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emf" ContentType="image/x-emf"/>
  <Override PartName="/ppt/media/image2.emf" ContentType="image/x-emf"/>
  <Override PartName="/ppt/media/image3.emf" ContentType="image/x-emf"/>
  <Override PartName="/ppt/media/image4.emf" ContentType="image/x-em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F0D52C-D4AA-46A0-A738-8A4141ACDC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EF4C83-32E9-4B18-A816-433DD56B85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CE743D-BDB0-4EEB-8F9F-7C9E0F62DF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EC9CB7-2446-4D4D-9D7B-501977E41F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6B0E51-290F-4DA5-A1D2-A6446D22AD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72BF71-F3A9-4202-AB65-315ECB2A73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E25970-B7F5-4C3D-B8BF-FEE6C25EE6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EFAA8A-8BCD-4F13-AB90-1FF30AE899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C2AFDD-C43C-4F10-8B5E-F3D469ECC1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9CAB0B-2A77-4590-920A-F7B0420543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1D6D43-8AC6-4D57-A43E-2A9C892C6E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6C87DE-E7B1-4DD6-9F58-A658906F88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7DB3BD4-1732-4C0C-9DE8-3F571FB6ECE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HGLGY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982600" y="1349640"/>
            <a:ext cx="3875400" cy="395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RGLGY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926080" y="1133280"/>
            <a:ext cx="4087800" cy="417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RGSGY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743200" y="1005120"/>
            <a:ext cx="4392360" cy="448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RSGSY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834640" y="1188720"/>
            <a:ext cx="4043160" cy="412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2023-01-03T22:26:31Z</dcterms:created>
  <dc:creator/>
  <dc:description/>
  <dc:language>en-US</dc:language>
  <cp:lastModifiedBy/>
  <dcterms:modified xsi:type="dcterms:W3CDTF">2023-01-03T22:28:18Z</dcterms:modified>
  <cp:revision>1</cp:revision>
  <dc:subject/>
  <dc:title/>
</cp:coreProperties>
</file>