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F2580D-5F70-4C74-A7F0-B8B4164DEE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9079BB-284D-411A-9AB3-176989D0FD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661419-9F46-46E6-9BCF-4C2D8A402B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56EC01-26C1-48EF-9694-F2988E6C62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A81376-FFF8-4277-A7FF-E1220F1787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088F1E-7CDB-49C7-AAE6-466B7EA710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22714E-1D37-46A7-B3DD-0A3EECD2C8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A9B5AE-75B5-4C89-8D08-8AE395A8EF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88DB00-70C9-4827-8D1D-7C48E46CB7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C4902-4E6F-4A28-BA9A-05A09A6E54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549A64-0D1B-4D59-9248-F0FA09C879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DADD72-03D2-4B5F-A43F-39A1A05278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7199C99-5374-43F3-9480-209CB579F5E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834640" y="914400"/>
            <a:ext cx="4073400" cy="457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017520" y="1005840"/>
            <a:ext cx="3875760" cy="43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RGSGY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806920" y="924120"/>
            <a:ext cx="4155840" cy="467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RSGSY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991600" y="1036800"/>
            <a:ext cx="3957840" cy="444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2023-01-03T22:36:52Z</dcterms:created>
  <dc:creator/>
  <dc:description/>
  <dc:language>en-US</dc:language>
  <cp:lastModifiedBy/>
  <dcterms:modified xsi:type="dcterms:W3CDTF">2023-01-03T22:38:40Z</dcterms:modified>
  <cp:revision>1</cp:revision>
  <dc:subject/>
  <dc:title/>
</cp:coreProperties>
</file>