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38241-B51B-42FC-8F12-CE6E935474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F16E6-B494-45A2-8FA7-647E9873B2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9E8E4E-7746-4BD0-BDFF-D52D4BF180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7D7FE-4C22-4D11-8018-5932EBB5F8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15768-F89F-4C56-BF40-17AC93DEC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7928E0-E25B-4357-ADA1-EF3DD94A9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54B0DE-E93F-4DE5-BD04-D92AB4DC7C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2FFF0-C111-46CC-AC35-F1FB594DFA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72414-CF3E-43D0-A95B-9408D6D33C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175C13-D08D-43EE-8A4A-8D10AD79A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D2CBF-FB20-42E2-ABDB-950E52D8F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477BC5-8C49-4316-AB85-36C1EC234A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A8B904B-BA8A-44DF-8447-185D5E0047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731520" y="548640"/>
            <a:ext cx="10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HGLGY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090160" y="0"/>
            <a:ext cx="5590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731520" y="548640"/>
            <a:ext cx="10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RGLGY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090160" y="0"/>
            <a:ext cx="5590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731520" y="548640"/>
            <a:ext cx="1005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RGSGY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77440" y="0"/>
            <a:ext cx="5590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731520" y="548640"/>
            <a:ext cx="10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RSGSY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64480" y="-360"/>
            <a:ext cx="5590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2022-12-06T18:32:42Z</dcterms:created>
  <dc:creator/>
  <dc:description/>
  <dc:language>en-US</dc:language>
  <cp:lastModifiedBy/>
  <dcterms:modified xsi:type="dcterms:W3CDTF">2022-12-06T21:25:48Z</dcterms:modified>
  <cp:revision>2</cp:revision>
  <dc:subject/>
  <dc:title/>
</cp:coreProperties>
</file>