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C63E-8E37-4E5B-BEB3-95B9C3AF727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05C4-5860-4B4C-B50F-CDE16487A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entos@18.205.205.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95" y="0"/>
            <a:ext cx="7924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497" y="294525"/>
            <a:ext cx="6651171" cy="26315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Main           10.0.1.113</a:t>
            </a:r>
          </a:p>
          <a:p>
            <a:r>
              <a:rPr lang="es-MX" dirty="0" smtClean="0"/>
              <a:t>        </a:t>
            </a:r>
            <a:r>
              <a:rPr lang="en-US" dirty="0" smtClean="0"/>
              <a:t>Delivery      10.0.1.32</a:t>
            </a:r>
            <a:endParaRPr lang="en-US" dirty="0" smtClean="0"/>
          </a:p>
          <a:p>
            <a:r>
              <a:rPr lang="en-US" dirty="0" smtClean="0"/>
              <a:t>        Network     </a:t>
            </a:r>
            <a:r>
              <a:rPr lang="en-US" dirty="0" smtClean="0"/>
              <a:t>10.0.1.6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Pinpads</a:t>
            </a:r>
            <a:r>
              <a:rPr lang="en-US" dirty="0" smtClean="0"/>
              <a:t>      </a:t>
            </a:r>
            <a:r>
              <a:rPr lang="en-US" dirty="0" smtClean="0"/>
              <a:t>10.0.1.47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Dmb</a:t>
            </a:r>
            <a:r>
              <a:rPr lang="en-US" dirty="0" smtClean="0"/>
              <a:t>            </a:t>
            </a:r>
            <a:r>
              <a:rPr lang="en-US" dirty="0" smtClean="0"/>
              <a:t>10.0.1.47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4" y="153579"/>
            <a:ext cx="3163638" cy="309632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8012" y="3200399"/>
            <a:ext cx="11273246" cy="36576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 err="1" smtClean="0"/>
              <a:t>Connect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s-MX" dirty="0" err="1" smtClean="0"/>
              <a:t>eval</a:t>
            </a:r>
            <a:r>
              <a:rPr lang="es-MX" dirty="0" smtClean="0"/>
              <a:t> "$(</a:t>
            </a:r>
            <a:r>
              <a:rPr lang="es-MX" dirty="0" err="1" smtClean="0"/>
              <a:t>ssh-agent</a:t>
            </a:r>
            <a:r>
              <a:rPr lang="es-MX" dirty="0" smtClean="0"/>
              <a:t> -s)"</a:t>
            </a:r>
            <a:br>
              <a:rPr lang="es-MX" dirty="0" smtClean="0"/>
            </a:br>
            <a:endParaRPr lang="es-MX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-add /c/Users//</a:t>
            </a:r>
            <a:r>
              <a:rPr lang="en-US" dirty="0" err="1" smtClean="0"/>
              <a:t>carolina.montano</a:t>
            </a:r>
            <a:r>
              <a:rPr lang="en-US" dirty="0" smtClean="0"/>
              <a:t>/Desktop/RBI_NCR/160719_terraformKey.pem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 -A -</a:t>
            </a:r>
            <a:r>
              <a:rPr lang="en-US" dirty="0" err="1" smtClean="0"/>
              <a:t>i</a:t>
            </a:r>
            <a:r>
              <a:rPr lang="en-US" dirty="0" smtClean="0"/>
              <a:t> /c/Users/</a:t>
            </a:r>
            <a:r>
              <a:rPr lang="en-US" dirty="0" err="1" smtClean="0"/>
              <a:t>carolina.montano</a:t>
            </a:r>
            <a:r>
              <a:rPr lang="en-US" dirty="0" smtClean="0"/>
              <a:t>/Desktop/RBI_NCR/public_prod_05.pem </a:t>
            </a:r>
            <a:r>
              <a:rPr lang="en-US" dirty="0" smtClean="0">
                <a:hlinkClick r:id="rId3"/>
              </a:rPr>
              <a:t>centos@18.205.205.23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eriod"/>
            </a:pPr>
            <a:r>
              <a:rPr lang="es-MX" dirty="0"/>
              <a:t> </a:t>
            </a:r>
            <a:r>
              <a:rPr lang="es-MX" dirty="0" err="1" smtClean="0"/>
              <a:t>ssh</a:t>
            </a:r>
            <a:r>
              <a:rPr lang="es-MX" dirty="0" smtClean="0"/>
              <a:t> 10.0.1.(xx)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3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393" y="480151"/>
            <a:ext cx="8166463" cy="4351338"/>
          </a:xfrm>
        </p:spPr>
        <p:txBody>
          <a:bodyPr/>
          <a:lstStyle/>
          <a:p>
            <a:r>
              <a:rPr lang="es-MX" dirty="0" err="1" smtClean="0"/>
              <a:t>Main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         10.0.1.11</a:t>
            </a:r>
          </a:p>
          <a:p>
            <a:r>
              <a:rPr lang="es-MX" dirty="0" err="1" smtClean="0"/>
              <a:t>Nodes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            10.0.1.33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10.0.1.34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10.0.1.57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7" y="209685"/>
            <a:ext cx="1922689" cy="54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Montaño Cortes</dc:creator>
  <cp:lastModifiedBy>Carolina Montaño Cortes</cp:lastModifiedBy>
  <cp:revision>3</cp:revision>
  <dcterms:created xsi:type="dcterms:W3CDTF">2021-10-11T15:38:57Z</dcterms:created>
  <dcterms:modified xsi:type="dcterms:W3CDTF">2021-10-11T15:49:57Z</dcterms:modified>
</cp:coreProperties>
</file>