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72" r:id="rId11"/>
    <p:sldId id="265" r:id="rId12"/>
    <p:sldId id="266" r:id="rId13"/>
    <p:sldId id="268" r:id="rId14"/>
    <p:sldId id="269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CILSA ONG por la inclusión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BFFE-4489-3B91-7564-B39B54FF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Ejercitacion</a:t>
            </a:r>
            <a:r>
              <a:rPr lang="es-AR" dirty="0"/>
              <a:t>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25F56-AB55-7E45-BA86-4F88D343A5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>
                <a:latin typeface="Aptos" panose="020B0004020202020204" pitchFamily="34" charset="0"/>
              </a:rPr>
              <a:t>Leer el apunte inicial </a:t>
            </a:r>
          </a:p>
          <a:p>
            <a:endParaRPr lang="es-AR" dirty="0">
              <a:latin typeface="Aptos" panose="020B0004020202020204" pitchFamily="34" charset="0"/>
            </a:endParaRPr>
          </a:p>
          <a:p>
            <a:r>
              <a:rPr lang="es-AR" dirty="0">
                <a:latin typeface="Aptos" panose="020B0004020202020204" pitchFamily="34" charset="0"/>
              </a:rPr>
              <a:t>Recorrer el material de apoyo</a:t>
            </a:r>
          </a:p>
          <a:p>
            <a:endParaRPr lang="es-AR" dirty="0">
              <a:latin typeface="Aptos" panose="020B0004020202020204" pitchFamily="34" charset="0"/>
            </a:endParaRPr>
          </a:p>
          <a:p>
            <a:r>
              <a:rPr lang="es-AR" dirty="0">
                <a:latin typeface="Aptos" panose="020B0004020202020204" pitchFamily="34" charset="0"/>
              </a:rPr>
              <a:t>Realizar las actividades propuestas</a:t>
            </a:r>
          </a:p>
        </p:txBody>
      </p:sp>
    </p:spTree>
    <p:extLst>
      <p:ext uri="{BB962C8B-B14F-4D97-AF65-F5344CB8AC3E}">
        <p14:creationId xmlns:p14="http://schemas.microsoft.com/office/powerpoint/2010/main" val="298675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33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/>
              <a:t>Apoyo para nivelación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04B773-EF1B-E8F5-8143-015BFB82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20" y="1023665"/>
            <a:ext cx="5160018" cy="48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03F01B-843E-6B13-8B2B-A80B811A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20" y="1709647"/>
            <a:ext cx="5160018" cy="34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9F63A7-E7B0-CABA-AD72-B4D0765D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070" y="658783"/>
            <a:ext cx="4200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9C2E-CC38-BC95-2ED4-E4EAFFFE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95" y="963583"/>
            <a:ext cx="4714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4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9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1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93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94" name="Picture 76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5" name="Rectangle 78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dirty="0" err="1"/>
              <a:t>Ejercicio</a:t>
            </a:r>
            <a:r>
              <a:rPr lang="en-US" sz="5000" dirty="0"/>
              <a:t> 3</a:t>
            </a:r>
          </a:p>
        </p:txBody>
      </p:sp>
      <p:sp>
        <p:nvSpPr>
          <p:cNvPr id="97" name="Rectangle 82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8" name="Rectangle 84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80560-F277-22CB-FB37-E4374899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67" y="1388334"/>
            <a:ext cx="6174771" cy="40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9C2E-CC38-BC95-2ED4-E4EAFFFE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95" y="963583"/>
            <a:ext cx="4714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A09DCD-1C75-0F1F-B768-897298CEF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45" y="685087"/>
            <a:ext cx="52863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Antes de empezar</a:t>
            </a: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Establecer metas claras</a:t>
            </a: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Conocer el plan de estudio del curso</a:t>
            </a:r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Primera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0: </a:t>
            </a:r>
            <a:r>
              <a:rPr lang="es-ES" dirty="0">
                <a:latin typeface="Aptos" panose="020B0004020202020204" pitchFamily="34" charset="0"/>
              </a:rPr>
              <a:t>Introducción al curso, recomendaciones, nivelación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1: </a:t>
            </a:r>
            <a:r>
              <a:rPr lang="es-ES" dirty="0">
                <a:latin typeface="Aptos" panose="020B0004020202020204" pitchFamily="34" charset="0"/>
              </a:rPr>
              <a:t>Introducción al </a:t>
            </a:r>
            <a:r>
              <a:rPr lang="es-ES" dirty="0" err="1">
                <a:latin typeface="Aptos" panose="020B0004020202020204" pitchFamily="34" charset="0"/>
              </a:rPr>
              <a:t>testing</a:t>
            </a:r>
            <a:endParaRPr lang="es-ES" dirty="0">
              <a:latin typeface="Aptos" panose="020B0004020202020204" pitchFamily="34" charset="0"/>
            </a:endParaRPr>
          </a:p>
          <a:p>
            <a:r>
              <a:rPr lang="es-ES" b="1" dirty="0">
                <a:latin typeface="Aptos" panose="020B0004020202020204" pitchFamily="34" charset="0"/>
              </a:rPr>
              <a:t>Clase 2:</a:t>
            </a:r>
            <a:r>
              <a:rPr lang="es-ES" dirty="0">
                <a:latin typeface="Aptos" panose="020B0004020202020204" pitchFamily="34" charset="0"/>
              </a:rPr>
              <a:t> Implementación de un proyecto en hosting. Servicios en la web</a:t>
            </a:r>
          </a:p>
          <a:p>
            <a:r>
              <a:rPr lang="es-ES" b="1" dirty="0">
                <a:latin typeface="Aptos" panose="020B0004020202020204" pitchFamily="34" charset="0"/>
              </a:rPr>
              <a:t>Clase 3:</a:t>
            </a:r>
            <a:r>
              <a:rPr lang="es-ES" dirty="0">
                <a:latin typeface="Aptos" panose="020B0004020202020204" pitchFamily="34" charset="0"/>
              </a:rPr>
              <a:t> Introducción a Git</a:t>
            </a:r>
          </a:p>
          <a:p>
            <a:r>
              <a:rPr lang="es-ES" b="1" dirty="0">
                <a:latin typeface="Aptos" panose="020B0004020202020204" pitchFamily="34" charset="0"/>
              </a:rPr>
              <a:t>Clase 4-5:</a:t>
            </a:r>
            <a:r>
              <a:rPr lang="es-ES" dirty="0">
                <a:latin typeface="Aptos" panose="020B0004020202020204" pitchFamily="34" charset="0"/>
              </a:rPr>
              <a:t> Introducción a Bootstrap</a:t>
            </a:r>
          </a:p>
          <a:p>
            <a:r>
              <a:rPr lang="es-ES" b="1" dirty="0">
                <a:latin typeface="Aptos" panose="020B0004020202020204" pitchFamily="34" charset="0"/>
              </a:rPr>
              <a:t>Clase 6:</a:t>
            </a:r>
            <a:r>
              <a:rPr lang="es-ES" dirty="0">
                <a:latin typeface="Aptos" panose="020B0004020202020204" pitchFamily="34" charset="0"/>
              </a:rPr>
              <a:t> Trabajo integrador</a:t>
            </a:r>
          </a:p>
          <a:p>
            <a:endParaRPr lang="es-AR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3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Segunda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7:</a:t>
            </a:r>
            <a:r>
              <a:rPr lang="es-ES" dirty="0">
                <a:latin typeface="Aptos" panose="020B0004020202020204" pitchFamily="34" charset="0"/>
              </a:rPr>
              <a:t> Introducción a la Gestión de Proyectos</a:t>
            </a:r>
          </a:p>
          <a:p>
            <a:pPr lvl="1"/>
            <a:r>
              <a:rPr lang="es-ES" sz="1400" dirty="0">
                <a:latin typeface="Aptos" panose="020B0004020202020204" pitchFamily="34" charset="0"/>
              </a:rPr>
              <a:t>Desarrollo de </a:t>
            </a:r>
            <a:r>
              <a:rPr lang="es-ES" sz="1400" dirty="0" err="1">
                <a:latin typeface="Aptos" panose="020B0004020202020204" pitchFamily="34" charset="0"/>
              </a:rPr>
              <a:t>webinar</a:t>
            </a:r>
            <a:r>
              <a:rPr lang="es-ES" sz="1400" dirty="0">
                <a:latin typeface="Aptos" panose="020B0004020202020204" pitchFamily="34" charset="0"/>
              </a:rPr>
              <a:t> con empresas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8:</a:t>
            </a:r>
            <a:r>
              <a:rPr lang="es-ES" dirty="0">
                <a:latin typeface="Aptos" panose="020B0004020202020204" pitchFamily="34" charset="0"/>
              </a:rPr>
              <a:t> Metodologías ágiles de desarrollo</a:t>
            </a:r>
          </a:p>
          <a:p>
            <a:pPr lvl="1"/>
            <a:r>
              <a:rPr lang="es-ES" sz="1400" dirty="0">
                <a:latin typeface="Aptos" panose="020B0004020202020204" pitchFamily="34" charset="0"/>
              </a:rPr>
              <a:t>Desarrollo de </a:t>
            </a:r>
            <a:r>
              <a:rPr lang="es-ES" sz="1400" dirty="0" err="1">
                <a:latin typeface="Aptos" panose="020B0004020202020204" pitchFamily="34" charset="0"/>
              </a:rPr>
              <a:t>webinar</a:t>
            </a:r>
            <a:r>
              <a:rPr lang="es-ES" sz="1400" dirty="0">
                <a:latin typeface="Aptos" panose="020B0004020202020204" pitchFamily="34" charset="0"/>
              </a:rPr>
              <a:t> con empresas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9-10-11: </a:t>
            </a:r>
            <a:r>
              <a:rPr lang="es-ES" dirty="0">
                <a:latin typeface="Aptos" panose="020B0004020202020204" pitchFamily="34" charset="0"/>
              </a:rPr>
              <a:t>Introducción a las bases de datos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12:</a:t>
            </a:r>
            <a:r>
              <a:rPr lang="es-ES" dirty="0">
                <a:latin typeface="Aptos" panose="020B0004020202020204" pitchFamily="34" charset="0"/>
              </a:rPr>
              <a:t>  Trabajo integrador</a:t>
            </a:r>
            <a:endParaRPr lang="es-AR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tercera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13:</a:t>
            </a:r>
            <a:r>
              <a:rPr lang="es-ES" dirty="0">
                <a:latin typeface="Aptos" panose="020B0004020202020204" pitchFamily="34" charset="0"/>
              </a:rPr>
              <a:t> Introducción a Node.js y Express.js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14:</a:t>
            </a:r>
            <a:r>
              <a:rPr lang="es-ES" dirty="0">
                <a:latin typeface="Aptos" panose="020B0004020202020204" pitchFamily="34" charset="0"/>
              </a:rPr>
              <a:t> Introducción a React.js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15: </a:t>
            </a:r>
            <a:r>
              <a:rPr lang="es-ES" dirty="0">
                <a:latin typeface="Aptos" panose="020B0004020202020204" pitchFamily="34" charset="0"/>
              </a:rPr>
              <a:t>Integración con base de datos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16: </a:t>
            </a:r>
            <a:r>
              <a:rPr lang="es-ES" dirty="0">
                <a:latin typeface="Aptos" panose="020B0004020202020204" pitchFamily="34" charset="0"/>
              </a:rPr>
              <a:t>Desarrollo de Aplicaciones Full </a:t>
            </a:r>
            <a:r>
              <a:rPr lang="es-ES" dirty="0" err="1">
                <a:latin typeface="Aptos" panose="020B0004020202020204" pitchFamily="34" charset="0"/>
              </a:rPr>
              <a:t>Stack</a:t>
            </a:r>
            <a:r>
              <a:rPr lang="es-ES" dirty="0">
                <a:latin typeface="Aptos" panose="020B0004020202020204" pitchFamily="34" charset="0"/>
              </a:rPr>
              <a:t> con </a:t>
            </a:r>
            <a:r>
              <a:rPr lang="es-ES" dirty="0" err="1">
                <a:latin typeface="Aptos" panose="020B0004020202020204" pitchFamily="34" charset="0"/>
              </a:rPr>
              <a:t>React</a:t>
            </a:r>
            <a:r>
              <a:rPr lang="es-ES" dirty="0">
                <a:latin typeface="Aptos" panose="020B0004020202020204" pitchFamily="34" charset="0"/>
              </a:rPr>
              <a:t> y Node.js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17: </a:t>
            </a:r>
            <a:r>
              <a:rPr lang="es-ES" dirty="0">
                <a:latin typeface="Aptos" panose="020B0004020202020204" pitchFamily="34" charset="0"/>
              </a:rPr>
              <a:t>Explicación del trabajo final y desarrollo en grupo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18: </a:t>
            </a:r>
            <a:r>
              <a:rPr lang="es-ES" dirty="0">
                <a:latin typeface="Aptos" panose="020B0004020202020204" pitchFamily="34" charset="0"/>
              </a:rPr>
              <a:t>Presentación del trabajo final y demostración</a:t>
            </a:r>
          </a:p>
        </p:txBody>
      </p:sp>
    </p:spTree>
    <p:extLst>
      <p:ext uri="{BB962C8B-B14F-4D97-AF65-F5344CB8AC3E}">
        <p14:creationId xmlns:p14="http://schemas.microsoft.com/office/powerpoint/2010/main" val="296251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Organización del tiempo</a:t>
            </a: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Crear un calendario de estudio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Establecer horarios de estudio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82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Actividades individuales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Leer con atención</a:t>
            </a: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Realizar ejercicios prácticos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Investigar por tu cuenta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20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Actividades Grupales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Participar activamente en las tareas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tus habilidades colaborativas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tus habilidades de realimentación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963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 último: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Explorar recursos en línea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Acceder a comunidades de desarrolladores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tener miedo a equivocarse  / retroceder nunca, rendirse jamás! 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908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63</TotalTime>
  <Words>303</Words>
  <Application>Microsoft Office PowerPoint</Application>
  <PresentationFormat>Panorámica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Impact</vt:lpstr>
      <vt:lpstr>Symbol</vt:lpstr>
      <vt:lpstr>Evento principal</vt:lpstr>
      <vt:lpstr>Curso full stack developer</vt:lpstr>
      <vt:lpstr>Guía de estudio y recomendaciones</vt:lpstr>
      <vt:lpstr>Primera parte del curso</vt:lpstr>
      <vt:lpstr>Segunda parte del curso</vt:lpstr>
      <vt:lpstr>tercera parte del curso</vt:lpstr>
      <vt:lpstr>Guía de estudio y recomendaciones</vt:lpstr>
      <vt:lpstr>Guía de estudio y recomendaciones</vt:lpstr>
      <vt:lpstr>Guía de estudio y recomendaciones</vt:lpstr>
      <vt:lpstr>Guía de estudio y recomendaciones</vt:lpstr>
      <vt:lpstr>Ejercitacion propuesta</vt:lpstr>
      <vt:lpstr>Apoyo para nivelación</vt:lpstr>
      <vt:lpstr>Ejercicio 0</vt:lpstr>
      <vt:lpstr>Ejercicio 2</vt:lpstr>
      <vt:lpstr>Ejercicio 3</vt:lpstr>
      <vt:lpstr>Ejercicio 3</vt:lpstr>
      <vt:lpstr>Ejercicio 3</vt:lpstr>
      <vt:lpstr>Ejercicio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13</cp:revision>
  <dcterms:created xsi:type="dcterms:W3CDTF">2024-06-07T21:52:55Z</dcterms:created>
  <dcterms:modified xsi:type="dcterms:W3CDTF">2024-06-07T22:56:18Z</dcterms:modified>
</cp:coreProperties>
</file>