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8" r:id="rId3"/>
    <p:sldId id="257" r:id="rId4"/>
    <p:sldId id="590" r:id="rId5"/>
    <p:sldId id="589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602" r:id="rId18"/>
    <p:sldId id="60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28/10/2024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Clases de </a:t>
            </a:r>
            <a:r>
              <a:rPr lang="es-AR" dirty="0" err="1"/>
              <a:t>integracion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05693-544A-ECDE-0BB0-7E3CE0FB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 a express.js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F59CFE-76FE-6794-3688-5884920521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Express.js es un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minimalista y flexible para Node.js que simplifica el desarrollo de aplicaciones web y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Nos proporciona una serie de herramientas y funcionalidades que facilitan: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enrutamiento de solicitudes,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manejo de middleware y la gestión de respuestas HTTP, lo que acelera el proceso de desarrollo en comparación con la implementación de estos elementos desde cero.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080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C2AF-7B79-5587-5C92-17F6D4FF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8D6A5-672D-C7A9-61EA-4BC7DDB777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Enrutamiento: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definir rutas para manejar las solicitudes HTTP en diferentes </a:t>
            </a:r>
            <a:r>
              <a:rPr lang="es-AR" sz="1800" b="1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la aplicación, facilitando la organización y el manejo de las rutas.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Middleware: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funciones que se ejecutan durante el ciclo de vida de una solicitud HTTP. Permiten realizar tareas como el análisis de la solicitud, la autenticación de usuarios y la gestión de errores.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Manejo de solicitudes y respuestas: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nos proporciona métodos simplificados para enviar respuestas y manejar solicitudes, permitiendo una integración fluida con distintos tipos de datos y formatos.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4844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8C2AF-7B79-5587-5C92-17F6D4FF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endpoints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8D6A5-672D-C7A9-61EA-4BC7DDB777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el contexto de aplicaciones web y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un </a:t>
            </a:r>
            <a:r>
              <a:rPr lang="es-AR" sz="1800" b="1" u="sng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 una URL específica a la que se puede acceder para realizar una operación particular en el servidor.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corresponde a una ruta en el servidor que está diseñada para manejar ciertos tipos de solicitudes HTTP.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Los </a:t>
            </a:r>
            <a:r>
              <a:rPr lang="es-AR" sz="1800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endpoints</a:t>
            </a:r>
            <a:r>
              <a:rPr lang="es-AR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definen cómo las solicitudes del cliente deben ser gestionadas y qué respuestas se deben enviar de vuelta.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932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postman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B1F73-7BA2-37D1-734E-4C682083E8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una plataforma de colaboración para el desarrollo de </a:t>
            </a:r>
            <a:r>
              <a:rPr lang="es-ES" sz="18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a los desarrolladores enviar solicitudes HTTP y verificar las respuestas de manera eficiente. </a:t>
            </a:r>
          </a:p>
          <a:p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utilizarlo para probar, depurar y documentar nuestras </a:t>
            </a:r>
            <a:r>
              <a:rPr lang="es-ES" sz="18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 que facilita el trabajo en equipo y asegura que las </a:t>
            </a:r>
            <a:r>
              <a:rPr lang="es-ES" sz="18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funcionen correctamente.</a:t>
            </a:r>
            <a:endParaRPr lang="es-AR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6640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Postman</a:t>
            </a:r>
            <a:r>
              <a:rPr lang="es-AR" dirty="0"/>
              <a:t> - 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B1F73-7BA2-37D1-734E-4C682083E8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Colecciones: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Son grupos de peticiones organizadas. </a:t>
            </a:r>
          </a:p>
          <a:p>
            <a:pPr marL="0" indent="0" algn="just">
              <a:buNone/>
            </a:pP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crear una colección para cada proyecto o grupo de funcionalidades relacionadas.</a:t>
            </a:r>
          </a:p>
          <a:p>
            <a:pPr marL="0" indent="0" algn="just">
              <a:buNone/>
            </a:pPr>
            <a:endParaRPr lang="es-ES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Solicitudes: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donde configuramos y enviamos peticiones HTTP. </a:t>
            </a:r>
          </a:p>
          <a:p>
            <a:pPr marL="0" indent="0" algn="just">
              <a:buNone/>
            </a:pP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elegir el tipo de solicitud (GET, POST, PUT, DELETE, etc.), agregar parámetros y encabezados, y enviar la solicitud.</a:t>
            </a:r>
          </a:p>
          <a:p>
            <a:pPr marL="0" indent="0" algn="just">
              <a:buNone/>
            </a:pPr>
            <a:endParaRPr lang="es-ES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Ambientes: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Permiten definir variables que puedes reutilizar en diferentes solicitudes y colecciones. Son útiles para manejar diferentes entornos (desarrollo, prueba, producción).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1621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 de </a:t>
            </a:r>
            <a:r>
              <a:rPr lang="es-AR" dirty="0" err="1"/>
              <a:t>endpoints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B1F73-7BA2-37D1-734E-4C682083E8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GET: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obtener datos. No lleva cuerpo (</a:t>
            </a:r>
            <a:r>
              <a:rPr lang="es-ES" sz="18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body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s-ES" sz="1800" b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POST: 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enviar nuevos datos. Lleva cuerpo con la solicitud.</a:t>
            </a:r>
          </a:p>
          <a:p>
            <a:pPr algn="just"/>
            <a:endParaRPr lang="es-ES" sz="1800" b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PUT: 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actualizar datos. Lleva cuerpo con la solicitud.</a:t>
            </a:r>
          </a:p>
          <a:p>
            <a:pPr algn="just"/>
            <a:endParaRPr lang="es-ES" sz="1800" b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DELETE: 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eliminar datos. Generalmente no lleva cuerpo.</a:t>
            </a:r>
          </a:p>
          <a:p>
            <a:pPr algn="just"/>
            <a:endParaRPr lang="es-ES" sz="1800" b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ES" sz="18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PATCH: </a:t>
            </a:r>
            <a:r>
              <a:rPr lang="es-ES" sz="18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actualizar parcialmente datos. Lleva cuerpo con la solicitud.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832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- </a:t>
            </a:r>
            <a:r>
              <a:rPr lang="es-AR" dirty="0" err="1"/>
              <a:t>get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B1F73-7BA2-37D1-734E-4C682083E8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Propósito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Obtener datos del servidor.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Uso Común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Consultar información, como recuperar detalles de un usuario, listar artículos, etc.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 modifica datos en el servidor.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Los parámetros de consulta se envían en la URL.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Generalmente no lleva cuerpo (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) en la solicitud.</a:t>
            </a:r>
          </a:p>
        </p:txBody>
      </p:sp>
    </p:spTree>
    <p:extLst>
      <p:ext uri="{BB962C8B-B14F-4D97-AF65-F5344CB8AC3E}">
        <p14:creationId xmlns:p14="http://schemas.microsoft.com/office/powerpoint/2010/main" val="175664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- post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9F0185F-18D7-AD14-24BC-913D55EBCE6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799" y="1887207"/>
            <a:ext cx="10396881" cy="3663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Propósito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Enviar datos al servidor para crear un nuevo recurso.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Uso Común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Crear nuevos registros, como un nuevo usuario, enviar formularios, etc.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datos se envían en el cuerpo (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) de la solicitud.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Puede incluir parámetros y encabezados adicionales.</a:t>
            </a:r>
          </a:p>
        </p:txBody>
      </p:sp>
    </p:spTree>
    <p:extLst>
      <p:ext uri="{BB962C8B-B14F-4D97-AF65-F5344CB8AC3E}">
        <p14:creationId xmlns:p14="http://schemas.microsoft.com/office/powerpoint/2010/main" val="2660699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F4CC3-E41F-45E8-6316-AEC1B143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- </a:t>
            </a:r>
            <a:r>
              <a:rPr lang="es-AR" dirty="0" err="1"/>
              <a:t>put</a:t>
            </a:r>
            <a:endParaRPr lang="es-AR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9F0185F-18D7-AD14-24BC-913D55EBCE6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799" y="1785128"/>
            <a:ext cx="10396881" cy="386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Propósito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Actualizar un recurso existente en el servidor.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Uso Común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Modificar detalles de un recurso, como actualizar la información de un usuario.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Características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Los datos de actualización se envían en el cuerpo (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) de la solicitud.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Generalmente reemplaza el recurso completo o una parte significativa del mismo.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6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una aplicación web que permita a los usuarios gestionar una lista de tareas.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usuarios podrán agregar nuevas tareas, marcar tareas como completadas, editar tareas existentes y eliminar tareas.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aplicación debe tener una interfaz intuitiva y fácil de usar.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Selección del proyecto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Front-</a:t>
            </a:r>
            <a:r>
              <a:rPr lang="es-AR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Back-</a:t>
            </a:r>
            <a:r>
              <a:rPr lang="es-AR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  <a:endParaRPr lang="es-AR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 de datos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Repaso y preparación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622324"/>
            <a:ext cx="10394707" cy="375226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 pedimos a cada grupo que elabore un proyecto con la organización de tiempos y tareas para el desarrollo del proyecto.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ES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Podían comenzar con la maquetación y la organización de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153044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Qué es la gestión de proyectos?">
            <a:extLst>
              <a:ext uri="{FF2B5EF4-FFF2-40B4-BE49-F238E27FC236}">
                <a16:creationId xmlns:a16="http://schemas.microsoft.com/office/drawing/2014/main" id="{7F6EAA55-3A46-DC90-31F5-CE274D9D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80000">
            <a:off x="1903890" y="1003258"/>
            <a:ext cx="8384220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FD846-A7FC-397C-C127-002D34D3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E6EC7D-8298-262F-A93C-0B1C3A6A06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Comprender qué es Node.js y su función en el desarrollo de aplicaciones web.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Familiarizarse con Express.js como un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 para Node.js.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Configurar un entorno de desarrollo Node.js y crear una aplicación básica con Express.js.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2004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2E9C-ABC7-D73C-9111-2460618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Preguntas disparadoras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A3794-7734-A2EC-C1B8-C1AB3E0F4B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 se define un </a:t>
            </a:r>
            <a:r>
              <a:rPr lang="es-AR" sz="1800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</a:t>
            </a: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una aplicación Express.js y qué papel desempeña en el manejo de las solicitudes HTTP?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diferencias existen entre los métodos HTTP (GET, POST, PUT, DELETE) al definir </a:t>
            </a:r>
            <a:r>
              <a:rPr lang="es-AR" sz="1800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 una API?  ¿cómo influyen en las operaciones que se realizan en el servidor?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 se configura una ruta en Express.js para manejar múltiples métodos HTTP y cómo se organizan las funciones de manejo para responder a las solicitudes?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40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2E9C-ABC7-D73C-9111-2460618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A3794-7734-A2EC-C1B8-C1AB3E0F4B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Node.js es un entorno de ejecución de JavaScript diseñado para construir aplicaciones del lado del servidor.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diferencia de los entornos tradicionales que utilizan lenguajes como PHP o Ruby en el servidor, Node.js permite ejecutar JavaScript en el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 facilita el desarrollo de aplicaciones web completas utilizando un solo lenguaje tanto en el cliente como en el servidor.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1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2E9C-ABC7-D73C-9111-2460618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A3794-7734-A2EC-C1B8-C1AB3E0F4B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Node.js se destaca por su arquitectura orientada a eventos y su capacidad para manejar operaciones de entrada / salida (I/O) de manera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asíncronica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 que lo hace ideal para aplicaciones en tiempo real y con alta concurrencia, como chats en línea, plataformas de juegos y sistemas de notificaciones.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 modelo de arquitectura “sin bloqueo” permite a Node.js manejar un gran número de conexiones simultáneas con eficiencia.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0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02E9C-ABC7-D73C-9111-2460618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instalacion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A3794-7734-A2EC-C1B8-C1AB3E0F4B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primero se debe instalar el entorno localmente.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instalación de Node.js también incluye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Manager), una herramienta esencial para gestionar las dependencias del proyecto y los paquetes de terceros.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instalación se puede realizar desde el sitio web oficial de Node.js, donde se proporcionan paquetes para diferentes sistemas operativos.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77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1682</TotalTime>
  <Words>1069</Words>
  <Application>Microsoft Office PowerPoint</Application>
  <PresentationFormat>Panorámica</PresentationFormat>
  <Paragraphs>94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Impact</vt:lpstr>
      <vt:lpstr>Symbol</vt:lpstr>
      <vt:lpstr>Evento principal</vt:lpstr>
      <vt:lpstr>Curso full stack developer</vt:lpstr>
      <vt:lpstr>proyecto</vt:lpstr>
      <vt:lpstr>Repaso y preparación</vt:lpstr>
      <vt:lpstr>Presentación de PowerPoint</vt:lpstr>
      <vt:lpstr>Objetivos</vt:lpstr>
      <vt:lpstr>Preguntas disparadoras</vt:lpstr>
      <vt:lpstr>introducción</vt:lpstr>
      <vt:lpstr>contexto</vt:lpstr>
      <vt:lpstr>instalacion</vt:lpstr>
      <vt:lpstr>Introducción a express.js</vt:lpstr>
      <vt:lpstr>conceptos</vt:lpstr>
      <vt:lpstr>endpoints</vt:lpstr>
      <vt:lpstr>postman</vt:lpstr>
      <vt:lpstr>Postman - conceptos</vt:lpstr>
      <vt:lpstr>Tipo de endpoints</vt:lpstr>
      <vt:lpstr>Ejemplo - get</vt:lpstr>
      <vt:lpstr>Ejemplo - post</vt:lpstr>
      <vt:lpstr>Ejemplo - 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131</cp:revision>
  <dcterms:created xsi:type="dcterms:W3CDTF">2024-06-07T21:52:55Z</dcterms:created>
  <dcterms:modified xsi:type="dcterms:W3CDTF">2024-10-28T18:11:25Z</dcterms:modified>
</cp:coreProperties>
</file>