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88" r:id="rId3"/>
    <p:sldId id="604" r:id="rId4"/>
    <p:sldId id="605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5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16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71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63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0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76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17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2946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54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5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5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26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0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0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5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07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7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4/11/2024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6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6264-89FA-1E56-4166-7B8F38D19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000" dirty="0"/>
              <a:t>Curso full </a:t>
            </a:r>
            <a:r>
              <a:rPr lang="es-AR" sz="6000" dirty="0" err="1"/>
              <a:t>stack</a:t>
            </a:r>
            <a:r>
              <a:rPr lang="es-AR" sz="6000" dirty="0"/>
              <a:t> </a:t>
            </a:r>
            <a:r>
              <a:rPr lang="es-AR" sz="6000" dirty="0" err="1"/>
              <a:t>developer</a:t>
            </a:r>
            <a:endParaRPr lang="es-A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D62EB4-8CA4-C7F8-A4A1-6EFB6D9AC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introducción a </a:t>
            </a:r>
            <a:r>
              <a:rPr lang="es-AR" dirty="0" err="1"/>
              <a:t>react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091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ventajas de </a:t>
            </a:r>
            <a:r>
              <a:rPr lang="es-AR" b="1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react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Reutilización de componentes: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 modularidad y reutilización de componentes permite un desarrollo más ágil y mantenible.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Virtual DOM: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utiliza un Virtual DOM para minimizar las actualizaciones directas al DOM real, mejorando el rendimiento.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Unidirectional</a:t>
            </a: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Flow: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 gestión de datos en </a:t>
            </a:r>
            <a:r>
              <a:rPr lang="es-AR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sigue un flujo unidireccional, lo que facilita el seguimiento de los cambios y la depuración.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2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Empezando a trabajar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Instalación y configuración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Creación de un proyecto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Estructura de un proyecto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Componentes y clases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04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satMod val="110000"/>
                <a:lumMod val="40000"/>
              </a:schemeClr>
              <a:schemeClr val="bg2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</p:grp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9AE0D413-3E66-4B0D-8FF6-E844E6B0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6833AB9-605B-4FCD-AEA3-0556375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57150" cmpd="thinThick">
            <a:noFill/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026" name="Picture 2" descr="Qué es la gestión de proyectos?">
            <a:extLst>
              <a:ext uri="{FF2B5EF4-FFF2-40B4-BE49-F238E27FC236}">
                <a16:creationId xmlns:a16="http://schemas.microsoft.com/office/drawing/2014/main" id="{7F6EAA55-3A46-DC90-31F5-CE274D9D6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80000">
            <a:off x="1903890" y="1003258"/>
            <a:ext cx="8384220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9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Entender qué es React.js y su función en el desarrollo de interfaces de usuario.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Aprender los conceptos fundamentales de </a:t>
            </a:r>
            <a:r>
              <a:rPr lang="es-AR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incluyendo componentes y estado.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Configurar un entorno de desarrollo para trabajar con </a:t>
            </a:r>
            <a:r>
              <a:rPr lang="es-AR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React.js es una biblioteca de JavaScript desarrollada por Facebook para construir interfaces de usuario interactivas y dinámicas.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 enfoque principal es la creación de vistas en aplicaciones web, facilitando la construcción de interfaces complejas mediante la reutilización de componentes.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centra en el rendimiento y la eficiencia al actualizar solo las partes del DOM que han cambiado, lo que resulta en una experiencia de usuario más fluida y rápida.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3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DOM (</a:t>
            </a:r>
            <a:r>
              <a:rPr lang="es-AR" b="1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Document</a:t>
            </a:r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s-AR" b="1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Object</a:t>
            </a:r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s-AR" b="1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Model</a:t>
            </a:r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)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trata una interfaz de programación para documentos HTML y XML.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Proporciona una representación estructurada del documento en memoria y permite a los lenguajes de programación interactuar con la estructura, el estilo y el contenido de los documentos web. 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Entendiendo el DOM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s-AR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Representación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DOM representa un documento como un árbol jerárquico de nodos.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Cada nodo en el árbol representa una parte del documento, como un elemento HTML, un atributo o un texto. 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Entendiendo el DOM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Interfaz de programación</a:t>
            </a:r>
            <a:endParaRPr lang="es-AR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DOM proporciona una interfaz que permite a los lenguajes de programación (principalmente JavaScript en el contexto de la web) manipular el contenido y la estructura del documento. 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Esto incluye la capacidad de modificar el contenido de los elementos, cambiar atributos, agregar o eliminar nodos, y responder a eventos del usuario.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1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el DOM y los eventos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Eventos del Usuario: 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permite agregar manejadores de eventos para responder a acciones del usuario, como clics, desplazamientos o cambios en formularios.</a:t>
            </a:r>
          </a:p>
          <a:p>
            <a:pPr marL="0" lvl="0" indent="0">
              <a:lnSpc>
                <a:spcPct val="150000"/>
              </a:lnSpc>
              <a:buNone/>
            </a:pPr>
            <a:endParaRPr lang="es-AR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Eventos y Propagación: 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Los eventos en el DOM pueden ser capturados y manejados en diferentes fases: captura, objetivo y burbuja.  La propagación de eventos permite gestionar cómo los eventos se manejan en diferentes niveles de la jerarquía del DOM.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0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Fundamentos de </a:t>
            </a:r>
            <a:r>
              <a:rPr lang="es-AR" b="1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react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Componentes: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 basa en la construcción de interfaces a partir de componentes reutilizables. Cada componente es una pieza independiente de la interfaz que puede tener su propia lógica y estilo.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Estado (</a:t>
            </a:r>
            <a:r>
              <a:rPr lang="es-AR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</a:t>
            </a: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 estado en </a:t>
            </a:r>
            <a:r>
              <a:rPr lang="es-AR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permite que los componentes mantengan datos que pueden cambiar con el tiempo, y actualiza la vista en respuesta a esos cambios.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39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Fundamentos de </a:t>
            </a:r>
            <a:r>
              <a:rPr lang="es-AR" b="1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react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Propiedades (</a:t>
            </a:r>
            <a:r>
              <a:rPr lang="es-AR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Props</a:t>
            </a: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Las propiedades son datos que se pasan de un componente padre a un componente hijo, permitiendo la configuración y personalización de los componentes.</a:t>
            </a:r>
          </a:p>
          <a:p>
            <a:pPr marL="0" lvl="0" indent="0">
              <a:lnSpc>
                <a:spcPct val="150000"/>
              </a:lnSpc>
              <a:buNone/>
            </a:pP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XML):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JSX es una extensión de sintaxis para JavaScript que permite escribir código similar a HTML dentro de JavaScript. Facilita la creación de componentes y la definición de la estructura de la interfaz.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97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1613</TotalTime>
  <Words>573</Words>
  <Application>Microsoft Office PowerPoint</Application>
  <PresentationFormat>Panorámica</PresentationFormat>
  <Paragraphs>42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Impact</vt:lpstr>
      <vt:lpstr>Symbol</vt:lpstr>
      <vt:lpstr>Evento principal</vt:lpstr>
      <vt:lpstr>Curso full stack developer</vt:lpstr>
      <vt:lpstr>objetivos</vt:lpstr>
      <vt:lpstr>conceptos</vt:lpstr>
      <vt:lpstr>DOM (Document Object Model)</vt:lpstr>
      <vt:lpstr>Entendiendo el DOM</vt:lpstr>
      <vt:lpstr>Entendiendo el DOM</vt:lpstr>
      <vt:lpstr>el DOM y los eventos</vt:lpstr>
      <vt:lpstr>Fundamentos de react</vt:lpstr>
      <vt:lpstr>Fundamentos de react</vt:lpstr>
      <vt:lpstr>ventajas de react</vt:lpstr>
      <vt:lpstr>Empezando a trabajar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 Gonzalez</dc:creator>
  <cp:lastModifiedBy>Nahuel Gonzalez</cp:lastModifiedBy>
  <cp:revision>141</cp:revision>
  <dcterms:created xsi:type="dcterms:W3CDTF">2024-06-07T21:52:55Z</dcterms:created>
  <dcterms:modified xsi:type="dcterms:W3CDTF">2024-11-04T17:00:15Z</dcterms:modified>
</cp:coreProperties>
</file>