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88" r:id="rId3"/>
    <p:sldId id="613" r:id="rId4"/>
    <p:sldId id="628" r:id="rId5"/>
    <p:sldId id="629" r:id="rId6"/>
    <p:sldId id="630" r:id="rId7"/>
    <p:sldId id="631" r:id="rId8"/>
    <p:sldId id="633" r:id="rId9"/>
    <p:sldId id="634" r:id="rId10"/>
    <p:sldId id="635" r:id="rId11"/>
    <p:sldId id="636" r:id="rId12"/>
    <p:sldId id="637" r:id="rId13"/>
    <p:sldId id="614" r:id="rId14"/>
    <p:sldId id="615" r:id="rId15"/>
    <p:sldId id="616" r:id="rId16"/>
    <p:sldId id="617" r:id="rId17"/>
    <p:sldId id="632" r:id="rId18"/>
    <p:sldId id="618" r:id="rId19"/>
    <p:sldId id="619" r:id="rId20"/>
    <p:sldId id="620" r:id="rId21"/>
    <p:sldId id="604" r:id="rId22"/>
    <p:sldId id="621" r:id="rId23"/>
    <p:sldId id="622" r:id="rId24"/>
    <p:sldId id="623" r:id="rId25"/>
    <p:sldId id="624" r:id="rId26"/>
    <p:sldId id="625" r:id="rId27"/>
    <p:sldId id="626" r:id="rId28"/>
    <p:sldId id="627" r:id="rId29"/>
    <p:sldId id="5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22/11/2024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16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22/11/2024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22/11/2024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71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22/11/2024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63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22/11/2024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50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22/11/2024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76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22/11/2024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17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22/11/2024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2946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22/11/2024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54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22/11/2024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5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22/11/2024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05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22/11/2024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26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22/11/2024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02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22/11/2024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70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22/11/2024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5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22/11/2024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07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22/11/2024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71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22/11/2024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6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installation" TargetMode="External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ongoosej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56264-89FA-1E56-4166-7B8F38D19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000" dirty="0"/>
              <a:t>Curso full </a:t>
            </a:r>
            <a:r>
              <a:rPr lang="es-AR" sz="6000" dirty="0" err="1"/>
              <a:t>stack</a:t>
            </a:r>
            <a:r>
              <a:rPr lang="es-AR" sz="6000" dirty="0"/>
              <a:t> </a:t>
            </a:r>
            <a:r>
              <a:rPr lang="es-AR" sz="6000" dirty="0" err="1"/>
              <a:t>developer</a:t>
            </a:r>
            <a:endParaRPr lang="es-A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D62EB4-8CA4-C7F8-A4A1-6EFB6D9AC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/>
              <a:t>Ultima Clase </a:t>
            </a:r>
            <a:r>
              <a:rPr lang="es-AR" dirty="0"/>
              <a:t>– conectando las partes</a:t>
            </a:r>
          </a:p>
        </p:txBody>
      </p:sp>
    </p:spTree>
    <p:extLst>
      <p:ext uri="{BB962C8B-B14F-4D97-AF65-F5344CB8AC3E}">
        <p14:creationId xmlns:p14="http://schemas.microsoft.com/office/powerpoint/2010/main" val="379091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E6A8B-5D3B-E13C-8B2B-93D0DAFAB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B7456-CB3C-306E-858C-60AA292B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9BC61-01A6-9910-6556-6CE7A36CDB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Si tenemos una tabla usuarios con las siguientes columnas: id, nombre, edad, podemos ver los resultados como:</a:t>
            </a: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{ id: 1, nombre: 'Juana', edad: 30 },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{ id: 2, nombre: 'Mariano', edad: 25 },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{ id: 3, nombre: 'Pedro', edad: 35 }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6878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E4EBE-FC02-3A00-697C-CC540BEB2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8C4A3-2089-42DA-AE28-2D40371B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Acceso a los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5A3C9-4352-B587-E020-B471F166D8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connection.query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('SELECT * FROM usuarios', 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err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 =&gt; {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err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err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// Acceder a la primera fila de la tabla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console.log(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[0]); // { id: 1, nombre: 'Juana', edad: 30 }</a:t>
            </a: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// Acceder a un campo específico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console.log(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[0].nombre); // 'Juana'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});</a:t>
            </a: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9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503B-663D-C8BB-6364-ED234F798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92710-4D9D-4431-2A2A-C395A253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Acceso a los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9F0D8-9DE6-9AD2-420B-FE2B3436F5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connection.query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('SELECT * FROM usuarios', 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err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 =&gt; {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err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err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// Recorrer cada fila y mostrar los valores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results.forEach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=&gt; {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  console.log(`ID: ${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row.id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}, Nombre: ${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row.nombre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}, Edad: ${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row.edad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}`);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});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4869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mongodb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MongoDB es una base de datos NoSQL orientada a documentos que almacena datos en formato JSON-</a:t>
            </a:r>
            <a:r>
              <a:rPr lang="es-AR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like</a:t>
            </a: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lo que permite una estructura flexible y escalable. 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 lugar de usar tablas y filas como en las bases de datos relacionales, MongoDB utiliza colecciones y documentos.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3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Instalación y 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Instalación: 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podemos descargar MongoDB desde </a:t>
            </a:r>
            <a:r>
              <a:rPr lang="es-AR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https://www.mongodb.com/try/download/community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instalar MongoDB, debemos seguir el procedimiento según nuestro sistema operativo, les acercamos más información: </a:t>
            </a:r>
            <a:r>
              <a:rPr lang="es-AR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https://docs.mongodb.com/manual/installation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38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Conceptos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Colecciones</a:t>
            </a: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Conjunto de documentos en MongoDB, similar a las tablas en bases de datos relacionales.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Documentos</a:t>
            </a: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Unidades de datos en formato BSON (</a:t>
            </a:r>
            <a:r>
              <a:rPr lang="es-AR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</a:t>
            </a: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JSON). Cada documento puede tener una estructura diferente.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Campos</a:t>
            </a: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Atributos dentro de un documento, similares a las columnas en una tabla.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81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{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"_id": "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unique_document_id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",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"nombre": "Juan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Perez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",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"edad": 30,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"email": "juan.perez@ejemplo.com"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5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87D29F-F653-A4B9-CB98-102C7E197B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03240"/>
            <a:ext cx="10394707" cy="52713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{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MongoClient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} =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require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pPr marL="0" indent="0">
              <a:buNone/>
            </a:pPr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= '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://localhost:27017';</a:t>
            </a:r>
          </a:p>
          <a:p>
            <a:pPr marL="0" indent="0">
              <a:buNone/>
            </a:pP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dbName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= '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mi_base_de_datos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pPr marL="0" indent="0">
              <a:buNone/>
            </a:pPr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MongoClient.connect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, {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useUnifiedTopology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: true })</a:t>
            </a:r>
          </a:p>
          <a:p>
            <a:pPr marL="0" indent="0">
              <a:buNone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 .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=&gt; {</a:t>
            </a:r>
          </a:p>
          <a:p>
            <a:pPr marL="0" indent="0">
              <a:buNone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   console.log('Conectado a MongoDB');</a:t>
            </a:r>
          </a:p>
          <a:p>
            <a:pPr marL="0" indent="0">
              <a:buNone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client.db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dbName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s-A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// Aquí podemos interactuar con la base de datos</a:t>
            </a:r>
          </a:p>
          <a:p>
            <a:pPr marL="0" indent="0">
              <a:buNone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 })</a:t>
            </a:r>
          </a:p>
          <a:p>
            <a:pPr marL="0" indent="0">
              <a:buNone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 .catch(error =&gt;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console.error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('Error al conectar a MongoDB:', error));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4055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conexión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conectar MongoDB con una aplicación Node.js/Express.js, utilizaremos la biblioteca </a:t>
            </a:r>
            <a:r>
              <a:rPr lang="es-AR" sz="18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mongodb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o, para una capa de abstracción más sencilla, </a:t>
            </a:r>
            <a:r>
              <a:rPr lang="es-AR" sz="18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</a:t>
            </a: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s-AR" sz="18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https://mongoosejs.com/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s-AR" sz="18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00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442452"/>
            <a:ext cx="10394707" cy="510294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// Importar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 mongoose = require('mongoose');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// URL de conexión a MongoDB (asegúrate de reemplazar los valores por los correctos)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url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'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mongodb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://localhost:27017/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mi_base_de_datos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';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// Configuración de la conexión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mongoose.connect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url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{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useNewUrlParser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true,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useUnifiedTopology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true</a:t>
            </a:r>
            <a:endParaRPr lang="es-AR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});</a:t>
            </a:r>
            <a:endParaRPr lang="es-AR" sz="16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8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Aprender a integrar Node.js/Express.js con bases de datos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Comprender los conceptos básicos de MongoDB y su conexión con Node.js.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Realizar operaciones básicas de CRUD (Crear, Leer, Actualizar, Eliminar) en una base de datos MongoDB desde una aplicación Node.js/Express.js.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98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442452"/>
            <a:ext cx="10394707" cy="510294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// Manejo de eventos de conexión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mongoose.connection.on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('connected', () =&gt; {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console.log('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Conectado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MongoDB');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});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mongoose.connection.on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('error', (err) =&gt; {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</a:t>
            </a:r>
            <a:r>
              <a:rPr lang="es-AR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console.error</a:t>
            </a: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('Error de conexión a MongoDB:', </a:t>
            </a:r>
            <a:r>
              <a:rPr lang="es-AR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</a:t>
            </a: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);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});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mongoose.connection.on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('disconnected', () =&gt; {</a:t>
            </a:r>
            <a:endParaRPr lang="es-AR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console.log('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Desconectado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MongoDB');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});</a:t>
            </a:r>
            <a:endParaRPr lang="es-A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35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Operaciones básicas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realizar operaciones CRUD, definiremos un modelo de datos utilizando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ejecutaremos diversas operaciones.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Definición de un modelo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// Importar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require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39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Operaciones básicas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// Definir un esquema para el modelo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usuarioSchema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new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mongoose.Schema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({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String,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edad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Number,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email: String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84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Operaciones básicas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// Crear el modelo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Usuario =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mongoose.model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('Usuario',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usuarioSchema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195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Crear / insertar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// Crear un nuevo documento</a:t>
            </a:r>
            <a:endParaRPr lang="es-AR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nuevoUsuario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new Usuario({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nombre: 'Ana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GOmez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’,</a:t>
            </a:r>
            <a:endParaRPr lang="es-AR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edad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28,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email: 'ana.gomez@eJEMPLO.com’</a:t>
            </a:r>
            <a:endParaRPr lang="es-AR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980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GUARDAR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// Guardar el documento en la base de datos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nuevoUsuario.save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((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usuario) =&gt; {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(err) return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console.error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(err);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console.log('Usuario creado:', usuario);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50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LEER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// Encontrar un usuario por su email</a:t>
            </a:r>
            <a:endParaRPr lang="es-AR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Usuario.findOne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({ email: 'ana.gomez@eJEMPLO.com' }, (err,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usuario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=&gt; {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(err) return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console.error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(err);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console.log('Usuario encontrado:', usuario);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66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ACTUALIZAR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Usuario.updateOne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{ email: 'ana.</a:t>
            </a:r>
            <a:r>
              <a:rPr lang="en-US" sz="14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gomez@ejemplo.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com' },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{ $set: {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edad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29 } }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(err, result) =&gt; {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if (err) return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console.error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(err);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</a:t>
            </a: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console.log('Usuario actualizado:', </a:t>
            </a:r>
            <a:r>
              <a:rPr lang="es-AR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</a:t>
            </a: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);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}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);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04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ELIMINAR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// Eliminar un usuario por su email</a:t>
            </a:r>
            <a:endParaRPr lang="es-AR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Usuario.deleteOne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({ email: 'ana.gomez@eJEMPLO.com' }, (err) =&gt; {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(err) return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console.error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(err);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console.log('Usuario eliminado');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});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029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satMod val="110000"/>
                <a:lumMod val="40000"/>
              </a:schemeClr>
              <a:schemeClr val="bg2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</p:grp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9AE0D413-3E66-4B0D-8FF6-E844E6B0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6833AB9-605B-4FCD-AEA3-0556375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57150" cmpd="thinThick">
            <a:noFill/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1026" name="Picture 2" descr="Qué es la gestión de proyectos?">
            <a:extLst>
              <a:ext uri="{FF2B5EF4-FFF2-40B4-BE49-F238E27FC236}">
                <a16:creationId xmlns:a16="http://schemas.microsoft.com/office/drawing/2014/main" id="{7F6EAA55-3A46-DC90-31F5-CE274D9D6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80000">
            <a:off x="1903890" y="1003258"/>
            <a:ext cx="8384220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9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disparadores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¿Qué diferencias clave existen entre una base de datos NoSQL como MongoDB y una base de datos relacional tradicional?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¿Cómo se realiza la conexión entre una aplicación Node.js/Express.js y una base de datos MongoDB?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¿Cuáles son los métodos básicos de CRUD y cómo se utilizan para realizar operaciones de Crear, Leer, Actualizar y Eliminar en MongoDB?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8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BECF3-9FC8-ED80-291A-B95EB6D3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Iniciar 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C3F46-180E-635C-E986-ABB36A3F04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Inicializar un proyecto Node.js</a:t>
            </a: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Crear una nueva carpeta para el proyecto y dentro de ella ejecutar el siguiente comando para inicializar un proyecto con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-y</a:t>
            </a:r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0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B5985-E43F-1139-CE5E-0ACB71F03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312BE-C759-52E8-8337-4B20ED2D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Instalar recursos para </a:t>
            </a:r>
            <a:r>
              <a:rPr lang="es-AR" dirty="0" err="1"/>
              <a:t>bbdd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84567-A172-B192-9108-3700DFBEBA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Para MySQL: 		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mysql2</a:t>
            </a: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Para PostgreSQL:  	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pg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Para MongoDB: 	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20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3E52-2D34-F9C4-B707-E0B0D9483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2B932-3F37-5A68-4AE6-C80A750C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00548"/>
            <a:ext cx="10396882" cy="1151965"/>
          </a:xfrm>
        </p:spPr>
        <p:txBody>
          <a:bodyPr/>
          <a:lstStyle/>
          <a:p>
            <a:r>
              <a:rPr lang="es-AR" dirty="0"/>
              <a:t>Conexión con </a:t>
            </a:r>
            <a:r>
              <a:rPr lang="es-AR" dirty="0" err="1"/>
              <a:t>mysql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72E700-C542-EA2C-6D34-2325DBFC05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require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('mysql2');</a:t>
            </a:r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// Crear la conexión</a:t>
            </a:r>
          </a:p>
          <a:p>
            <a:pPr marL="0" indent="0">
              <a:buNone/>
            </a:pP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connection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mysql.createConnection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({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host: 'localhost',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',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tu_clave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',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mi_base_de_datos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});</a:t>
            </a:r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9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F100B-085D-CD0E-7F3C-1D7C5983A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95C97-66BF-5F7A-4DB5-B91637CC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Conexión con </a:t>
            </a:r>
            <a:r>
              <a:rPr lang="es-AR" dirty="0" err="1"/>
              <a:t>mysql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5F8EB8-D523-73D5-9971-01C5FE3ED3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// Conectar a la base de datos</a:t>
            </a:r>
          </a:p>
          <a:p>
            <a:pPr marL="0" indent="0">
              <a:buNone/>
            </a:pP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connection.connect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err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=&gt; {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err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console.error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('Error al conectar: ' +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err.stack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console.log('Conectado a la base de datos con ID ' +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connection.threadId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2556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617BD-C57F-D938-84AB-AB4052AE3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39135-0849-4FCE-9858-126712B3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CRUD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3446-773A-E3F4-BB77-F8AC1E2D52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connection.query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('SELECT * FROM usuarios', 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err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 =&gt; {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err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err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 console.log(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9407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6755B-7213-CCC1-5751-501F63BA0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3C6C-52F8-9199-7870-29C48E7C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A9D06-CCFB-F0CC-E012-FBF38A9AAB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resultado de la consulta SQL 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 que obtenemos en el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connection.query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() es un arreglo de objetos en MySQL. </a:t>
            </a: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Cada objeto en el arreglo representa una fila de la tabla usuarios, y las propiedades de ese objeto son los nombres de las columnas de esa fila.</a:t>
            </a:r>
          </a:p>
        </p:txBody>
      </p:sp>
    </p:spTree>
    <p:extLst>
      <p:ext uri="{BB962C8B-B14F-4D97-AF65-F5344CB8AC3E}">
        <p14:creationId xmlns:p14="http://schemas.microsoft.com/office/powerpoint/2010/main" val="1112153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1707</TotalTime>
  <Words>1434</Words>
  <Application>Microsoft Office PowerPoint</Application>
  <PresentationFormat>Panorámica</PresentationFormat>
  <Paragraphs>178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Aptos</vt:lpstr>
      <vt:lpstr>Arial</vt:lpstr>
      <vt:lpstr>Calibri</vt:lpstr>
      <vt:lpstr>Impact</vt:lpstr>
      <vt:lpstr>Symbol</vt:lpstr>
      <vt:lpstr>Evento principal</vt:lpstr>
      <vt:lpstr>Curso full stack developer</vt:lpstr>
      <vt:lpstr>objetivos</vt:lpstr>
      <vt:lpstr>disparadores</vt:lpstr>
      <vt:lpstr>Iniciar el proyecto</vt:lpstr>
      <vt:lpstr>Instalar recursos para bbdd</vt:lpstr>
      <vt:lpstr>Conexión con mysql</vt:lpstr>
      <vt:lpstr>Conexión con mysql</vt:lpstr>
      <vt:lpstr>CRUD</vt:lpstr>
      <vt:lpstr>operaciones</vt:lpstr>
      <vt:lpstr>operaciones</vt:lpstr>
      <vt:lpstr>Acceso a los resultados</vt:lpstr>
      <vt:lpstr>Acceso a los resultados</vt:lpstr>
      <vt:lpstr>mongodb</vt:lpstr>
      <vt:lpstr>Instalación y configuración</vt:lpstr>
      <vt:lpstr>Conceptos básicos</vt:lpstr>
      <vt:lpstr>ejemplo</vt:lpstr>
      <vt:lpstr>Presentación de PowerPoint</vt:lpstr>
      <vt:lpstr>conexión</vt:lpstr>
      <vt:lpstr>Presentación de PowerPoint</vt:lpstr>
      <vt:lpstr>Presentación de PowerPoint</vt:lpstr>
      <vt:lpstr>Operaciones básicas</vt:lpstr>
      <vt:lpstr>Operaciones básicas</vt:lpstr>
      <vt:lpstr>Operaciones básicas</vt:lpstr>
      <vt:lpstr>Crear / insertar</vt:lpstr>
      <vt:lpstr>GUARDAR</vt:lpstr>
      <vt:lpstr>LEER</vt:lpstr>
      <vt:lpstr>ACTUALIZAR</vt:lpstr>
      <vt:lpstr>ELIMINAR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Nahuel Gonzalez</dc:creator>
  <cp:lastModifiedBy>Nahuel Gonzalez</cp:lastModifiedBy>
  <cp:revision>160</cp:revision>
  <dcterms:created xsi:type="dcterms:W3CDTF">2024-06-07T21:52:55Z</dcterms:created>
  <dcterms:modified xsi:type="dcterms:W3CDTF">2024-11-22T11:28:22Z</dcterms:modified>
</cp:coreProperties>
</file>