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575" r:id="rId4"/>
    <p:sldId id="549" r:id="rId5"/>
    <p:sldId id="583" r:id="rId6"/>
    <p:sldId id="564" r:id="rId7"/>
    <p:sldId id="565" r:id="rId8"/>
    <p:sldId id="566" r:id="rId9"/>
    <p:sldId id="567" r:id="rId10"/>
    <p:sldId id="568" r:id="rId11"/>
    <p:sldId id="569" r:id="rId12"/>
    <p:sldId id="550" r:id="rId13"/>
    <p:sldId id="572" r:id="rId14"/>
    <p:sldId id="573" r:id="rId15"/>
    <p:sldId id="574" r:id="rId16"/>
    <p:sldId id="576" r:id="rId17"/>
    <p:sldId id="577" r:id="rId18"/>
    <p:sldId id="578" r:id="rId19"/>
    <p:sldId id="579" r:id="rId20"/>
    <p:sldId id="580" r:id="rId21"/>
    <p:sldId id="581" r:id="rId22"/>
    <p:sldId id="5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13/9/2024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16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13/9/2024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0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13/9/2024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71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13/9/2024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63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13/9/2024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50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13/9/2024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776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13/9/2024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17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13/9/2024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2946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13/9/2024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54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13/9/2024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5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13/9/2024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05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13/9/2024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26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13/9/2024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802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13/9/2024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70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13/9/2024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5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13/9/2024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077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13/9/2024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571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13/9/2024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6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-datepicker.readthedocs.io/en/latest/" TargetMode="External"/><Relationship Id="rId2" Type="http://schemas.openxmlformats.org/officeDocument/2006/relationships/hyperlink" Target="https://bootswatch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56264-89FA-1E56-4166-7B8F38D19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000" dirty="0"/>
              <a:t>Curso full </a:t>
            </a:r>
            <a:r>
              <a:rPr lang="es-AR" sz="6000" dirty="0" err="1"/>
              <a:t>stack</a:t>
            </a:r>
            <a:r>
              <a:rPr lang="es-AR" sz="6000" dirty="0"/>
              <a:t> </a:t>
            </a:r>
            <a:r>
              <a:rPr lang="es-AR" sz="6000" dirty="0" err="1"/>
              <a:t>developer</a:t>
            </a:r>
            <a:endParaRPr lang="es-A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D62EB4-8CA4-C7F8-A4A1-6EFB6D9AC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Clase 6 – primer hito</a:t>
            </a:r>
          </a:p>
        </p:txBody>
      </p:sp>
    </p:spTree>
    <p:extLst>
      <p:ext uri="{BB962C8B-B14F-4D97-AF65-F5344CB8AC3E}">
        <p14:creationId xmlns:p14="http://schemas.microsoft.com/office/powerpoint/2010/main" val="379091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625" y="1999996"/>
            <a:ext cx="10394707" cy="386986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Modal:</a:t>
            </a:r>
            <a:r>
              <a:rPr lang="es-AR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Los modales se utilizan para mostrar contenido emergente de manera elegante.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AR" sz="1800" b="1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18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Scrollspy</a:t>
            </a: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Scrollspy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permite resaltar automáticamente elementos de navegación según la posición del usuario en la página.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AR" sz="1800" b="1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18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Tooltips</a:t>
            </a: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 </a:t>
            </a:r>
            <a:r>
              <a:rPr lang="es-AR" sz="18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popovers</a:t>
            </a: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Los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tooltips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popovers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 utilizan para mostrar información adicional cuando el usuario se posiciona sobre un elemento.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9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Personalización y extensiones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625" y="1999996"/>
            <a:ext cx="10394707" cy="386986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AR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Incorporación de temas y plantillas predefinidas: </a:t>
            </a:r>
            <a:r>
              <a:rPr lang="es-AR" sz="1800" u="sng" kern="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Bootswatch</a:t>
            </a:r>
            <a:endParaRPr lang="es-AR" sz="1800" u="sng" kern="0" dirty="0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AR" sz="1800" u="sng" kern="0" dirty="0">
              <a:solidFill>
                <a:srgbClr val="0000FF"/>
              </a:solidFill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Integración de </a:t>
            </a:r>
            <a:r>
              <a:rPr lang="es-AR" sz="1800" b="1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  <a:r>
              <a:rPr lang="es-AR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extensiones de terceros con Bootstrap: </a:t>
            </a:r>
            <a:r>
              <a:rPr lang="es-AR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Bootstrap-</a:t>
            </a:r>
            <a:r>
              <a:rPr lang="es-AR" sz="18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datepicker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71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Descripción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2645745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Desarrollar un sitio web responsivo para una tienda online que permita a los usuarios explorar los productos desde diferentes dispositivos, como computadoras de escritorio, </a:t>
            </a:r>
            <a:r>
              <a:rPr lang="es-A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tablets</a:t>
            </a: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 celulares (3 resoluciones).</a:t>
            </a:r>
          </a:p>
        </p:txBody>
      </p:sp>
    </p:spTree>
    <p:extLst>
      <p:ext uri="{BB962C8B-B14F-4D97-AF65-F5344CB8AC3E}">
        <p14:creationId xmlns:p14="http://schemas.microsoft.com/office/powerpoint/2010/main" val="94409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Front-</a:t>
            </a:r>
            <a:r>
              <a:rPr lang="es-AR" dirty="0" err="1"/>
              <a:t>end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619139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Diseño responsivo utilizando Bootstrap para garantizar una experiencia de usuario consistente en diferentes dispositivos y tamaños de pantalla.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Página principal</a:t>
            </a: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que muestra los productos destacados y las promociones actuales de la tienda.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Páginas de categorías</a:t>
            </a: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que permiten a los usuarios explorar productos por categorías específicas (definan </a:t>
            </a:r>
            <a:r>
              <a:rPr lang="es-A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minimo</a:t>
            </a: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 categorías)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Página de detalles del producto</a:t>
            </a: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que muestra información detallada sobre un producto seleccionado (pueden trabajar con un </a:t>
            </a:r>
            <a:r>
              <a:rPr lang="es-A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minimo</a:t>
            </a: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3 productos por categoría).</a:t>
            </a:r>
          </a:p>
        </p:txBody>
      </p:sp>
    </p:spTree>
    <p:extLst>
      <p:ext uri="{BB962C8B-B14F-4D97-AF65-F5344CB8AC3E}">
        <p14:creationId xmlns:p14="http://schemas.microsoft.com/office/powerpoint/2010/main" val="180483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git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619139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Utilización de Git para el control de versiones del código fuente del proyecto.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Implementación de ramas para trabajar en diferentes características o correcciones de forma aislada.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Uso de </a:t>
            </a:r>
            <a:r>
              <a:rPr lang="es-A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commits</a:t>
            </a: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descriptivos y mensajes claros para documentar los cambios realizados.</a:t>
            </a:r>
          </a:p>
        </p:txBody>
      </p:sp>
    </p:spTree>
    <p:extLst>
      <p:ext uri="{BB962C8B-B14F-4D97-AF65-F5344CB8AC3E}">
        <p14:creationId xmlns:p14="http://schemas.microsoft.com/office/powerpoint/2010/main" val="228471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Entrega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619139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Desarrollo del sitio web completo, incluyendo </a:t>
            </a:r>
            <a:r>
              <a:rPr lang="es-A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responsivo y optimizado para distintos dispositivos y orientaciones.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Desarrollo de su funcionalidad para la navegación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Documentación del código que explique la estructura del proyecto, las decisiones de diseño y las funcionalidades implementadas.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Implementación de Git para el control de versiones del código y la colaboración entre los miembros del equipo.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22667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A0691-CB24-0370-E80D-DDCC6585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Preguntas orientadoras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334DBC-DA7D-6A0F-F368-693FAED1C8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¿Cuáles son las fases del ciclo de vida de un proyecto y qué objetivos se buscan alcanzar en cada una de ellas?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AR" sz="18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¿Qué roles y responsabilidades son comunes en un equipo de proyecto, y cómo contribuyen cada uno al éxito general del proyecto?</a:t>
            </a:r>
          </a:p>
        </p:txBody>
      </p:sp>
    </p:spTree>
    <p:extLst>
      <p:ext uri="{BB962C8B-B14F-4D97-AF65-F5344CB8AC3E}">
        <p14:creationId xmlns:p14="http://schemas.microsoft.com/office/powerpoint/2010/main" val="1803857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A0691-CB24-0370-E80D-DDCC6585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Preguntas orientadoras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334DBC-DA7D-6A0F-F368-693FAED1C8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¿Cómo se comparan las metodologías tradicionales (como el enfoque en cascada) con las metodologías ágiles (como Scrum y Kanban), y en qué situaciones es más adecuado usar cada una?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AR" sz="18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¿Qué herramientas de gestión de proyectos están disponibles y cómo pueden utilizarse para mejorar la planificación, ejecución y seguimiento del proyecto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AR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¿Cómo se define el alcance del proyecto, se gestionan los riesgos y se elabora un cronograma efectivo?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38137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3DAD4-E350-D751-41E1-45881C64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Gestion</a:t>
            </a:r>
            <a:r>
              <a:rPr lang="es-AR" dirty="0"/>
              <a:t> de proyectos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2D136-5B71-09D9-52C5-D2772AEEBA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gestión de proyectos es la aplicación de conocimientos, habilidades, herramientas y técnicas para satisfacer los requisitos del proyecto. </a:t>
            </a:r>
          </a:p>
          <a:p>
            <a:endParaRPr lang="es-AR" sz="1800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Incluye la planificación, organización, asignación de recursos y la supervisión de todas las actividades involucradas para alcanzar los objetivos del proyecto de manera eficiente.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9321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BC366-40D8-5645-6584-CF68D8DD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Buena </a:t>
            </a:r>
            <a:r>
              <a:rPr lang="es-AR" dirty="0" err="1"/>
              <a:t>gestion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019D6-7C46-8837-A25A-F2886E130E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Asegurar el cumplimiento de objetivos: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permite definir claramente los objetivos del proyecto y garantizar que se alcancen de manera efectiva.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Optimizar el uso de recursos: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facilita una asignación adecuada de recursos financieros, humanos y materiales.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Controlar los riesgos: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identifica posibles riesgos y permite implementar estrategias para mitigarlos.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Mejorar la comunicación: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establece un marco para la comunicación continua entre los miembros del equipo y los interesados.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8884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Reflexiones sobre 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Duplas y grupos conformados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Trabajos entregados </a:t>
            </a:r>
          </a:p>
          <a:p>
            <a:pPr marL="0" lvl="0" indent="0" algn="just">
              <a:lnSpc>
                <a:spcPct val="107000"/>
              </a:lnSpc>
              <a:buNone/>
            </a:pPr>
            <a:endParaRPr lang="es-ES" sz="18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45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DB706-C59E-6195-1591-30CEB331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Metodologías – enfoque clásico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AA36B-F3AF-2A86-5C87-B18F1349A5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enfoque de cascada sigue un proceso lineal y secuencial donde cada fase debe completarse antes de pasar a la siguiente. </a:t>
            </a:r>
          </a:p>
          <a:p>
            <a:endParaRPr lang="es-AR" sz="1800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 útil para proyectos con requisitos claramente definidos y poco cambio esperado.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0770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DB706-C59E-6195-1591-30CEB331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Metodologías – enfoque </a:t>
            </a:r>
            <a:r>
              <a:rPr lang="es-AR" dirty="0" err="1"/>
              <a:t>agil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AA36B-F3AF-2A86-5C87-B18F1349A5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Scrum: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Utiliza iteraciones cortas llamadas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sprints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entregar partes del proyecto en ciclos rápidos. Se enfoca en la adaptabilidad y en la mejora continua.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Kanban: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 basa en la visualización del flujo de trabajo y en la gestión continua del trabajo en progreso para optimizar el rendimiento del equipo.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Extreme </a:t>
            </a:r>
            <a:r>
              <a:rPr lang="es-AR" sz="18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programming</a:t>
            </a: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(XP):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 centra en la calidad del software mediante prácticas como la programación en pares y la integración continua.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30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DB706-C59E-6195-1591-30CEB331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Recursos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AA36B-F3AF-2A86-5C87-B18F1349A5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Trello: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Basado en tableros y tarjetas, útil para tareas y seguimiento visual.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Asana: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Facilita la gestión de tareas y proyectos con una interfaz intuitiva.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Jira: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Ideal para equipos ágiles, con soporte para Scrum y Kanban.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Microsoft Project: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Herramienta robusta para la planificación y gestión de proyectos.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94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Reflexiones sobre 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Los y las invitamos a hacer las dudas que van surgiendo a medida que desarrollan el trabajo.</a:t>
            </a:r>
          </a:p>
          <a:p>
            <a:pPr marL="0" lvl="0" indent="0" algn="just">
              <a:lnSpc>
                <a:spcPct val="107000"/>
              </a:lnSpc>
              <a:buNone/>
            </a:pPr>
            <a:endParaRPr lang="es-ES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2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Devolucion</a:t>
            </a:r>
            <a:r>
              <a:rPr lang="es-AR" dirty="0"/>
              <a:t> del trabajo realizado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Vamos a realizar algunas devoluciones sobre lo desarrollado en la semana.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s-AR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8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Componentes - </a:t>
            </a:r>
            <a:r>
              <a:rPr lang="es-AR" dirty="0" err="1"/>
              <a:t>navegacion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5"/>
            <a:ext cx="10394707" cy="1151966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s-AR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Barras de navegación (</a:t>
            </a:r>
            <a:r>
              <a:rPr lang="es-AR" sz="1800" b="1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Navbars</a:t>
            </a:r>
            <a:r>
              <a:rPr lang="es-AR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s-AR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Las barras de navegación son fundamentales para la estructura de cualquier sitio web. Bootstrap ofrece clases predefinidas para crear barras de navegación responsivas que se adaptan a cualquier tamaño de pantalla.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3BF845-FE9D-7832-88D9-4960348C3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24" y="2989730"/>
            <a:ext cx="5168312" cy="1898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0BB55F-2E2A-E782-285C-4AB8C898D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32" y="2989730"/>
            <a:ext cx="46767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560AF57-55BA-5A58-E133-E80D82BB5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32" y="3734261"/>
            <a:ext cx="4752975" cy="1685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39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Componentes - desplegables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5"/>
            <a:ext cx="10394707" cy="11519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b="1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Menús desplegables (Dropdowns):</a:t>
            </a:r>
            <a:r>
              <a:rPr lang="es-AR" sz="1800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Los menús desplegables permiten mostrar opciones adicionales sin ocupar espacio en la interfaz.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omponente : dropdown (lista desplegable)">
            <a:extLst>
              <a:ext uri="{FF2B5EF4-FFF2-40B4-BE49-F238E27FC236}">
                <a16:creationId xmlns:a16="http://schemas.microsoft.com/office/drawing/2014/main" id="{D34A7001-974F-EBB6-B492-B987256BB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365" y="2884396"/>
            <a:ext cx="26955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44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Componentes - pestañas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5"/>
            <a:ext cx="10394707" cy="115196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Pestañas (</a:t>
            </a:r>
            <a:r>
              <a:rPr lang="es-AR" sz="18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Tabs</a:t>
            </a: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Las pestañas permiten dividir el contenido en secciones manejables y fáciles de navegar.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0461FC-D6F9-9EC8-04A4-AE7D16EA9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10235"/>
            <a:ext cx="4358244" cy="2028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E91865D-1FF5-60C0-F0E9-746C3BE8A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759" y="3067198"/>
            <a:ext cx="4478748" cy="2148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948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Componentes - carrusel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5"/>
            <a:ext cx="10394707" cy="115196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b="1" kern="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Carousel</a:t>
            </a:r>
            <a:r>
              <a:rPr lang="es-AR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AR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carruseles permiten mostrar múltiples elementos de manera cíclica y atractiva.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Bootstrap 5 carousel VANILLA - multiple Items Example">
            <a:extLst>
              <a:ext uri="{FF2B5EF4-FFF2-40B4-BE49-F238E27FC236}">
                <a16:creationId xmlns:a16="http://schemas.microsoft.com/office/drawing/2014/main" id="{833DD667-2DE4-4839-7FF2-D2D739F8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70" y="2796571"/>
            <a:ext cx="6053060" cy="269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62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Componentes - </a:t>
            </a:r>
            <a:r>
              <a:rPr lang="es-AR" dirty="0" err="1"/>
              <a:t>cards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5"/>
            <a:ext cx="10394707" cy="115196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Tarjetas: </a:t>
            </a:r>
            <a:r>
              <a:rPr lang="es-AR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 tarjetas son útiles para agrupar contenido relacionado de manera visualmente atractiva.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F73440-6BD8-2827-23B8-69333F06D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348" y="2584996"/>
            <a:ext cx="2289797" cy="2826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3739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1366</TotalTime>
  <Words>914</Words>
  <Application>Microsoft Office PowerPoint</Application>
  <PresentationFormat>Panorámica</PresentationFormat>
  <Paragraphs>80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Aptos</vt:lpstr>
      <vt:lpstr>Arial</vt:lpstr>
      <vt:lpstr>Calibri</vt:lpstr>
      <vt:lpstr>Impact</vt:lpstr>
      <vt:lpstr>Symbol</vt:lpstr>
      <vt:lpstr>Evento principal</vt:lpstr>
      <vt:lpstr>Curso full stack developer</vt:lpstr>
      <vt:lpstr>Reflexiones sobre el curso</vt:lpstr>
      <vt:lpstr>Reflexiones sobre el curso</vt:lpstr>
      <vt:lpstr>Devolucion del trabajo realizado</vt:lpstr>
      <vt:lpstr>Componentes - navegacion</vt:lpstr>
      <vt:lpstr>Componentes - desplegables</vt:lpstr>
      <vt:lpstr>Componentes - pestañas</vt:lpstr>
      <vt:lpstr>Componentes - carrusel</vt:lpstr>
      <vt:lpstr>Componentes - cards</vt:lpstr>
      <vt:lpstr>Complementos</vt:lpstr>
      <vt:lpstr>Personalización y extensiones</vt:lpstr>
      <vt:lpstr>Descripción del proyecto</vt:lpstr>
      <vt:lpstr>Front-end</vt:lpstr>
      <vt:lpstr>git</vt:lpstr>
      <vt:lpstr>Entrega del proyecto</vt:lpstr>
      <vt:lpstr>Preguntas orientadoras</vt:lpstr>
      <vt:lpstr>Preguntas orientadoras</vt:lpstr>
      <vt:lpstr>Gestion de proyectos</vt:lpstr>
      <vt:lpstr>Buena gestion</vt:lpstr>
      <vt:lpstr>Metodologías – enfoque clásico</vt:lpstr>
      <vt:lpstr>Metodologías – enfoque agil</vt:lpstr>
      <vt:lpstr>Recursos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Nahuel Gonzalez</dc:creator>
  <cp:lastModifiedBy>Nahuel Gonzalez</cp:lastModifiedBy>
  <cp:revision>92</cp:revision>
  <dcterms:created xsi:type="dcterms:W3CDTF">2024-06-07T21:52:55Z</dcterms:created>
  <dcterms:modified xsi:type="dcterms:W3CDTF">2024-09-13T11:57:32Z</dcterms:modified>
</cp:coreProperties>
</file>