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C6A8-9E48-41C2-B690-19ACE40A9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E3F6-BD1E-4BB9-A060-98F517F064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35" y="511235"/>
            <a:ext cx="3369468" cy="811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6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1</cp:revision>
  <dcterms:created xsi:type="dcterms:W3CDTF">2025-04-06T16:52:50Z</dcterms:created>
  <dcterms:modified xsi:type="dcterms:W3CDTF">2025-04-06T16:54:11Z</dcterms:modified>
</cp:coreProperties>
</file>