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5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7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4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0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9823A-B26F-45CC-A1CF-C47FAE7C0B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DB7F-2EC3-4D59-B433-1C11F7FDE6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706"/>
            <a:ext cx="9093994" cy="563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47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</dc:creator>
  <cp:lastModifiedBy>ANGEL</cp:lastModifiedBy>
  <cp:revision>1</cp:revision>
  <dcterms:created xsi:type="dcterms:W3CDTF">2025-04-07T17:55:08Z</dcterms:created>
  <dcterms:modified xsi:type="dcterms:W3CDTF">2025-04-07T17:56:13Z</dcterms:modified>
</cp:coreProperties>
</file>