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g7GXukRGhaF/c5vDlKJKr0P4s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hyperlink" Target="https://www.techprofree.com/category/projects/management-systems/?fbclid=IwAR2iTsmyWesMbsbCRfHOkRMCSKwGLv8HwSZEwTg0diuj7O2PI_LmYZ0-O4Q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aludcomunitariaescolar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MX"/>
              <a:t>Escuelas Comunitarias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/>
              <a:t>Proyecto de integración en software libre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MX"/>
              <a:t>Proyecto</a:t>
            </a:r>
            <a:endParaRPr/>
          </a:p>
        </p:txBody>
      </p: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Naturaleza del proyecto</a:t>
            </a:r>
            <a:endParaRPr/>
          </a:p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Se pretende medir los cambios en la salud de los niños a través del tiempo (1 año y dos años).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Diferentes instrumentos.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MX"/>
              <a:t>Mide niños salud.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MX"/>
              <a:t>Mide maestros y actividades.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MX"/>
              <a:t>Mide enotecnias.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s-MX">
                <a:solidFill>
                  <a:srgbClr val="FF0000"/>
                </a:solidFill>
              </a:rPr>
              <a:t>Demostrar que variables, indicadores hacen visible el cambio positivo en la salud.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s-MX">
                <a:solidFill>
                  <a:srgbClr val="FF0000"/>
                </a:solidFill>
              </a:rPr>
              <a:t>Replicar los éxitos en otras escuelas.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Objetivo</a:t>
            </a:r>
            <a:endParaRPr/>
          </a:p>
        </p:txBody>
      </p:sp>
      <p:sp>
        <p:nvSpPr>
          <p:cNvPr id="153" name="Google Shape;15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Expediente clínico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MX"/>
              <a:t>Filas del mismo niño con distintos valores durante el tiempo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Índices y escalas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Monitor o Dashboard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Publicación en Web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Interacción digital en sitio web como sistema de consulta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Reportes (PDF/Word)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3"/>
          <p:cNvSpPr txBox="1"/>
          <p:nvPr/>
        </p:nvSpPr>
        <p:spPr>
          <a:xfrm>
            <a:off x="300682" y="5715298"/>
            <a:ext cx="615366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https://www.techprofree.com/category/projects/management-systems/?fbclid=IwAR2iTsmyWesMbsbCRfHOkRMCSKwGLv8HwSZEwTg0diuj7O2PI_LmYZ0-O4Q</a:t>
            </a: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7" name="Google Shape;16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8" name="Google Shape;1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4" name="Google Shape;174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5" name="Google Shape;1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2" name="Google Shape;1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8" name="Google Shape;188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No hay ninguna descripción de la foto disponible." id="189" name="Google Shape;1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7514" y="30893"/>
            <a:ext cx="5517704" cy="6897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755822" y="-35156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Cronograma de actividades</a:t>
            </a:r>
            <a:endParaRPr/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 b="44264" l="0" r="0" t="0"/>
          <a:stretch/>
        </p:blipFill>
        <p:spPr>
          <a:xfrm>
            <a:off x="654226" y="1392195"/>
            <a:ext cx="5031905" cy="5465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8"/>
          <p:cNvPicPr preferRelativeResize="0"/>
          <p:nvPr/>
        </p:nvPicPr>
        <p:blipFill rotWithShape="1">
          <a:blip r:embed="rId4">
            <a:alphaModFix/>
          </a:blip>
          <a:srcRect b="0" l="0" r="0" t="55736"/>
          <a:stretch/>
        </p:blipFill>
        <p:spPr>
          <a:xfrm>
            <a:off x="6505871" y="1954678"/>
            <a:ext cx="5031905" cy="4340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Determinar la propuesta de pago</a:t>
            </a:r>
            <a:endParaRPr/>
          </a:p>
        </p:txBody>
      </p:sp>
      <p:sp>
        <p:nvSpPr>
          <p:cNvPr id="202" name="Google Shape;202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Proceso de consenso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Antecedentes del proyecto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Se trata de escuelas comunitarias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Son casos de éxito básicamente por: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MX"/>
              <a:t>Solución de conflictos medio ambientales.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MX"/>
              <a:t>Preocupación de maestros y padres hacia la salud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MX"/>
              <a:t>Tienen huertos, programa 0 basura.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MX"/>
              <a:t>Se trata de 6 escuelas (primarias y preescolares) en 5 estados y 6 municipios.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Diagnóstico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Se tiene información en tablas de Excel (variables nominales y cuanti)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Se tiene sitio web </a:t>
            </a:r>
            <a:r>
              <a:rPr lang="es-MX" u="sng">
                <a:solidFill>
                  <a:schemeClr val="hlink"/>
                </a:solidFill>
                <a:hlinkClick r:id="rId3"/>
              </a:rPr>
              <a:t>https://saludcomunitariaescolar.org</a:t>
            </a:r>
            <a:r>
              <a:rPr lang="es-MX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Se harán subdominios para cada escuela.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Los valores que se tendrán son complejos: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MX"/>
              <a:t>Tablas de datos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MX"/>
              <a:t>Encuestas/entrevistas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MX"/>
              <a:t>Fotografías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MX"/>
              <a:t>Análisis cualitativo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4" name="Google Shape;11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1" name="Google Shape;12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8" name="Google Shape;1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4" name="Google Shape;134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5" name="Google Shape;1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2022-02-16T05:59:47Z</dcterms:created>
  <dc:creator>Marco Ant. Muñoz</dc:creator>
</cp:coreProperties>
</file>