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60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4F5"/>
    <a:srgbClr val="CCD6F8"/>
    <a:srgbClr val="E3B407"/>
    <a:srgbClr val="6E8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>
      <p:cViewPr varScale="1">
        <p:scale>
          <a:sx n="84" d="100"/>
          <a:sy n="84" d="100"/>
        </p:scale>
        <p:origin x="-141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63-1163-4313-A5C2-14AD5F367C2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356" y="1508400"/>
            <a:ext cx="8275203" cy="461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63-1163-4313-A5C2-14AD5F367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356" y="1508400"/>
            <a:ext cx="8275203" cy="461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999" y="171700"/>
            <a:ext cx="8275203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356" y="1508400"/>
            <a:ext cx="8275203" cy="461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159" y="6674400"/>
            <a:ext cx="174828" cy="1332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1D31163-1163-4313-A5C2-14AD5F367C2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78"/>
          <p:cNvSpPr>
            <a:spLocks noChangeShapeType="1"/>
          </p:cNvSpPr>
          <p:nvPr/>
        </p:nvSpPr>
        <p:spPr bwMode="auto">
          <a:xfrm flipH="1">
            <a:off x="0" y="1003300"/>
            <a:ext cx="9142488" cy="0"/>
          </a:xfrm>
          <a:prstGeom prst="line">
            <a:avLst/>
          </a:prstGeom>
          <a:noFill/>
          <a:ln w="28575">
            <a:solidFill>
              <a:srgbClr val="0C1967"/>
            </a:solidFill>
            <a:round/>
            <a:headEnd/>
            <a:tailEnd/>
          </a:ln>
          <a:effectLst>
            <a:outerShdw dist="25400" dir="5400000" algn="ctr" rotWithShape="0">
              <a:srgbClr val="314BE7">
                <a:alpha val="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Simple"/>
          <p:cNvSpPr/>
          <p:nvPr/>
        </p:nvSpPr>
        <p:spPr>
          <a:xfrm>
            <a:off x="436000" y="6699600"/>
            <a:ext cx="1541245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700">
                <a:solidFill>
                  <a:srgbClr val="808080"/>
                </a:solidFill>
              </a:rPr>
              <a:t>Main.pptx</a:t>
            </a:r>
            <a:endParaRPr lang="en-US" sz="7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2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C196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desired for scheduling software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63-1163-4313-A5C2-14AD5F367C22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1219200" cy="146304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User specific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910366"/>
            <a:ext cx="1219200" cy="146304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Scheduler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specific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390900"/>
            <a:ext cx="1219200" cy="146304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Internal or Administrator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3370037"/>
            <a:ext cx="1463040" cy="1463040"/>
          </a:xfrm>
          <a:prstGeom prst="rect">
            <a:avLst/>
          </a:prstGeom>
          <a:solidFill>
            <a:srgbClr val="B5C4F5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Scheduling 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algorithm / engine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8170" y="1828800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Secure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8170" y="2331720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Personal profile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8170" y="2834640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Vacation / 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Days off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7600" y="5416551"/>
            <a:ext cx="146304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Conflict 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0" y="4910366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Finalize / Publish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8170" y="3391808"/>
            <a:ext cx="1463040" cy="457200"/>
          </a:xfrm>
          <a:prstGeom prst="rect">
            <a:avLst/>
          </a:prstGeom>
          <a:solidFill>
            <a:srgbClr val="B5C4F5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8170" y="5416551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8170" y="4910366"/>
            <a:ext cx="146304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Roster </a:t>
            </a:r>
            <a:r>
              <a:rPr lang="en-US" sz="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with Rights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15000" y="3391808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Master Schedule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8170" y="5916206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Point allocation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2331720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Individual Schedule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0" y="2834640"/>
            <a:ext cx="1463040" cy="457200"/>
          </a:xfrm>
          <a:prstGeom prst="rect">
            <a:avLst/>
          </a:prstGeom>
          <a:solidFill>
            <a:srgbClr val="B5C4F5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Swap function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9000" y="1828800"/>
            <a:ext cx="1463040" cy="457200"/>
          </a:xfrm>
          <a:prstGeom prst="rect">
            <a:avLst/>
          </a:prstGeom>
          <a:solidFill>
            <a:srgbClr val="B5C4F5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Calendar update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5000" y="1828800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Schedule by Hospital / Position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39000" y="2834640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Individual point summary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0" y="3903437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Master Point Tracker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15000" y="4910366"/>
            <a:ext cx="146304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Feedback / Trouble ticket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98170" y="3903437"/>
            <a:ext cx="1463040" cy="457200"/>
          </a:xfrm>
          <a:prstGeom prst="rect">
            <a:avLst/>
          </a:prstGeom>
          <a:solidFill>
            <a:srgbClr val="B5C4F5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Variable / term renaming capability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9000" y="2331720"/>
            <a:ext cx="146304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Dashboard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0" y="5916206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Individual Schedule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0" y="5416551"/>
            <a:ext cx="1463040" cy="4572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Schedule by Hospital / Position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98230" y="5302251"/>
            <a:ext cx="1103810" cy="228600"/>
          </a:xfrm>
          <a:prstGeom prst="rect">
            <a:avLst/>
          </a:prstGeom>
          <a:solidFill>
            <a:srgbClr val="6E88F6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Critical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98230" y="5588001"/>
            <a:ext cx="1103810" cy="228600"/>
          </a:xfrm>
          <a:prstGeom prst="rect">
            <a:avLst/>
          </a:prstGeom>
          <a:solidFill>
            <a:srgbClr val="B5C4F5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Nice to have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98230" y="5873751"/>
            <a:ext cx="110381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Future capability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26235" y="4878797"/>
            <a:ext cx="1447800" cy="14630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</a:t>
            </a:r>
          </a:p>
        </p:txBody>
      </p:sp>
      <p:sp>
        <p:nvSpPr>
          <p:cNvPr id="38" name="ColumnHeader"/>
          <p:cNvSpPr>
            <a:spLocks noChangeArrowheads="1"/>
          </p:cNvSpPr>
          <p:nvPr/>
        </p:nvSpPr>
        <p:spPr bwMode="gray">
          <a:xfrm>
            <a:off x="1698171" y="1219200"/>
            <a:ext cx="146304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Inputs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ColumnHeader"/>
          <p:cNvSpPr>
            <a:spLocks noChangeArrowheads="1"/>
          </p:cNvSpPr>
          <p:nvPr/>
        </p:nvSpPr>
        <p:spPr bwMode="gray">
          <a:xfrm>
            <a:off x="3657600" y="1219200"/>
            <a:ext cx="160020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Scheduling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ColumnHeader"/>
          <p:cNvSpPr>
            <a:spLocks noChangeArrowheads="1"/>
          </p:cNvSpPr>
          <p:nvPr/>
        </p:nvSpPr>
        <p:spPr bwMode="gray">
          <a:xfrm>
            <a:off x="5715000" y="1219200"/>
            <a:ext cx="298704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Outputs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39000" y="3407048"/>
            <a:ext cx="1463040" cy="457200"/>
          </a:xfrm>
          <a:prstGeom prst="rect">
            <a:avLst/>
          </a:prstGeom>
          <a:solidFill>
            <a:srgbClr val="B5C4F5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Email notifications</a:t>
            </a:r>
          </a:p>
        </p:txBody>
      </p:sp>
    </p:spTree>
    <p:extLst>
      <p:ext uri="{BB962C8B-B14F-4D97-AF65-F5344CB8AC3E}">
        <p14:creationId xmlns:p14="http://schemas.microsoft.com/office/powerpoint/2010/main" val="409916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63-1163-4313-A5C2-14AD5F367C2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19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FSI Draft 1">
      <a:dk1>
        <a:srgbClr val="000000"/>
      </a:dk1>
      <a:lt1>
        <a:srgbClr val="FFFFFF"/>
      </a:lt1>
      <a:dk2>
        <a:srgbClr val="0C1967"/>
      </a:dk2>
      <a:lt2>
        <a:srgbClr val="808080"/>
      </a:lt2>
      <a:accent1>
        <a:srgbClr val="E2E2E2"/>
      </a:accent1>
      <a:accent2>
        <a:srgbClr val="95A2F3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4C63EA"/>
      </a:hlink>
      <a:folHlink>
        <a:srgbClr val="5C8BD0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  <a:effectLst/>
      </a:spPr>
      <a:bodyPr tIns="91440" bIns="91440" rtlCol="0" anchor="ctr" anchorCtr="0"/>
      <a:lstStyle>
        <a:defPPr algn="ctr">
          <a:defRPr sz="1400" dirty="0" err="1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1440" bIns="91440" rtlCol="0">
        <a:spAutoFit/>
      </a:bodyPr>
      <a:lstStyle>
        <a:defPPr>
          <a:defRPr sz="1400" dirty="0" err="1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92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Components desired for scheduling software tool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Haas</dc:creator>
  <cp:lastModifiedBy>Pedro</cp:lastModifiedBy>
  <cp:revision>10</cp:revision>
  <cp:lastPrinted>2013-04-16T13:49:24Z</cp:lastPrinted>
  <dcterms:created xsi:type="dcterms:W3CDTF">2013-04-15T21:19:22Z</dcterms:created>
  <dcterms:modified xsi:type="dcterms:W3CDTF">2013-07-14T14:38:55Z</dcterms:modified>
</cp:coreProperties>
</file>