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9" r:id="rId3"/>
    <p:sldId id="258" r:id="rId4"/>
    <p:sldId id="259" r:id="rId5"/>
    <p:sldId id="286" r:id="rId6"/>
    <p:sldId id="260" r:id="rId7"/>
    <p:sldId id="261" r:id="rId8"/>
    <p:sldId id="284" r:id="rId9"/>
    <p:sldId id="262" r:id="rId10"/>
    <p:sldId id="275" r:id="rId11"/>
    <p:sldId id="264" r:id="rId12"/>
    <p:sldId id="288" r:id="rId13"/>
    <p:sldId id="281" r:id="rId14"/>
    <p:sldId id="283" r:id="rId15"/>
    <p:sldId id="287" r:id="rId16"/>
    <p:sldId id="265" r:id="rId17"/>
    <p:sldId id="276" r:id="rId18"/>
    <p:sldId id="277" r:id="rId19"/>
    <p:sldId id="279" r:id="rId20"/>
    <p:sldId id="280" r:id="rId21"/>
    <p:sldId id="257" r:id="rId22"/>
    <p:sldId id="266" r:id="rId23"/>
    <p:sldId id="263" r:id="rId24"/>
    <p:sldId id="267" r:id="rId25"/>
    <p:sldId id="268" r:id="rId26"/>
    <p:sldId id="269" r:id="rId27"/>
    <p:sldId id="270" r:id="rId28"/>
    <p:sldId id="271" r:id="rId29"/>
  </p:sldIdLst>
  <p:sldSz cx="12192000" cy="6858000"/>
  <p:notesSz cx="6858000" cy="9144000"/>
  <p:defaultTextStyle>
    <a:defPPr lvl="0">
      <a:defRPr lang="es-ES_tradnl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203864"/>
    <a:srgbClr val="D2DEEF"/>
    <a:srgbClr val="EAEFF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412AF4-D978-124E-B804-8C5B09006A44}" type="doc">
      <dgm:prSet loTypeId="urn:microsoft.com/office/officeart/2005/8/layout/vList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29B01167-1DC5-C549-99AE-B8559E1F39A3}">
      <dgm:prSet phldrT="[Texto]"/>
      <dgm:spPr/>
      <dgm:t>
        <a:bodyPr/>
        <a:lstStyle/>
        <a:p>
          <a:r>
            <a:rPr lang="es-ES_tradnl" dirty="0"/>
            <a:t>Antecedentes del proyecto y organización</a:t>
          </a:r>
          <a:endParaRPr lang="es-MX" dirty="0"/>
        </a:p>
      </dgm:t>
    </dgm:pt>
    <dgm:pt modelId="{7F5EAC77-1A8C-4E47-98D8-CC9D6F035CEC}" type="parTrans" cxnId="{63DF34C3-57AE-1744-AB47-5BC4851638D1}">
      <dgm:prSet/>
      <dgm:spPr/>
      <dgm:t>
        <a:bodyPr/>
        <a:lstStyle/>
        <a:p>
          <a:endParaRPr lang="es-MX"/>
        </a:p>
      </dgm:t>
    </dgm:pt>
    <dgm:pt modelId="{0A62A845-5C5C-EB4F-8EFA-D2F1D1687400}" type="sibTrans" cxnId="{63DF34C3-57AE-1744-AB47-5BC4851638D1}">
      <dgm:prSet/>
      <dgm:spPr/>
      <dgm:t>
        <a:bodyPr/>
        <a:lstStyle/>
        <a:p>
          <a:endParaRPr lang="es-MX"/>
        </a:p>
      </dgm:t>
    </dgm:pt>
    <dgm:pt modelId="{1F4C4C3F-DF41-564A-BF93-FB3C384A9A93}">
      <dgm:prSet/>
      <dgm:spPr/>
      <dgm:t>
        <a:bodyPr/>
        <a:lstStyle/>
        <a:p>
          <a:r>
            <a:rPr lang="es-ES_tradnl"/>
            <a:t>Organización vinculada</a:t>
          </a:r>
          <a:endParaRPr lang="es-ES_tradnl" dirty="0"/>
        </a:p>
      </dgm:t>
    </dgm:pt>
    <dgm:pt modelId="{0186140D-61CD-004C-8411-4477F004ADAF}" type="parTrans" cxnId="{1768ECDD-9F55-4C46-811F-309866DEEEAD}">
      <dgm:prSet/>
      <dgm:spPr/>
      <dgm:t>
        <a:bodyPr/>
        <a:lstStyle/>
        <a:p>
          <a:endParaRPr lang="es-MX"/>
        </a:p>
      </dgm:t>
    </dgm:pt>
    <dgm:pt modelId="{08ABAADA-EA56-F841-89CA-8064C1AFC0AE}" type="sibTrans" cxnId="{1768ECDD-9F55-4C46-811F-309866DEEEAD}">
      <dgm:prSet/>
      <dgm:spPr/>
      <dgm:t>
        <a:bodyPr/>
        <a:lstStyle/>
        <a:p>
          <a:endParaRPr lang="es-MX"/>
        </a:p>
      </dgm:t>
    </dgm:pt>
    <dgm:pt modelId="{FA482A36-0408-A440-914D-2E39F2AE72DE}">
      <dgm:prSet/>
      <dgm:spPr/>
      <dgm:t>
        <a:bodyPr/>
        <a:lstStyle/>
        <a:p>
          <a:r>
            <a:rPr lang="es-ES_tradnl"/>
            <a:t>Contexto del proyecto</a:t>
          </a:r>
          <a:endParaRPr lang="es-ES_tradnl" dirty="0"/>
        </a:p>
      </dgm:t>
    </dgm:pt>
    <dgm:pt modelId="{7DBC2BA1-4FB8-7A49-8964-75EF3C15544C}" type="parTrans" cxnId="{4E7B0DC0-E7A4-F746-94C5-9A802205DF38}">
      <dgm:prSet/>
      <dgm:spPr/>
      <dgm:t>
        <a:bodyPr/>
        <a:lstStyle/>
        <a:p>
          <a:endParaRPr lang="es-MX"/>
        </a:p>
      </dgm:t>
    </dgm:pt>
    <dgm:pt modelId="{18E10E1D-E7E7-074F-954F-BD5D8E3317BB}" type="sibTrans" cxnId="{4E7B0DC0-E7A4-F746-94C5-9A802205DF38}">
      <dgm:prSet/>
      <dgm:spPr/>
      <dgm:t>
        <a:bodyPr/>
        <a:lstStyle/>
        <a:p>
          <a:endParaRPr lang="es-MX"/>
        </a:p>
      </dgm:t>
    </dgm:pt>
    <dgm:pt modelId="{A0397D45-957C-1C4D-8024-2E5B5FCA54BC}">
      <dgm:prSet/>
      <dgm:spPr/>
      <dgm:t>
        <a:bodyPr/>
        <a:lstStyle/>
        <a:p>
          <a:r>
            <a:rPr lang="es-ES_tradnl"/>
            <a:t>Planteamiento del proyecto</a:t>
          </a:r>
          <a:endParaRPr lang="es-ES_tradnl" dirty="0"/>
        </a:p>
      </dgm:t>
    </dgm:pt>
    <dgm:pt modelId="{F6AF95F7-1EE8-C947-A767-89D568CF28F3}" type="parTrans" cxnId="{F281276A-C920-664A-8F42-5B2239710D8A}">
      <dgm:prSet/>
      <dgm:spPr/>
      <dgm:t>
        <a:bodyPr/>
        <a:lstStyle/>
        <a:p>
          <a:endParaRPr lang="es-MX"/>
        </a:p>
      </dgm:t>
    </dgm:pt>
    <dgm:pt modelId="{1067E3EA-DB75-EF40-8D17-8534092E09CB}" type="sibTrans" cxnId="{F281276A-C920-664A-8F42-5B2239710D8A}">
      <dgm:prSet/>
      <dgm:spPr/>
      <dgm:t>
        <a:bodyPr/>
        <a:lstStyle/>
        <a:p>
          <a:endParaRPr lang="es-MX"/>
        </a:p>
      </dgm:t>
    </dgm:pt>
    <dgm:pt modelId="{83691E45-FA8B-E040-91DD-3EC46ED17156}">
      <dgm:prSet/>
      <dgm:spPr/>
      <dgm:t>
        <a:bodyPr/>
        <a:lstStyle/>
        <a:p>
          <a:r>
            <a:rPr lang="es-ES_tradnl"/>
            <a:t>Objetivo</a:t>
          </a:r>
          <a:endParaRPr lang="es-ES_tradnl" dirty="0"/>
        </a:p>
      </dgm:t>
    </dgm:pt>
    <dgm:pt modelId="{A99B1AEF-C7D9-1B44-8C7E-4D8B343F6A41}" type="parTrans" cxnId="{9AF64CBF-BA95-3A42-A094-928CEFC4780E}">
      <dgm:prSet/>
      <dgm:spPr/>
      <dgm:t>
        <a:bodyPr/>
        <a:lstStyle/>
        <a:p>
          <a:endParaRPr lang="es-MX"/>
        </a:p>
      </dgm:t>
    </dgm:pt>
    <dgm:pt modelId="{615B55F1-C9A9-F34D-AD61-A4922BD9390B}" type="sibTrans" cxnId="{9AF64CBF-BA95-3A42-A094-928CEFC4780E}">
      <dgm:prSet/>
      <dgm:spPr/>
      <dgm:t>
        <a:bodyPr/>
        <a:lstStyle/>
        <a:p>
          <a:endParaRPr lang="es-MX"/>
        </a:p>
      </dgm:t>
    </dgm:pt>
    <dgm:pt modelId="{AC1B6A5B-3620-9E48-A5B1-4552759D2C42}">
      <dgm:prSet/>
      <dgm:spPr/>
      <dgm:t>
        <a:bodyPr/>
        <a:lstStyle/>
        <a:p>
          <a:r>
            <a:rPr lang="es-ES_tradnl"/>
            <a:t>Alcance</a:t>
          </a:r>
          <a:endParaRPr lang="es-ES_tradnl" dirty="0"/>
        </a:p>
      </dgm:t>
    </dgm:pt>
    <dgm:pt modelId="{9A3F7D48-551C-534F-BF50-1B5494A0288B}" type="parTrans" cxnId="{90B6727C-0633-C44E-82D0-F4A33B6E88F5}">
      <dgm:prSet/>
      <dgm:spPr/>
      <dgm:t>
        <a:bodyPr/>
        <a:lstStyle/>
        <a:p>
          <a:endParaRPr lang="es-MX"/>
        </a:p>
      </dgm:t>
    </dgm:pt>
    <dgm:pt modelId="{63A22DFB-4D6F-AE4F-95AE-A01FB3C85E9A}" type="sibTrans" cxnId="{90B6727C-0633-C44E-82D0-F4A33B6E88F5}">
      <dgm:prSet/>
      <dgm:spPr/>
      <dgm:t>
        <a:bodyPr/>
        <a:lstStyle/>
        <a:p>
          <a:endParaRPr lang="es-MX"/>
        </a:p>
      </dgm:t>
    </dgm:pt>
    <dgm:pt modelId="{51FBCEEB-4C58-EC4F-8B13-418669ECE3E3}">
      <dgm:prSet/>
      <dgm:spPr/>
      <dgm:t>
        <a:bodyPr/>
        <a:lstStyle/>
        <a:p>
          <a:r>
            <a:rPr lang="es-ES_tradnl"/>
            <a:t>Metodología (pasos, métodos, técnicas y herramientas aplicadas)</a:t>
          </a:r>
          <a:endParaRPr lang="es-ES_tradnl" dirty="0"/>
        </a:p>
      </dgm:t>
    </dgm:pt>
    <dgm:pt modelId="{7B52CC90-CB2E-0D44-8D1A-41C82D148C17}" type="parTrans" cxnId="{287BEB48-4164-914D-BC8F-C9E93CB71C24}">
      <dgm:prSet/>
      <dgm:spPr/>
      <dgm:t>
        <a:bodyPr/>
        <a:lstStyle/>
        <a:p>
          <a:endParaRPr lang="es-MX"/>
        </a:p>
      </dgm:t>
    </dgm:pt>
    <dgm:pt modelId="{FA3E0979-94BF-904D-990F-322A77504CBC}" type="sibTrans" cxnId="{287BEB48-4164-914D-BC8F-C9E93CB71C24}">
      <dgm:prSet/>
      <dgm:spPr/>
      <dgm:t>
        <a:bodyPr/>
        <a:lstStyle/>
        <a:p>
          <a:endParaRPr lang="es-MX"/>
        </a:p>
      </dgm:t>
    </dgm:pt>
    <dgm:pt modelId="{FDE0FF78-7471-2C4F-A707-2329A875BB46}">
      <dgm:prSet/>
      <dgm:spPr/>
      <dgm:t>
        <a:bodyPr/>
        <a:lstStyle/>
        <a:p>
          <a:r>
            <a:rPr lang="es-ES_tradnl"/>
            <a:t>Resultados </a:t>
          </a:r>
          <a:endParaRPr lang="es-ES_tradnl" dirty="0"/>
        </a:p>
      </dgm:t>
    </dgm:pt>
    <dgm:pt modelId="{4BE59C44-5C56-D341-90D7-799A04230CBC}" type="parTrans" cxnId="{857DA4E9-72A3-4046-8A05-CED2288E94EE}">
      <dgm:prSet/>
      <dgm:spPr/>
      <dgm:t>
        <a:bodyPr/>
        <a:lstStyle/>
        <a:p>
          <a:endParaRPr lang="es-MX"/>
        </a:p>
      </dgm:t>
    </dgm:pt>
    <dgm:pt modelId="{C9F55BE5-3DBC-FF40-8B61-668E9545F5CB}" type="sibTrans" cxnId="{857DA4E9-72A3-4046-8A05-CED2288E94EE}">
      <dgm:prSet/>
      <dgm:spPr/>
      <dgm:t>
        <a:bodyPr/>
        <a:lstStyle/>
        <a:p>
          <a:endParaRPr lang="es-MX"/>
        </a:p>
      </dgm:t>
    </dgm:pt>
    <dgm:pt modelId="{1C01FA47-6CBD-014A-B3C1-394DD07F131D}">
      <dgm:prSet/>
      <dgm:spPr/>
      <dgm:t>
        <a:bodyPr/>
        <a:lstStyle/>
        <a:p>
          <a:r>
            <a:rPr lang="es-ES_tradnl"/>
            <a:t>Cumplimiento del cronograma</a:t>
          </a:r>
          <a:endParaRPr lang="es-ES_tradnl" dirty="0"/>
        </a:p>
      </dgm:t>
    </dgm:pt>
    <dgm:pt modelId="{444C93B1-89AC-1546-BB64-A125FF1C3F53}" type="parTrans" cxnId="{21FC13B6-597F-4942-9ABD-976574D492F7}">
      <dgm:prSet/>
      <dgm:spPr/>
      <dgm:t>
        <a:bodyPr/>
        <a:lstStyle/>
        <a:p>
          <a:endParaRPr lang="es-MX"/>
        </a:p>
      </dgm:t>
    </dgm:pt>
    <dgm:pt modelId="{11AFC216-F9BC-E749-8F33-187884CAA49E}" type="sibTrans" cxnId="{21FC13B6-597F-4942-9ABD-976574D492F7}">
      <dgm:prSet/>
      <dgm:spPr/>
      <dgm:t>
        <a:bodyPr/>
        <a:lstStyle/>
        <a:p>
          <a:endParaRPr lang="es-MX"/>
        </a:p>
      </dgm:t>
    </dgm:pt>
    <dgm:pt modelId="{2B6111E0-BFDD-6E43-B707-552B22A6AC05}">
      <dgm:prSet/>
      <dgm:spPr/>
      <dgm:t>
        <a:bodyPr/>
        <a:lstStyle/>
        <a:p>
          <a:r>
            <a:rPr lang="es-ES_tradnl"/>
            <a:t>Cumplimiento de los entregables</a:t>
          </a:r>
          <a:endParaRPr lang="es-ES_tradnl" dirty="0"/>
        </a:p>
      </dgm:t>
    </dgm:pt>
    <dgm:pt modelId="{CF72D993-8981-A544-A9A2-E7F5C25D2228}" type="parTrans" cxnId="{BC240457-39CB-E145-974F-7DB622BB5DC4}">
      <dgm:prSet/>
      <dgm:spPr/>
      <dgm:t>
        <a:bodyPr/>
        <a:lstStyle/>
        <a:p>
          <a:endParaRPr lang="es-MX"/>
        </a:p>
      </dgm:t>
    </dgm:pt>
    <dgm:pt modelId="{1695B33C-0654-2D41-925C-8C7ACF5560E8}" type="sibTrans" cxnId="{BC240457-39CB-E145-974F-7DB622BB5DC4}">
      <dgm:prSet/>
      <dgm:spPr/>
      <dgm:t>
        <a:bodyPr/>
        <a:lstStyle/>
        <a:p>
          <a:endParaRPr lang="es-MX"/>
        </a:p>
      </dgm:t>
    </dgm:pt>
    <dgm:pt modelId="{44FBA0BA-4CCB-594E-AB56-C2071725AB98}">
      <dgm:prSet/>
      <dgm:spPr/>
      <dgm:t>
        <a:bodyPr/>
        <a:lstStyle/>
        <a:p>
          <a:r>
            <a:rPr lang="es-ES_tradnl"/>
            <a:t>Principales resultados</a:t>
          </a:r>
          <a:endParaRPr lang="es-ES_tradnl" dirty="0"/>
        </a:p>
      </dgm:t>
    </dgm:pt>
    <dgm:pt modelId="{0D1BC411-CE88-7945-90CF-AC462C969FE3}" type="parTrans" cxnId="{9AB2D86D-F2D6-744F-AFA3-FD54869A35EE}">
      <dgm:prSet/>
      <dgm:spPr/>
      <dgm:t>
        <a:bodyPr/>
        <a:lstStyle/>
        <a:p>
          <a:endParaRPr lang="es-MX"/>
        </a:p>
      </dgm:t>
    </dgm:pt>
    <dgm:pt modelId="{8E69B335-AD4E-CD45-A1FF-7D6D6DD3BCEA}" type="sibTrans" cxnId="{9AB2D86D-F2D6-744F-AFA3-FD54869A35EE}">
      <dgm:prSet/>
      <dgm:spPr/>
      <dgm:t>
        <a:bodyPr/>
        <a:lstStyle/>
        <a:p>
          <a:endParaRPr lang="es-MX"/>
        </a:p>
      </dgm:t>
    </dgm:pt>
    <dgm:pt modelId="{F1252CE0-FEDA-774F-8E2B-2663E1CC5759}">
      <dgm:prSet/>
      <dgm:spPr/>
      <dgm:t>
        <a:bodyPr/>
        <a:lstStyle/>
        <a:p>
          <a:r>
            <a:rPr lang="es-ES_tradnl"/>
            <a:t>Conclusiones</a:t>
          </a:r>
          <a:endParaRPr lang="es-ES_tradnl" dirty="0"/>
        </a:p>
      </dgm:t>
    </dgm:pt>
    <dgm:pt modelId="{D5C4C7A3-B9E0-C64B-9C75-0A5152CA3FD6}" type="parTrans" cxnId="{8927D8D4-0881-594C-8F84-75614532F12E}">
      <dgm:prSet/>
      <dgm:spPr/>
      <dgm:t>
        <a:bodyPr/>
        <a:lstStyle/>
        <a:p>
          <a:endParaRPr lang="es-MX"/>
        </a:p>
      </dgm:t>
    </dgm:pt>
    <dgm:pt modelId="{878B61D7-4B8F-BC40-9BDF-1F249433D4F1}" type="sibTrans" cxnId="{8927D8D4-0881-594C-8F84-75614532F12E}">
      <dgm:prSet/>
      <dgm:spPr/>
      <dgm:t>
        <a:bodyPr/>
        <a:lstStyle/>
        <a:p>
          <a:endParaRPr lang="es-MX"/>
        </a:p>
      </dgm:t>
    </dgm:pt>
    <dgm:pt modelId="{4C3F6D49-DDAB-9B44-A167-2143F21911DA}">
      <dgm:prSet/>
      <dgm:spPr/>
      <dgm:t>
        <a:bodyPr/>
        <a:lstStyle/>
        <a:p>
          <a:r>
            <a:rPr lang="es-ES_tradnl"/>
            <a:t>Retos enfrentados</a:t>
          </a:r>
          <a:endParaRPr lang="es-ES_tradnl" dirty="0"/>
        </a:p>
      </dgm:t>
    </dgm:pt>
    <dgm:pt modelId="{4EC7D575-0F1C-E84F-9780-5F0547BAE61D}" type="parTrans" cxnId="{A4C6958C-AF61-3243-8ADE-507DBECB7293}">
      <dgm:prSet/>
      <dgm:spPr/>
      <dgm:t>
        <a:bodyPr/>
        <a:lstStyle/>
        <a:p>
          <a:endParaRPr lang="es-MX"/>
        </a:p>
      </dgm:t>
    </dgm:pt>
    <dgm:pt modelId="{11B1D343-C90C-D247-B2B3-1C0AB7DD5D59}" type="sibTrans" cxnId="{A4C6958C-AF61-3243-8ADE-507DBECB7293}">
      <dgm:prSet/>
      <dgm:spPr/>
      <dgm:t>
        <a:bodyPr/>
        <a:lstStyle/>
        <a:p>
          <a:endParaRPr lang="es-MX"/>
        </a:p>
      </dgm:t>
    </dgm:pt>
    <dgm:pt modelId="{3E37D5DF-7D52-B242-AA94-A3626401530D}">
      <dgm:prSet/>
      <dgm:spPr/>
      <dgm:t>
        <a:bodyPr/>
        <a:lstStyle/>
        <a:p>
          <a:r>
            <a:rPr lang="es-ES_tradnl"/>
            <a:t>Principales aportaciones al perfil</a:t>
          </a:r>
        </a:p>
      </dgm:t>
    </dgm:pt>
    <dgm:pt modelId="{8005F4B2-703A-6649-B75F-225A3D1811B7}" type="parTrans" cxnId="{F6A038F2-C40B-4E44-90E8-42FB3674732A}">
      <dgm:prSet/>
      <dgm:spPr/>
      <dgm:t>
        <a:bodyPr/>
        <a:lstStyle/>
        <a:p>
          <a:endParaRPr lang="es-MX"/>
        </a:p>
      </dgm:t>
    </dgm:pt>
    <dgm:pt modelId="{76FEBC95-61F9-7F4C-AD85-174C63230106}" type="sibTrans" cxnId="{F6A038F2-C40B-4E44-90E8-42FB3674732A}">
      <dgm:prSet/>
      <dgm:spPr/>
      <dgm:t>
        <a:bodyPr/>
        <a:lstStyle/>
        <a:p>
          <a:endParaRPr lang="es-MX"/>
        </a:p>
      </dgm:t>
    </dgm:pt>
    <dgm:pt modelId="{9D6126C5-E7DA-7443-B4D2-E45F9A085B94}" type="pres">
      <dgm:prSet presAssocID="{8C412AF4-D978-124E-B804-8C5B09006A44}" presName="linear" presStyleCnt="0">
        <dgm:presLayoutVars>
          <dgm:animLvl val="lvl"/>
          <dgm:resizeHandles val="exact"/>
        </dgm:presLayoutVars>
      </dgm:prSet>
      <dgm:spPr/>
    </dgm:pt>
    <dgm:pt modelId="{5642EAAB-F188-F748-A64E-4B75EDF5C95A}" type="pres">
      <dgm:prSet presAssocID="{29B01167-1DC5-C549-99AE-B8559E1F39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0141F0-C9BA-8C43-89BA-96F9834913DF}" type="pres">
      <dgm:prSet presAssocID="{29B01167-1DC5-C549-99AE-B8559E1F39A3}" presName="childText" presStyleLbl="revTx" presStyleIdx="0" presStyleCnt="4">
        <dgm:presLayoutVars>
          <dgm:bulletEnabled val="1"/>
        </dgm:presLayoutVars>
      </dgm:prSet>
      <dgm:spPr/>
    </dgm:pt>
    <dgm:pt modelId="{D02C31FC-5D33-1547-B51E-92C19ED15945}" type="pres">
      <dgm:prSet presAssocID="{A0397D45-957C-1C4D-8024-2E5B5FCA54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AC97AB-428E-8442-91F8-E16609569731}" type="pres">
      <dgm:prSet presAssocID="{A0397D45-957C-1C4D-8024-2E5B5FCA54BC}" presName="childText" presStyleLbl="revTx" presStyleIdx="1" presStyleCnt="4">
        <dgm:presLayoutVars>
          <dgm:bulletEnabled val="1"/>
        </dgm:presLayoutVars>
      </dgm:prSet>
      <dgm:spPr/>
    </dgm:pt>
    <dgm:pt modelId="{1B2336F6-3788-8444-8E3D-E83A1551C4AA}" type="pres">
      <dgm:prSet presAssocID="{FDE0FF78-7471-2C4F-A707-2329A875BB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5934B1-C815-E841-BCC1-D9E3A61B60A4}" type="pres">
      <dgm:prSet presAssocID="{FDE0FF78-7471-2C4F-A707-2329A875BB46}" presName="childText" presStyleLbl="revTx" presStyleIdx="2" presStyleCnt="4">
        <dgm:presLayoutVars>
          <dgm:bulletEnabled val="1"/>
        </dgm:presLayoutVars>
      </dgm:prSet>
      <dgm:spPr/>
    </dgm:pt>
    <dgm:pt modelId="{91D6EDCF-C44F-0441-B95E-1E7353E30560}" type="pres">
      <dgm:prSet presAssocID="{F1252CE0-FEDA-774F-8E2B-2663E1CC575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04AB80-FB81-204E-A7B1-42D4A06905AE}" type="pres">
      <dgm:prSet presAssocID="{F1252CE0-FEDA-774F-8E2B-2663E1CC575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77C460F-B1E6-4946-9FB9-82FA0320C679}" type="presOf" srcId="{29B01167-1DC5-C549-99AE-B8559E1F39A3}" destId="{5642EAAB-F188-F748-A64E-4B75EDF5C95A}" srcOrd="0" destOrd="0" presId="urn:microsoft.com/office/officeart/2005/8/layout/vList2"/>
    <dgm:cxn modelId="{B353602C-72CE-E346-8C67-DF26F799AC35}" type="presOf" srcId="{44FBA0BA-4CCB-594E-AB56-C2071725AB98}" destId="{E55934B1-C815-E841-BCC1-D9E3A61B60A4}" srcOrd="0" destOrd="2" presId="urn:microsoft.com/office/officeart/2005/8/layout/vList2"/>
    <dgm:cxn modelId="{BD5A5733-AFE0-4340-9C8A-77D9451C8039}" type="presOf" srcId="{3E37D5DF-7D52-B242-AA94-A3626401530D}" destId="{7A04AB80-FB81-204E-A7B1-42D4A06905AE}" srcOrd="0" destOrd="1" presId="urn:microsoft.com/office/officeart/2005/8/layout/vList2"/>
    <dgm:cxn modelId="{65E9DF36-219E-D94D-B66A-0287157BF7F0}" type="presOf" srcId="{FA482A36-0408-A440-914D-2E39F2AE72DE}" destId="{5A0141F0-C9BA-8C43-89BA-96F9834913DF}" srcOrd="0" destOrd="1" presId="urn:microsoft.com/office/officeart/2005/8/layout/vList2"/>
    <dgm:cxn modelId="{E4E8113C-7FD8-EF4F-84A1-C217EB154511}" type="presOf" srcId="{4C3F6D49-DDAB-9B44-A167-2143F21911DA}" destId="{7A04AB80-FB81-204E-A7B1-42D4A06905AE}" srcOrd="0" destOrd="0" presId="urn:microsoft.com/office/officeart/2005/8/layout/vList2"/>
    <dgm:cxn modelId="{67693642-258C-FD49-9AEA-AE1623ED642B}" type="presOf" srcId="{8C412AF4-D978-124E-B804-8C5B09006A44}" destId="{9D6126C5-E7DA-7443-B4D2-E45F9A085B94}" srcOrd="0" destOrd="0" presId="urn:microsoft.com/office/officeart/2005/8/layout/vList2"/>
    <dgm:cxn modelId="{18110A48-F0D9-AE49-BEB4-56A05196127C}" type="presOf" srcId="{F1252CE0-FEDA-774F-8E2B-2663E1CC5759}" destId="{91D6EDCF-C44F-0441-B95E-1E7353E30560}" srcOrd="0" destOrd="0" presId="urn:microsoft.com/office/officeart/2005/8/layout/vList2"/>
    <dgm:cxn modelId="{287BEB48-4164-914D-BC8F-C9E93CB71C24}" srcId="{A0397D45-957C-1C4D-8024-2E5B5FCA54BC}" destId="{51FBCEEB-4C58-EC4F-8B13-418669ECE3E3}" srcOrd="2" destOrd="0" parTransId="{7B52CC90-CB2E-0D44-8D1A-41C82D148C17}" sibTransId="{FA3E0979-94BF-904D-990F-322A77504CBC}"/>
    <dgm:cxn modelId="{F281276A-C920-664A-8F42-5B2239710D8A}" srcId="{8C412AF4-D978-124E-B804-8C5B09006A44}" destId="{A0397D45-957C-1C4D-8024-2E5B5FCA54BC}" srcOrd="1" destOrd="0" parTransId="{F6AF95F7-1EE8-C947-A767-89D568CF28F3}" sibTransId="{1067E3EA-DB75-EF40-8D17-8534092E09CB}"/>
    <dgm:cxn modelId="{9AB2D86D-F2D6-744F-AFA3-FD54869A35EE}" srcId="{FDE0FF78-7471-2C4F-A707-2329A875BB46}" destId="{44FBA0BA-4CCB-594E-AB56-C2071725AB98}" srcOrd="2" destOrd="0" parTransId="{0D1BC411-CE88-7945-90CF-AC462C969FE3}" sibTransId="{8E69B335-AD4E-CD45-A1FF-7D6D6DD3BCEA}"/>
    <dgm:cxn modelId="{6230396E-00FC-FF45-97C0-72C3C02889D2}" type="presOf" srcId="{AC1B6A5B-3620-9E48-A5B1-4552759D2C42}" destId="{11AC97AB-428E-8442-91F8-E16609569731}" srcOrd="0" destOrd="1" presId="urn:microsoft.com/office/officeart/2005/8/layout/vList2"/>
    <dgm:cxn modelId="{FB196F4E-B244-E04D-B85A-A3724A881C63}" type="presOf" srcId="{FDE0FF78-7471-2C4F-A707-2329A875BB46}" destId="{1B2336F6-3788-8444-8E3D-E83A1551C4AA}" srcOrd="0" destOrd="0" presId="urn:microsoft.com/office/officeart/2005/8/layout/vList2"/>
    <dgm:cxn modelId="{0304116F-874F-8945-9A32-52915C4D4847}" type="presOf" srcId="{2B6111E0-BFDD-6E43-B707-552B22A6AC05}" destId="{E55934B1-C815-E841-BCC1-D9E3A61B60A4}" srcOrd="0" destOrd="1" presId="urn:microsoft.com/office/officeart/2005/8/layout/vList2"/>
    <dgm:cxn modelId="{062CB050-74F4-4A42-9075-357F6452EE13}" type="presOf" srcId="{1F4C4C3F-DF41-564A-BF93-FB3C384A9A93}" destId="{5A0141F0-C9BA-8C43-89BA-96F9834913DF}" srcOrd="0" destOrd="0" presId="urn:microsoft.com/office/officeart/2005/8/layout/vList2"/>
    <dgm:cxn modelId="{2A146173-10FD-E346-B648-3FA8CA00B4EB}" type="presOf" srcId="{1C01FA47-6CBD-014A-B3C1-394DD07F131D}" destId="{E55934B1-C815-E841-BCC1-D9E3A61B60A4}" srcOrd="0" destOrd="0" presId="urn:microsoft.com/office/officeart/2005/8/layout/vList2"/>
    <dgm:cxn modelId="{BC240457-39CB-E145-974F-7DB622BB5DC4}" srcId="{FDE0FF78-7471-2C4F-A707-2329A875BB46}" destId="{2B6111E0-BFDD-6E43-B707-552B22A6AC05}" srcOrd="1" destOrd="0" parTransId="{CF72D993-8981-A544-A9A2-E7F5C25D2228}" sibTransId="{1695B33C-0654-2D41-925C-8C7ACF5560E8}"/>
    <dgm:cxn modelId="{D569217A-41FD-104A-93CC-D8CBDEF36014}" type="presOf" srcId="{51FBCEEB-4C58-EC4F-8B13-418669ECE3E3}" destId="{11AC97AB-428E-8442-91F8-E16609569731}" srcOrd="0" destOrd="2" presId="urn:microsoft.com/office/officeart/2005/8/layout/vList2"/>
    <dgm:cxn modelId="{90B6727C-0633-C44E-82D0-F4A33B6E88F5}" srcId="{A0397D45-957C-1C4D-8024-2E5B5FCA54BC}" destId="{AC1B6A5B-3620-9E48-A5B1-4552759D2C42}" srcOrd="1" destOrd="0" parTransId="{9A3F7D48-551C-534F-BF50-1B5494A0288B}" sibTransId="{63A22DFB-4D6F-AE4F-95AE-A01FB3C85E9A}"/>
    <dgm:cxn modelId="{A4C6958C-AF61-3243-8ADE-507DBECB7293}" srcId="{F1252CE0-FEDA-774F-8E2B-2663E1CC5759}" destId="{4C3F6D49-DDAB-9B44-A167-2143F21911DA}" srcOrd="0" destOrd="0" parTransId="{4EC7D575-0F1C-E84F-9780-5F0547BAE61D}" sibTransId="{11B1D343-C90C-D247-B2B3-1C0AB7DD5D59}"/>
    <dgm:cxn modelId="{21FC13B6-597F-4942-9ABD-976574D492F7}" srcId="{FDE0FF78-7471-2C4F-A707-2329A875BB46}" destId="{1C01FA47-6CBD-014A-B3C1-394DD07F131D}" srcOrd="0" destOrd="0" parTransId="{444C93B1-89AC-1546-BB64-A125FF1C3F53}" sibTransId="{11AFC216-F9BC-E749-8F33-187884CAA49E}"/>
    <dgm:cxn modelId="{107456BB-9713-FA41-BB4C-75168665B775}" type="presOf" srcId="{83691E45-FA8B-E040-91DD-3EC46ED17156}" destId="{11AC97AB-428E-8442-91F8-E16609569731}" srcOrd="0" destOrd="0" presId="urn:microsoft.com/office/officeart/2005/8/layout/vList2"/>
    <dgm:cxn modelId="{9AF64CBF-BA95-3A42-A094-928CEFC4780E}" srcId="{A0397D45-957C-1C4D-8024-2E5B5FCA54BC}" destId="{83691E45-FA8B-E040-91DD-3EC46ED17156}" srcOrd="0" destOrd="0" parTransId="{A99B1AEF-C7D9-1B44-8C7E-4D8B343F6A41}" sibTransId="{615B55F1-C9A9-F34D-AD61-A4922BD9390B}"/>
    <dgm:cxn modelId="{4E7B0DC0-E7A4-F746-94C5-9A802205DF38}" srcId="{29B01167-1DC5-C549-99AE-B8559E1F39A3}" destId="{FA482A36-0408-A440-914D-2E39F2AE72DE}" srcOrd="1" destOrd="0" parTransId="{7DBC2BA1-4FB8-7A49-8964-75EF3C15544C}" sibTransId="{18E10E1D-E7E7-074F-954F-BD5D8E3317BB}"/>
    <dgm:cxn modelId="{63DF34C3-57AE-1744-AB47-5BC4851638D1}" srcId="{8C412AF4-D978-124E-B804-8C5B09006A44}" destId="{29B01167-1DC5-C549-99AE-B8559E1F39A3}" srcOrd="0" destOrd="0" parTransId="{7F5EAC77-1A8C-4E47-98D8-CC9D6F035CEC}" sibTransId="{0A62A845-5C5C-EB4F-8EFA-D2F1D1687400}"/>
    <dgm:cxn modelId="{8927D8D4-0881-594C-8F84-75614532F12E}" srcId="{8C412AF4-D978-124E-B804-8C5B09006A44}" destId="{F1252CE0-FEDA-774F-8E2B-2663E1CC5759}" srcOrd="3" destOrd="0" parTransId="{D5C4C7A3-B9E0-C64B-9C75-0A5152CA3FD6}" sibTransId="{878B61D7-4B8F-BC40-9BDF-1F249433D4F1}"/>
    <dgm:cxn modelId="{1768ECDD-9F55-4C46-811F-309866DEEEAD}" srcId="{29B01167-1DC5-C549-99AE-B8559E1F39A3}" destId="{1F4C4C3F-DF41-564A-BF93-FB3C384A9A93}" srcOrd="0" destOrd="0" parTransId="{0186140D-61CD-004C-8411-4477F004ADAF}" sibTransId="{08ABAADA-EA56-F841-89CA-8064C1AFC0AE}"/>
    <dgm:cxn modelId="{857DA4E9-72A3-4046-8A05-CED2288E94EE}" srcId="{8C412AF4-D978-124E-B804-8C5B09006A44}" destId="{FDE0FF78-7471-2C4F-A707-2329A875BB46}" srcOrd="2" destOrd="0" parTransId="{4BE59C44-5C56-D341-90D7-799A04230CBC}" sibTransId="{C9F55BE5-3DBC-FF40-8B61-668E9545F5CB}"/>
    <dgm:cxn modelId="{F417F6EA-875D-384E-860B-D8292620D38D}" type="presOf" srcId="{A0397D45-957C-1C4D-8024-2E5B5FCA54BC}" destId="{D02C31FC-5D33-1547-B51E-92C19ED15945}" srcOrd="0" destOrd="0" presId="urn:microsoft.com/office/officeart/2005/8/layout/vList2"/>
    <dgm:cxn modelId="{F6A038F2-C40B-4E44-90E8-42FB3674732A}" srcId="{F1252CE0-FEDA-774F-8E2B-2663E1CC5759}" destId="{3E37D5DF-7D52-B242-AA94-A3626401530D}" srcOrd="1" destOrd="0" parTransId="{8005F4B2-703A-6649-B75F-225A3D1811B7}" sibTransId="{76FEBC95-61F9-7F4C-AD85-174C63230106}"/>
    <dgm:cxn modelId="{003D2D86-460F-7542-86F2-286345C179E7}" type="presParOf" srcId="{9D6126C5-E7DA-7443-B4D2-E45F9A085B94}" destId="{5642EAAB-F188-F748-A64E-4B75EDF5C95A}" srcOrd="0" destOrd="0" presId="urn:microsoft.com/office/officeart/2005/8/layout/vList2"/>
    <dgm:cxn modelId="{4AF8E88C-8017-024D-B8E4-8AE370278BD2}" type="presParOf" srcId="{9D6126C5-E7DA-7443-B4D2-E45F9A085B94}" destId="{5A0141F0-C9BA-8C43-89BA-96F9834913DF}" srcOrd="1" destOrd="0" presId="urn:microsoft.com/office/officeart/2005/8/layout/vList2"/>
    <dgm:cxn modelId="{F464193C-50EC-7C4A-B2B6-829397A99C16}" type="presParOf" srcId="{9D6126C5-E7DA-7443-B4D2-E45F9A085B94}" destId="{D02C31FC-5D33-1547-B51E-92C19ED15945}" srcOrd="2" destOrd="0" presId="urn:microsoft.com/office/officeart/2005/8/layout/vList2"/>
    <dgm:cxn modelId="{4A39B790-C3D7-AC4D-AE05-3B994F87FA2F}" type="presParOf" srcId="{9D6126C5-E7DA-7443-B4D2-E45F9A085B94}" destId="{11AC97AB-428E-8442-91F8-E16609569731}" srcOrd="3" destOrd="0" presId="urn:microsoft.com/office/officeart/2005/8/layout/vList2"/>
    <dgm:cxn modelId="{9CACBF4F-0BA4-1E4E-A4DE-5B49518AC50D}" type="presParOf" srcId="{9D6126C5-E7DA-7443-B4D2-E45F9A085B94}" destId="{1B2336F6-3788-8444-8E3D-E83A1551C4AA}" srcOrd="4" destOrd="0" presId="urn:microsoft.com/office/officeart/2005/8/layout/vList2"/>
    <dgm:cxn modelId="{7133600B-95BF-6544-9B88-EA57A5133593}" type="presParOf" srcId="{9D6126C5-E7DA-7443-B4D2-E45F9A085B94}" destId="{E55934B1-C815-E841-BCC1-D9E3A61B60A4}" srcOrd="5" destOrd="0" presId="urn:microsoft.com/office/officeart/2005/8/layout/vList2"/>
    <dgm:cxn modelId="{CD254DE4-91B6-F34E-95A9-AD9D3D423BE6}" type="presParOf" srcId="{9D6126C5-E7DA-7443-B4D2-E45F9A085B94}" destId="{91D6EDCF-C44F-0441-B95E-1E7353E30560}" srcOrd="6" destOrd="0" presId="urn:microsoft.com/office/officeart/2005/8/layout/vList2"/>
    <dgm:cxn modelId="{A67CB83A-A24A-2E46-B5AF-22C9E5AD3973}" type="presParOf" srcId="{9D6126C5-E7DA-7443-B4D2-E45F9A085B94}" destId="{7A04AB80-FB81-204E-A7B1-42D4A06905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0140F-8727-4442-A481-F8D347F51135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BB978C29-07A5-F04B-AD58-60CDA5EBBA9B}">
      <dgm:prSet phldrT="[Texto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b="1" dirty="0">
              <a:solidFill>
                <a:schemeClr val="tx1"/>
              </a:solidFill>
            </a:rPr>
            <a:t>Antecedentes</a:t>
          </a:r>
        </a:p>
      </dgm:t>
    </dgm:pt>
    <dgm:pt modelId="{E59B5DBC-855C-4E40-9966-7A32A4C24948}" type="parTrans" cxnId="{75627333-1B92-834E-B78F-1F61566DDAE8}">
      <dgm:prSet/>
      <dgm:spPr/>
      <dgm:t>
        <a:bodyPr/>
        <a:lstStyle/>
        <a:p>
          <a:endParaRPr lang="es-MX"/>
        </a:p>
      </dgm:t>
    </dgm:pt>
    <dgm:pt modelId="{932E52A6-12BF-C14E-8AFB-FECDAA1F8C46}" type="sibTrans" cxnId="{75627333-1B92-834E-B78F-1F61566DDAE8}">
      <dgm:prSet/>
      <dgm:spPr/>
      <dgm:t>
        <a:bodyPr/>
        <a:lstStyle/>
        <a:p>
          <a:endParaRPr lang="es-MX"/>
        </a:p>
      </dgm:t>
    </dgm:pt>
    <dgm:pt modelId="{448965AB-9F46-1844-A3EC-FC8A9D01AA5B}">
      <dgm:prSet phldrT="[Texto]"/>
      <dgm:spPr/>
      <dgm:t>
        <a:bodyPr/>
        <a:lstStyle/>
        <a:p>
          <a:r>
            <a:rPr lang="es-MX" dirty="0"/>
            <a:t>Planteamiento</a:t>
          </a:r>
        </a:p>
      </dgm:t>
    </dgm:pt>
    <dgm:pt modelId="{03310A89-11DB-BB41-952B-564C325C02C3}" type="parTrans" cxnId="{7C063299-F040-8643-BB5E-FCC590D10D21}">
      <dgm:prSet/>
      <dgm:spPr/>
      <dgm:t>
        <a:bodyPr/>
        <a:lstStyle/>
        <a:p>
          <a:endParaRPr lang="es-MX"/>
        </a:p>
      </dgm:t>
    </dgm:pt>
    <dgm:pt modelId="{674D457A-4125-3E49-9259-BD83CE68DCC4}" type="sibTrans" cxnId="{7C063299-F040-8643-BB5E-FCC590D10D21}">
      <dgm:prSet/>
      <dgm:spPr/>
      <dgm:t>
        <a:bodyPr/>
        <a:lstStyle/>
        <a:p>
          <a:endParaRPr lang="es-MX"/>
        </a:p>
      </dgm:t>
    </dgm:pt>
    <dgm:pt modelId="{20F70469-551B-264B-BD60-26CEB52A7EF5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716F0794-508D-D749-BAD2-EF84588D439E}" type="parTrans" cxnId="{0E9FAF6E-8A19-E742-BCE7-4ECB85F75481}">
      <dgm:prSet/>
      <dgm:spPr/>
      <dgm:t>
        <a:bodyPr/>
        <a:lstStyle/>
        <a:p>
          <a:endParaRPr lang="es-MX"/>
        </a:p>
      </dgm:t>
    </dgm:pt>
    <dgm:pt modelId="{03EAFA68-CB41-EE41-8D30-00832A7341C5}" type="sibTrans" cxnId="{0E9FAF6E-8A19-E742-BCE7-4ECB85F75481}">
      <dgm:prSet/>
      <dgm:spPr/>
      <dgm:t>
        <a:bodyPr/>
        <a:lstStyle/>
        <a:p>
          <a:endParaRPr lang="es-MX"/>
        </a:p>
      </dgm:t>
    </dgm:pt>
    <dgm:pt modelId="{C8382770-D14F-9541-B55E-88DE223C11A5}">
      <dgm:prSet/>
      <dgm:spPr/>
      <dgm:t>
        <a:bodyPr/>
        <a:lstStyle/>
        <a:p>
          <a:r>
            <a:rPr lang="es-MX" dirty="0"/>
            <a:t>Conclusiones</a:t>
          </a:r>
        </a:p>
      </dgm:t>
    </dgm:pt>
    <dgm:pt modelId="{FC6B737F-4D35-1A42-B9EE-0661AFF646C0}" type="parTrans" cxnId="{31E862B5-980E-C341-BCEC-F4F6534DA7A9}">
      <dgm:prSet/>
      <dgm:spPr/>
      <dgm:t>
        <a:bodyPr/>
        <a:lstStyle/>
        <a:p>
          <a:endParaRPr lang="es-MX"/>
        </a:p>
      </dgm:t>
    </dgm:pt>
    <dgm:pt modelId="{40D41FC6-5A81-1748-9505-0C1EDCA06B50}" type="sibTrans" cxnId="{31E862B5-980E-C341-BCEC-F4F6534DA7A9}">
      <dgm:prSet/>
      <dgm:spPr/>
      <dgm:t>
        <a:bodyPr/>
        <a:lstStyle/>
        <a:p>
          <a:endParaRPr lang="es-MX"/>
        </a:p>
      </dgm:t>
    </dgm:pt>
    <dgm:pt modelId="{C7211978-8FBA-084F-AB58-759CCD06DA72}" type="pres">
      <dgm:prSet presAssocID="{24C0140F-8727-4442-A481-F8D347F51135}" presName="Name0" presStyleCnt="0">
        <dgm:presLayoutVars>
          <dgm:dir/>
          <dgm:animLvl val="lvl"/>
          <dgm:resizeHandles val="exact"/>
        </dgm:presLayoutVars>
      </dgm:prSet>
      <dgm:spPr/>
    </dgm:pt>
    <dgm:pt modelId="{6083E4FC-E50E-ED49-B0CB-81F2D70038C6}" type="pres">
      <dgm:prSet presAssocID="{BB978C29-07A5-F04B-AD58-60CDA5EBBA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75445-6D17-6D40-9E1C-D2EAD7D34B5A}" type="pres">
      <dgm:prSet presAssocID="{932E52A6-12BF-C14E-8AFB-FECDAA1F8C46}" presName="parTxOnlySpace" presStyleCnt="0"/>
      <dgm:spPr/>
    </dgm:pt>
    <dgm:pt modelId="{5FAC7391-E9EE-0C47-973C-CD0702B740EB}" type="pres">
      <dgm:prSet presAssocID="{448965AB-9F46-1844-A3EC-FC8A9D01AA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B0C9DA-4064-F544-8184-3FDD1196C6C3}" type="pres">
      <dgm:prSet presAssocID="{674D457A-4125-3E49-9259-BD83CE68DCC4}" presName="parTxOnlySpace" presStyleCnt="0"/>
      <dgm:spPr/>
    </dgm:pt>
    <dgm:pt modelId="{DB338783-FEFE-5949-8B3C-7FC794F7E97A}" type="pres">
      <dgm:prSet presAssocID="{20F70469-551B-264B-BD60-26CEB52A7E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30D484-8551-5343-861B-6AC87222E9B5}" type="pres">
      <dgm:prSet presAssocID="{03EAFA68-CB41-EE41-8D30-00832A7341C5}" presName="parTxOnlySpace" presStyleCnt="0"/>
      <dgm:spPr/>
    </dgm:pt>
    <dgm:pt modelId="{07FA82DA-2A9F-2B44-9A28-25ECD40D8005}" type="pres">
      <dgm:prSet presAssocID="{C8382770-D14F-9541-B55E-88DE223C11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B72C00-4060-014F-A342-845B9B6168BC}" type="presOf" srcId="{24C0140F-8727-4442-A481-F8D347F51135}" destId="{C7211978-8FBA-084F-AB58-759CCD06DA72}" srcOrd="0" destOrd="0" presId="urn:microsoft.com/office/officeart/2005/8/layout/chevron1"/>
    <dgm:cxn modelId="{75627333-1B92-834E-B78F-1F61566DDAE8}" srcId="{24C0140F-8727-4442-A481-F8D347F51135}" destId="{BB978C29-07A5-F04B-AD58-60CDA5EBBA9B}" srcOrd="0" destOrd="0" parTransId="{E59B5DBC-855C-4E40-9966-7A32A4C24948}" sibTransId="{932E52A6-12BF-C14E-8AFB-FECDAA1F8C46}"/>
    <dgm:cxn modelId="{2E23A842-7D30-7948-8A4F-513FE8C8F4EE}" type="presOf" srcId="{20F70469-551B-264B-BD60-26CEB52A7EF5}" destId="{DB338783-FEFE-5949-8B3C-7FC794F7E97A}" srcOrd="0" destOrd="0" presId="urn:microsoft.com/office/officeart/2005/8/layout/chevron1"/>
    <dgm:cxn modelId="{C3744D64-D79A-174F-8273-B790C13F2BCB}" type="presOf" srcId="{448965AB-9F46-1844-A3EC-FC8A9D01AA5B}" destId="{5FAC7391-E9EE-0C47-973C-CD0702B740EB}" srcOrd="0" destOrd="0" presId="urn:microsoft.com/office/officeart/2005/8/layout/chevron1"/>
    <dgm:cxn modelId="{0E9FAF6E-8A19-E742-BCE7-4ECB85F75481}" srcId="{24C0140F-8727-4442-A481-F8D347F51135}" destId="{20F70469-551B-264B-BD60-26CEB52A7EF5}" srcOrd="2" destOrd="0" parTransId="{716F0794-508D-D749-BAD2-EF84588D439E}" sibTransId="{03EAFA68-CB41-EE41-8D30-00832A7341C5}"/>
    <dgm:cxn modelId="{9226B87A-405C-164A-8C26-C7E2AF16F695}" type="presOf" srcId="{C8382770-D14F-9541-B55E-88DE223C11A5}" destId="{07FA82DA-2A9F-2B44-9A28-25ECD40D8005}" srcOrd="0" destOrd="0" presId="urn:microsoft.com/office/officeart/2005/8/layout/chevron1"/>
    <dgm:cxn modelId="{7C063299-F040-8643-BB5E-FCC590D10D21}" srcId="{24C0140F-8727-4442-A481-F8D347F51135}" destId="{448965AB-9F46-1844-A3EC-FC8A9D01AA5B}" srcOrd="1" destOrd="0" parTransId="{03310A89-11DB-BB41-952B-564C325C02C3}" sibTransId="{674D457A-4125-3E49-9259-BD83CE68DCC4}"/>
    <dgm:cxn modelId="{D121DB9F-5FD0-2A43-8A05-00D292C836AC}" type="presOf" srcId="{BB978C29-07A5-F04B-AD58-60CDA5EBBA9B}" destId="{6083E4FC-E50E-ED49-B0CB-81F2D70038C6}" srcOrd="0" destOrd="0" presId="urn:microsoft.com/office/officeart/2005/8/layout/chevron1"/>
    <dgm:cxn modelId="{31E862B5-980E-C341-BCEC-F4F6534DA7A9}" srcId="{24C0140F-8727-4442-A481-F8D347F51135}" destId="{C8382770-D14F-9541-B55E-88DE223C11A5}" srcOrd="3" destOrd="0" parTransId="{FC6B737F-4D35-1A42-B9EE-0661AFF646C0}" sibTransId="{40D41FC6-5A81-1748-9505-0C1EDCA06B50}"/>
    <dgm:cxn modelId="{BE174CB0-1B3B-5048-9316-B134A86DC47F}" type="presParOf" srcId="{C7211978-8FBA-084F-AB58-759CCD06DA72}" destId="{6083E4FC-E50E-ED49-B0CB-81F2D70038C6}" srcOrd="0" destOrd="0" presId="urn:microsoft.com/office/officeart/2005/8/layout/chevron1"/>
    <dgm:cxn modelId="{95CBFF27-0CCB-0D41-964E-D8FDEBBA1431}" type="presParOf" srcId="{C7211978-8FBA-084F-AB58-759CCD06DA72}" destId="{A4975445-6D17-6D40-9E1C-D2EAD7D34B5A}" srcOrd="1" destOrd="0" presId="urn:microsoft.com/office/officeart/2005/8/layout/chevron1"/>
    <dgm:cxn modelId="{6C1F1C42-A6FE-8546-A67F-3619EF6D6BD6}" type="presParOf" srcId="{C7211978-8FBA-084F-AB58-759CCD06DA72}" destId="{5FAC7391-E9EE-0C47-973C-CD0702B740EB}" srcOrd="2" destOrd="0" presId="urn:microsoft.com/office/officeart/2005/8/layout/chevron1"/>
    <dgm:cxn modelId="{EA0C7792-F5AC-BA40-A5BB-0867231B4EEE}" type="presParOf" srcId="{C7211978-8FBA-084F-AB58-759CCD06DA72}" destId="{BDB0C9DA-4064-F544-8184-3FDD1196C6C3}" srcOrd="3" destOrd="0" presId="urn:microsoft.com/office/officeart/2005/8/layout/chevron1"/>
    <dgm:cxn modelId="{3ED2F810-D307-5D48-8FEA-3588BD554162}" type="presParOf" srcId="{C7211978-8FBA-084F-AB58-759CCD06DA72}" destId="{DB338783-FEFE-5949-8B3C-7FC794F7E97A}" srcOrd="4" destOrd="0" presId="urn:microsoft.com/office/officeart/2005/8/layout/chevron1"/>
    <dgm:cxn modelId="{1810DA24-AEC0-7C41-811F-9CBEC82F2B42}" type="presParOf" srcId="{C7211978-8FBA-084F-AB58-759CCD06DA72}" destId="{7030D484-8551-5343-861B-6AC87222E9B5}" srcOrd="5" destOrd="0" presId="urn:microsoft.com/office/officeart/2005/8/layout/chevron1"/>
    <dgm:cxn modelId="{7DD060B9-15B7-9146-BA04-F60D1058BDDA}" type="presParOf" srcId="{C7211978-8FBA-084F-AB58-759CCD06DA72}" destId="{07FA82DA-2A9F-2B44-9A28-25ECD40D80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3B6F02-E83F-6D43-90FC-B1D7F4133D9F}" type="doc">
      <dgm:prSet loTypeId="urn:microsoft.com/office/officeart/2008/layout/LinedList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4EB3ACD2-C107-774C-BD58-33CC47D1AA44}">
      <dgm:prSet phldrT="[Texto]"/>
      <dgm:spPr/>
      <dgm:t>
        <a:bodyPr/>
        <a:lstStyle/>
        <a:p>
          <a:r>
            <a:rPr lang="es-MX" dirty="0"/>
            <a:t>Organización</a:t>
          </a:r>
        </a:p>
      </dgm:t>
    </dgm:pt>
    <dgm:pt modelId="{79E849A9-6289-F040-B33D-FC0B6CC9C0E1}" type="parTrans" cxnId="{76EBF6A1-777C-7A43-A0C4-CB3F5F451470}">
      <dgm:prSet/>
      <dgm:spPr/>
      <dgm:t>
        <a:bodyPr/>
        <a:lstStyle/>
        <a:p>
          <a:endParaRPr lang="es-MX"/>
        </a:p>
      </dgm:t>
    </dgm:pt>
    <dgm:pt modelId="{91F37511-12E9-FB42-B237-D7F16166F21A}" type="sibTrans" cxnId="{76EBF6A1-777C-7A43-A0C4-CB3F5F451470}">
      <dgm:prSet/>
      <dgm:spPr/>
      <dgm:t>
        <a:bodyPr/>
        <a:lstStyle/>
        <a:p>
          <a:endParaRPr lang="es-MX"/>
        </a:p>
      </dgm:t>
    </dgm:pt>
    <dgm:pt modelId="{6235AB6B-634A-B74C-A1C3-F5FFFE0ED230}">
      <dgm:prSet phldrT="[Texto]"/>
      <dgm:spPr/>
      <dgm:t>
        <a:bodyPr/>
        <a:lstStyle/>
        <a:p>
          <a:r>
            <a:rPr lang="es-MX" b="1" dirty="0"/>
            <a:t>Tipo</a:t>
          </a:r>
          <a:r>
            <a:rPr lang="es-MX" dirty="0"/>
            <a:t>: Empresa privada</a:t>
          </a:r>
        </a:p>
      </dgm:t>
    </dgm:pt>
    <dgm:pt modelId="{E3D19577-DD30-6648-8D59-232047CAEB72}" type="parTrans" cxnId="{031E48BE-BA0B-204D-8977-E933F2D9FA30}">
      <dgm:prSet/>
      <dgm:spPr/>
      <dgm:t>
        <a:bodyPr/>
        <a:lstStyle/>
        <a:p>
          <a:endParaRPr lang="es-MX"/>
        </a:p>
      </dgm:t>
    </dgm:pt>
    <dgm:pt modelId="{36779B2A-6E7E-7840-B713-E29211458879}" type="sibTrans" cxnId="{031E48BE-BA0B-204D-8977-E933F2D9FA30}">
      <dgm:prSet/>
      <dgm:spPr/>
      <dgm:t>
        <a:bodyPr/>
        <a:lstStyle/>
        <a:p>
          <a:endParaRPr lang="es-MX"/>
        </a:p>
      </dgm:t>
    </dgm:pt>
    <dgm:pt modelId="{6A381053-5EF8-2D42-821A-FE57BD67A360}">
      <dgm:prSet phldrT="[Texto]"/>
      <dgm:spPr/>
      <dgm:t>
        <a:bodyPr/>
        <a:lstStyle/>
        <a:p>
          <a:r>
            <a:rPr lang="es-MX" b="1" dirty="0"/>
            <a:t>Nombre</a:t>
          </a:r>
          <a:r>
            <a:rPr lang="es-MX" dirty="0"/>
            <a:t>: </a:t>
          </a:r>
          <a:r>
            <a:rPr lang="es-MX" dirty="0" err="1"/>
            <a:t>Kuantik</a:t>
          </a:r>
          <a:r>
            <a:rPr lang="es-MX" dirty="0"/>
            <a:t> Data </a:t>
          </a:r>
          <a:r>
            <a:rPr lang="es-MX" dirty="0" err="1"/>
            <a:t>Jump</a:t>
          </a:r>
          <a:r>
            <a:rPr lang="es-MX" dirty="0"/>
            <a:t> </a:t>
          </a:r>
        </a:p>
      </dgm:t>
    </dgm:pt>
    <dgm:pt modelId="{F143390F-E2CC-1449-8403-1EEB389BE4FF}" type="parTrans" cxnId="{AF98E851-123C-3444-B207-A1819CCAAC83}">
      <dgm:prSet/>
      <dgm:spPr/>
      <dgm:t>
        <a:bodyPr/>
        <a:lstStyle/>
        <a:p>
          <a:endParaRPr lang="es-MX"/>
        </a:p>
      </dgm:t>
    </dgm:pt>
    <dgm:pt modelId="{CF725015-6688-5F48-B801-86F59ED88629}" type="sibTrans" cxnId="{AF98E851-123C-3444-B207-A1819CCAAC83}">
      <dgm:prSet/>
      <dgm:spPr/>
      <dgm:t>
        <a:bodyPr/>
        <a:lstStyle/>
        <a:p>
          <a:endParaRPr lang="es-MX"/>
        </a:p>
      </dgm:t>
    </dgm:pt>
    <dgm:pt modelId="{F7A775C7-FDD3-D344-A46B-7B67BFCC68E3}">
      <dgm:prSet phldrT="[Texto]"/>
      <dgm:spPr/>
      <dgm:t>
        <a:bodyPr/>
        <a:lstStyle/>
        <a:p>
          <a:r>
            <a:rPr lang="es-MX" b="1" dirty="0"/>
            <a:t>Departamento</a:t>
          </a:r>
          <a:r>
            <a:rPr lang="es-MX" dirty="0"/>
            <a:t>: AI </a:t>
          </a:r>
          <a:r>
            <a:rPr lang="es-MX" dirty="0" err="1"/>
            <a:t>Tech</a:t>
          </a:r>
          <a:r>
            <a:rPr lang="es-MX" dirty="0"/>
            <a:t> Lead</a:t>
          </a:r>
        </a:p>
      </dgm:t>
    </dgm:pt>
    <dgm:pt modelId="{6286E567-82DB-404B-A87E-C42DAEADE109}" type="parTrans" cxnId="{1ABFDAC0-DCEB-8448-A2F1-A6D668577A0F}">
      <dgm:prSet/>
      <dgm:spPr/>
      <dgm:t>
        <a:bodyPr/>
        <a:lstStyle/>
        <a:p>
          <a:endParaRPr lang="es-MX"/>
        </a:p>
      </dgm:t>
    </dgm:pt>
    <dgm:pt modelId="{D45FBDEC-F6FF-E54F-A77A-37534E53FB6D}" type="sibTrans" cxnId="{1ABFDAC0-DCEB-8448-A2F1-A6D668577A0F}">
      <dgm:prSet/>
      <dgm:spPr/>
      <dgm:t>
        <a:bodyPr/>
        <a:lstStyle/>
        <a:p>
          <a:endParaRPr lang="es-MX"/>
        </a:p>
      </dgm:t>
    </dgm:pt>
    <dgm:pt modelId="{AD8DEE03-3610-804A-A1E0-12EED87A9EBD}">
      <dgm:prSet/>
      <dgm:spPr/>
      <dgm:t>
        <a:bodyPr/>
        <a:lstStyle/>
        <a:p>
          <a:r>
            <a:rPr lang="es-MX" dirty="0"/>
            <a:t>Responsables</a:t>
          </a:r>
        </a:p>
      </dgm:t>
    </dgm:pt>
    <dgm:pt modelId="{47D7991B-937D-CC43-9F99-701F0FF76EDA}" type="parTrans" cxnId="{A910FEF3-9DD5-A047-851C-83562D6C83A8}">
      <dgm:prSet/>
      <dgm:spPr/>
      <dgm:t>
        <a:bodyPr/>
        <a:lstStyle/>
        <a:p>
          <a:endParaRPr lang="es-MX"/>
        </a:p>
      </dgm:t>
    </dgm:pt>
    <dgm:pt modelId="{9C00A5AC-2356-CC4C-9413-FC6CAEA3D677}" type="sibTrans" cxnId="{A910FEF3-9DD5-A047-851C-83562D6C83A8}">
      <dgm:prSet/>
      <dgm:spPr/>
      <dgm:t>
        <a:bodyPr/>
        <a:lstStyle/>
        <a:p>
          <a:endParaRPr lang="es-MX"/>
        </a:p>
      </dgm:t>
    </dgm:pt>
    <dgm:pt modelId="{A392F5AA-4217-D44F-9013-6239A15B1011}">
      <dgm:prSet/>
      <dgm:spPr/>
      <dgm:t>
        <a:bodyPr/>
        <a:lstStyle/>
        <a:p>
          <a:r>
            <a:rPr lang="es-MX" b="1" dirty="0"/>
            <a:t>Responsable de contacto</a:t>
          </a:r>
          <a:r>
            <a:rPr lang="es-MX" dirty="0"/>
            <a:t>: Jean Christian Díaz Preciado</a:t>
          </a:r>
        </a:p>
      </dgm:t>
    </dgm:pt>
    <dgm:pt modelId="{C2413BFE-58B1-C445-BFB7-3185D2C14770}" type="parTrans" cxnId="{2CBA4B28-9EC9-3C4E-871E-80C7AA2703EC}">
      <dgm:prSet/>
      <dgm:spPr/>
      <dgm:t>
        <a:bodyPr/>
        <a:lstStyle/>
        <a:p>
          <a:endParaRPr lang="es-MX"/>
        </a:p>
      </dgm:t>
    </dgm:pt>
    <dgm:pt modelId="{0EA45CA5-AD45-2A47-B1E0-FCBCD522E395}" type="sibTrans" cxnId="{2CBA4B28-9EC9-3C4E-871E-80C7AA2703EC}">
      <dgm:prSet/>
      <dgm:spPr/>
      <dgm:t>
        <a:bodyPr/>
        <a:lstStyle/>
        <a:p>
          <a:endParaRPr lang="es-MX"/>
        </a:p>
      </dgm:t>
    </dgm:pt>
    <dgm:pt modelId="{D3EFF1DB-E00E-9547-BB81-6F766F38E4F0}">
      <dgm:prSet/>
      <dgm:spPr/>
      <dgm:t>
        <a:bodyPr/>
        <a:lstStyle/>
        <a:p>
          <a:r>
            <a:rPr lang="es-MX" b="1" dirty="0"/>
            <a:t>Responsable del proyecto</a:t>
          </a:r>
          <a:r>
            <a:rPr lang="es-MX" dirty="0"/>
            <a:t>: Jean Christian Díaz Preciado</a:t>
          </a:r>
        </a:p>
      </dgm:t>
    </dgm:pt>
    <dgm:pt modelId="{4ADF3A03-8BE7-9A46-BF6A-E609F29435C5}" type="parTrans" cxnId="{46FF9DCA-11CD-794F-BD33-A02D6B54D8C8}">
      <dgm:prSet/>
      <dgm:spPr/>
      <dgm:t>
        <a:bodyPr/>
        <a:lstStyle/>
        <a:p>
          <a:endParaRPr lang="es-MX"/>
        </a:p>
      </dgm:t>
    </dgm:pt>
    <dgm:pt modelId="{3F23A2A6-927B-8041-9D69-C71A0D7FC0AE}" type="sibTrans" cxnId="{46FF9DCA-11CD-794F-BD33-A02D6B54D8C8}">
      <dgm:prSet/>
      <dgm:spPr/>
      <dgm:t>
        <a:bodyPr/>
        <a:lstStyle/>
        <a:p>
          <a:endParaRPr lang="es-MX"/>
        </a:p>
      </dgm:t>
    </dgm:pt>
    <dgm:pt modelId="{424E78EF-3F12-704D-B289-52A558F378EF}">
      <dgm:prSet/>
      <dgm:spPr/>
      <dgm:t>
        <a:bodyPr/>
        <a:lstStyle/>
        <a:p>
          <a:r>
            <a:rPr lang="es-MX" dirty="0"/>
            <a:t>Ubicación</a:t>
          </a:r>
        </a:p>
      </dgm:t>
    </dgm:pt>
    <dgm:pt modelId="{C99F278A-34E9-B748-96B8-B8D5BE4D86A1}" type="parTrans" cxnId="{7B2D7990-DADA-5042-872F-08E7985E045A}">
      <dgm:prSet/>
      <dgm:spPr/>
      <dgm:t>
        <a:bodyPr/>
        <a:lstStyle/>
        <a:p>
          <a:endParaRPr lang="es-MX"/>
        </a:p>
      </dgm:t>
    </dgm:pt>
    <dgm:pt modelId="{4F7F2D2B-F076-0F47-AC03-8664F2BCC0B2}" type="sibTrans" cxnId="{7B2D7990-DADA-5042-872F-08E7985E045A}">
      <dgm:prSet/>
      <dgm:spPr/>
      <dgm:t>
        <a:bodyPr/>
        <a:lstStyle/>
        <a:p>
          <a:endParaRPr lang="es-MX"/>
        </a:p>
      </dgm:t>
    </dgm:pt>
    <dgm:pt modelId="{60BB90FC-3D7D-5649-AA83-28EDC42D5DB1}">
      <dgm:prSet/>
      <dgm:spPr/>
      <dgm:t>
        <a:bodyPr/>
        <a:lstStyle/>
        <a:p>
          <a:r>
            <a:rPr lang="es-MX" b="1" dirty="0"/>
            <a:t>Ciudad</a:t>
          </a:r>
          <a:r>
            <a:rPr lang="es-MX" dirty="0"/>
            <a:t>: Xalapa</a:t>
          </a:r>
        </a:p>
      </dgm:t>
    </dgm:pt>
    <dgm:pt modelId="{B70C39F7-43B0-E54B-9C9E-4FDDED31DF6B}" type="parTrans" cxnId="{C697B570-FFC1-784A-A0EA-E72827822739}">
      <dgm:prSet/>
      <dgm:spPr/>
      <dgm:t>
        <a:bodyPr/>
        <a:lstStyle/>
        <a:p>
          <a:endParaRPr lang="es-MX"/>
        </a:p>
      </dgm:t>
    </dgm:pt>
    <dgm:pt modelId="{00062E58-D84C-AB47-A682-10094C80525D}" type="sibTrans" cxnId="{C697B570-FFC1-784A-A0EA-E72827822739}">
      <dgm:prSet/>
      <dgm:spPr/>
      <dgm:t>
        <a:bodyPr/>
        <a:lstStyle/>
        <a:p>
          <a:endParaRPr lang="es-MX"/>
        </a:p>
      </dgm:t>
    </dgm:pt>
    <dgm:pt modelId="{EBECA119-667D-604E-90B1-1BA8E7C10358}">
      <dgm:prSet/>
      <dgm:spPr/>
      <dgm:t>
        <a:bodyPr/>
        <a:lstStyle/>
        <a:p>
          <a:r>
            <a:rPr lang="es-MX" b="1" dirty="0"/>
            <a:t>Dirección</a:t>
          </a:r>
          <a:r>
            <a:rPr lang="es-MX" dirty="0"/>
            <a:t>: Paseo de los Alpes #1 Piso 3, Colonia Residencial Las Cumbres </a:t>
          </a:r>
        </a:p>
      </dgm:t>
    </dgm:pt>
    <dgm:pt modelId="{102D636B-24EA-7941-9BAF-44FF5592BE24}" type="parTrans" cxnId="{4D7D20C0-AB33-7049-A744-3A6F1723D151}">
      <dgm:prSet/>
      <dgm:spPr/>
      <dgm:t>
        <a:bodyPr/>
        <a:lstStyle/>
        <a:p>
          <a:endParaRPr lang="es-MX"/>
        </a:p>
      </dgm:t>
    </dgm:pt>
    <dgm:pt modelId="{412353BE-00D2-7D42-B014-4F9620D279A9}" type="sibTrans" cxnId="{4D7D20C0-AB33-7049-A744-3A6F1723D151}">
      <dgm:prSet/>
      <dgm:spPr/>
      <dgm:t>
        <a:bodyPr/>
        <a:lstStyle/>
        <a:p>
          <a:endParaRPr lang="es-MX"/>
        </a:p>
      </dgm:t>
    </dgm:pt>
    <dgm:pt modelId="{156D95E4-AA67-7949-A7C1-AF4269B914BC}" type="pres">
      <dgm:prSet presAssocID="{843B6F02-E83F-6D43-90FC-B1D7F4133D9F}" presName="vert0" presStyleCnt="0">
        <dgm:presLayoutVars>
          <dgm:dir/>
          <dgm:animOne val="branch"/>
          <dgm:animLvl val="lvl"/>
        </dgm:presLayoutVars>
      </dgm:prSet>
      <dgm:spPr/>
    </dgm:pt>
    <dgm:pt modelId="{DA1C3C93-59D1-1846-B9D0-379C8AF06367}" type="pres">
      <dgm:prSet presAssocID="{4EB3ACD2-C107-774C-BD58-33CC47D1AA44}" presName="thickLine" presStyleLbl="alignNode1" presStyleIdx="0" presStyleCnt="3"/>
      <dgm:spPr/>
    </dgm:pt>
    <dgm:pt modelId="{D4913EAA-32F6-0A4E-9295-F4B0EA994054}" type="pres">
      <dgm:prSet presAssocID="{4EB3ACD2-C107-774C-BD58-33CC47D1AA44}" presName="horz1" presStyleCnt="0"/>
      <dgm:spPr/>
    </dgm:pt>
    <dgm:pt modelId="{513C5581-5B0F-4A46-AD9B-EB07FE02A9C8}" type="pres">
      <dgm:prSet presAssocID="{4EB3ACD2-C107-774C-BD58-33CC47D1AA44}" presName="tx1" presStyleLbl="revTx" presStyleIdx="0" presStyleCnt="10"/>
      <dgm:spPr/>
    </dgm:pt>
    <dgm:pt modelId="{74F35399-5A78-8743-AABC-C207B35C6EE1}" type="pres">
      <dgm:prSet presAssocID="{4EB3ACD2-C107-774C-BD58-33CC47D1AA44}" presName="vert1" presStyleCnt="0"/>
      <dgm:spPr/>
    </dgm:pt>
    <dgm:pt modelId="{0D57E8B9-D3E4-2041-B9F8-BD00378BC2D8}" type="pres">
      <dgm:prSet presAssocID="{6235AB6B-634A-B74C-A1C3-F5FFFE0ED230}" presName="vertSpace2a" presStyleCnt="0"/>
      <dgm:spPr/>
    </dgm:pt>
    <dgm:pt modelId="{FDBBA3C2-1DE9-344C-AACC-464127108350}" type="pres">
      <dgm:prSet presAssocID="{6235AB6B-634A-B74C-A1C3-F5FFFE0ED230}" presName="horz2" presStyleCnt="0"/>
      <dgm:spPr/>
    </dgm:pt>
    <dgm:pt modelId="{F1319209-C9DE-C546-92E1-115B7C364B46}" type="pres">
      <dgm:prSet presAssocID="{6235AB6B-634A-B74C-A1C3-F5FFFE0ED230}" presName="horzSpace2" presStyleCnt="0"/>
      <dgm:spPr/>
    </dgm:pt>
    <dgm:pt modelId="{AB339761-B53D-A04E-B6B0-07416A8C7644}" type="pres">
      <dgm:prSet presAssocID="{6235AB6B-634A-B74C-A1C3-F5FFFE0ED230}" presName="tx2" presStyleLbl="revTx" presStyleIdx="1" presStyleCnt="10"/>
      <dgm:spPr/>
    </dgm:pt>
    <dgm:pt modelId="{024B46F2-5933-0A4C-AD65-4A207E4A0ED9}" type="pres">
      <dgm:prSet presAssocID="{6235AB6B-634A-B74C-A1C3-F5FFFE0ED230}" presName="vert2" presStyleCnt="0"/>
      <dgm:spPr/>
    </dgm:pt>
    <dgm:pt modelId="{5EE60DE6-4243-1643-98AF-04F29CE44ED1}" type="pres">
      <dgm:prSet presAssocID="{6235AB6B-634A-B74C-A1C3-F5FFFE0ED230}" presName="thinLine2b" presStyleLbl="callout" presStyleIdx="0" presStyleCnt="7"/>
      <dgm:spPr/>
    </dgm:pt>
    <dgm:pt modelId="{D3ADCE65-314F-AF49-9B8D-92CDEB163F3B}" type="pres">
      <dgm:prSet presAssocID="{6235AB6B-634A-B74C-A1C3-F5FFFE0ED230}" presName="vertSpace2b" presStyleCnt="0"/>
      <dgm:spPr/>
    </dgm:pt>
    <dgm:pt modelId="{873B5CFC-3C02-BB4D-B4C2-D2245A455F71}" type="pres">
      <dgm:prSet presAssocID="{6A381053-5EF8-2D42-821A-FE57BD67A360}" presName="horz2" presStyleCnt="0"/>
      <dgm:spPr/>
    </dgm:pt>
    <dgm:pt modelId="{E4B2B515-7AEB-0649-87A1-3D68C1076BD6}" type="pres">
      <dgm:prSet presAssocID="{6A381053-5EF8-2D42-821A-FE57BD67A360}" presName="horzSpace2" presStyleCnt="0"/>
      <dgm:spPr/>
    </dgm:pt>
    <dgm:pt modelId="{D397419C-5D8C-5F40-A1A4-C391F2D1A9B4}" type="pres">
      <dgm:prSet presAssocID="{6A381053-5EF8-2D42-821A-FE57BD67A360}" presName="tx2" presStyleLbl="revTx" presStyleIdx="2" presStyleCnt="10"/>
      <dgm:spPr/>
    </dgm:pt>
    <dgm:pt modelId="{E0C56774-D751-C240-A793-62733C6D3451}" type="pres">
      <dgm:prSet presAssocID="{6A381053-5EF8-2D42-821A-FE57BD67A360}" presName="vert2" presStyleCnt="0"/>
      <dgm:spPr/>
    </dgm:pt>
    <dgm:pt modelId="{BFDD8015-36BB-DF41-82AC-DB3366A7897E}" type="pres">
      <dgm:prSet presAssocID="{6A381053-5EF8-2D42-821A-FE57BD67A360}" presName="thinLine2b" presStyleLbl="callout" presStyleIdx="1" presStyleCnt="7"/>
      <dgm:spPr/>
    </dgm:pt>
    <dgm:pt modelId="{94495C91-5B9B-C842-B4BD-5001FC40931F}" type="pres">
      <dgm:prSet presAssocID="{6A381053-5EF8-2D42-821A-FE57BD67A360}" presName="vertSpace2b" presStyleCnt="0"/>
      <dgm:spPr/>
    </dgm:pt>
    <dgm:pt modelId="{48557EAC-8663-0D47-8465-8628058BFDBD}" type="pres">
      <dgm:prSet presAssocID="{F7A775C7-FDD3-D344-A46B-7B67BFCC68E3}" presName="horz2" presStyleCnt="0"/>
      <dgm:spPr/>
    </dgm:pt>
    <dgm:pt modelId="{D8ACB6FE-6759-B34D-86BE-57EB489494AB}" type="pres">
      <dgm:prSet presAssocID="{F7A775C7-FDD3-D344-A46B-7B67BFCC68E3}" presName="horzSpace2" presStyleCnt="0"/>
      <dgm:spPr/>
    </dgm:pt>
    <dgm:pt modelId="{A4C66CFB-E50A-6547-A710-FD55785B6C55}" type="pres">
      <dgm:prSet presAssocID="{F7A775C7-FDD3-D344-A46B-7B67BFCC68E3}" presName="tx2" presStyleLbl="revTx" presStyleIdx="3" presStyleCnt="10"/>
      <dgm:spPr/>
    </dgm:pt>
    <dgm:pt modelId="{957E7860-738E-F545-9B2D-9DF9221DDC8E}" type="pres">
      <dgm:prSet presAssocID="{F7A775C7-FDD3-D344-A46B-7B67BFCC68E3}" presName="vert2" presStyleCnt="0"/>
      <dgm:spPr/>
    </dgm:pt>
    <dgm:pt modelId="{74EEF32E-CEF5-7349-829A-B74582DB59FC}" type="pres">
      <dgm:prSet presAssocID="{F7A775C7-FDD3-D344-A46B-7B67BFCC68E3}" presName="thinLine2b" presStyleLbl="callout" presStyleIdx="2" presStyleCnt="7"/>
      <dgm:spPr/>
    </dgm:pt>
    <dgm:pt modelId="{1AC15292-2685-3F47-9347-8E8131CCDD82}" type="pres">
      <dgm:prSet presAssocID="{F7A775C7-FDD3-D344-A46B-7B67BFCC68E3}" presName="vertSpace2b" presStyleCnt="0"/>
      <dgm:spPr/>
    </dgm:pt>
    <dgm:pt modelId="{155E929E-97C7-9A47-B541-3A24EF15A8D7}" type="pres">
      <dgm:prSet presAssocID="{AD8DEE03-3610-804A-A1E0-12EED87A9EBD}" presName="thickLine" presStyleLbl="alignNode1" presStyleIdx="1" presStyleCnt="3"/>
      <dgm:spPr/>
    </dgm:pt>
    <dgm:pt modelId="{AFDC0A3C-87DC-EA4A-8899-A46EFDAB1090}" type="pres">
      <dgm:prSet presAssocID="{AD8DEE03-3610-804A-A1E0-12EED87A9EBD}" presName="horz1" presStyleCnt="0"/>
      <dgm:spPr/>
    </dgm:pt>
    <dgm:pt modelId="{6E132840-072B-F744-9548-B1031C05D7A4}" type="pres">
      <dgm:prSet presAssocID="{AD8DEE03-3610-804A-A1E0-12EED87A9EBD}" presName="tx1" presStyleLbl="revTx" presStyleIdx="4" presStyleCnt="10"/>
      <dgm:spPr/>
    </dgm:pt>
    <dgm:pt modelId="{CA38291D-1183-FA46-A7F5-83A00A8F369B}" type="pres">
      <dgm:prSet presAssocID="{AD8DEE03-3610-804A-A1E0-12EED87A9EBD}" presName="vert1" presStyleCnt="0"/>
      <dgm:spPr/>
    </dgm:pt>
    <dgm:pt modelId="{94A5FA57-BDBF-3D48-830F-0EE41FDEBCB8}" type="pres">
      <dgm:prSet presAssocID="{A392F5AA-4217-D44F-9013-6239A15B1011}" presName="vertSpace2a" presStyleCnt="0"/>
      <dgm:spPr/>
    </dgm:pt>
    <dgm:pt modelId="{9ADCF607-9676-7949-9C57-7F8DA782A624}" type="pres">
      <dgm:prSet presAssocID="{A392F5AA-4217-D44F-9013-6239A15B1011}" presName="horz2" presStyleCnt="0"/>
      <dgm:spPr/>
    </dgm:pt>
    <dgm:pt modelId="{9C683A24-6548-834E-BE41-24E1D5F5A4EB}" type="pres">
      <dgm:prSet presAssocID="{A392F5AA-4217-D44F-9013-6239A15B1011}" presName="horzSpace2" presStyleCnt="0"/>
      <dgm:spPr/>
    </dgm:pt>
    <dgm:pt modelId="{3E33E53B-D25D-454F-B4B0-457E9A83B504}" type="pres">
      <dgm:prSet presAssocID="{A392F5AA-4217-D44F-9013-6239A15B1011}" presName="tx2" presStyleLbl="revTx" presStyleIdx="5" presStyleCnt="10"/>
      <dgm:spPr/>
    </dgm:pt>
    <dgm:pt modelId="{17490396-E81F-A142-ACB5-20701955E766}" type="pres">
      <dgm:prSet presAssocID="{A392F5AA-4217-D44F-9013-6239A15B1011}" presName="vert2" presStyleCnt="0"/>
      <dgm:spPr/>
    </dgm:pt>
    <dgm:pt modelId="{5510CBBD-9FD5-0145-9B0B-43E3BC7942BA}" type="pres">
      <dgm:prSet presAssocID="{A392F5AA-4217-D44F-9013-6239A15B1011}" presName="thinLine2b" presStyleLbl="callout" presStyleIdx="3" presStyleCnt="7"/>
      <dgm:spPr/>
    </dgm:pt>
    <dgm:pt modelId="{78FE869B-8C8E-A941-A8ED-E451B6D56DA4}" type="pres">
      <dgm:prSet presAssocID="{A392F5AA-4217-D44F-9013-6239A15B1011}" presName="vertSpace2b" presStyleCnt="0"/>
      <dgm:spPr/>
    </dgm:pt>
    <dgm:pt modelId="{7C180D43-7F1F-9140-9FDF-5F4DE9988992}" type="pres">
      <dgm:prSet presAssocID="{D3EFF1DB-E00E-9547-BB81-6F766F38E4F0}" presName="horz2" presStyleCnt="0"/>
      <dgm:spPr/>
    </dgm:pt>
    <dgm:pt modelId="{BA44D2D1-29B5-6B41-B2AF-2724FE119E4D}" type="pres">
      <dgm:prSet presAssocID="{D3EFF1DB-E00E-9547-BB81-6F766F38E4F0}" presName="horzSpace2" presStyleCnt="0"/>
      <dgm:spPr/>
    </dgm:pt>
    <dgm:pt modelId="{8852CC3D-C723-FF49-BDE7-DFE19A800866}" type="pres">
      <dgm:prSet presAssocID="{D3EFF1DB-E00E-9547-BB81-6F766F38E4F0}" presName="tx2" presStyleLbl="revTx" presStyleIdx="6" presStyleCnt="10"/>
      <dgm:spPr/>
    </dgm:pt>
    <dgm:pt modelId="{CCB44C0F-138D-3F44-879D-64408A28AE9C}" type="pres">
      <dgm:prSet presAssocID="{D3EFF1DB-E00E-9547-BB81-6F766F38E4F0}" presName="vert2" presStyleCnt="0"/>
      <dgm:spPr/>
    </dgm:pt>
    <dgm:pt modelId="{A8566CED-31A5-F946-893A-C0458E573F45}" type="pres">
      <dgm:prSet presAssocID="{D3EFF1DB-E00E-9547-BB81-6F766F38E4F0}" presName="thinLine2b" presStyleLbl="callout" presStyleIdx="4" presStyleCnt="7"/>
      <dgm:spPr/>
    </dgm:pt>
    <dgm:pt modelId="{43A5EC57-CCC5-CD4D-B076-901D3B1909FE}" type="pres">
      <dgm:prSet presAssocID="{D3EFF1DB-E00E-9547-BB81-6F766F38E4F0}" presName="vertSpace2b" presStyleCnt="0"/>
      <dgm:spPr/>
    </dgm:pt>
    <dgm:pt modelId="{C1DD238B-1085-0346-A544-CC60E9B99CF5}" type="pres">
      <dgm:prSet presAssocID="{424E78EF-3F12-704D-B289-52A558F378EF}" presName="thickLine" presStyleLbl="alignNode1" presStyleIdx="2" presStyleCnt="3"/>
      <dgm:spPr/>
    </dgm:pt>
    <dgm:pt modelId="{A309A2DA-7510-A648-8EDA-5D079711E5F6}" type="pres">
      <dgm:prSet presAssocID="{424E78EF-3F12-704D-B289-52A558F378EF}" presName="horz1" presStyleCnt="0"/>
      <dgm:spPr/>
    </dgm:pt>
    <dgm:pt modelId="{5BC56BB6-6F0B-074B-8BB4-32EB2BD51951}" type="pres">
      <dgm:prSet presAssocID="{424E78EF-3F12-704D-B289-52A558F378EF}" presName="tx1" presStyleLbl="revTx" presStyleIdx="7" presStyleCnt="10"/>
      <dgm:spPr/>
    </dgm:pt>
    <dgm:pt modelId="{F5942C95-3F59-E54B-B72F-336DF4E08338}" type="pres">
      <dgm:prSet presAssocID="{424E78EF-3F12-704D-B289-52A558F378EF}" presName="vert1" presStyleCnt="0"/>
      <dgm:spPr/>
    </dgm:pt>
    <dgm:pt modelId="{DB674A83-9E1E-2848-984B-A4E8C3E7227D}" type="pres">
      <dgm:prSet presAssocID="{60BB90FC-3D7D-5649-AA83-28EDC42D5DB1}" presName="vertSpace2a" presStyleCnt="0"/>
      <dgm:spPr/>
    </dgm:pt>
    <dgm:pt modelId="{79FABF55-1CCF-F746-8D55-C6B20F8675FD}" type="pres">
      <dgm:prSet presAssocID="{60BB90FC-3D7D-5649-AA83-28EDC42D5DB1}" presName="horz2" presStyleCnt="0"/>
      <dgm:spPr/>
    </dgm:pt>
    <dgm:pt modelId="{323473FC-2F0C-0843-A0F5-D30C6C1A5EB3}" type="pres">
      <dgm:prSet presAssocID="{60BB90FC-3D7D-5649-AA83-28EDC42D5DB1}" presName="horzSpace2" presStyleCnt="0"/>
      <dgm:spPr/>
    </dgm:pt>
    <dgm:pt modelId="{4A24C479-30B6-964A-AE6C-19CA28C3A679}" type="pres">
      <dgm:prSet presAssocID="{60BB90FC-3D7D-5649-AA83-28EDC42D5DB1}" presName="tx2" presStyleLbl="revTx" presStyleIdx="8" presStyleCnt="10"/>
      <dgm:spPr/>
    </dgm:pt>
    <dgm:pt modelId="{8C5FCF87-D581-7943-91E7-F9D0AFB30765}" type="pres">
      <dgm:prSet presAssocID="{60BB90FC-3D7D-5649-AA83-28EDC42D5DB1}" presName="vert2" presStyleCnt="0"/>
      <dgm:spPr/>
    </dgm:pt>
    <dgm:pt modelId="{316DDEE7-0DB2-ED40-B606-9B979D55AC57}" type="pres">
      <dgm:prSet presAssocID="{60BB90FC-3D7D-5649-AA83-28EDC42D5DB1}" presName="thinLine2b" presStyleLbl="callout" presStyleIdx="5" presStyleCnt="7"/>
      <dgm:spPr/>
    </dgm:pt>
    <dgm:pt modelId="{EE7E59A6-FB37-F84B-8E3A-CB52D83397B5}" type="pres">
      <dgm:prSet presAssocID="{60BB90FC-3D7D-5649-AA83-28EDC42D5DB1}" presName="vertSpace2b" presStyleCnt="0"/>
      <dgm:spPr/>
    </dgm:pt>
    <dgm:pt modelId="{00B63430-E709-9543-B731-05B524BD43C0}" type="pres">
      <dgm:prSet presAssocID="{EBECA119-667D-604E-90B1-1BA8E7C10358}" presName="horz2" presStyleCnt="0"/>
      <dgm:spPr/>
    </dgm:pt>
    <dgm:pt modelId="{CC824784-FB8F-8446-8872-495765E2BBC7}" type="pres">
      <dgm:prSet presAssocID="{EBECA119-667D-604E-90B1-1BA8E7C10358}" presName="horzSpace2" presStyleCnt="0"/>
      <dgm:spPr/>
    </dgm:pt>
    <dgm:pt modelId="{13EE5E3F-5422-8648-B720-DA774360783E}" type="pres">
      <dgm:prSet presAssocID="{EBECA119-667D-604E-90B1-1BA8E7C10358}" presName="tx2" presStyleLbl="revTx" presStyleIdx="9" presStyleCnt="10"/>
      <dgm:spPr/>
    </dgm:pt>
    <dgm:pt modelId="{4F4FD006-5295-8F4E-9A56-B2EB1727BB31}" type="pres">
      <dgm:prSet presAssocID="{EBECA119-667D-604E-90B1-1BA8E7C10358}" presName="vert2" presStyleCnt="0"/>
      <dgm:spPr/>
    </dgm:pt>
    <dgm:pt modelId="{1DCCC5B9-D22C-EB42-836B-2EBE75F7A846}" type="pres">
      <dgm:prSet presAssocID="{EBECA119-667D-604E-90B1-1BA8E7C10358}" presName="thinLine2b" presStyleLbl="callout" presStyleIdx="6" presStyleCnt="7"/>
      <dgm:spPr/>
    </dgm:pt>
    <dgm:pt modelId="{A8F5C92B-BDF2-D242-A86A-F1D75F850FF2}" type="pres">
      <dgm:prSet presAssocID="{EBECA119-667D-604E-90B1-1BA8E7C10358}" presName="vertSpace2b" presStyleCnt="0"/>
      <dgm:spPr/>
    </dgm:pt>
  </dgm:ptLst>
  <dgm:cxnLst>
    <dgm:cxn modelId="{ECDF0D13-62F6-2144-B725-0B91515A2D6D}" type="presOf" srcId="{D3EFF1DB-E00E-9547-BB81-6F766F38E4F0}" destId="{8852CC3D-C723-FF49-BDE7-DFE19A800866}" srcOrd="0" destOrd="0" presId="urn:microsoft.com/office/officeart/2008/layout/LinedList"/>
    <dgm:cxn modelId="{5F67F81D-0C70-A74B-85AD-86D8685EC091}" type="presOf" srcId="{A392F5AA-4217-D44F-9013-6239A15B1011}" destId="{3E33E53B-D25D-454F-B4B0-457E9A83B504}" srcOrd="0" destOrd="0" presId="urn:microsoft.com/office/officeart/2008/layout/LinedList"/>
    <dgm:cxn modelId="{2CBA4B28-9EC9-3C4E-871E-80C7AA2703EC}" srcId="{AD8DEE03-3610-804A-A1E0-12EED87A9EBD}" destId="{A392F5AA-4217-D44F-9013-6239A15B1011}" srcOrd="0" destOrd="0" parTransId="{C2413BFE-58B1-C445-BFB7-3185D2C14770}" sibTransId="{0EA45CA5-AD45-2A47-B1E0-FCBCD522E395}"/>
    <dgm:cxn modelId="{E3500C30-2BFA-F449-ACE7-0403FC28AC11}" type="presOf" srcId="{6235AB6B-634A-B74C-A1C3-F5FFFE0ED230}" destId="{AB339761-B53D-A04E-B6B0-07416A8C7644}" srcOrd="0" destOrd="0" presId="urn:microsoft.com/office/officeart/2008/layout/LinedList"/>
    <dgm:cxn modelId="{A508C739-E3EF-FD41-96AE-341C814C9C52}" type="presOf" srcId="{4EB3ACD2-C107-774C-BD58-33CC47D1AA44}" destId="{513C5581-5B0F-4A46-AD9B-EB07FE02A9C8}" srcOrd="0" destOrd="0" presId="urn:microsoft.com/office/officeart/2008/layout/LinedList"/>
    <dgm:cxn modelId="{33ABF839-D469-8842-A352-C2DE923DAF9A}" type="presOf" srcId="{EBECA119-667D-604E-90B1-1BA8E7C10358}" destId="{13EE5E3F-5422-8648-B720-DA774360783E}" srcOrd="0" destOrd="0" presId="urn:microsoft.com/office/officeart/2008/layout/LinedList"/>
    <dgm:cxn modelId="{54EFAF49-AC92-B748-9DC8-7627EB6D4357}" type="presOf" srcId="{F7A775C7-FDD3-D344-A46B-7B67BFCC68E3}" destId="{A4C66CFB-E50A-6547-A710-FD55785B6C55}" srcOrd="0" destOrd="0" presId="urn:microsoft.com/office/officeart/2008/layout/LinedList"/>
    <dgm:cxn modelId="{6747F56B-D1F5-E24B-99C7-F05FDECE24BE}" type="presOf" srcId="{424E78EF-3F12-704D-B289-52A558F378EF}" destId="{5BC56BB6-6F0B-074B-8BB4-32EB2BD51951}" srcOrd="0" destOrd="0" presId="urn:microsoft.com/office/officeart/2008/layout/LinedList"/>
    <dgm:cxn modelId="{C697B570-FFC1-784A-A0EA-E72827822739}" srcId="{424E78EF-3F12-704D-B289-52A558F378EF}" destId="{60BB90FC-3D7D-5649-AA83-28EDC42D5DB1}" srcOrd="0" destOrd="0" parTransId="{B70C39F7-43B0-E54B-9C9E-4FDDED31DF6B}" sibTransId="{00062E58-D84C-AB47-A682-10094C80525D}"/>
    <dgm:cxn modelId="{AF98E851-123C-3444-B207-A1819CCAAC83}" srcId="{4EB3ACD2-C107-774C-BD58-33CC47D1AA44}" destId="{6A381053-5EF8-2D42-821A-FE57BD67A360}" srcOrd="1" destOrd="0" parTransId="{F143390F-E2CC-1449-8403-1EEB389BE4FF}" sibTransId="{CF725015-6688-5F48-B801-86F59ED88629}"/>
    <dgm:cxn modelId="{7BC1A856-2A76-144D-B6F0-2E2FF16F7248}" type="presOf" srcId="{6A381053-5EF8-2D42-821A-FE57BD67A360}" destId="{D397419C-5D8C-5F40-A1A4-C391F2D1A9B4}" srcOrd="0" destOrd="0" presId="urn:microsoft.com/office/officeart/2008/layout/LinedList"/>
    <dgm:cxn modelId="{7B2D7990-DADA-5042-872F-08E7985E045A}" srcId="{843B6F02-E83F-6D43-90FC-B1D7F4133D9F}" destId="{424E78EF-3F12-704D-B289-52A558F378EF}" srcOrd="2" destOrd="0" parTransId="{C99F278A-34E9-B748-96B8-B8D5BE4D86A1}" sibTransId="{4F7F2D2B-F076-0F47-AC03-8664F2BCC0B2}"/>
    <dgm:cxn modelId="{76EBF6A1-777C-7A43-A0C4-CB3F5F451470}" srcId="{843B6F02-E83F-6D43-90FC-B1D7F4133D9F}" destId="{4EB3ACD2-C107-774C-BD58-33CC47D1AA44}" srcOrd="0" destOrd="0" parTransId="{79E849A9-6289-F040-B33D-FC0B6CC9C0E1}" sibTransId="{91F37511-12E9-FB42-B237-D7F16166F21A}"/>
    <dgm:cxn modelId="{55B6B8B7-BC6C-E74D-98E9-535384D67BAE}" type="presOf" srcId="{AD8DEE03-3610-804A-A1E0-12EED87A9EBD}" destId="{6E132840-072B-F744-9548-B1031C05D7A4}" srcOrd="0" destOrd="0" presId="urn:microsoft.com/office/officeart/2008/layout/LinedList"/>
    <dgm:cxn modelId="{031E48BE-BA0B-204D-8977-E933F2D9FA30}" srcId="{4EB3ACD2-C107-774C-BD58-33CC47D1AA44}" destId="{6235AB6B-634A-B74C-A1C3-F5FFFE0ED230}" srcOrd="0" destOrd="0" parTransId="{E3D19577-DD30-6648-8D59-232047CAEB72}" sibTransId="{36779B2A-6E7E-7840-B713-E29211458879}"/>
    <dgm:cxn modelId="{4D7D20C0-AB33-7049-A744-3A6F1723D151}" srcId="{424E78EF-3F12-704D-B289-52A558F378EF}" destId="{EBECA119-667D-604E-90B1-1BA8E7C10358}" srcOrd="1" destOrd="0" parTransId="{102D636B-24EA-7941-9BAF-44FF5592BE24}" sibTransId="{412353BE-00D2-7D42-B014-4F9620D279A9}"/>
    <dgm:cxn modelId="{1ABFDAC0-DCEB-8448-A2F1-A6D668577A0F}" srcId="{4EB3ACD2-C107-774C-BD58-33CC47D1AA44}" destId="{F7A775C7-FDD3-D344-A46B-7B67BFCC68E3}" srcOrd="2" destOrd="0" parTransId="{6286E567-82DB-404B-A87E-C42DAEADE109}" sibTransId="{D45FBDEC-F6FF-E54F-A77A-37534E53FB6D}"/>
    <dgm:cxn modelId="{46FF9DCA-11CD-794F-BD33-A02D6B54D8C8}" srcId="{AD8DEE03-3610-804A-A1E0-12EED87A9EBD}" destId="{D3EFF1DB-E00E-9547-BB81-6F766F38E4F0}" srcOrd="1" destOrd="0" parTransId="{4ADF3A03-8BE7-9A46-BF6A-E609F29435C5}" sibTransId="{3F23A2A6-927B-8041-9D69-C71A0D7FC0AE}"/>
    <dgm:cxn modelId="{394FC0D7-0BAD-A846-9563-7EB2420E0BF7}" type="presOf" srcId="{60BB90FC-3D7D-5649-AA83-28EDC42D5DB1}" destId="{4A24C479-30B6-964A-AE6C-19CA28C3A679}" srcOrd="0" destOrd="0" presId="urn:microsoft.com/office/officeart/2008/layout/LinedList"/>
    <dgm:cxn modelId="{A910FEF3-9DD5-A047-851C-83562D6C83A8}" srcId="{843B6F02-E83F-6D43-90FC-B1D7F4133D9F}" destId="{AD8DEE03-3610-804A-A1E0-12EED87A9EBD}" srcOrd="1" destOrd="0" parTransId="{47D7991B-937D-CC43-9F99-701F0FF76EDA}" sibTransId="{9C00A5AC-2356-CC4C-9413-FC6CAEA3D677}"/>
    <dgm:cxn modelId="{B0348EF5-C36A-EA4B-B6A3-E63D4FAEA251}" type="presOf" srcId="{843B6F02-E83F-6D43-90FC-B1D7F4133D9F}" destId="{156D95E4-AA67-7949-A7C1-AF4269B914BC}" srcOrd="0" destOrd="0" presId="urn:microsoft.com/office/officeart/2008/layout/LinedList"/>
    <dgm:cxn modelId="{E497C9EB-175F-0047-9ADD-D1E981381239}" type="presParOf" srcId="{156D95E4-AA67-7949-A7C1-AF4269B914BC}" destId="{DA1C3C93-59D1-1846-B9D0-379C8AF06367}" srcOrd="0" destOrd="0" presId="urn:microsoft.com/office/officeart/2008/layout/LinedList"/>
    <dgm:cxn modelId="{D2C513C9-CD1D-2F43-968A-47738C118A8F}" type="presParOf" srcId="{156D95E4-AA67-7949-A7C1-AF4269B914BC}" destId="{D4913EAA-32F6-0A4E-9295-F4B0EA994054}" srcOrd="1" destOrd="0" presId="urn:microsoft.com/office/officeart/2008/layout/LinedList"/>
    <dgm:cxn modelId="{BBEECE98-27BC-224E-BE8C-133BEAAD2F6E}" type="presParOf" srcId="{D4913EAA-32F6-0A4E-9295-F4B0EA994054}" destId="{513C5581-5B0F-4A46-AD9B-EB07FE02A9C8}" srcOrd="0" destOrd="0" presId="urn:microsoft.com/office/officeart/2008/layout/LinedList"/>
    <dgm:cxn modelId="{291F038B-154D-A14B-810F-901CEF8BA717}" type="presParOf" srcId="{D4913EAA-32F6-0A4E-9295-F4B0EA994054}" destId="{74F35399-5A78-8743-AABC-C207B35C6EE1}" srcOrd="1" destOrd="0" presId="urn:microsoft.com/office/officeart/2008/layout/LinedList"/>
    <dgm:cxn modelId="{748DF8CE-C85F-E944-9415-348DECB9ABB0}" type="presParOf" srcId="{74F35399-5A78-8743-AABC-C207B35C6EE1}" destId="{0D57E8B9-D3E4-2041-B9F8-BD00378BC2D8}" srcOrd="0" destOrd="0" presId="urn:microsoft.com/office/officeart/2008/layout/LinedList"/>
    <dgm:cxn modelId="{02C9A9BC-354F-2544-87DC-475B0EB49A7D}" type="presParOf" srcId="{74F35399-5A78-8743-AABC-C207B35C6EE1}" destId="{FDBBA3C2-1DE9-344C-AACC-464127108350}" srcOrd="1" destOrd="0" presId="urn:microsoft.com/office/officeart/2008/layout/LinedList"/>
    <dgm:cxn modelId="{EC641DA8-E987-DA4A-A52E-8575CDC94211}" type="presParOf" srcId="{FDBBA3C2-1DE9-344C-AACC-464127108350}" destId="{F1319209-C9DE-C546-92E1-115B7C364B46}" srcOrd="0" destOrd="0" presId="urn:microsoft.com/office/officeart/2008/layout/LinedList"/>
    <dgm:cxn modelId="{70D60532-2D4B-374F-BAA7-5E81B3240B43}" type="presParOf" srcId="{FDBBA3C2-1DE9-344C-AACC-464127108350}" destId="{AB339761-B53D-A04E-B6B0-07416A8C7644}" srcOrd="1" destOrd="0" presId="urn:microsoft.com/office/officeart/2008/layout/LinedList"/>
    <dgm:cxn modelId="{A0EF5416-E46C-7C46-994F-44B27367F335}" type="presParOf" srcId="{FDBBA3C2-1DE9-344C-AACC-464127108350}" destId="{024B46F2-5933-0A4C-AD65-4A207E4A0ED9}" srcOrd="2" destOrd="0" presId="urn:microsoft.com/office/officeart/2008/layout/LinedList"/>
    <dgm:cxn modelId="{0B594815-A15F-DD42-8268-5E788CDBE28A}" type="presParOf" srcId="{74F35399-5A78-8743-AABC-C207B35C6EE1}" destId="{5EE60DE6-4243-1643-98AF-04F29CE44ED1}" srcOrd="2" destOrd="0" presId="urn:microsoft.com/office/officeart/2008/layout/LinedList"/>
    <dgm:cxn modelId="{6AEDF329-23E4-F442-A1A7-E5D15C148CFF}" type="presParOf" srcId="{74F35399-5A78-8743-AABC-C207B35C6EE1}" destId="{D3ADCE65-314F-AF49-9B8D-92CDEB163F3B}" srcOrd="3" destOrd="0" presId="urn:microsoft.com/office/officeart/2008/layout/LinedList"/>
    <dgm:cxn modelId="{0D7EDABD-29A2-D743-BBF7-27F16FEBB6ED}" type="presParOf" srcId="{74F35399-5A78-8743-AABC-C207B35C6EE1}" destId="{873B5CFC-3C02-BB4D-B4C2-D2245A455F71}" srcOrd="4" destOrd="0" presId="urn:microsoft.com/office/officeart/2008/layout/LinedList"/>
    <dgm:cxn modelId="{9F004516-4C25-3D42-9B44-05F12C410EBF}" type="presParOf" srcId="{873B5CFC-3C02-BB4D-B4C2-D2245A455F71}" destId="{E4B2B515-7AEB-0649-87A1-3D68C1076BD6}" srcOrd="0" destOrd="0" presId="urn:microsoft.com/office/officeart/2008/layout/LinedList"/>
    <dgm:cxn modelId="{B5144DF1-5E41-B441-A11F-4E213BAF2485}" type="presParOf" srcId="{873B5CFC-3C02-BB4D-B4C2-D2245A455F71}" destId="{D397419C-5D8C-5F40-A1A4-C391F2D1A9B4}" srcOrd="1" destOrd="0" presId="urn:microsoft.com/office/officeart/2008/layout/LinedList"/>
    <dgm:cxn modelId="{2F80C2F5-8E38-4E45-A19E-3B4D070C4603}" type="presParOf" srcId="{873B5CFC-3C02-BB4D-B4C2-D2245A455F71}" destId="{E0C56774-D751-C240-A793-62733C6D3451}" srcOrd="2" destOrd="0" presId="urn:microsoft.com/office/officeart/2008/layout/LinedList"/>
    <dgm:cxn modelId="{D99C4D98-7B52-1A4A-9DAF-2F38EC1CD4A1}" type="presParOf" srcId="{74F35399-5A78-8743-AABC-C207B35C6EE1}" destId="{BFDD8015-36BB-DF41-82AC-DB3366A7897E}" srcOrd="5" destOrd="0" presId="urn:microsoft.com/office/officeart/2008/layout/LinedList"/>
    <dgm:cxn modelId="{CD681884-44A6-0A45-A40C-0879073BA6DC}" type="presParOf" srcId="{74F35399-5A78-8743-AABC-C207B35C6EE1}" destId="{94495C91-5B9B-C842-B4BD-5001FC40931F}" srcOrd="6" destOrd="0" presId="urn:microsoft.com/office/officeart/2008/layout/LinedList"/>
    <dgm:cxn modelId="{2ED1CFAA-0D51-A24C-AD7D-5A7CEB815D6C}" type="presParOf" srcId="{74F35399-5A78-8743-AABC-C207B35C6EE1}" destId="{48557EAC-8663-0D47-8465-8628058BFDBD}" srcOrd="7" destOrd="0" presId="urn:microsoft.com/office/officeart/2008/layout/LinedList"/>
    <dgm:cxn modelId="{D492D66C-EAEE-9A41-AF04-4ABB516041AE}" type="presParOf" srcId="{48557EAC-8663-0D47-8465-8628058BFDBD}" destId="{D8ACB6FE-6759-B34D-86BE-57EB489494AB}" srcOrd="0" destOrd="0" presId="urn:microsoft.com/office/officeart/2008/layout/LinedList"/>
    <dgm:cxn modelId="{F867483C-EF91-A443-80EC-C2546E27B9BD}" type="presParOf" srcId="{48557EAC-8663-0D47-8465-8628058BFDBD}" destId="{A4C66CFB-E50A-6547-A710-FD55785B6C55}" srcOrd="1" destOrd="0" presId="urn:microsoft.com/office/officeart/2008/layout/LinedList"/>
    <dgm:cxn modelId="{535630D9-9697-B342-938A-F9E82F5A0C81}" type="presParOf" srcId="{48557EAC-8663-0D47-8465-8628058BFDBD}" destId="{957E7860-738E-F545-9B2D-9DF9221DDC8E}" srcOrd="2" destOrd="0" presId="urn:microsoft.com/office/officeart/2008/layout/LinedList"/>
    <dgm:cxn modelId="{FC022F27-FF78-F04B-B0CA-C54519D85635}" type="presParOf" srcId="{74F35399-5A78-8743-AABC-C207B35C6EE1}" destId="{74EEF32E-CEF5-7349-829A-B74582DB59FC}" srcOrd="8" destOrd="0" presId="urn:microsoft.com/office/officeart/2008/layout/LinedList"/>
    <dgm:cxn modelId="{5732D3AE-D399-D846-97CE-DF7ABF6DD908}" type="presParOf" srcId="{74F35399-5A78-8743-AABC-C207B35C6EE1}" destId="{1AC15292-2685-3F47-9347-8E8131CCDD82}" srcOrd="9" destOrd="0" presId="urn:microsoft.com/office/officeart/2008/layout/LinedList"/>
    <dgm:cxn modelId="{C3F0785B-3541-B143-ADFF-6706A980F213}" type="presParOf" srcId="{156D95E4-AA67-7949-A7C1-AF4269B914BC}" destId="{155E929E-97C7-9A47-B541-3A24EF15A8D7}" srcOrd="2" destOrd="0" presId="urn:microsoft.com/office/officeart/2008/layout/LinedList"/>
    <dgm:cxn modelId="{F160E650-AF75-1E46-994F-5643D49953C3}" type="presParOf" srcId="{156D95E4-AA67-7949-A7C1-AF4269B914BC}" destId="{AFDC0A3C-87DC-EA4A-8899-A46EFDAB1090}" srcOrd="3" destOrd="0" presId="urn:microsoft.com/office/officeart/2008/layout/LinedList"/>
    <dgm:cxn modelId="{D2949BB3-0F74-6F46-AE24-CC0B40BE456E}" type="presParOf" srcId="{AFDC0A3C-87DC-EA4A-8899-A46EFDAB1090}" destId="{6E132840-072B-F744-9548-B1031C05D7A4}" srcOrd="0" destOrd="0" presId="urn:microsoft.com/office/officeart/2008/layout/LinedList"/>
    <dgm:cxn modelId="{6DE18E36-952D-1446-9A2D-061ACB4F8208}" type="presParOf" srcId="{AFDC0A3C-87DC-EA4A-8899-A46EFDAB1090}" destId="{CA38291D-1183-FA46-A7F5-83A00A8F369B}" srcOrd="1" destOrd="0" presId="urn:microsoft.com/office/officeart/2008/layout/LinedList"/>
    <dgm:cxn modelId="{81C84C42-1364-F644-AAE2-A5BE2F57B8A4}" type="presParOf" srcId="{CA38291D-1183-FA46-A7F5-83A00A8F369B}" destId="{94A5FA57-BDBF-3D48-830F-0EE41FDEBCB8}" srcOrd="0" destOrd="0" presId="urn:microsoft.com/office/officeart/2008/layout/LinedList"/>
    <dgm:cxn modelId="{7AEAC79C-8CEC-AF42-8519-00BD1533A540}" type="presParOf" srcId="{CA38291D-1183-FA46-A7F5-83A00A8F369B}" destId="{9ADCF607-9676-7949-9C57-7F8DA782A624}" srcOrd="1" destOrd="0" presId="urn:microsoft.com/office/officeart/2008/layout/LinedList"/>
    <dgm:cxn modelId="{A22F0F1D-0F86-4E42-BFAA-3F2E009F8643}" type="presParOf" srcId="{9ADCF607-9676-7949-9C57-7F8DA782A624}" destId="{9C683A24-6548-834E-BE41-24E1D5F5A4EB}" srcOrd="0" destOrd="0" presId="urn:microsoft.com/office/officeart/2008/layout/LinedList"/>
    <dgm:cxn modelId="{30C855F7-E112-3D44-9F3F-858417C79EEA}" type="presParOf" srcId="{9ADCF607-9676-7949-9C57-7F8DA782A624}" destId="{3E33E53B-D25D-454F-B4B0-457E9A83B504}" srcOrd="1" destOrd="0" presId="urn:microsoft.com/office/officeart/2008/layout/LinedList"/>
    <dgm:cxn modelId="{3557D1EE-A1EF-3C4B-97CE-A552E97492A2}" type="presParOf" srcId="{9ADCF607-9676-7949-9C57-7F8DA782A624}" destId="{17490396-E81F-A142-ACB5-20701955E766}" srcOrd="2" destOrd="0" presId="urn:microsoft.com/office/officeart/2008/layout/LinedList"/>
    <dgm:cxn modelId="{235D02A2-7257-0746-B98D-2956159A26AC}" type="presParOf" srcId="{CA38291D-1183-FA46-A7F5-83A00A8F369B}" destId="{5510CBBD-9FD5-0145-9B0B-43E3BC7942BA}" srcOrd="2" destOrd="0" presId="urn:microsoft.com/office/officeart/2008/layout/LinedList"/>
    <dgm:cxn modelId="{7D385EA7-D862-9148-B954-B7CACC836A44}" type="presParOf" srcId="{CA38291D-1183-FA46-A7F5-83A00A8F369B}" destId="{78FE869B-8C8E-A941-A8ED-E451B6D56DA4}" srcOrd="3" destOrd="0" presId="urn:microsoft.com/office/officeart/2008/layout/LinedList"/>
    <dgm:cxn modelId="{DAC28F59-351F-954D-981B-6C5A95C6278F}" type="presParOf" srcId="{CA38291D-1183-FA46-A7F5-83A00A8F369B}" destId="{7C180D43-7F1F-9140-9FDF-5F4DE9988992}" srcOrd="4" destOrd="0" presId="urn:microsoft.com/office/officeart/2008/layout/LinedList"/>
    <dgm:cxn modelId="{B1D842A6-3286-2F4D-BC12-B51EDBB30E82}" type="presParOf" srcId="{7C180D43-7F1F-9140-9FDF-5F4DE9988992}" destId="{BA44D2D1-29B5-6B41-B2AF-2724FE119E4D}" srcOrd="0" destOrd="0" presId="urn:microsoft.com/office/officeart/2008/layout/LinedList"/>
    <dgm:cxn modelId="{21B3B17E-A9C1-AC43-90A9-942A3CDB3A7E}" type="presParOf" srcId="{7C180D43-7F1F-9140-9FDF-5F4DE9988992}" destId="{8852CC3D-C723-FF49-BDE7-DFE19A800866}" srcOrd="1" destOrd="0" presId="urn:microsoft.com/office/officeart/2008/layout/LinedList"/>
    <dgm:cxn modelId="{901D4A2D-11F3-3A4F-8306-16175A5391AD}" type="presParOf" srcId="{7C180D43-7F1F-9140-9FDF-5F4DE9988992}" destId="{CCB44C0F-138D-3F44-879D-64408A28AE9C}" srcOrd="2" destOrd="0" presId="urn:microsoft.com/office/officeart/2008/layout/LinedList"/>
    <dgm:cxn modelId="{1F103014-25FE-7747-8428-F9558C7088B2}" type="presParOf" srcId="{CA38291D-1183-FA46-A7F5-83A00A8F369B}" destId="{A8566CED-31A5-F946-893A-C0458E573F45}" srcOrd="5" destOrd="0" presId="urn:microsoft.com/office/officeart/2008/layout/LinedList"/>
    <dgm:cxn modelId="{6F913C6E-F93D-9F40-8171-00B58FEAC61C}" type="presParOf" srcId="{CA38291D-1183-FA46-A7F5-83A00A8F369B}" destId="{43A5EC57-CCC5-CD4D-B076-901D3B1909FE}" srcOrd="6" destOrd="0" presId="urn:microsoft.com/office/officeart/2008/layout/LinedList"/>
    <dgm:cxn modelId="{BFFAD4A0-9A70-AD4C-BE55-A93F8B80F55F}" type="presParOf" srcId="{156D95E4-AA67-7949-A7C1-AF4269B914BC}" destId="{C1DD238B-1085-0346-A544-CC60E9B99CF5}" srcOrd="4" destOrd="0" presId="urn:microsoft.com/office/officeart/2008/layout/LinedList"/>
    <dgm:cxn modelId="{90B804F2-0285-5345-9B56-F6DB31DFC7B0}" type="presParOf" srcId="{156D95E4-AA67-7949-A7C1-AF4269B914BC}" destId="{A309A2DA-7510-A648-8EDA-5D079711E5F6}" srcOrd="5" destOrd="0" presId="urn:microsoft.com/office/officeart/2008/layout/LinedList"/>
    <dgm:cxn modelId="{FD1B0BBC-413D-1E4E-AAAC-FA4B0420091E}" type="presParOf" srcId="{A309A2DA-7510-A648-8EDA-5D079711E5F6}" destId="{5BC56BB6-6F0B-074B-8BB4-32EB2BD51951}" srcOrd="0" destOrd="0" presId="urn:microsoft.com/office/officeart/2008/layout/LinedList"/>
    <dgm:cxn modelId="{909F5C36-E290-8644-9B85-CC83A8C566AC}" type="presParOf" srcId="{A309A2DA-7510-A648-8EDA-5D079711E5F6}" destId="{F5942C95-3F59-E54B-B72F-336DF4E08338}" srcOrd="1" destOrd="0" presId="urn:microsoft.com/office/officeart/2008/layout/LinedList"/>
    <dgm:cxn modelId="{7FCA1F0A-279A-C546-BC3B-0F217C37E550}" type="presParOf" srcId="{F5942C95-3F59-E54B-B72F-336DF4E08338}" destId="{DB674A83-9E1E-2848-984B-A4E8C3E7227D}" srcOrd="0" destOrd="0" presId="urn:microsoft.com/office/officeart/2008/layout/LinedList"/>
    <dgm:cxn modelId="{2A294FB0-3CDD-BA42-B501-84BA9B91ADEB}" type="presParOf" srcId="{F5942C95-3F59-E54B-B72F-336DF4E08338}" destId="{79FABF55-1CCF-F746-8D55-C6B20F8675FD}" srcOrd="1" destOrd="0" presId="urn:microsoft.com/office/officeart/2008/layout/LinedList"/>
    <dgm:cxn modelId="{8B517A47-52F8-8B43-A994-8BC4EADC1EFD}" type="presParOf" srcId="{79FABF55-1CCF-F746-8D55-C6B20F8675FD}" destId="{323473FC-2F0C-0843-A0F5-D30C6C1A5EB3}" srcOrd="0" destOrd="0" presId="urn:microsoft.com/office/officeart/2008/layout/LinedList"/>
    <dgm:cxn modelId="{4FDF31E6-D874-B74F-A4D3-D42185524B10}" type="presParOf" srcId="{79FABF55-1CCF-F746-8D55-C6B20F8675FD}" destId="{4A24C479-30B6-964A-AE6C-19CA28C3A679}" srcOrd="1" destOrd="0" presId="urn:microsoft.com/office/officeart/2008/layout/LinedList"/>
    <dgm:cxn modelId="{4F1F2970-65FD-6745-8EDB-B10C6EFE1B87}" type="presParOf" srcId="{79FABF55-1CCF-F746-8D55-C6B20F8675FD}" destId="{8C5FCF87-D581-7943-91E7-F9D0AFB30765}" srcOrd="2" destOrd="0" presId="urn:microsoft.com/office/officeart/2008/layout/LinedList"/>
    <dgm:cxn modelId="{03D710BD-E01B-F445-9A10-9D58F3922606}" type="presParOf" srcId="{F5942C95-3F59-E54B-B72F-336DF4E08338}" destId="{316DDEE7-0DB2-ED40-B606-9B979D55AC57}" srcOrd="2" destOrd="0" presId="urn:microsoft.com/office/officeart/2008/layout/LinedList"/>
    <dgm:cxn modelId="{E794A45F-ECB7-0244-9473-CEE642A76059}" type="presParOf" srcId="{F5942C95-3F59-E54B-B72F-336DF4E08338}" destId="{EE7E59A6-FB37-F84B-8E3A-CB52D83397B5}" srcOrd="3" destOrd="0" presId="urn:microsoft.com/office/officeart/2008/layout/LinedList"/>
    <dgm:cxn modelId="{565B160E-9B9A-1C45-B9CC-0773226DE039}" type="presParOf" srcId="{F5942C95-3F59-E54B-B72F-336DF4E08338}" destId="{00B63430-E709-9543-B731-05B524BD43C0}" srcOrd="4" destOrd="0" presId="urn:microsoft.com/office/officeart/2008/layout/LinedList"/>
    <dgm:cxn modelId="{24B4BC9D-A39F-AD49-8EE5-633A43972FF3}" type="presParOf" srcId="{00B63430-E709-9543-B731-05B524BD43C0}" destId="{CC824784-FB8F-8446-8872-495765E2BBC7}" srcOrd="0" destOrd="0" presId="urn:microsoft.com/office/officeart/2008/layout/LinedList"/>
    <dgm:cxn modelId="{88DD8F3E-1C4B-2E4D-819A-08DB9637A016}" type="presParOf" srcId="{00B63430-E709-9543-B731-05B524BD43C0}" destId="{13EE5E3F-5422-8648-B720-DA774360783E}" srcOrd="1" destOrd="0" presId="urn:microsoft.com/office/officeart/2008/layout/LinedList"/>
    <dgm:cxn modelId="{09FE9E44-4AE2-9D4F-99D4-98F892BA90EB}" type="presParOf" srcId="{00B63430-E709-9543-B731-05B524BD43C0}" destId="{4F4FD006-5295-8F4E-9A56-B2EB1727BB31}" srcOrd="2" destOrd="0" presId="urn:microsoft.com/office/officeart/2008/layout/LinedList"/>
    <dgm:cxn modelId="{E693B9C0-2122-FD4A-A50F-E23B5C79939B}" type="presParOf" srcId="{F5942C95-3F59-E54B-B72F-336DF4E08338}" destId="{1DCCC5B9-D22C-EB42-836B-2EBE75F7A846}" srcOrd="5" destOrd="0" presId="urn:microsoft.com/office/officeart/2008/layout/LinedList"/>
    <dgm:cxn modelId="{AFA41C84-2C3F-274F-9706-76A16E67F516}" type="presParOf" srcId="{F5942C95-3F59-E54B-B72F-336DF4E08338}" destId="{A8F5C92B-BDF2-D242-A86A-F1D75F850FF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C0140F-8727-4442-A481-F8D347F51135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BB978C29-07A5-F04B-AD58-60CDA5EBBA9B}">
      <dgm:prSet phldrT="[Texto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MX" b="0" dirty="0">
              <a:solidFill>
                <a:schemeClr val="bg1"/>
              </a:solidFill>
            </a:rPr>
            <a:t>Antecedentes</a:t>
          </a:r>
        </a:p>
      </dgm:t>
    </dgm:pt>
    <dgm:pt modelId="{E59B5DBC-855C-4E40-9966-7A32A4C24948}" type="parTrans" cxnId="{75627333-1B92-834E-B78F-1F61566DDAE8}">
      <dgm:prSet/>
      <dgm:spPr/>
      <dgm:t>
        <a:bodyPr/>
        <a:lstStyle/>
        <a:p>
          <a:endParaRPr lang="es-MX"/>
        </a:p>
      </dgm:t>
    </dgm:pt>
    <dgm:pt modelId="{932E52A6-12BF-C14E-8AFB-FECDAA1F8C46}" type="sibTrans" cxnId="{75627333-1B92-834E-B78F-1F61566DDAE8}">
      <dgm:prSet/>
      <dgm:spPr/>
      <dgm:t>
        <a:bodyPr/>
        <a:lstStyle/>
        <a:p>
          <a:endParaRPr lang="es-MX"/>
        </a:p>
      </dgm:t>
    </dgm:pt>
    <dgm:pt modelId="{448965AB-9F46-1844-A3EC-FC8A9D01AA5B}">
      <dgm:prSet phldrT="[Texto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solidFill>
          <a:srgbClr val="44BEB9"/>
        </a:solidFill>
        <a:ln>
          <a:solidFill>
            <a:srgbClr val="44BEB9"/>
          </a:solidFill>
        </a:ln>
      </dgm:spPr>
      <dgm:t>
        <a:bodyPr/>
        <a:lstStyle/>
        <a:p>
          <a:r>
            <a:rPr lang="es-MX" b="1" dirty="0">
              <a:solidFill>
                <a:schemeClr val="tx1"/>
              </a:solidFill>
            </a:rPr>
            <a:t>Planteamiento</a:t>
          </a:r>
        </a:p>
      </dgm:t>
    </dgm:pt>
    <dgm:pt modelId="{03310A89-11DB-BB41-952B-564C325C02C3}" type="parTrans" cxnId="{7C063299-F040-8643-BB5E-FCC590D10D21}">
      <dgm:prSet/>
      <dgm:spPr/>
      <dgm:t>
        <a:bodyPr/>
        <a:lstStyle/>
        <a:p>
          <a:endParaRPr lang="es-MX"/>
        </a:p>
      </dgm:t>
    </dgm:pt>
    <dgm:pt modelId="{674D457A-4125-3E49-9259-BD83CE68DCC4}" type="sibTrans" cxnId="{7C063299-F040-8643-BB5E-FCC590D10D21}">
      <dgm:prSet/>
      <dgm:spPr/>
      <dgm:t>
        <a:bodyPr/>
        <a:lstStyle/>
        <a:p>
          <a:endParaRPr lang="es-MX"/>
        </a:p>
      </dgm:t>
    </dgm:pt>
    <dgm:pt modelId="{20F70469-551B-264B-BD60-26CEB52A7EF5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716F0794-508D-D749-BAD2-EF84588D439E}" type="parTrans" cxnId="{0E9FAF6E-8A19-E742-BCE7-4ECB85F75481}">
      <dgm:prSet/>
      <dgm:spPr/>
      <dgm:t>
        <a:bodyPr/>
        <a:lstStyle/>
        <a:p>
          <a:endParaRPr lang="es-MX"/>
        </a:p>
      </dgm:t>
    </dgm:pt>
    <dgm:pt modelId="{03EAFA68-CB41-EE41-8D30-00832A7341C5}" type="sibTrans" cxnId="{0E9FAF6E-8A19-E742-BCE7-4ECB85F75481}">
      <dgm:prSet/>
      <dgm:spPr/>
      <dgm:t>
        <a:bodyPr/>
        <a:lstStyle/>
        <a:p>
          <a:endParaRPr lang="es-MX"/>
        </a:p>
      </dgm:t>
    </dgm:pt>
    <dgm:pt modelId="{C8382770-D14F-9541-B55E-88DE223C11A5}">
      <dgm:prSet/>
      <dgm:spPr/>
      <dgm:t>
        <a:bodyPr/>
        <a:lstStyle/>
        <a:p>
          <a:r>
            <a:rPr lang="es-MX" dirty="0"/>
            <a:t>Conclusiones</a:t>
          </a:r>
        </a:p>
      </dgm:t>
    </dgm:pt>
    <dgm:pt modelId="{FC6B737F-4D35-1A42-B9EE-0661AFF646C0}" type="parTrans" cxnId="{31E862B5-980E-C341-BCEC-F4F6534DA7A9}">
      <dgm:prSet/>
      <dgm:spPr/>
      <dgm:t>
        <a:bodyPr/>
        <a:lstStyle/>
        <a:p>
          <a:endParaRPr lang="es-MX"/>
        </a:p>
      </dgm:t>
    </dgm:pt>
    <dgm:pt modelId="{40D41FC6-5A81-1748-9505-0C1EDCA06B50}" type="sibTrans" cxnId="{31E862B5-980E-C341-BCEC-F4F6534DA7A9}">
      <dgm:prSet/>
      <dgm:spPr/>
      <dgm:t>
        <a:bodyPr/>
        <a:lstStyle/>
        <a:p>
          <a:endParaRPr lang="es-MX"/>
        </a:p>
      </dgm:t>
    </dgm:pt>
    <dgm:pt modelId="{C7211978-8FBA-084F-AB58-759CCD06DA72}" type="pres">
      <dgm:prSet presAssocID="{24C0140F-8727-4442-A481-F8D347F51135}" presName="Name0" presStyleCnt="0">
        <dgm:presLayoutVars>
          <dgm:dir/>
          <dgm:animLvl val="lvl"/>
          <dgm:resizeHandles val="exact"/>
        </dgm:presLayoutVars>
      </dgm:prSet>
      <dgm:spPr/>
    </dgm:pt>
    <dgm:pt modelId="{6083E4FC-E50E-ED49-B0CB-81F2D70038C6}" type="pres">
      <dgm:prSet presAssocID="{BB978C29-07A5-F04B-AD58-60CDA5EBBA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75445-6D17-6D40-9E1C-D2EAD7D34B5A}" type="pres">
      <dgm:prSet presAssocID="{932E52A6-12BF-C14E-8AFB-FECDAA1F8C46}" presName="parTxOnlySpace" presStyleCnt="0"/>
      <dgm:spPr/>
    </dgm:pt>
    <dgm:pt modelId="{5FAC7391-E9EE-0C47-973C-CD0702B740EB}" type="pres">
      <dgm:prSet presAssocID="{448965AB-9F46-1844-A3EC-FC8A9D01AA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B0C9DA-4064-F544-8184-3FDD1196C6C3}" type="pres">
      <dgm:prSet presAssocID="{674D457A-4125-3E49-9259-BD83CE68DCC4}" presName="parTxOnlySpace" presStyleCnt="0"/>
      <dgm:spPr/>
    </dgm:pt>
    <dgm:pt modelId="{DB338783-FEFE-5949-8B3C-7FC794F7E97A}" type="pres">
      <dgm:prSet presAssocID="{20F70469-551B-264B-BD60-26CEB52A7E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30D484-8551-5343-861B-6AC87222E9B5}" type="pres">
      <dgm:prSet presAssocID="{03EAFA68-CB41-EE41-8D30-00832A7341C5}" presName="parTxOnlySpace" presStyleCnt="0"/>
      <dgm:spPr/>
    </dgm:pt>
    <dgm:pt modelId="{07FA82DA-2A9F-2B44-9A28-25ECD40D8005}" type="pres">
      <dgm:prSet presAssocID="{C8382770-D14F-9541-B55E-88DE223C11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B72C00-4060-014F-A342-845B9B6168BC}" type="presOf" srcId="{24C0140F-8727-4442-A481-F8D347F51135}" destId="{C7211978-8FBA-084F-AB58-759CCD06DA72}" srcOrd="0" destOrd="0" presId="urn:microsoft.com/office/officeart/2005/8/layout/chevron1"/>
    <dgm:cxn modelId="{75627333-1B92-834E-B78F-1F61566DDAE8}" srcId="{24C0140F-8727-4442-A481-F8D347F51135}" destId="{BB978C29-07A5-F04B-AD58-60CDA5EBBA9B}" srcOrd="0" destOrd="0" parTransId="{E59B5DBC-855C-4E40-9966-7A32A4C24948}" sibTransId="{932E52A6-12BF-C14E-8AFB-FECDAA1F8C46}"/>
    <dgm:cxn modelId="{2E23A842-7D30-7948-8A4F-513FE8C8F4EE}" type="presOf" srcId="{20F70469-551B-264B-BD60-26CEB52A7EF5}" destId="{DB338783-FEFE-5949-8B3C-7FC794F7E97A}" srcOrd="0" destOrd="0" presId="urn:microsoft.com/office/officeart/2005/8/layout/chevron1"/>
    <dgm:cxn modelId="{C3744D64-D79A-174F-8273-B790C13F2BCB}" type="presOf" srcId="{448965AB-9F46-1844-A3EC-FC8A9D01AA5B}" destId="{5FAC7391-E9EE-0C47-973C-CD0702B740EB}" srcOrd="0" destOrd="0" presId="urn:microsoft.com/office/officeart/2005/8/layout/chevron1"/>
    <dgm:cxn modelId="{0E9FAF6E-8A19-E742-BCE7-4ECB85F75481}" srcId="{24C0140F-8727-4442-A481-F8D347F51135}" destId="{20F70469-551B-264B-BD60-26CEB52A7EF5}" srcOrd="2" destOrd="0" parTransId="{716F0794-508D-D749-BAD2-EF84588D439E}" sibTransId="{03EAFA68-CB41-EE41-8D30-00832A7341C5}"/>
    <dgm:cxn modelId="{9226B87A-405C-164A-8C26-C7E2AF16F695}" type="presOf" srcId="{C8382770-D14F-9541-B55E-88DE223C11A5}" destId="{07FA82DA-2A9F-2B44-9A28-25ECD40D8005}" srcOrd="0" destOrd="0" presId="urn:microsoft.com/office/officeart/2005/8/layout/chevron1"/>
    <dgm:cxn modelId="{7C063299-F040-8643-BB5E-FCC590D10D21}" srcId="{24C0140F-8727-4442-A481-F8D347F51135}" destId="{448965AB-9F46-1844-A3EC-FC8A9D01AA5B}" srcOrd="1" destOrd="0" parTransId="{03310A89-11DB-BB41-952B-564C325C02C3}" sibTransId="{674D457A-4125-3E49-9259-BD83CE68DCC4}"/>
    <dgm:cxn modelId="{D121DB9F-5FD0-2A43-8A05-00D292C836AC}" type="presOf" srcId="{BB978C29-07A5-F04B-AD58-60CDA5EBBA9B}" destId="{6083E4FC-E50E-ED49-B0CB-81F2D70038C6}" srcOrd="0" destOrd="0" presId="urn:microsoft.com/office/officeart/2005/8/layout/chevron1"/>
    <dgm:cxn modelId="{31E862B5-980E-C341-BCEC-F4F6534DA7A9}" srcId="{24C0140F-8727-4442-A481-F8D347F51135}" destId="{C8382770-D14F-9541-B55E-88DE223C11A5}" srcOrd="3" destOrd="0" parTransId="{FC6B737F-4D35-1A42-B9EE-0661AFF646C0}" sibTransId="{40D41FC6-5A81-1748-9505-0C1EDCA06B50}"/>
    <dgm:cxn modelId="{BE174CB0-1B3B-5048-9316-B134A86DC47F}" type="presParOf" srcId="{C7211978-8FBA-084F-AB58-759CCD06DA72}" destId="{6083E4FC-E50E-ED49-B0CB-81F2D70038C6}" srcOrd="0" destOrd="0" presId="urn:microsoft.com/office/officeart/2005/8/layout/chevron1"/>
    <dgm:cxn modelId="{95CBFF27-0CCB-0D41-964E-D8FDEBBA1431}" type="presParOf" srcId="{C7211978-8FBA-084F-AB58-759CCD06DA72}" destId="{A4975445-6D17-6D40-9E1C-D2EAD7D34B5A}" srcOrd="1" destOrd="0" presId="urn:microsoft.com/office/officeart/2005/8/layout/chevron1"/>
    <dgm:cxn modelId="{6C1F1C42-A6FE-8546-A67F-3619EF6D6BD6}" type="presParOf" srcId="{C7211978-8FBA-084F-AB58-759CCD06DA72}" destId="{5FAC7391-E9EE-0C47-973C-CD0702B740EB}" srcOrd="2" destOrd="0" presId="urn:microsoft.com/office/officeart/2005/8/layout/chevron1"/>
    <dgm:cxn modelId="{EA0C7792-F5AC-BA40-A5BB-0867231B4EEE}" type="presParOf" srcId="{C7211978-8FBA-084F-AB58-759CCD06DA72}" destId="{BDB0C9DA-4064-F544-8184-3FDD1196C6C3}" srcOrd="3" destOrd="0" presId="urn:microsoft.com/office/officeart/2005/8/layout/chevron1"/>
    <dgm:cxn modelId="{3ED2F810-D307-5D48-8FEA-3588BD554162}" type="presParOf" srcId="{C7211978-8FBA-084F-AB58-759CCD06DA72}" destId="{DB338783-FEFE-5949-8B3C-7FC794F7E97A}" srcOrd="4" destOrd="0" presId="urn:microsoft.com/office/officeart/2005/8/layout/chevron1"/>
    <dgm:cxn modelId="{1810DA24-AEC0-7C41-811F-9CBEC82F2B42}" type="presParOf" srcId="{C7211978-8FBA-084F-AB58-759CCD06DA72}" destId="{7030D484-8551-5343-861B-6AC87222E9B5}" srcOrd="5" destOrd="0" presId="urn:microsoft.com/office/officeart/2005/8/layout/chevron1"/>
    <dgm:cxn modelId="{7DD060B9-15B7-9146-BA04-F60D1058BDDA}" type="presParOf" srcId="{C7211978-8FBA-084F-AB58-759CCD06DA72}" destId="{07FA82DA-2A9F-2B44-9A28-25ECD40D80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412AF4-D978-124E-B804-8C5B09006A44}" type="doc">
      <dgm:prSet loTypeId="urn:microsoft.com/office/officeart/2005/8/layout/vList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29B01167-1DC5-C549-99AE-B8559E1F39A3}">
      <dgm:prSet phldrT="[Texto]"/>
      <dgm:spPr/>
      <dgm:t>
        <a:bodyPr/>
        <a:lstStyle/>
        <a:p>
          <a:r>
            <a:rPr lang="es-ES_tradnl" dirty="0"/>
            <a:t>Antecedentes del proyecto y organización</a:t>
          </a:r>
          <a:endParaRPr lang="es-MX" dirty="0"/>
        </a:p>
      </dgm:t>
    </dgm:pt>
    <dgm:pt modelId="{7F5EAC77-1A8C-4E47-98D8-CC9D6F035CEC}" type="parTrans" cxnId="{63DF34C3-57AE-1744-AB47-5BC4851638D1}">
      <dgm:prSet/>
      <dgm:spPr/>
      <dgm:t>
        <a:bodyPr/>
        <a:lstStyle/>
        <a:p>
          <a:endParaRPr lang="es-MX"/>
        </a:p>
      </dgm:t>
    </dgm:pt>
    <dgm:pt modelId="{0A62A845-5C5C-EB4F-8EFA-D2F1D1687400}" type="sibTrans" cxnId="{63DF34C3-57AE-1744-AB47-5BC4851638D1}">
      <dgm:prSet/>
      <dgm:spPr/>
      <dgm:t>
        <a:bodyPr/>
        <a:lstStyle/>
        <a:p>
          <a:endParaRPr lang="es-MX"/>
        </a:p>
      </dgm:t>
    </dgm:pt>
    <dgm:pt modelId="{1F4C4C3F-DF41-564A-BF93-FB3C384A9A93}">
      <dgm:prSet/>
      <dgm:spPr/>
      <dgm:t>
        <a:bodyPr/>
        <a:lstStyle/>
        <a:p>
          <a:r>
            <a:rPr lang="es-ES_tradnl"/>
            <a:t>Organización vinculada</a:t>
          </a:r>
          <a:endParaRPr lang="es-ES_tradnl" dirty="0"/>
        </a:p>
      </dgm:t>
    </dgm:pt>
    <dgm:pt modelId="{0186140D-61CD-004C-8411-4477F004ADAF}" type="parTrans" cxnId="{1768ECDD-9F55-4C46-811F-309866DEEEAD}">
      <dgm:prSet/>
      <dgm:spPr/>
      <dgm:t>
        <a:bodyPr/>
        <a:lstStyle/>
        <a:p>
          <a:endParaRPr lang="es-MX"/>
        </a:p>
      </dgm:t>
    </dgm:pt>
    <dgm:pt modelId="{08ABAADA-EA56-F841-89CA-8064C1AFC0AE}" type="sibTrans" cxnId="{1768ECDD-9F55-4C46-811F-309866DEEEAD}">
      <dgm:prSet/>
      <dgm:spPr/>
      <dgm:t>
        <a:bodyPr/>
        <a:lstStyle/>
        <a:p>
          <a:endParaRPr lang="es-MX"/>
        </a:p>
      </dgm:t>
    </dgm:pt>
    <dgm:pt modelId="{FA482A36-0408-A440-914D-2E39F2AE72DE}">
      <dgm:prSet/>
      <dgm:spPr/>
      <dgm:t>
        <a:bodyPr/>
        <a:lstStyle/>
        <a:p>
          <a:r>
            <a:rPr lang="es-ES_tradnl"/>
            <a:t>Contexto del proyecto</a:t>
          </a:r>
          <a:endParaRPr lang="es-ES_tradnl" dirty="0"/>
        </a:p>
      </dgm:t>
    </dgm:pt>
    <dgm:pt modelId="{7DBC2BA1-4FB8-7A49-8964-75EF3C15544C}" type="parTrans" cxnId="{4E7B0DC0-E7A4-F746-94C5-9A802205DF38}">
      <dgm:prSet/>
      <dgm:spPr/>
      <dgm:t>
        <a:bodyPr/>
        <a:lstStyle/>
        <a:p>
          <a:endParaRPr lang="es-MX"/>
        </a:p>
      </dgm:t>
    </dgm:pt>
    <dgm:pt modelId="{18E10E1D-E7E7-074F-954F-BD5D8E3317BB}" type="sibTrans" cxnId="{4E7B0DC0-E7A4-F746-94C5-9A802205DF38}">
      <dgm:prSet/>
      <dgm:spPr/>
      <dgm:t>
        <a:bodyPr/>
        <a:lstStyle/>
        <a:p>
          <a:endParaRPr lang="es-MX"/>
        </a:p>
      </dgm:t>
    </dgm:pt>
    <dgm:pt modelId="{A0397D45-957C-1C4D-8024-2E5B5FCA54BC}">
      <dgm:prSet/>
      <dgm:spPr/>
      <dgm:t>
        <a:bodyPr/>
        <a:lstStyle/>
        <a:p>
          <a:r>
            <a:rPr lang="es-ES_tradnl"/>
            <a:t>Planteamiento del proyecto</a:t>
          </a:r>
          <a:endParaRPr lang="es-ES_tradnl" dirty="0"/>
        </a:p>
      </dgm:t>
    </dgm:pt>
    <dgm:pt modelId="{F6AF95F7-1EE8-C947-A767-89D568CF28F3}" type="parTrans" cxnId="{F281276A-C920-664A-8F42-5B2239710D8A}">
      <dgm:prSet/>
      <dgm:spPr/>
      <dgm:t>
        <a:bodyPr/>
        <a:lstStyle/>
        <a:p>
          <a:endParaRPr lang="es-MX"/>
        </a:p>
      </dgm:t>
    </dgm:pt>
    <dgm:pt modelId="{1067E3EA-DB75-EF40-8D17-8534092E09CB}" type="sibTrans" cxnId="{F281276A-C920-664A-8F42-5B2239710D8A}">
      <dgm:prSet/>
      <dgm:spPr/>
      <dgm:t>
        <a:bodyPr/>
        <a:lstStyle/>
        <a:p>
          <a:endParaRPr lang="es-MX"/>
        </a:p>
      </dgm:t>
    </dgm:pt>
    <dgm:pt modelId="{83691E45-FA8B-E040-91DD-3EC46ED17156}">
      <dgm:prSet/>
      <dgm:spPr/>
      <dgm:t>
        <a:bodyPr/>
        <a:lstStyle/>
        <a:p>
          <a:r>
            <a:rPr lang="es-ES_tradnl"/>
            <a:t>Objetivo</a:t>
          </a:r>
          <a:endParaRPr lang="es-ES_tradnl" dirty="0"/>
        </a:p>
      </dgm:t>
    </dgm:pt>
    <dgm:pt modelId="{A99B1AEF-C7D9-1B44-8C7E-4D8B343F6A41}" type="parTrans" cxnId="{9AF64CBF-BA95-3A42-A094-928CEFC4780E}">
      <dgm:prSet/>
      <dgm:spPr/>
      <dgm:t>
        <a:bodyPr/>
        <a:lstStyle/>
        <a:p>
          <a:endParaRPr lang="es-MX"/>
        </a:p>
      </dgm:t>
    </dgm:pt>
    <dgm:pt modelId="{615B55F1-C9A9-F34D-AD61-A4922BD9390B}" type="sibTrans" cxnId="{9AF64CBF-BA95-3A42-A094-928CEFC4780E}">
      <dgm:prSet/>
      <dgm:spPr/>
      <dgm:t>
        <a:bodyPr/>
        <a:lstStyle/>
        <a:p>
          <a:endParaRPr lang="es-MX"/>
        </a:p>
      </dgm:t>
    </dgm:pt>
    <dgm:pt modelId="{AC1B6A5B-3620-9E48-A5B1-4552759D2C42}">
      <dgm:prSet/>
      <dgm:spPr/>
      <dgm:t>
        <a:bodyPr/>
        <a:lstStyle/>
        <a:p>
          <a:r>
            <a:rPr lang="es-ES_tradnl"/>
            <a:t>Alcance</a:t>
          </a:r>
          <a:endParaRPr lang="es-ES_tradnl" dirty="0"/>
        </a:p>
      </dgm:t>
    </dgm:pt>
    <dgm:pt modelId="{9A3F7D48-551C-534F-BF50-1B5494A0288B}" type="parTrans" cxnId="{90B6727C-0633-C44E-82D0-F4A33B6E88F5}">
      <dgm:prSet/>
      <dgm:spPr/>
      <dgm:t>
        <a:bodyPr/>
        <a:lstStyle/>
        <a:p>
          <a:endParaRPr lang="es-MX"/>
        </a:p>
      </dgm:t>
    </dgm:pt>
    <dgm:pt modelId="{63A22DFB-4D6F-AE4F-95AE-A01FB3C85E9A}" type="sibTrans" cxnId="{90B6727C-0633-C44E-82D0-F4A33B6E88F5}">
      <dgm:prSet/>
      <dgm:spPr/>
      <dgm:t>
        <a:bodyPr/>
        <a:lstStyle/>
        <a:p>
          <a:endParaRPr lang="es-MX"/>
        </a:p>
      </dgm:t>
    </dgm:pt>
    <dgm:pt modelId="{51FBCEEB-4C58-EC4F-8B13-418669ECE3E3}">
      <dgm:prSet/>
      <dgm:spPr/>
      <dgm:t>
        <a:bodyPr/>
        <a:lstStyle/>
        <a:p>
          <a:r>
            <a:rPr lang="es-ES_tradnl"/>
            <a:t>Metodología (pasos, métodos, técnicas y herramientas aplicadas)</a:t>
          </a:r>
          <a:endParaRPr lang="es-ES_tradnl" dirty="0"/>
        </a:p>
      </dgm:t>
    </dgm:pt>
    <dgm:pt modelId="{7B52CC90-CB2E-0D44-8D1A-41C82D148C17}" type="parTrans" cxnId="{287BEB48-4164-914D-BC8F-C9E93CB71C24}">
      <dgm:prSet/>
      <dgm:spPr/>
      <dgm:t>
        <a:bodyPr/>
        <a:lstStyle/>
        <a:p>
          <a:endParaRPr lang="es-MX"/>
        </a:p>
      </dgm:t>
    </dgm:pt>
    <dgm:pt modelId="{FA3E0979-94BF-904D-990F-322A77504CBC}" type="sibTrans" cxnId="{287BEB48-4164-914D-BC8F-C9E93CB71C24}">
      <dgm:prSet/>
      <dgm:spPr/>
      <dgm:t>
        <a:bodyPr/>
        <a:lstStyle/>
        <a:p>
          <a:endParaRPr lang="es-MX"/>
        </a:p>
      </dgm:t>
    </dgm:pt>
    <dgm:pt modelId="{FDE0FF78-7471-2C4F-A707-2329A875BB46}">
      <dgm:prSet/>
      <dgm:spPr/>
      <dgm:t>
        <a:bodyPr/>
        <a:lstStyle/>
        <a:p>
          <a:r>
            <a:rPr lang="es-ES_tradnl"/>
            <a:t>Resultados </a:t>
          </a:r>
          <a:endParaRPr lang="es-ES_tradnl" dirty="0"/>
        </a:p>
      </dgm:t>
    </dgm:pt>
    <dgm:pt modelId="{4BE59C44-5C56-D341-90D7-799A04230CBC}" type="parTrans" cxnId="{857DA4E9-72A3-4046-8A05-CED2288E94EE}">
      <dgm:prSet/>
      <dgm:spPr/>
      <dgm:t>
        <a:bodyPr/>
        <a:lstStyle/>
        <a:p>
          <a:endParaRPr lang="es-MX"/>
        </a:p>
      </dgm:t>
    </dgm:pt>
    <dgm:pt modelId="{C9F55BE5-3DBC-FF40-8B61-668E9545F5CB}" type="sibTrans" cxnId="{857DA4E9-72A3-4046-8A05-CED2288E94EE}">
      <dgm:prSet/>
      <dgm:spPr/>
      <dgm:t>
        <a:bodyPr/>
        <a:lstStyle/>
        <a:p>
          <a:endParaRPr lang="es-MX"/>
        </a:p>
      </dgm:t>
    </dgm:pt>
    <dgm:pt modelId="{1C01FA47-6CBD-014A-B3C1-394DD07F131D}">
      <dgm:prSet/>
      <dgm:spPr/>
      <dgm:t>
        <a:bodyPr/>
        <a:lstStyle/>
        <a:p>
          <a:r>
            <a:rPr lang="es-ES_tradnl"/>
            <a:t>Cumplimiento del cronograma</a:t>
          </a:r>
          <a:endParaRPr lang="es-ES_tradnl" dirty="0"/>
        </a:p>
      </dgm:t>
    </dgm:pt>
    <dgm:pt modelId="{444C93B1-89AC-1546-BB64-A125FF1C3F53}" type="parTrans" cxnId="{21FC13B6-597F-4942-9ABD-976574D492F7}">
      <dgm:prSet/>
      <dgm:spPr/>
      <dgm:t>
        <a:bodyPr/>
        <a:lstStyle/>
        <a:p>
          <a:endParaRPr lang="es-MX"/>
        </a:p>
      </dgm:t>
    </dgm:pt>
    <dgm:pt modelId="{11AFC216-F9BC-E749-8F33-187884CAA49E}" type="sibTrans" cxnId="{21FC13B6-597F-4942-9ABD-976574D492F7}">
      <dgm:prSet/>
      <dgm:spPr/>
      <dgm:t>
        <a:bodyPr/>
        <a:lstStyle/>
        <a:p>
          <a:endParaRPr lang="es-MX"/>
        </a:p>
      </dgm:t>
    </dgm:pt>
    <dgm:pt modelId="{2B6111E0-BFDD-6E43-B707-552B22A6AC05}">
      <dgm:prSet/>
      <dgm:spPr/>
      <dgm:t>
        <a:bodyPr/>
        <a:lstStyle/>
        <a:p>
          <a:r>
            <a:rPr lang="es-ES_tradnl"/>
            <a:t>Cumplimiento de los entregables</a:t>
          </a:r>
          <a:endParaRPr lang="es-ES_tradnl" dirty="0"/>
        </a:p>
      </dgm:t>
    </dgm:pt>
    <dgm:pt modelId="{CF72D993-8981-A544-A9A2-E7F5C25D2228}" type="parTrans" cxnId="{BC240457-39CB-E145-974F-7DB622BB5DC4}">
      <dgm:prSet/>
      <dgm:spPr/>
      <dgm:t>
        <a:bodyPr/>
        <a:lstStyle/>
        <a:p>
          <a:endParaRPr lang="es-MX"/>
        </a:p>
      </dgm:t>
    </dgm:pt>
    <dgm:pt modelId="{1695B33C-0654-2D41-925C-8C7ACF5560E8}" type="sibTrans" cxnId="{BC240457-39CB-E145-974F-7DB622BB5DC4}">
      <dgm:prSet/>
      <dgm:spPr/>
      <dgm:t>
        <a:bodyPr/>
        <a:lstStyle/>
        <a:p>
          <a:endParaRPr lang="es-MX"/>
        </a:p>
      </dgm:t>
    </dgm:pt>
    <dgm:pt modelId="{44FBA0BA-4CCB-594E-AB56-C2071725AB98}">
      <dgm:prSet/>
      <dgm:spPr/>
      <dgm:t>
        <a:bodyPr/>
        <a:lstStyle/>
        <a:p>
          <a:r>
            <a:rPr lang="es-ES_tradnl"/>
            <a:t>Principales resultados</a:t>
          </a:r>
          <a:endParaRPr lang="es-ES_tradnl" dirty="0"/>
        </a:p>
      </dgm:t>
    </dgm:pt>
    <dgm:pt modelId="{0D1BC411-CE88-7945-90CF-AC462C969FE3}" type="parTrans" cxnId="{9AB2D86D-F2D6-744F-AFA3-FD54869A35EE}">
      <dgm:prSet/>
      <dgm:spPr/>
      <dgm:t>
        <a:bodyPr/>
        <a:lstStyle/>
        <a:p>
          <a:endParaRPr lang="es-MX"/>
        </a:p>
      </dgm:t>
    </dgm:pt>
    <dgm:pt modelId="{8E69B335-AD4E-CD45-A1FF-7D6D6DD3BCEA}" type="sibTrans" cxnId="{9AB2D86D-F2D6-744F-AFA3-FD54869A35EE}">
      <dgm:prSet/>
      <dgm:spPr/>
      <dgm:t>
        <a:bodyPr/>
        <a:lstStyle/>
        <a:p>
          <a:endParaRPr lang="es-MX"/>
        </a:p>
      </dgm:t>
    </dgm:pt>
    <dgm:pt modelId="{F1252CE0-FEDA-774F-8E2B-2663E1CC5759}">
      <dgm:prSet/>
      <dgm:spPr/>
      <dgm:t>
        <a:bodyPr/>
        <a:lstStyle/>
        <a:p>
          <a:r>
            <a:rPr lang="es-ES_tradnl"/>
            <a:t>Conclusiones</a:t>
          </a:r>
          <a:endParaRPr lang="es-ES_tradnl" dirty="0"/>
        </a:p>
      </dgm:t>
    </dgm:pt>
    <dgm:pt modelId="{D5C4C7A3-B9E0-C64B-9C75-0A5152CA3FD6}" type="parTrans" cxnId="{8927D8D4-0881-594C-8F84-75614532F12E}">
      <dgm:prSet/>
      <dgm:spPr/>
      <dgm:t>
        <a:bodyPr/>
        <a:lstStyle/>
        <a:p>
          <a:endParaRPr lang="es-MX"/>
        </a:p>
      </dgm:t>
    </dgm:pt>
    <dgm:pt modelId="{878B61D7-4B8F-BC40-9BDF-1F249433D4F1}" type="sibTrans" cxnId="{8927D8D4-0881-594C-8F84-75614532F12E}">
      <dgm:prSet/>
      <dgm:spPr/>
      <dgm:t>
        <a:bodyPr/>
        <a:lstStyle/>
        <a:p>
          <a:endParaRPr lang="es-MX"/>
        </a:p>
      </dgm:t>
    </dgm:pt>
    <dgm:pt modelId="{4C3F6D49-DDAB-9B44-A167-2143F21911DA}">
      <dgm:prSet/>
      <dgm:spPr/>
      <dgm:t>
        <a:bodyPr/>
        <a:lstStyle/>
        <a:p>
          <a:r>
            <a:rPr lang="es-ES_tradnl"/>
            <a:t>Retos enfrentados</a:t>
          </a:r>
          <a:endParaRPr lang="es-ES_tradnl" dirty="0"/>
        </a:p>
      </dgm:t>
    </dgm:pt>
    <dgm:pt modelId="{4EC7D575-0F1C-E84F-9780-5F0547BAE61D}" type="parTrans" cxnId="{A4C6958C-AF61-3243-8ADE-507DBECB7293}">
      <dgm:prSet/>
      <dgm:spPr/>
      <dgm:t>
        <a:bodyPr/>
        <a:lstStyle/>
        <a:p>
          <a:endParaRPr lang="es-MX"/>
        </a:p>
      </dgm:t>
    </dgm:pt>
    <dgm:pt modelId="{11B1D343-C90C-D247-B2B3-1C0AB7DD5D59}" type="sibTrans" cxnId="{A4C6958C-AF61-3243-8ADE-507DBECB7293}">
      <dgm:prSet/>
      <dgm:spPr/>
      <dgm:t>
        <a:bodyPr/>
        <a:lstStyle/>
        <a:p>
          <a:endParaRPr lang="es-MX"/>
        </a:p>
      </dgm:t>
    </dgm:pt>
    <dgm:pt modelId="{3E37D5DF-7D52-B242-AA94-A3626401530D}">
      <dgm:prSet/>
      <dgm:spPr/>
      <dgm:t>
        <a:bodyPr/>
        <a:lstStyle/>
        <a:p>
          <a:r>
            <a:rPr lang="es-ES_tradnl"/>
            <a:t>Principales aportaciones al perfil</a:t>
          </a:r>
        </a:p>
      </dgm:t>
    </dgm:pt>
    <dgm:pt modelId="{8005F4B2-703A-6649-B75F-225A3D1811B7}" type="parTrans" cxnId="{F6A038F2-C40B-4E44-90E8-42FB3674732A}">
      <dgm:prSet/>
      <dgm:spPr/>
      <dgm:t>
        <a:bodyPr/>
        <a:lstStyle/>
        <a:p>
          <a:endParaRPr lang="es-MX"/>
        </a:p>
      </dgm:t>
    </dgm:pt>
    <dgm:pt modelId="{76FEBC95-61F9-7F4C-AD85-174C63230106}" type="sibTrans" cxnId="{F6A038F2-C40B-4E44-90E8-42FB3674732A}">
      <dgm:prSet/>
      <dgm:spPr/>
      <dgm:t>
        <a:bodyPr/>
        <a:lstStyle/>
        <a:p>
          <a:endParaRPr lang="es-MX"/>
        </a:p>
      </dgm:t>
    </dgm:pt>
    <dgm:pt modelId="{9D6126C5-E7DA-7443-B4D2-E45F9A085B94}" type="pres">
      <dgm:prSet presAssocID="{8C412AF4-D978-124E-B804-8C5B09006A44}" presName="linear" presStyleCnt="0">
        <dgm:presLayoutVars>
          <dgm:animLvl val="lvl"/>
          <dgm:resizeHandles val="exact"/>
        </dgm:presLayoutVars>
      </dgm:prSet>
      <dgm:spPr/>
    </dgm:pt>
    <dgm:pt modelId="{5642EAAB-F188-F748-A64E-4B75EDF5C95A}" type="pres">
      <dgm:prSet presAssocID="{29B01167-1DC5-C549-99AE-B8559E1F39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0141F0-C9BA-8C43-89BA-96F9834913DF}" type="pres">
      <dgm:prSet presAssocID="{29B01167-1DC5-C549-99AE-B8559E1F39A3}" presName="childText" presStyleLbl="revTx" presStyleIdx="0" presStyleCnt="4">
        <dgm:presLayoutVars>
          <dgm:bulletEnabled val="1"/>
        </dgm:presLayoutVars>
      </dgm:prSet>
      <dgm:spPr/>
    </dgm:pt>
    <dgm:pt modelId="{D02C31FC-5D33-1547-B51E-92C19ED15945}" type="pres">
      <dgm:prSet presAssocID="{A0397D45-957C-1C4D-8024-2E5B5FCA54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AC97AB-428E-8442-91F8-E16609569731}" type="pres">
      <dgm:prSet presAssocID="{A0397D45-957C-1C4D-8024-2E5B5FCA54BC}" presName="childText" presStyleLbl="revTx" presStyleIdx="1" presStyleCnt="4">
        <dgm:presLayoutVars>
          <dgm:bulletEnabled val="1"/>
        </dgm:presLayoutVars>
      </dgm:prSet>
      <dgm:spPr/>
    </dgm:pt>
    <dgm:pt modelId="{1B2336F6-3788-8444-8E3D-E83A1551C4AA}" type="pres">
      <dgm:prSet presAssocID="{FDE0FF78-7471-2C4F-A707-2329A875BB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5934B1-C815-E841-BCC1-D9E3A61B60A4}" type="pres">
      <dgm:prSet presAssocID="{FDE0FF78-7471-2C4F-A707-2329A875BB46}" presName="childText" presStyleLbl="revTx" presStyleIdx="2" presStyleCnt="4">
        <dgm:presLayoutVars>
          <dgm:bulletEnabled val="1"/>
        </dgm:presLayoutVars>
      </dgm:prSet>
      <dgm:spPr/>
    </dgm:pt>
    <dgm:pt modelId="{91D6EDCF-C44F-0441-B95E-1E7353E30560}" type="pres">
      <dgm:prSet presAssocID="{F1252CE0-FEDA-774F-8E2B-2663E1CC575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04AB80-FB81-204E-A7B1-42D4A06905AE}" type="pres">
      <dgm:prSet presAssocID="{F1252CE0-FEDA-774F-8E2B-2663E1CC575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77C460F-B1E6-4946-9FB9-82FA0320C679}" type="presOf" srcId="{29B01167-1DC5-C549-99AE-B8559E1F39A3}" destId="{5642EAAB-F188-F748-A64E-4B75EDF5C95A}" srcOrd="0" destOrd="0" presId="urn:microsoft.com/office/officeart/2005/8/layout/vList2"/>
    <dgm:cxn modelId="{B353602C-72CE-E346-8C67-DF26F799AC35}" type="presOf" srcId="{44FBA0BA-4CCB-594E-AB56-C2071725AB98}" destId="{E55934B1-C815-E841-BCC1-D9E3A61B60A4}" srcOrd="0" destOrd="2" presId="urn:microsoft.com/office/officeart/2005/8/layout/vList2"/>
    <dgm:cxn modelId="{BD5A5733-AFE0-4340-9C8A-77D9451C8039}" type="presOf" srcId="{3E37D5DF-7D52-B242-AA94-A3626401530D}" destId="{7A04AB80-FB81-204E-A7B1-42D4A06905AE}" srcOrd="0" destOrd="1" presId="urn:microsoft.com/office/officeart/2005/8/layout/vList2"/>
    <dgm:cxn modelId="{65E9DF36-219E-D94D-B66A-0287157BF7F0}" type="presOf" srcId="{FA482A36-0408-A440-914D-2E39F2AE72DE}" destId="{5A0141F0-C9BA-8C43-89BA-96F9834913DF}" srcOrd="0" destOrd="1" presId="urn:microsoft.com/office/officeart/2005/8/layout/vList2"/>
    <dgm:cxn modelId="{E4E8113C-7FD8-EF4F-84A1-C217EB154511}" type="presOf" srcId="{4C3F6D49-DDAB-9B44-A167-2143F21911DA}" destId="{7A04AB80-FB81-204E-A7B1-42D4A06905AE}" srcOrd="0" destOrd="0" presId="urn:microsoft.com/office/officeart/2005/8/layout/vList2"/>
    <dgm:cxn modelId="{67693642-258C-FD49-9AEA-AE1623ED642B}" type="presOf" srcId="{8C412AF4-D978-124E-B804-8C5B09006A44}" destId="{9D6126C5-E7DA-7443-B4D2-E45F9A085B94}" srcOrd="0" destOrd="0" presId="urn:microsoft.com/office/officeart/2005/8/layout/vList2"/>
    <dgm:cxn modelId="{18110A48-F0D9-AE49-BEB4-56A05196127C}" type="presOf" srcId="{F1252CE0-FEDA-774F-8E2B-2663E1CC5759}" destId="{91D6EDCF-C44F-0441-B95E-1E7353E30560}" srcOrd="0" destOrd="0" presId="urn:microsoft.com/office/officeart/2005/8/layout/vList2"/>
    <dgm:cxn modelId="{287BEB48-4164-914D-BC8F-C9E93CB71C24}" srcId="{A0397D45-957C-1C4D-8024-2E5B5FCA54BC}" destId="{51FBCEEB-4C58-EC4F-8B13-418669ECE3E3}" srcOrd="2" destOrd="0" parTransId="{7B52CC90-CB2E-0D44-8D1A-41C82D148C17}" sibTransId="{FA3E0979-94BF-904D-990F-322A77504CBC}"/>
    <dgm:cxn modelId="{F281276A-C920-664A-8F42-5B2239710D8A}" srcId="{8C412AF4-D978-124E-B804-8C5B09006A44}" destId="{A0397D45-957C-1C4D-8024-2E5B5FCA54BC}" srcOrd="1" destOrd="0" parTransId="{F6AF95F7-1EE8-C947-A767-89D568CF28F3}" sibTransId="{1067E3EA-DB75-EF40-8D17-8534092E09CB}"/>
    <dgm:cxn modelId="{9AB2D86D-F2D6-744F-AFA3-FD54869A35EE}" srcId="{FDE0FF78-7471-2C4F-A707-2329A875BB46}" destId="{44FBA0BA-4CCB-594E-AB56-C2071725AB98}" srcOrd="2" destOrd="0" parTransId="{0D1BC411-CE88-7945-90CF-AC462C969FE3}" sibTransId="{8E69B335-AD4E-CD45-A1FF-7D6D6DD3BCEA}"/>
    <dgm:cxn modelId="{6230396E-00FC-FF45-97C0-72C3C02889D2}" type="presOf" srcId="{AC1B6A5B-3620-9E48-A5B1-4552759D2C42}" destId="{11AC97AB-428E-8442-91F8-E16609569731}" srcOrd="0" destOrd="1" presId="urn:microsoft.com/office/officeart/2005/8/layout/vList2"/>
    <dgm:cxn modelId="{FB196F4E-B244-E04D-B85A-A3724A881C63}" type="presOf" srcId="{FDE0FF78-7471-2C4F-A707-2329A875BB46}" destId="{1B2336F6-3788-8444-8E3D-E83A1551C4AA}" srcOrd="0" destOrd="0" presId="urn:microsoft.com/office/officeart/2005/8/layout/vList2"/>
    <dgm:cxn modelId="{0304116F-874F-8945-9A32-52915C4D4847}" type="presOf" srcId="{2B6111E0-BFDD-6E43-B707-552B22A6AC05}" destId="{E55934B1-C815-E841-BCC1-D9E3A61B60A4}" srcOrd="0" destOrd="1" presId="urn:microsoft.com/office/officeart/2005/8/layout/vList2"/>
    <dgm:cxn modelId="{062CB050-74F4-4A42-9075-357F6452EE13}" type="presOf" srcId="{1F4C4C3F-DF41-564A-BF93-FB3C384A9A93}" destId="{5A0141F0-C9BA-8C43-89BA-96F9834913DF}" srcOrd="0" destOrd="0" presId="urn:microsoft.com/office/officeart/2005/8/layout/vList2"/>
    <dgm:cxn modelId="{2A146173-10FD-E346-B648-3FA8CA00B4EB}" type="presOf" srcId="{1C01FA47-6CBD-014A-B3C1-394DD07F131D}" destId="{E55934B1-C815-E841-BCC1-D9E3A61B60A4}" srcOrd="0" destOrd="0" presId="urn:microsoft.com/office/officeart/2005/8/layout/vList2"/>
    <dgm:cxn modelId="{BC240457-39CB-E145-974F-7DB622BB5DC4}" srcId="{FDE0FF78-7471-2C4F-A707-2329A875BB46}" destId="{2B6111E0-BFDD-6E43-B707-552B22A6AC05}" srcOrd="1" destOrd="0" parTransId="{CF72D993-8981-A544-A9A2-E7F5C25D2228}" sibTransId="{1695B33C-0654-2D41-925C-8C7ACF5560E8}"/>
    <dgm:cxn modelId="{D569217A-41FD-104A-93CC-D8CBDEF36014}" type="presOf" srcId="{51FBCEEB-4C58-EC4F-8B13-418669ECE3E3}" destId="{11AC97AB-428E-8442-91F8-E16609569731}" srcOrd="0" destOrd="2" presId="urn:microsoft.com/office/officeart/2005/8/layout/vList2"/>
    <dgm:cxn modelId="{90B6727C-0633-C44E-82D0-F4A33B6E88F5}" srcId="{A0397D45-957C-1C4D-8024-2E5B5FCA54BC}" destId="{AC1B6A5B-3620-9E48-A5B1-4552759D2C42}" srcOrd="1" destOrd="0" parTransId="{9A3F7D48-551C-534F-BF50-1B5494A0288B}" sibTransId="{63A22DFB-4D6F-AE4F-95AE-A01FB3C85E9A}"/>
    <dgm:cxn modelId="{A4C6958C-AF61-3243-8ADE-507DBECB7293}" srcId="{F1252CE0-FEDA-774F-8E2B-2663E1CC5759}" destId="{4C3F6D49-DDAB-9B44-A167-2143F21911DA}" srcOrd="0" destOrd="0" parTransId="{4EC7D575-0F1C-E84F-9780-5F0547BAE61D}" sibTransId="{11B1D343-C90C-D247-B2B3-1C0AB7DD5D59}"/>
    <dgm:cxn modelId="{21FC13B6-597F-4942-9ABD-976574D492F7}" srcId="{FDE0FF78-7471-2C4F-A707-2329A875BB46}" destId="{1C01FA47-6CBD-014A-B3C1-394DD07F131D}" srcOrd="0" destOrd="0" parTransId="{444C93B1-89AC-1546-BB64-A125FF1C3F53}" sibTransId="{11AFC216-F9BC-E749-8F33-187884CAA49E}"/>
    <dgm:cxn modelId="{107456BB-9713-FA41-BB4C-75168665B775}" type="presOf" srcId="{83691E45-FA8B-E040-91DD-3EC46ED17156}" destId="{11AC97AB-428E-8442-91F8-E16609569731}" srcOrd="0" destOrd="0" presId="urn:microsoft.com/office/officeart/2005/8/layout/vList2"/>
    <dgm:cxn modelId="{9AF64CBF-BA95-3A42-A094-928CEFC4780E}" srcId="{A0397D45-957C-1C4D-8024-2E5B5FCA54BC}" destId="{83691E45-FA8B-E040-91DD-3EC46ED17156}" srcOrd="0" destOrd="0" parTransId="{A99B1AEF-C7D9-1B44-8C7E-4D8B343F6A41}" sibTransId="{615B55F1-C9A9-F34D-AD61-A4922BD9390B}"/>
    <dgm:cxn modelId="{4E7B0DC0-E7A4-F746-94C5-9A802205DF38}" srcId="{29B01167-1DC5-C549-99AE-B8559E1F39A3}" destId="{FA482A36-0408-A440-914D-2E39F2AE72DE}" srcOrd="1" destOrd="0" parTransId="{7DBC2BA1-4FB8-7A49-8964-75EF3C15544C}" sibTransId="{18E10E1D-E7E7-074F-954F-BD5D8E3317BB}"/>
    <dgm:cxn modelId="{63DF34C3-57AE-1744-AB47-5BC4851638D1}" srcId="{8C412AF4-D978-124E-B804-8C5B09006A44}" destId="{29B01167-1DC5-C549-99AE-B8559E1F39A3}" srcOrd="0" destOrd="0" parTransId="{7F5EAC77-1A8C-4E47-98D8-CC9D6F035CEC}" sibTransId="{0A62A845-5C5C-EB4F-8EFA-D2F1D1687400}"/>
    <dgm:cxn modelId="{8927D8D4-0881-594C-8F84-75614532F12E}" srcId="{8C412AF4-D978-124E-B804-8C5B09006A44}" destId="{F1252CE0-FEDA-774F-8E2B-2663E1CC5759}" srcOrd="3" destOrd="0" parTransId="{D5C4C7A3-B9E0-C64B-9C75-0A5152CA3FD6}" sibTransId="{878B61D7-4B8F-BC40-9BDF-1F249433D4F1}"/>
    <dgm:cxn modelId="{1768ECDD-9F55-4C46-811F-309866DEEEAD}" srcId="{29B01167-1DC5-C549-99AE-B8559E1F39A3}" destId="{1F4C4C3F-DF41-564A-BF93-FB3C384A9A93}" srcOrd="0" destOrd="0" parTransId="{0186140D-61CD-004C-8411-4477F004ADAF}" sibTransId="{08ABAADA-EA56-F841-89CA-8064C1AFC0AE}"/>
    <dgm:cxn modelId="{857DA4E9-72A3-4046-8A05-CED2288E94EE}" srcId="{8C412AF4-D978-124E-B804-8C5B09006A44}" destId="{FDE0FF78-7471-2C4F-A707-2329A875BB46}" srcOrd="2" destOrd="0" parTransId="{4BE59C44-5C56-D341-90D7-799A04230CBC}" sibTransId="{C9F55BE5-3DBC-FF40-8B61-668E9545F5CB}"/>
    <dgm:cxn modelId="{F417F6EA-875D-384E-860B-D8292620D38D}" type="presOf" srcId="{A0397D45-957C-1C4D-8024-2E5B5FCA54BC}" destId="{D02C31FC-5D33-1547-B51E-92C19ED15945}" srcOrd="0" destOrd="0" presId="urn:microsoft.com/office/officeart/2005/8/layout/vList2"/>
    <dgm:cxn modelId="{F6A038F2-C40B-4E44-90E8-42FB3674732A}" srcId="{F1252CE0-FEDA-774F-8E2B-2663E1CC5759}" destId="{3E37D5DF-7D52-B242-AA94-A3626401530D}" srcOrd="1" destOrd="0" parTransId="{8005F4B2-703A-6649-B75F-225A3D1811B7}" sibTransId="{76FEBC95-61F9-7F4C-AD85-174C63230106}"/>
    <dgm:cxn modelId="{003D2D86-460F-7542-86F2-286345C179E7}" type="presParOf" srcId="{9D6126C5-E7DA-7443-B4D2-E45F9A085B94}" destId="{5642EAAB-F188-F748-A64E-4B75EDF5C95A}" srcOrd="0" destOrd="0" presId="urn:microsoft.com/office/officeart/2005/8/layout/vList2"/>
    <dgm:cxn modelId="{4AF8E88C-8017-024D-B8E4-8AE370278BD2}" type="presParOf" srcId="{9D6126C5-E7DA-7443-B4D2-E45F9A085B94}" destId="{5A0141F0-C9BA-8C43-89BA-96F9834913DF}" srcOrd="1" destOrd="0" presId="urn:microsoft.com/office/officeart/2005/8/layout/vList2"/>
    <dgm:cxn modelId="{F464193C-50EC-7C4A-B2B6-829397A99C16}" type="presParOf" srcId="{9D6126C5-E7DA-7443-B4D2-E45F9A085B94}" destId="{D02C31FC-5D33-1547-B51E-92C19ED15945}" srcOrd="2" destOrd="0" presId="urn:microsoft.com/office/officeart/2005/8/layout/vList2"/>
    <dgm:cxn modelId="{4A39B790-C3D7-AC4D-AE05-3B994F87FA2F}" type="presParOf" srcId="{9D6126C5-E7DA-7443-B4D2-E45F9A085B94}" destId="{11AC97AB-428E-8442-91F8-E16609569731}" srcOrd="3" destOrd="0" presId="urn:microsoft.com/office/officeart/2005/8/layout/vList2"/>
    <dgm:cxn modelId="{9CACBF4F-0BA4-1E4E-A4DE-5B49518AC50D}" type="presParOf" srcId="{9D6126C5-E7DA-7443-B4D2-E45F9A085B94}" destId="{1B2336F6-3788-8444-8E3D-E83A1551C4AA}" srcOrd="4" destOrd="0" presId="urn:microsoft.com/office/officeart/2005/8/layout/vList2"/>
    <dgm:cxn modelId="{7133600B-95BF-6544-9B88-EA57A5133593}" type="presParOf" srcId="{9D6126C5-E7DA-7443-B4D2-E45F9A085B94}" destId="{E55934B1-C815-E841-BCC1-D9E3A61B60A4}" srcOrd="5" destOrd="0" presId="urn:microsoft.com/office/officeart/2005/8/layout/vList2"/>
    <dgm:cxn modelId="{CD254DE4-91B6-F34E-95A9-AD9D3D423BE6}" type="presParOf" srcId="{9D6126C5-E7DA-7443-B4D2-E45F9A085B94}" destId="{91D6EDCF-C44F-0441-B95E-1E7353E30560}" srcOrd="6" destOrd="0" presId="urn:microsoft.com/office/officeart/2005/8/layout/vList2"/>
    <dgm:cxn modelId="{A67CB83A-A24A-2E46-B5AF-22C9E5AD3973}" type="presParOf" srcId="{9D6126C5-E7DA-7443-B4D2-E45F9A085B94}" destId="{7A04AB80-FB81-204E-A7B1-42D4A06905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C0140F-8727-4442-A481-F8D347F51135}" type="doc">
      <dgm:prSet loTypeId="urn:microsoft.com/office/officeart/2005/8/layout/chevron1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BB978C29-07A5-F04B-AD58-60CDA5EBBA9B}">
      <dgm:prSet phldrT="[Texto]"/>
      <dgm:spPr/>
      <dgm:t>
        <a:bodyPr/>
        <a:lstStyle/>
        <a:p>
          <a:r>
            <a:rPr lang="es-MX" dirty="0"/>
            <a:t>Antecedentes</a:t>
          </a:r>
        </a:p>
      </dgm:t>
    </dgm:pt>
    <dgm:pt modelId="{E59B5DBC-855C-4E40-9966-7A32A4C24948}" type="parTrans" cxnId="{75627333-1B92-834E-B78F-1F61566DDAE8}">
      <dgm:prSet/>
      <dgm:spPr/>
      <dgm:t>
        <a:bodyPr/>
        <a:lstStyle/>
        <a:p>
          <a:endParaRPr lang="es-MX"/>
        </a:p>
      </dgm:t>
    </dgm:pt>
    <dgm:pt modelId="{932E52A6-12BF-C14E-8AFB-FECDAA1F8C46}" type="sibTrans" cxnId="{75627333-1B92-834E-B78F-1F61566DDAE8}">
      <dgm:prSet/>
      <dgm:spPr/>
      <dgm:t>
        <a:bodyPr/>
        <a:lstStyle/>
        <a:p>
          <a:endParaRPr lang="es-MX"/>
        </a:p>
      </dgm:t>
    </dgm:pt>
    <dgm:pt modelId="{448965AB-9F46-1844-A3EC-FC8A9D01AA5B}">
      <dgm:prSet phldrT="[Texto]"/>
      <dgm:spPr/>
      <dgm:t>
        <a:bodyPr/>
        <a:lstStyle/>
        <a:p>
          <a:r>
            <a:rPr lang="es-MX" dirty="0"/>
            <a:t>Planteamiento</a:t>
          </a:r>
        </a:p>
      </dgm:t>
    </dgm:pt>
    <dgm:pt modelId="{03310A89-11DB-BB41-952B-564C325C02C3}" type="parTrans" cxnId="{7C063299-F040-8643-BB5E-FCC590D10D21}">
      <dgm:prSet/>
      <dgm:spPr/>
      <dgm:t>
        <a:bodyPr/>
        <a:lstStyle/>
        <a:p>
          <a:endParaRPr lang="es-MX"/>
        </a:p>
      </dgm:t>
    </dgm:pt>
    <dgm:pt modelId="{674D457A-4125-3E49-9259-BD83CE68DCC4}" type="sibTrans" cxnId="{7C063299-F040-8643-BB5E-FCC590D10D21}">
      <dgm:prSet/>
      <dgm:spPr/>
      <dgm:t>
        <a:bodyPr/>
        <a:lstStyle/>
        <a:p>
          <a:endParaRPr lang="es-MX"/>
        </a:p>
      </dgm:t>
    </dgm:pt>
    <dgm:pt modelId="{20F70469-551B-264B-BD60-26CEB52A7EF5}">
      <dgm:prSet phldrT="[Texto]"/>
      <dgm:spPr/>
      <dgm:t>
        <a:bodyPr/>
        <a:lstStyle/>
        <a:p>
          <a:r>
            <a:rPr lang="es-MX" dirty="0"/>
            <a:t>Resultados</a:t>
          </a:r>
        </a:p>
      </dgm:t>
    </dgm:pt>
    <dgm:pt modelId="{716F0794-508D-D749-BAD2-EF84588D439E}" type="parTrans" cxnId="{0E9FAF6E-8A19-E742-BCE7-4ECB85F75481}">
      <dgm:prSet/>
      <dgm:spPr/>
      <dgm:t>
        <a:bodyPr/>
        <a:lstStyle/>
        <a:p>
          <a:endParaRPr lang="es-MX"/>
        </a:p>
      </dgm:t>
    </dgm:pt>
    <dgm:pt modelId="{03EAFA68-CB41-EE41-8D30-00832A7341C5}" type="sibTrans" cxnId="{0E9FAF6E-8A19-E742-BCE7-4ECB85F75481}">
      <dgm:prSet/>
      <dgm:spPr/>
      <dgm:t>
        <a:bodyPr/>
        <a:lstStyle/>
        <a:p>
          <a:endParaRPr lang="es-MX"/>
        </a:p>
      </dgm:t>
    </dgm:pt>
    <dgm:pt modelId="{C8382770-D14F-9541-B55E-88DE223C11A5}">
      <dgm:prSet/>
      <dgm:spPr/>
      <dgm:t>
        <a:bodyPr/>
        <a:lstStyle/>
        <a:p>
          <a:r>
            <a:rPr lang="es-MX" dirty="0"/>
            <a:t>Conclusiones</a:t>
          </a:r>
        </a:p>
      </dgm:t>
    </dgm:pt>
    <dgm:pt modelId="{FC6B737F-4D35-1A42-B9EE-0661AFF646C0}" type="parTrans" cxnId="{31E862B5-980E-C341-BCEC-F4F6534DA7A9}">
      <dgm:prSet/>
      <dgm:spPr/>
      <dgm:t>
        <a:bodyPr/>
        <a:lstStyle/>
        <a:p>
          <a:endParaRPr lang="es-MX"/>
        </a:p>
      </dgm:t>
    </dgm:pt>
    <dgm:pt modelId="{40D41FC6-5A81-1748-9505-0C1EDCA06B50}" type="sibTrans" cxnId="{31E862B5-980E-C341-BCEC-F4F6534DA7A9}">
      <dgm:prSet/>
      <dgm:spPr/>
      <dgm:t>
        <a:bodyPr/>
        <a:lstStyle/>
        <a:p>
          <a:endParaRPr lang="es-MX"/>
        </a:p>
      </dgm:t>
    </dgm:pt>
    <dgm:pt modelId="{C7211978-8FBA-084F-AB58-759CCD06DA72}" type="pres">
      <dgm:prSet presAssocID="{24C0140F-8727-4442-A481-F8D347F51135}" presName="Name0" presStyleCnt="0">
        <dgm:presLayoutVars>
          <dgm:dir/>
          <dgm:animLvl val="lvl"/>
          <dgm:resizeHandles val="exact"/>
        </dgm:presLayoutVars>
      </dgm:prSet>
      <dgm:spPr/>
    </dgm:pt>
    <dgm:pt modelId="{6083E4FC-E50E-ED49-B0CB-81F2D70038C6}" type="pres">
      <dgm:prSet presAssocID="{BB978C29-07A5-F04B-AD58-60CDA5EBBA9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75445-6D17-6D40-9E1C-D2EAD7D34B5A}" type="pres">
      <dgm:prSet presAssocID="{932E52A6-12BF-C14E-8AFB-FECDAA1F8C46}" presName="parTxOnlySpace" presStyleCnt="0"/>
      <dgm:spPr/>
    </dgm:pt>
    <dgm:pt modelId="{5FAC7391-E9EE-0C47-973C-CD0702B740EB}" type="pres">
      <dgm:prSet presAssocID="{448965AB-9F46-1844-A3EC-FC8A9D01AA5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B0C9DA-4064-F544-8184-3FDD1196C6C3}" type="pres">
      <dgm:prSet presAssocID="{674D457A-4125-3E49-9259-BD83CE68DCC4}" presName="parTxOnlySpace" presStyleCnt="0"/>
      <dgm:spPr/>
    </dgm:pt>
    <dgm:pt modelId="{DB338783-FEFE-5949-8B3C-7FC794F7E97A}" type="pres">
      <dgm:prSet presAssocID="{20F70469-551B-264B-BD60-26CEB52A7E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30D484-8551-5343-861B-6AC87222E9B5}" type="pres">
      <dgm:prSet presAssocID="{03EAFA68-CB41-EE41-8D30-00832A7341C5}" presName="parTxOnlySpace" presStyleCnt="0"/>
      <dgm:spPr/>
    </dgm:pt>
    <dgm:pt modelId="{07FA82DA-2A9F-2B44-9A28-25ECD40D8005}" type="pres">
      <dgm:prSet presAssocID="{C8382770-D14F-9541-B55E-88DE223C11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B72C00-4060-014F-A342-845B9B6168BC}" type="presOf" srcId="{24C0140F-8727-4442-A481-F8D347F51135}" destId="{C7211978-8FBA-084F-AB58-759CCD06DA72}" srcOrd="0" destOrd="0" presId="urn:microsoft.com/office/officeart/2005/8/layout/chevron1"/>
    <dgm:cxn modelId="{75627333-1B92-834E-B78F-1F61566DDAE8}" srcId="{24C0140F-8727-4442-A481-F8D347F51135}" destId="{BB978C29-07A5-F04B-AD58-60CDA5EBBA9B}" srcOrd="0" destOrd="0" parTransId="{E59B5DBC-855C-4E40-9966-7A32A4C24948}" sibTransId="{932E52A6-12BF-C14E-8AFB-FECDAA1F8C46}"/>
    <dgm:cxn modelId="{2E23A842-7D30-7948-8A4F-513FE8C8F4EE}" type="presOf" srcId="{20F70469-551B-264B-BD60-26CEB52A7EF5}" destId="{DB338783-FEFE-5949-8B3C-7FC794F7E97A}" srcOrd="0" destOrd="0" presId="urn:microsoft.com/office/officeart/2005/8/layout/chevron1"/>
    <dgm:cxn modelId="{C3744D64-D79A-174F-8273-B790C13F2BCB}" type="presOf" srcId="{448965AB-9F46-1844-A3EC-FC8A9D01AA5B}" destId="{5FAC7391-E9EE-0C47-973C-CD0702B740EB}" srcOrd="0" destOrd="0" presId="urn:microsoft.com/office/officeart/2005/8/layout/chevron1"/>
    <dgm:cxn modelId="{0E9FAF6E-8A19-E742-BCE7-4ECB85F75481}" srcId="{24C0140F-8727-4442-A481-F8D347F51135}" destId="{20F70469-551B-264B-BD60-26CEB52A7EF5}" srcOrd="2" destOrd="0" parTransId="{716F0794-508D-D749-BAD2-EF84588D439E}" sibTransId="{03EAFA68-CB41-EE41-8D30-00832A7341C5}"/>
    <dgm:cxn modelId="{9226B87A-405C-164A-8C26-C7E2AF16F695}" type="presOf" srcId="{C8382770-D14F-9541-B55E-88DE223C11A5}" destId="{07FA82DA-2A9F-2B44-9A28-25ECD40D8005}" srcOrd="0" destOrd="0" presId="urn:microsoft.com/office/officeart/2005/8/layout/chevron1"/>
    <dgm:cxn modelId="{7C063299-F040-8643-BB5E-FCC590D10D21}" srcId="{24C0140F-8727-4442-A481-F8D347F51135}" destId="{448965AB-9F46-1844-A3EC-FC8A9D01AA5B}" srcOrd="1" destOrd="0" parTransId="{03310A89-11DB-BB41-952B-564C325C02C3}" sibTransId="{674D457A-4125-3E49-9259-BD83CE68DCC4}"/>
    <dgm:cxn modelId="{D121DB9F-5FD0-2A43-8A05-00D292C836AC}" type="presOf" srcId="{BB978C29-07A5-F04B-AD58-60CDA5EBBA9B}" destId="{6083E4FC-E50E-ED49-B0CB-81F2D70038C6}" srcOrd="0" destOrd="0" presId="urn:microsoft.com/office/officeart/2005/8/layout/chevron1"/>
    <dgm:cxn modelId="{31E862B5-980E-C341-BCEC-F4F6534DA7A9}" srcId="{24C0140F-8727-4442-A481-F8D347F51135}" destId="{C8382770-D14F-9541-B55E-88DE223C11A5}" srcOrd="3" destOrd="0" parTransId="{FC6B737F-4D35-1A42-B9EE-0661AFF646C0}" sibTransId="{40D41FC6-5A81-1748-9505-0C1EDCA06B50}"/>
    <dgm:cxn modelId="{BE174CB0-1B3B-5048-9316-B134A86DC47F}" type="presParOf" srcId="{C7211978-8FBA-084F-AB58-759CCD06DA72}" destId="{6083E4FC-E50E-ED49-B0CB-81F2D70038C6}" srcOrd="0" destOrd="0" presId="urn:microsoft.com/office/officeart/2005/8/layout/chevron1"/>
    <dgm:cxn modelId="{95CBFF27-0CCB-0D41-964E-D8FDEBBA1431}" type="presParOf" srcId="{C7211978-8FBA-084F-AB58-759CCD06DA72}" destId="{A4975445-6D17-6D40-9E1C-D2EAD7D34B5A}" srcOrd="1" destOrd="0" presId="urn:microsoft.com/office/officeart/2005/8/layout/chevron1"/>
    <dgm:cxn modelId="{6C1F1C42-A6FE-8546-A67F-3619EF6D6BD6}" type="presParOf" srcId="{C7211978-8FBA-084F-AB58-759CCD06DA72}" destId="{5FAC7391-E9EE-0C47-973C-CD0702B740EB}" srcOrd="2" destOrd="0" presId="urn:microsoft.com/office/officeart/2005/8/layout/chevron1"/>
    <dgm:cxn modelId="{EA0C7792-F5AC-BA40-A5BB-0867231B4EEE}" type="presParOf" srcId="{C7211978-8FBA-084F-AB58-759CCD06DA72}" destId="{BDB0C9DA-4064-F544-8184-3FDD1196C6C3}" srcOrd="3" destOrd="0" presId="urn:microsoft.com/office/officeart/2005/8/layout/chevron1"/>
    <dgm:cxn modelId="{3ED2F810-D307-5D48-8FEA-3588BD554162}" type="presParOf" srcId="{C7211978-8FBA-084F-AB58-759CCD06DA72}" destId="{DB338783-FEFE-5949-8B3C-7FC794F7E97A}" srcOrd="4" destOrd="0" presId="urn:microsoft.com/office/officeart/2005/8/layout/chevron1"/>
    <dgm:cxn modelId="{1810DA24-AEC0-7C41-811F-9CBEC82F2B42}" type="presParOf" srcId="{C7211978-8FBA-084F-AB58-759CCD06DA72}" destId="{7030D484-8551-5343-861B-6AC87222E9B5}" srcOrd="5" destOrd="0" presId="urn:microsoft.com/office/officeart/2005/8/layout/chevron1"/>
    <dgm:cxn modelId="{7DD060B9-15B7-9146-BA04-F60D1058BDDA}" type="presParOf" srcId="{C7211978-8FBA-084F-AB58-759CCD06DA72}" destId="{07FA82DA-2A9F-2B44-9A28-25ECD40D8005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2EAAB-F188-F748-A64E-4B75EDF5C95A}">
      <dsp:nvSpPr>
        <dsp:cNvPr id="0" name=""/>
        <dsp:cNvSpPr/>
      </dsp:nvSpPr>
      <dsp:spPr>
        <a:xfrm>
          <a:off x="0" y="101258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Antecedentes del proyecto y organización</a:t>
          </a:r>
          <a:endParaRPr lang="es-MX" sz="1800" kern="1200" dirty="0"/>
        </a:p>
      </dsp:txBody>
      <dsp:txXfrm>
        <a:off x="21075" y="122333"/>
        <a:ext cx="10473450" cy="389580"/>
      </dsp:txXfrm>
    </dsp:sp>
    <dsp:sp modelId="{5A0141F0-C9BA-8C43-89BA-96F9834913DF}">
      <dsp:nvSpPr>
        <dsp:cNvPr id="0" name=""/>
        <dsp:cNvSpPr/>
      </dsp:nvSpPr>
      <dsp:spPr>
        <a:xfrm>
          <a:off x="0" y="532988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Organización vinculada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Contexto del proyecto</a:t>
          </a:r>
          <a:endParaRPr lang="es-ES_tradnl" sz="1400" kern="1200" dirty="0"/>
        </a:p>
      </dsp:txBody>
      <dsp:txXfrm>
        <a:off x="0" y="532988"/>
        <a:ext cx="10515600" cy="484380"/>
      </dsp:txXfrm>
    </dsp:sp>
    <dsp:sp modelId="{D02C31FC-5D33-1547-B51E-92C19ED15945}">
      <dsp:nvSpPr>
        <dsp:cNvPr id="0" name=""/>
        <dsp:cNvSpPr/>
      </dsp:nvSpPr>
      <dsp:spPr>
        <a:xfrm>
          <a:off x="0" y="1017368"/>
          <a:ext cx="10515600" cy="43173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Planteamiento del proyecto</a:t>
          </a:r>
          <a:endParaRPr lang="es-ES_tradnl" sz="1800" kern="1200" dirty="0"/>
        </a:p>
      </dsp:txBody>
      <dsp:txXfrm>
        <a:off x="21075" y="1038443"/>
        <a:ext cx="10473450" cy="389580"/>
      </dsp:txXfrm>
    </dsp:sp>
    <dsp:sp modelId="{11AC97AB-428E-8442-91F8-E16609569731}">
      <dsp:nvSpPr>
        <dsp:cNvPr id="0" name=""/>
        <dsp:cNvSpPr/>
      </dsp:nvSpPr>
      <dsp:spPr>
        <a:xfrm>
          <a:off x="0" y="1449098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Objetivo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Alcance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Metodología (pasos, métodos, técnicas y herramientas aplicadas)</a:t>
          </a:r>
          <a:endParaRPr lang="es-ES_tradnl" sz="1400" kern="1200" dirty="0"/>
        </a:p>
      </dsp:txBody>
      <dsp:txXfrm>
        <a:off x="0" y="1449098"/>
        <a:ext cx="10515600" cy="726570"/>
      </dsp:txXfrm>
    </dsp:sp>
    <dsp:sp modelId="{1B2336F6-3788-8444-8E3D-E83A1551C4AA}">
      <dsp:nvSpPr>
        <dsp:cNvPr id="0" name=""/>
        <dsp:cNvSpPr/>
      </dsp:nvSpPr>
      <dsp:spPr>
        <a:xfrm>
          <a:off x="0" y="2175669"/>
          <a:ext cx="10515600" cy="43173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Resultados </a:t>
          </a:r>
          <a:endParaRPr lang="es-ES_tradnl" sz="1800" kern="1200" dirty="0"/>
        </a:p>
      </dsp:txBody>
      <dsp:txXfrm>
        <a:off x="21075" y="2196744"/>
        <a:ext cx="10473450" cy="389580"/>
      </dsp:txXfrm>
    </dsp:sp>
    <dsp:sp modelId="{E55934B1-C815-E841-BCC1-D9E3A61B60A4}">
      <dsp:nvSpPr>
        <dsp:cNvPr id="0" name=""/>
        <dsp:cNvSpPr/>
      </dsp:nvSpPr>
      <dsp:spPr>
        <a:xfrm>
          <a:off x="0" y="2607399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Cumplimiento del cronograma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Cumplimiento de los entregables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Principales resultados</a:t>
          </a:r>
          <a:endParaRPr lang="es-ES_tradnl" sz="1400" kern="1200" dirty="0"/>
        </a:p>
      </dsp:txBody>
      <dsp:txXfrm>
        <a:off x="0" y="2607399"/>
        <a:ext cx="10515600" cy="726570"/>
      </dsp:txXfrm>
    </dsp:sp>
    <dsp:sp modelId="{91D6EDCF-C44F-0441-B95E-1E7353E30560}">
      <dsp:nvSpPr>
        <dsp:cNvPr id="0" name=""/>
        <dsp:cNvSpPr/>
      </dsp:nvSpPr>
      <dsp:spPr>
        <a:xfrm>
          <a:off x="0" y="3333969"/>
          <a:ext cx="10515600" cy="43173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Conclusiones</a:t>
          </a:r>
          <a:endParaRPr lang="es-ES_tradnl" sz="1800" kern="1200" dirty="0"/>
        </a:p>
      </dsp:txBody>
      <dsp:txXfrm>
        <a:off x="21075" y="3355044"/>
        <a:ext cx="10473450" cy="389580"/>
      </dsp:txXfrm>
    </dsp:sp>
    <dsp:sp modelId="{7A04AB80-FB81-204E-A7B1-42D4A06905AE}">
      <dsp:nvSpPr>
        <dsp:cNvPr id="0" name=""/>
        <dsp:cNvSpPr/>
      </dsp:nvSpPr>
      <dsp:spPr>
        <a:xfrm>
          <a:off x="0" y="3765699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Retos enfrentados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Principales aportaciones al perfil</a:t>
          </a:r>
        </a:p>
      </dsp:txBody>
      <dsp:txXfrm>
        <a:off x="0" y="3765699"/>
        <a:ext cx="10515600" cy="48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E4FC-E50E-ED49-B0CB-81F2D70038C6}">
      <dsp:nvSpPr>
        <dsp:cNvPr id="0" name=""/>
        <dsp:cNvSpPr/>
      </dsp:nvSpPr>
      <dsp:spPr>
        <a:xfrm>
          <a:off x="3770" y="0"/>
          <a:ext cx="2194718" cy="55307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tx1"/>
              </a:solidFill>
            </a:rPr>
            <a:t>Antecedentes</a:t>
          </a:r>
        </a:p>
      </dsp:txBody>
      <dsp:txXfrm>
        <a:off x="280309" y="0"/>
        <a:ext cx="1641640" cy="553078"/>
      </dsp:txXfrm>
    </dsp:sp>
    <dsp:sp modelId="{5FAC7391-E9EE-0C47-973C-CD0702B740EB}">
      <dsp:nvSpPr>
        <dsp:cNvPr id="0" name=""/>
        <dsp:cNvSpPr/>
      </dsp:nvSpPr>
      <dsp:spPr>
        <a:xfrm>
          <a:off x="1979017" y="0"/>
          <a:ext cx="2194718" cy="55307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Planteamiento</a:t>
          </a:r>
        </a:p>
      </dsp:txBody>
      <dsp:txXfrm>
        <a:off x="2255556" y="0"/>
        <a:ext cx="1641640" cy="553078"/>
      </dsp:txXfrm>
    </dsp:sp>
    <dsp:sp modelId="{DB338783-FEFE-5949-8B3C-7FC794F7E97A}">
      <dsp:nvSpPr>
        <dsp:cNvPr id="0" name=""/>
        <dsp:cNvSpPr/>
      </dsp:nvSpPr>
      <dsp:spPr>
        <a:xfrm>
          <a:off x="3954264" y="0"/>
          <a:ext cx="2194718" cy="55307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Resultados</a:t>
          </a:r>
        </a:p>
      </dsp:txBody>
      <dsp:txXfrm>
        <a:off x="4230803" y="0"/>
        <a:ext cx="1641640" cy="553078"/>
      </dsp:txXfrm>
    </dsp:sp>
    <dsp:sp modelId="{07FA82DA-2A9F-2B44-9A28-25ECD40D8005}">
      <dsp:nvSpPr>
        <dsp:cNvPr id="0" name=""/>
        <dsp:cNvSpPr/>
      </dsp:nvSpPr>
      <dsp:spPr>
        <a:xfrm>
          <a:off x="5929510" y="0"/>
          <a:ext cx="2194718" cy="55307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Conclusiones</a:t>
          </a:r>
        </a:p>
      </dsp:txBody>
      <dsp:txXfrm>
        <a:off x="6206049" y="0"/>
        <a:ext cx="1641640" cy="553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C3C93-59D1-1846-B9D0-379C8AF06367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5581-5B0F-4A46-AD9B-EB07FE02A9C8}">
      <dsp:nvSpPr>
        <dsp:cNvPr id="0" name=""/>
        <dsp:cNvSpPr/>
      </dsp:nvSpPr>
      <dsp:spPr>
        <a:xfrm>
          <a:off x="0" y="212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Organización</a:t>
          </a:r>
        </a:p>
      </dsp:txBody>
      <dsp:txXfrm>
        <a:off x="0" y="2124"/>
        <a:ext cx="2103120" cy="1449029"/>
      </dsp:txXfrm>
    </dsp:sp>
    <dsp:sp modelId="{AB339761-B53D-A04E-B6B0-07416A8C7644}">
      <dsp:nvSpPr>
        <dsp:cNvPr id="0" name=""/>
        <dsp:cNvSpPr/>
      </dsp:nvSpPr>
      <dsp:spPr>
        <a:xfrm>
          <a:off x="2260854" y="24765"/>
          <a:ext cx="8254746" cy="45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Tipo</a:t>
          </a:r>
          <a:r>
            <a:rPr lang="es-MX" sz="2000" kern="1200" dirty="0"/>
            <a:t>: Empresa privada</a:t>
          </a:r>
        </a:p>
      </dsp:txBody>
      <dsp:txXfrm>
        <a:off x="2260854" y="24765"/>
        <a:ext cx="8254746" cy="452821"/>
      </dsp:txXfrm>
    </dsp:sp>
    <dsp:sp modelId="{5EE60DE6-4243-1643-98AF-04F29CE44ED1}">
      <dsp:nvSpPr>
        <dsp:cNvPr id="0" name=""/>
        <dsp:cNvSpPr/>
      </dsp:nvSpPr>
      <dsp:spPr>
        <a:xfrm>
          <a:off x="2103120" y="477587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7419C-5D8C-5F40-A1A4-C391F2D1A9B4}">
      <dsp:nvSpPr>
        <dsp:cNvPr id="0" name=""/>
        <dsp:cNvSpPr/>
      </dsp:nvSpPr>
      <dsp:spPr>
        <a:xfrm>
          <a:off x="2260854" y="500228"/>
          <a:ext cx="8254746" cy="45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Nombre</a:t>
          </a:r>
          <a:r>
            <a:rPr lang="es-MX" sz="2000" kern="1200" dirty="0"/>
            <a:t>: </a:t>
          </a:r>
          <a:r>
            <a:rPr lang="es-MX" sz="2000" kern="1200" dirty="0" err="1"/>
            <a:t>Kuantik</a:t>
          </a:r>
          <a:r>
            <a:rPr lang="es-MX" sz="2000" kern="1200" dirty="0"/>
            <a:t> Data </a:t>
          </a:r>
          <a:r>
            <a:rPr lang="es-MX" sz="2000" kern="1200" dirty="0" err="1"/>
            <a:t>Jump</a:t>
          </a:r>
          <a:r>
            <a:rPr lang="es-MX" sz="2000" kern="1200" dirty="0"/>
            <a:t> </a:t>
          </a:r>
        </a:p>
      </dsp:txBody>
      <dsp:txXfrm>
        <a:off x="2260854" y="500228"/>
        <a:ext cx="8254746" cy="452821"/>
      </dsp:txXfrm>
    </dsp:sp>
    <dsp:sp modelId="{BFDD8015-36BB-DF41-82AC-DB3366A7897E}">
      <dsp:nvSpPr>
        <dsp:cNvPr id="0" name=""/>
        <dsp:cNvSpPr/>
      </dsp:nvSpPr>
      <dsp:spPr>
        <a:xfrm>
          <a:off x="2103120" y="953050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66CFB-E50A-6547-A710-FD55785B6C55}">
      <dsp:nvSpPr>
        <dsp:cNvPr id="0" name=""/>
        <dsp:cNvSpPr/>
      </dsp:nvSpPr>
      <dsp:spPr>
        <a:xfrm>
          <a:off x="2260854" y="975691"/>
          <a:ext cx="8254746" cy="452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Departamento</a:t>
          </a:r>
          <a:r>
            <a:rPr lang="es-MX" sz="2000" kern="1200" dirty="0"/>
            <a:t>: AI </a:t>
          </a:r>
          <a:r>
            <a:rPr lang="es-MX" sz="2000" kern="1200" dirty="0" err="1"/>
            <a:t>Tech</a:t>
          </a:r>
          <a:r>
            <a:rPr lang="es-MX" sz="2000" kern="1200" dirty="0"/>
            <a:t> Lead</a:t>
          </a:r>
        </a:p>
      </dsp:txBody>
      <dsp:txXfrm>
        <a:off x="2260854" y="975691"/>
        <a:ext cx="8254746" cy="452821"/>
      </dsp:txXfrm>
    </dsp:sp>
    <dsp:sp modelId="{74EEF32E-CEF5-7349-829A-B74582DB59FC}">
      <dsp:nvSpPr>
        <dsp:cNvPr id="0" name=""/>
        <dsp:cNvSpPr/>
      </dsp:nvSpPr>
      <dsp:spPr>
        <a:xfrm>
          <a:off x="2103120" y="1428513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E929E-97C7-9A47-B541-3A24EF15A8D7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32840-072B-F744-9548-B1031C05D7A4}">
      <dsp:nvSpPr>
        <dsp:cNvPr id="0" name=""/>
        <dsp:cNvSpPr/>
      </dsp:nvSpPr>
      <dsp:spPr>
        <a:xfrm>
          <a:off x="0" y="1451154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Responsables</a:t>
          </a:r>
        </a:p>
      </dsp:txBody>
      <dsp:txXfrm>
        <a:off x="0" y="1451154"/>
        <a:ext cx="2103120" cy="1449029"/>
      </dsp:txXfrm>
    </dsp:sp>
    <dsp:sp modelId="{3E33E53B-D25D-454F-B4B0-457E9A83B504}">
      <dsp:nvSpPr>
        <dsp:cNvPr id="0" name=""/>
        <dsp:cNvSpPr/>
      </dsp:nvSpPr>
      <dsp:spPr>
        <a:xfrm>
          <a:off x="2260854" y="1484832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Responsable de contacto</a:t>
          </a:r>
          <a:r>
            <a:rPr lang="es-MX" sz="2000" kern="1200" dirty="0"/>
            <a:t>: Jean Christian Díaz Preciado</a:t>
          </a:r>
        </a:p>
      </dsp:txBody>
      <dsp:txXfrm>
        <a:off x="2260854" y="1484832"/>
        <a:ext cx="8254746" cy="673572"/>
      </dsp:txXfrm>
    </dsp:sp>
    <dsp:sp modelId="{5510CBBD-9FD5-0145-9B0B-43E3BC7942BA}">
      <dsp:nvSpPr>
        <dsp:cNvPr id="0" name=""/>
        <dsp:cNvSpPr/>
      </dsp:nvSpPr>
      <dsp:spPr>
        <a:xfrm>
          <a:off x="2103120" y="2158405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2CC3D-C723-FF49-BDE7-DFE19A800866}">
      <dsp:nvSpPr>
        <dsp:cNvPr id="0" name=""/>
        <dsp:cNvSpPr/>
      </dsp:nvSpPr>
      <dsp:spPr>
        <a:xfrm>
          <a:off x="2260854" y="2192083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Responsable del proyecto</a:t>
          </a:r>
          <a:r>
            <a:rPr lang="es-MX" sz="2000" kern="1200" dirty="0"/>
            <a:t>: Jean Christian Díaz Preciado</a:t>
          </a:r>
        </a:p>
      </dsp:txBody>
      <dsp:txXfrm>
        <a:off x="2260854" y="2192083"/>
        <a:ext cx="8254746" cy="673572"/>
      </dsp:txXfrm>
    </dsp:sp>
    <dsp:sp modelId="{A8566CED-31A5-F946-893A-C0458E573F45}">
      <dsp:nvSpPr>
        <dsp:cNvPr id="0" name=""/>
        <dsp:cNvSpPr/>
      </dsp:nvSpPr>
      <dsp:spPr>
        <a:xfrm>
          <a:off x="2103120" y="2865656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D238B-1085-0346-A544-CC60E9B99CF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56BB6-6F0B-074B-8BB4-32EB2BD51951}">
      <dsp:nvSpPr>
        <dsp:cNvPr id="0" name=""/>
        <dsp:cNvSpPr/>
      </dsp:nvSpPr>
      <dsp:spPr>
        <a:xfrm>
          <a:off x="0" y="2900183"/>
          <a:ext cx="210312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Ubicación</a:t>
          </a:r>
        </a:p>
      </dsp:txBody>
      <dsp:txXfrm>
        <a:off x="0" y="2900183"/>
        <a:ext cx="2103120" cy="1449029"/>
      </dsp:txXfrm>
    </dsp:sp>
    <dsp:sp modelId="{4A24C479-30B6-964A-AE6C-19CA28C3A679}">
      <dsp:nvSpPr>
        <dsp:cNvPr id="0" name=""/>
        <dsp:cNvSpPr/>
      </dsp:nvSpPr>
      <dsp:spPr>
        <a:xfrm>
          <a:off x="2260854" y="2933862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Ciudad</a:t>
          </a:r>
          <a:r>
            <a:rPr lang="es-MX" sz="2000" kern="1200" dirty="0"/>
            <a:t>: Xalapa</a:t>
          </a:r>
        </a:p>
      </dsp:txBody>
      <dsp:txXfrm>
        <a:off x="2260854" y="2933862"/>
        <a:ext cx="8254746" cy="673572"/>
      </dsp:txXfrm>
    </dsp:sp>
    <dsp:sp modelId="{316DDEE7-0DB2-ED40-B606-9B979D55AC57}">
      <dsp:nvSpPr>
        <dsp:cNvPr id="0" name=""/>
        <dsp:cNvSpPr/>
      </dsp:nvSpPr>
      <dsp:spPr>
        <a:xfrm>
          <a:off x="2103120" y="3607434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5E3F-5422-8648-B720-DA774360783E}">
      <dsp:nvSpPr>
        <dsp:cNvPr id="0" name=""/>
        <dsp:cNvSpPr/>
      </dsp:nvSpPr>
      <dsp:spPr>
        <a:xfrm>
          <a:off x="2260854" y="3641113"/>
          <a:ext cx="8254746" cy="6735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Dirección</a:t>
          </a:r>
          <a:r>
            <a:rPr lang="es-MX" sz="2000" kern="1200" dirty="0"/>
            <a:t>: Paseo de los Alpes #1 Piso 3, Colonia Residencial Las Cumbres </a:t>
          </a:r>
        </a:p>
      </dsp:txBody>
      <dsp:txXfrm>
        <a:off x="2260854" y="3641113"/>
        <a:ext cx="8254746" cy="673572"/>
      </dsp:txXfrm>
    </dsp:sp>
    <dsp:sp modelId="{1DCCC5B9-D22C-EB42-836B-2EBE75F7A846}">
      <dsp:nvSpPr>
        <dsp:cNvPr id="0" name=""/>
        <dsp:cNvSpPr/>
      </dsp:nvSpPr>
      <dsp:spPr>
        <a:xfrm>
          <a:off x="2103120" y="4314685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E4FC-E50E-ED49-B0CB-81F2D70038C6}">
      <dsp:nvSpPr>
        <dsp:cNvPr id="0" name=""/>
        <dsp:cNvSpPr/>
      </dsp:nvSpPr>
      <dsp:spPr>
        <a:xfrm>
          <a:off x="3770" y="0"/>
          <a:ext cx="2194718" cy="553078"/>
        </a:xfrm>
        <a:prstGeom prst="chevron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0" kern="1200" dirty="0">
              <a:solidFill>
                <a:schemeClr val="bg1"/>
              </a:solidFill>
            </a:rPr>
            <a:t>Antecedentes</a:t>
          </a:r>
        </a:p>
      </dsp:txBody>
      <dsp:txXfrm>
        <a:off x="280309" y="0"/>
        <a:ext cx="1641640" cy="553078"/>
      </dsp:txXfrm>
    </dsp:sp>
    <dsp:sp modelId="{5FAC7391-E9EE-0C47-973C-CD0702B740EB}">
      <dsp:nvSpPr>
        <dsp:cNvPr id="0" name=""/>
        <dsp:cNvSpPr/>
      </dsp:nvSpPr>
      <dsp:spPr>
        <a:xfrm>
          <a:off x="1979017" y="0"/>
          <a:ext cx="2194718" cy="553078"/>
        </a:xfrm>
        <a:prstGeom prst="chevron">
          <a:avLst/>
        </a:prstGeom>
        <a:solidFill>
          <a:srgbClr val="44BEB9"/>
        </a:solidFill>
        <a:ln>
          <a:solidFill>
            <a:srgbClr val="44BEB9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>
              <a:solidFill>
                <a:schemeClr val="tx1"/>
              </a:solidFill>
            </a:rPr>
            <a:t>Planteamiento</a:t>
          </a:r>
        </a:p>
      </dsp:txBody>
      <dsp:txXfrm>
        <a:off x="2255556" y="0"/>
        <a:ext cx="1641640" cy="553078"/>
      </dsp:txXfrm>
    </dsp:sp>
    <dsp:sp modelId="{DB338783-FEFE-5949-8B3C-7FC794F7E97A}">
      <dsp:nvSpPr>
        <dsp:cNvPr id="0" name=""/>
        <dsp:cNvSpPr/>
      </dsp:nvSpPr>
      <dsp:spPr>
        <a:xfrm>
          <a:off x="3954264" y="0"/>
          <a:ext cx="2194718" cy="55307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Resultados</a:t>
          </a:r>
        </a:p>
      </dsp:txBody>
      <dsp:txXfrm>
        <a:off x="4230803" y="0"/>
        <a:ext cx="1641640" cy="553078"/>
      </dsp:txXfrm>
    </dsp:sp>
    <dsp:sp modelId="{07FA82DA-2A9F-2B44-9A28-25ECD40D8005}">
      <dsp:nvSpPr>
        <dsp:cNvPr id="0" name=""/>
        <dsp:cNvSpPr/>
      </dsp:nvSpPr>
      <dsp:spPr>
        <a:xfrm>
          <a:off x="5929510" y="0"/>
          <a:ext cx="2194718" cy="55307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Conclusiones</a:t>
          </a:r>
        </a:p>
      </dsp:txBody>
      <dsp:txXfrm>
        <a:off x="6206049" y="0"/>
        <a:ext cx="1641640" cy="553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2EAAB-F188-F748-A64E-4B75EDF5C95A}">
      <dsp:nvSpPr>
        <dsp:cNvPr id="0" name=""/>
        <dsp:cNvSpPr/>
      </dsp:nvSpPr>
      <dsp:spPr>
        <a:xfrm>
          <a:off x="0" y="101258"/>
          <a:ext cx="10515600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Antecedentes del proyecto y organización</a:t>
          </a:r>
          <a:endParaRPr lang="es-MX" sz="1800" kern="1200" dirty="0"/>
        </a:p>
      </dsp:txBody>
      <dsp:txXfrm>
        <a:off x="21075" y="122333"/>
        <a:ext cx="10473450" cy="389580"/>
      </dsp:txXfrm>
    </dsp:sp>
    <dsp:sp modelId="{5A0141F0-C9BA-8C43-89BA-96F9834913DF}">
      <dsp:nvSpPr>
        <dsp:cNvPr id="0" name=""/>
        <dsp:cNvSpPr/>
      </dsp:nvSpPr>
      <dsp:spPr>
        <a:xfrm>
          <a:off x="0" y="532988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Organización vinculada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Contexto del proyecto</a:t>
          </a:r>
          <a:endParaRPr lang="es-ES_tradnl" sz="1400" kern="1200" dirty="0"/>
        </a:p>
      </dsp:txBody>
      <dsp:txXfrm>
        <a:off x="0" y="532988"/>
        <a:ext cx="10515600" cy="484380"/>
      </dsp:txXfrm>
    </dsp:sp>
    <dsp:sp modelId="{D02C31FC-5D33-1547-B51E-92C19ED15945}">
      <dsp:nvSpPr>
        <dsp:cNvPr id="0" name=""/>
        <dsp:cNvSpPr/>
      </dsp:nvSpPr>
      <dsp:spPr>
        <a:xfrm>
          <a:off x="0" y="1017368"/>
          <a:ext cx="10515600" cy="43173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Planteamiento del proyecto</a:t>
          </a:r>
          <a:endParaRPr lang="es-ES_tradnl" sz="1800" kern="1200" dirty="0"/>
        </a:p>
      </dsp:txBody>
      <dsp:txXfrm>
        <a:off x="21075" y="1038443"/>
        <a:ext cx="10473450" cy="389580"/>
      </dsp:txXfrm>
    </dsp:sp>
    <dsp:sp modelId="{11AC97AB-428E-8442-91F8-E16609569731}">
      <dsp:nvSpPr>
        <dsp:cNvPr id="0" name=""/>
        <dsp:cNvSpPr/>
      </dsp:nvSpPr>
      <dsp:spPr>
        <a:xfrm>
          <a:off x="0" y="1449098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Objetivo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Alcance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Metodología (pasos, métodos, técnicas y herramientas aplicadas)</a:t>
          </a:r>
          <a:endParaRPr lang="es-ES_tradnl" sz="1400" kern="1200" dirty="0"/>
        </a:p>
      </dsp:txBody>
      <dsp:txXfrm>
        <a:off x="0" y="1449098"/>
        <a:ext cx="10515600" cy="726570"/>
      </dsp:txXfrm>
    </dsp:sp>
    <dsp:sp modelId="{1B2336F6-3788-8444-8E3D-E83A1551C4AA}">
      <dsp:nvSpPr>
        <dsp:cNvPr id="0" name=""/>
        <dsp:cNvSpPr/>
      </dsp:nvSpPr>
      <dsp:spPr>
        <a:xfrm>
          <a:off x="0" y="2175669"/>
          <a:ext cx="10515600" cy="43173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Resultados </a:t>
          </a:r>
          <a:endParaRPr lang="es-ES_tradnl" sz="1800" kern="1200" dirty="0"/>
        </a:p>
      </dsp:txBody>
      <dsp:txXfrm>
        <a:off x="21075" y="2196744"/>
        <a:ext cx="10473450" cy="389580"/>
      </dsp:txXfrm>
    </dsp:sp>
    <dsp:sp modelId="{E55934B1-C815-E841-BCC1-D9E3A61B60A4}">
      <dsp:nvSpPr>
        <dsp:cNvPr id="0" name=""/>
        <dsp:cNvSpPr/>
      </dsp:nvSpPr>
      <dsp:spPr>
        <a:xfrm>
          <a:off x="0" y="2607399"/>
          <a:ext cx="10515600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Cumplimiento del cronograma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Cumplimiento de los entregables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Principales resultados</a:t>
          </a:r>
          <a:endParaRPr lang="es-ES_tradnl" sz="1400" kern="1200" dirty="0"/>
        </a:p>
      </dsp:txBody>
      <dsp:txXfrm>
        <a:off x="0" y="2607399"/>
        <a:ext cx="10515600" cy="726570"/>
      </dsp:txXfrm>
    </dsp:sp>
    <dsp:sp modelId="{91D6EDCF-C44F-0441-B95E-1E7353E30560}">
      <dsp:nvSpPr>
        <dsp:cNvPr id="0" name=""/>
        <dsp:cNvSpPr/>
      </dsp:nvSpPr>
      <dsp:spPr>
        <a:xfrm>
          <a:off x="0" y="3333969"/>
          <a:ext cx="10515600" cy="43173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/>
            <a:t>Conclusiones</a:t>
          </a:r>
          <a:endParaRPr lang="es-ES_tradnl" sz="1800" kern="1200" dirty="0"/>
        </a:p>
      </dsp:txBody>
      <dsp:txXfrm>
        <a:off x="21075" y="3355044"/>
        <a:ext cx="10473450" cy="389580"/>
      </dsp:txXfrm>
    </dsp:sp>
    <dsp:sp modelId="{7A04AB80-FB81-204E-A7B1-42D4A06905AE}">
      <dsp:nvSpPr>
        <dsp:cNvPr id="0" name=""/>
        <dsp:cNvSpPr/>
      </dsp:nvSpPr>
      <dsp:spPr>
        <a:xfrm>
          <a:off x="0" y="3765699"/>
          <a:ext cx="1051560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Retos enfrentados</a:t>
          </a:r>
          <a:endParaRPr lang="es-ES_tradn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400" kern="1200"/>
            <a:t>Principales aportaciones al perfil</a:t>
          </a:r>
        </a:p>
      </dsp:txBody>
      <dsp:txXfrm>
        <a:off x="0" y="3765699"/>
        <a:ext cx="10515600" cy="484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E4FC-E50E-ED49-B0CB-81F2D70038C6}">
      <dsp:nvSpPr>
        <dsp:cNvPr id="0" name=""/>
        <dsp:cNvSpPr/>
      </dsp:nvSpPr>
      <dsp:spPr>
        <a:xfrm>
          <a:off x="3770" y="0"/>
          <a:ext cx="2194718" cy="55307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Antecedentes</a:t>
          </a:r>
        </a:p>
      </dsp:txBody>
      <dsp:txXfrm>
        <a:off x="280309" y="0"/>
        <a:ext cx="1641640" cy="553078"/>
      </dsp:txXfrm>
    </dsp:sp>
    <dsp:sp modelId="{5FAC7391-E9EE-0C47-973C-CD0702B740EB}">
      <dsp:nvSpPr>
        <dsp:cNvPr id="0" name=""/>
        <dsp:cNvSpPr/>
      </dsp:nvSpPr>
      <dsp:spPr>
        <a:xfrm>
          <a:off x="1979017" y="0"/>
          <a:ext cx="2194718" cy="55307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Planteamiento</a:t>
          </a:r>
        </a:p>
      </dsp:txBody>
      <dsp:txXfrm>
        <a:off x="2255556" y="0"/>
        <a:ext cx="1641640" cy="553078"/>
      </dsp:txXfrm>
    </dsp:sp>
    <dsp:sp modelId="{DB338783-FEFE-5949-8B3C-7FC794F7E97A}">
      <dsp:nvSpPr>
        <dsp:cNvPr id="0" name=""/>
        <dsp:cNvSpPr/>
      </dsp:nvSpPr>
      <dsp:spPr>
        <a:xfrm>
          <a:off x="3954264" y="0"/>
          <a:ext cx="2194718" cy="55307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Resultados</a:t>
          </a:r>
        </a:p>
      </dsp:txBody>
      <dsp:txXfrm>
        <a:off x="4230803" y="0"/>
        <a:ext cx="1641640" cy="553078"/>
      </dsp:txXfrm>
    </dsp:sp>
    <dsp:sp modelId="{07FA82DA-2A9F-2B44-9A28-25ECD40D8005}">
      <dsp:nvSpPr>
        <dsp:cNvPr id="0" name=""/>
        <dsp:cNvSpPr/>
      </dsp:nvSpPr>
      <dsp:spPr>
        <a:xfrm>
          <a:off x="5929510" y="0"/>
          <a:ext cx="2194718" cy="55307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Conclusiones</a:t>
          </a:r>
        </a:p>
      </dsp:txBody>
      <dsp:txXfrm>
        <a:off x="6206049" y="0"/>
        <a:ext cx="1641640" cy="553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0280-BE91-4244-9B62-42AE6257DCB8}" type="datetimeFigureOut">
              <a:rPr lang="es-ES_tradnl" smtClean="0"/>
              <a:t>04/09/2025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6BDF6-7B87-2E45-8CE0-9B0D2159779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74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Llenar los siguientes campos:</a:t>
            </a:r>
          </a:p>
          <a:p>
            <a:endParaRPr lang="es-ES_tradnl" dirty="0"/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NOMBRE DEL PROYECTO</a:t>
            </a:r>
            <a:r>
              <a:rPr lang="es-ES_tradnl" dirty="0"/>
              <a:t>: Tal como está registrado en los documentos oficiales de la práctica.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ORGANIZACIÓN VINCULADA</a:t>
            </a:r>
            <a:r>
              <a:rPr lang="es-ES_tradnl" dirty="0"/>
              <a:t>: Razón social completa en caso de empresas, nombre de la institución y departamento, para el caso de dependencias gubernamentales.</a:t>
            </a:r>
          </a:p>
          <a:p>
            <a:pPr marL="228600" indent="-228600">
              <a:buAutoNum type="arabicPeriod"/>
            </a:pPr>
            <a:r>
              <a:rPr lang="es-ES_tradnl" dirty="0"/>
              <a:t>PERÍODO ESCOLAR: Indicar mes y año de inicio y mes y año de final, oficiales.</a:t>
            </a:r>
          </a:p>
          <a:p>
            <a:pPr marL="228600" indent="-228600">
              <a:buAutoNum type="arabicPeriod"/>
            </a:pPr>
            <a:r>
              <a:rPr lang="es-ES_tradnl" dirty="0"/>
              <a:t>MATRÍCULA Y NOMBRE: Dado que pueden integrarse hasta dos alumnos en un proyecto de la misma organización vinculada, pueden aparecer uno o dos alumnos. No olvidar indicar la matrícula y el nombre COMPLETO.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577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DB4FF-99E6-C021-C8B1-AD0C48B7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D2BA27-63B0-DC4D-62D9-189AC28B2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145C13-6D2F-6603-F17A-FA6DC46C5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No requiere modificación.</a:t>
            </a:r>
          </a:p>
          <a:p>
            <a:endParaRPr lang="es-ES_tradnl" dirty="0"/>
          </a:p>
          <a:p>
            <a:r>
              <a:rPr lang="es-ES_tradnl" dirty="0"/>
              <a:t>Todas las presentaciones deben guardar el mismo contenido, para facilitar la comprensión y evaluación a los profesores invitados como jurado.</a:t>
            </a:r>
          </a:p>
          <a:p>
            <a:endParaRPr lang="es-ES_tradnl" dirty="0"/>
          </a:p>
          <a:p>
            <a:r>
              <a:rPr lang="es-ES_tradnl" dirty="0"/>
              <a:t>NOTA: Esta diapositiva no debe ser cambiada.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B5B57A-05DF-22C7-95B3-4E89A61CA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38970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Llenar los siguientes campos:</a:t>
            </a:r>
          </a:p>
          <a:p>
            <a:endParaRPr lang="es-ES_tradnl" dirty="0"/>
          </a:p>
          <a:p>
            <a:r>
              <a:rPr lang="es-ES_tradnl" dirty="0"/>
              <a:t>Todas las presentaciones deben guardar el mismo contenido, para facilitar la comprensión y evaluación a los profesores invitados como jurado.</a:t>
            </a:r>
          </a:p>
          <a:p>
            <a:endParaRPr lang="es-ES_tradnl" dirty="0"/>
          </a:p>
          <a:p>
            <a:r>
              <a:rPr lang="es-ES_tradnl" dirty="0"/>
              <a:t>NOTA: Esta diapositiva no debe ser cambiada.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251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Llenar los siguientes campos:</a:t>
            </a:r>
          </a:p>
          <a:p>
            <a:endParaRPr lang="es-ES_tradnl" dirty="0"/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TIPO: Empresa privada, Dependencia de gobierno, Empresa paraestatal, Organización civil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NOMBRE: Razón social legal o Nombre de la dependencia oficial y completo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DEPARTAMENTO: Indicar el departamento o área donde se realiza la práctica oficialmente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CONTACTO: Nombre completo y puesto del nombre de quien firma los reportes como responsable de la organización vinculada.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RESPONSABLE DEL PROYECTO: Nombre completo y puesto, de quien es el responsable técnico del proyecto.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CIUDAD: Estado y ciudad de ubicación del lugar donde se realizan las prácticas.</a:t>
            </a:r>
          </a:p>
          <a:p>
            <a:pPr marL="228600" indent="-228600">
              <a:buAutoNum type="arabicPeriod"/>
            </a:pPr>
            <a:r>
              <a:rPr lang="es-ES_tradnl" dirty="0">
                <a:solidFill>
                  <a:srgbClr val="FF0000"/>
                </a:solidFill>
              </a:rPr>
              <a:t>DIRECCIÓN: Dirección completa (calle, número interior, exterior, colonia y código postal), de donde se realizan las prácticas.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4286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A075-D91B-2922-C2CB-29600F61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EE103D-7A16-B460-A909-D2FD373D50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939E37-12E7-8A80-08E3-7FD13E080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</a:t>
            </a:r>
          </a:p>
          <a:p>
            <a:endParaRPr lang="es-ES_tradnl" dirty="0"/>
          </a:p>
          <a:p>
            <a:r>
              <a:rPr lang="es-ES_tradnl" dirty="0"/>
              <a:t>Sugerencias de contenido: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existe un proyecto antecedente.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se trata de un mantenimiento, una extensión nueva o un sistema nuevo completamente.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Si hay antecedentes o recibieron artefactos, deben indicar qué recibieron.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las políticas de desarrollo que les han indicado en la organización vinculada.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o comentar, cualquier otro aspecto del contexto del proyecto que consideren relevante.</a:t>
            </a:r>
          </a:p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58513-7EB3-47E3-0A77-1B59FEB18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74372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</a:t>
            </a:r>
          </a:p>
          <a:p>
            <a:endParaRPr lang="es-ES_tradnl" dirty="0"/>
          </a:p>
          <a:p>
            <a:r>
              <a:rPr lang="es-ES_tradnl" dirty="0"/>
              <a:t>Sugerencias de contenido: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existe un proyecto antecedente.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se trata de un mantenimiento, una extensión nueva o un sistema nuevo completamente.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Si hay antecedentes o recibieron artefactos, deben indicar qué recibieron.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las políticas de desarrollo que les han indicado en la organización vinculada.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o comentar, cualquier otro aspecto del contexto del proyecto que consideren relevante.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6752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Llenar los siguientes campos:</a:t>
            </a:r>
          </a:p>
          <a:p>
            <a:endParaRPr lang="es-ES_tradnl" dirty="0"/>
          </a:p>
          <a:p>
            <a:r>
              <a:rPr lang="es-ES_tradnl" dirty="0"/>
              <a:t>Todas las presentaciones deben guardar el mismo contenido, para facilitar la comprensión y evaluación a los profesores invitados como jurado.</a:t>
            </a:r>
          </a:p>
          <a:p>
            <a:endParaRPr lang="es-ES_tradnl" dirty="0"/>
          </a:p>
          <a:p>
            <a:r>
              <a:rPr lang="es-ES_tradnl" dirty="0"/>
              <a:t>NOTA: Esta diapositiva no debe ser cambiada.</a:t>
            </a:r>
          </a:p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7660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9F1CF-EFF9-922F-65C8-1132E861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EEF7E8-167F-E2F6-60B0-FC8544726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57F3A6F-280B-B2DE-7C74-3B7C9D33E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</a:t>
            </a:r>
          </a:p>
          <a:p>
            <a:endParaRPr lang="es-ES_tradnl" dirty="0"/>
          </a:p>
          <a:p>
            <a:r>
              <a:rPr lang="es-ES_tradnl" dirty="0"/>
              <a:t>Sugerencias de contenido: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existe un proyecto antecedente.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si se trata de un mantenimiento, una extensión nueva o un sistema nuevo completamente.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Si hay antecedentes o recibieron artefactos, deben indicar qué recibieron.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las políticas de desarrollo que les han indicado en la organización vinculada.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_tradnl" dirty="0"/>
              <a:t>Indicar o comentar, cualquier otro aspecto del contexto del proyecto que consideren relevante.</a:t>
            </a:r>
          </a:p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514C6F-2046-5325-27DE-7BEEFF1EA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6611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/>
              <a:t>INSTRUCCIONES PARA EL ALUMNO: No requiere modificación.</a:t>
            </a:r>
          </a:p>
          <a:p>
            <a:endParaRPr lang="es-ES_tradnl" dirty="0"/>
          </a:p>
          <a:p>
            <a:r>
              <a:rPr lang="es-ES_tradnl" dirty="0"/>
              <a:t>Todas las presentaciones deben guardar el mismo contenido, para facilitar la comprensión y evaluación a los profesores invitados como jurado.</a:t>
            </a:r>
          </a:p>
          <a:p>
            <a:endParaRPr lang="es-ES_tradnl" dirty="0"/>
          </a:p>
          <a:p>
            <a:r>
              <a:rPr lang="es-ES_tradnl" dirty="0"/>
              <a:t>NOTA: Esta diapositiva no debe ser cambiada.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6BDF6-7B87-2E45-8CE0-9B0D2159779C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848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D273-0C54-934F-89BE-331D4FBE3BFE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89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214A-CB6C-1948-A5F8-A0541493676A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87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AF1C-943C-7948-B56A-0EEEE7191B96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23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D6BF-020D-BB46-8C08-4E19C2510061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1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4870-95A4-B44C-9B57-1028495CE1E8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68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D98-43BF-ED40-8EEF-8902FE9140FE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76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F4C5-1206-4D47-B0A1-E638941642C1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246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34B5-E8D6-FC4C-9B35-8A2189D4103A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411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4E80-340F-964C-9495-B3A3920100F6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0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81D9A-C637-7C46-A30C-C80A09F3A664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79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8F9-E1C6-4C41-83D4-F6A3D64F1028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119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4BA6-0C83-F342-A720-51AFA5EC6115}" type="datetime1">
              <a:rPr lang="es-MX" smtClean="0"/>
              <a:t>04/09/2025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9B87-FAE0-F24E-B00D-56CCA68B9F3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93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20151" y="1174562"/>
            <a:ext cx="8671849" cy="2387600"/>
          </a:xfrm>
        </p:spPr>
        <p:txBody>
          <a:bodyPr/>
          <a:lstStyle/>
          <a:p>
            <a:r>
              <a:rPr lang="es-ES" sz="4400" b="1" dirty="0">
                <a:solidFill>
                  <a:srgbClr val="244680"/>
                </a:solidFill>
              </a:rPr>
              <a:t>Simulador de toma de decisiones basada en teoría de juegos.</a:t>
            </a:r>
            <a:br>
              <a:rPr lang="es-ES" b="1" dirty="0">
                <a:solidFill>
                  <a:srgbClr val="244680"/>
                </a:solidFill>
              </a:rPr>
            </a:br>
            <a:r>
              <a:rPr lang="es-ES" sz="3600" b="1" dirty="0" err="1">
                <a:solidFill>
                  <a:srgbClr val="244680"/>
                </a:solidFill>
              </a:rPr>
              <a:t>Kuantik</a:t>
            </a:r>
            <a:r>
              <a:rPr lang="es-ES" sz="3600" b="1" dirty="0">
                <a:solidFill>
                  <a:srgbClr val="244680"/>
                </a:solidFill>
              </a:rPr>
              <a:t> Data </a:t>
            </a:r>
            <a:r>
              <a:rPr lang="es-ES" sz="3600" b="1" dirty="0" err="1">
                <a:solidFill>
                  <a:srgbClr val="244680"/>
                </a:solidFill>
              </a:rPr>
              <a:t>Jump</a:t>
            </a:r>
            <a:endParaRPr lang="es-ES_tradnl" sz="3600" b="1" dirty="0">
              <a:solidFill>
                <a:srgbClr val="24468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496236" y="3749040"/>
            <a:ext cx="8695764" cy="2599509"/>
          </a:xfrm>
        </p:spPr>
        <p:txBody>
          <a:bodyPr>
            <a:normAutofit fontScale="85000" lnSpcReduction="20000"/>
          </a:bodyPr>
          <a:lstStyle/>
          <a:p>
            <a:r>
              <a:rPr lang="es-ES_tradnl" sz="3400" dirty="0"/>
              <a:t>Licenciatura en Ingeniería </a:t>
            </a:r>
            <a:r>
              <a:rPr lang="es-ES" sz="3400" dirty="0"/>
              <a:t>de Software </a:t>
            </a:r>
          </a:p>
          <a:p>
            <a:r>
              <a:rPr lang="es-ES" i="1" dirty="0"/>
              <a:t>EE Prácticas de Ingeniería de Software</a:t>
            </a:r>
            <a:endParaRPr lang="es-ES" b="1" u="sng" dirty="0"/>
          </a:p>
          <a:p>
            <a:r>
              <a:rPr lang="es-ES" sz="3000" b="1" u="sng" dirty="0">
                <a:solidFill>
                  <a:schemeClr val="accent6">
                    <a:lumMod val="75000"/>
                  </a:schemeClr>
                </a:solidFill>
              </a:rPr>
              <a:t>REPORTE PARCIAL</a:t>
            </a:r>
          </a:p>
          <a:p>
            <a:r>
              <a:rPr lang="es-ES" dirty="0">
                <a:solidFill>
                  <a:srgbClr val="FF0000"/>
                </a:solidFill>
              </a:rPr>
              <a:t>Agosto 2025 – Enero 2026</a:t>
            </a:r>
          </a:p>
          <a:p>
            <a:endParaRPr lang="es-ES" dirty="0"/>
          </a:p>
          <a:p>
            <a:r>
              <a:rPr lang="es-ES" b="1" dirty="0"/>
              <a:t>Presenta</a:t>
            </a:r>
          </a:p>
          <a:p>
            <a:r>
              <a:rPr lang="es-ES" dirty="0"/>
              <a:t>S20015752 Ramos Mexicano Ulises</a:t>
            </a:r>
          </a:p>
          <a:p>
            <a:endParaRPr lang="es-ES" dirty="0"/>
          </a:p>
          <a:p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3496236" y="0"/>
            <a:ext cx="8695764" cy="1606731"/>
          </a:xfrm>
          <a:prstGeom prst="rect">
            <a:avLst/>
          </a:prstGeom>
          <a:solidFill>
            <a:srgbClr val="2C5394"/>
          </a:solidFill>
          <a:ln>
            <a:solidFill>
              <a:srgbClr val="2C53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53" y="5255958"/>
            <a:ext cx="2316480" cy="1213739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A3B53FE2-309E-CE46-8506-82D32E80F5FC}"/>
              </a:ext>
            </a:extLst>
          </p:cNvPr>
          <p:cNvGrpSpPr/>
          <p:nvPr/>
        </p:nvGrpSpPr>
        <p:grpSpPr>
          <a:xfrm>
            <a:off x="473336" y="388303"/>
            <a:ext cx="2502114" cy="2150583"/>
            <a:chOff x="488928" y="613186"/>
            <a:chExt cx="2502114" cy="2150583"/>
          </a:xfrm>
        </p:grpSpPr>
        <p:pic>
          <p:nvPicPr>
            <p:cNvPr id="4" name="Imagen 3" descr="Logo-UV2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33629" y="613186"/>
              <a:ext cx="1409112" cy="1842806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8EA6FC4C-8DAF-3C43-8524-27F87330A622}"/>
                </a:ext>
              </a:extLst>
            </p:cNvPr>
            <p:cNvSpPr txBox="1"/>
            <p:nvPr/>
          </p:nvSpPr>
          <p:spPr>
            <a:xfrm>
              <a:off x="488928" y="2455992"/>
              <a:ext cx="25021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Universidad Veracruzana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99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1396-B836-CDB6-478A-46E7222D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44F53-165C-F1BA-17B8-5A1C2898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Alcance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B3F91D-DFA5-9CA9-F51A-91249F963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10</a:t>
            </a:fld>
            <a:endParaRPr lang="es-ES_tradnl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335EEC5-CFE4-F329-611A-D9DAE58EF71B}"/>
              </a:ext>
            </a:extLst>
          </p:cNvPr>
          <p:cNvSpPr txBox="1"/>
          <p:nvPr/>
        </p:nvSpPr>
        <p:spPr>
          <a:xfrm>
            <a:off x="1337187" y="2064774"/>
            <a:ext cx="9222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El software debe de ser capaz de personalizar juegos finitos con </a:t>
            </a:r>
            <a:r>
              <a:rPr lang="es-MX" sz="2400" i="1" dirty="0"/>
              <a:t>n</a:t>
            </a:r>
            <a:r>
              <a:rPr lang="es-MX" sz="2400" dirty="0"/>
              <a:t> jugadores con </a:t>
            </a:r>
            <a:r>
              <a:rPr lang="es-MX" sz="2400" i="1" dirty="0"/>
              <a:t>s</a:t>
            </a:r>
            <a:r>
              <a:rPr lang="es-MX" sz="2400" dirty="0"/>
              <a:t> estrategias.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El software debe de ser capaz de representar el juego en forma de matriz y árbol.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El software debe de ser capaz dar los resultados, ya sea a través de una GUI o la línea de comando. </a:t>
            </a:r>
          </a:p>
        </p:txBody>
      </p:sp>
    </p:spTree>
    <p:extLst>
      <p:ext uri="{BB962C8B-B14F-4D97-AF65-F5344CB8AC3E}">
        <p14:creationId xmlns:p14="http://schemas.microsoft.com/office/powerpoint/2010/main" val="99557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9006" y="0"/>
            <a:ext cx="10515600" cy="1018903"/>
          </a:xfrm>
        </p:spPr>
        <p:txBody>
          <a:bodyPr/>
          <a:lstStyle/>
          <a:p>
            <a:r>
              <a:rPr lang="es-ES_tradnl" b="1" dirty="0" err="1">
                <a:solidFill>
                  <a:schemeClr val="accent5">
                    <a:lumMod val="50000"/>
                  </a:schemeClr>
                </a:solidFill>
              </a:rPr>
              <a:t>Metodolog</a:t>
            </a:r>
            <a:r>
              <a:rPr lang="es-ES" b="1" dirty="0" err="1">
                <a:solidFill>
                  <a:schemeClr val="accent5">
                    <a:lumMod val="50000"/>
                  </a:schemeClr>
                </a:solidFill>
              </a:rPr>
              <a:t>ía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C236A3A-5C61-A740-A836-49BE105A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11</a:t>
            </a:fld>
            <a:endParaRPr lang="es-ES_tradnl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E7EDA5D-DBE4-D5DA-2C5D-2D3CA04EB498}"/>
              </a:ext>
            </a:extLst>
          </p:cNvPr>
          <p:cNvGrpSpPr/>
          <p:nvPr/>
        </p:nvGrpSpPr>
        <p:grpSpPr>
          <a:xfrm>
            <a:off x="387095" y="1175935"/>
            <a:ext cx="11417810" cy="5275355"/>
            <a:chOff x="411675" y="1264424"/>
            <a:chExt cx="11417810" cy="5275355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7F2E3990-61C6-B826-F9F6-8F9033181BB8}"/>
                </a:ext>
              </a:extLst>
            </p:cNvPr>
            <p:cNvSpPr/>
            <p:nvPr/>
          </p:nvSpPr>
          <p:spPr>
            <a:xfrm>
              <a:off x="4942653" y="4476676"/>
              <a:ext cx="2306692" cy="91440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Diseño</a:t>
              </a:r>
            </a:p>
            <a:p>
              <a:pPr algn="ctr"/>
              <a:r>
                <a:rPr lang="es-MX" dirty="0"/>
                <a:t>Pruebas Unitarias</a:t>
              </a:r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32D8912-D270-9091-8DD4-9B71B8861A97}"/>
                </a:ext>
              </a:extLst>
            </p:cNvPr>
            <p:cNvSpPr/>
            <p:nvPr/>
          </p:nvSpPr>
          <p:spPr>
            <a:xfrm>
              <a:off x="4940397" y="3407711"/>
              <a:ext cx="2306692" cy="91440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Diseño</a:t>
              </a:r>
            </a:p>
            <a:p>
              <a:pPr algn="ctr"/>
              <a:r>
                <a:rPr lang="es-MX" dirty="0"/>
                <a:t>Pruebas Integración</a:t>
              </a:r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08B25640-065C-3F94-74E0-6741D56FC9A1}"/>
                </a:ext>
              </a:extLst>
            </p:cNvPr>
            <p:cNvSpPr/>
            <p:nvPr/>
          </p:nvSpPr>
          <p:spPr>
            <a:xfrm>
              <a:off x="4940397" y="2336881"/>
              <a:ext cx="2306692" cy="91440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Diseño</a:t>
              </a:r>
            </a:p>
            <a:p>
              <a:pPr algn="ctr"/>
              <a:r>
                <a:rPr lang="es-MX" dirty="0"/>
                <a:t>Pruebas Sistema</a:t>
              </a: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7D65A7D4-306D-759E-343A-322E9D7894D6}"/>
                </a:ext>
              </a:extLst>
            </p:cNvPr>
            <p:cNvSpPr/>
            <p:nvPr/>
          </p:nvSpPr>
          <p:spPr>
            <a:xfrm>
              <a:off x="4940397" y="1266984"/>
              <a:ext cx="2306692" cy="914400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Diseño</a:t>
              </a:r>
            </a:p>
            <a:p>
              <a:pPr algn="ctr"/>
              <a:r>
                <a:rPr lang="es-MX" dirty="0"/>
                <a:t>Pruebas Aceptación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CCEA5049-5B4D-C8B1-1129-51A364C11FB7}"/>
                </a:ext>
              </a:extLst>
            </p:cNvPr>
            <p:cNvCxnSpPr>
              <a:stCxn id="19" idx="3"/>
              <a:endCxn id="8" idx="1"/>
            </p:cNvCxnSpPr>
            <p:nvPr/>
          </p:nvCxnSpPr>
          <p:spPr>
            <a:xfrm flipV="1">
              <a:off x="1857017" y="1724184"/>
              <a:ext cx="3083380" cy="1355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ADDA8D2D-60EE-DA89-FDEE-37E869842F43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 flipV="1">
              <a:off x="7247089" y="1721624"/>
              <a:ext cx="3137054" cy="256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148373CC-2179-F622-983F-1ECF12FE9423}"/>
                </a:ext>
              </a:extLst>
            </p:cNvPr>
            <p:cNvCxnSpPr>
              <a:stCxn id="7" idx="3"/>
              <a:endCxn id="24" idx="1"/>
            </p:cNvCxnSpPr>
            <p:nvPr/>
          </p:nvCxnSpPr>
          <p:spPr>
            <a:xfrm>
              <a:off x="7247089" y="2794081"/>
              <a:ext cx="22453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EE9EE818-F0B9-0F69-E37F-89D984DF0D4D}"/>
                </a:ext>
              </a:extLst>
            </p:cNvPr>
            <p:cNvCxnSpPr>
              <a:stCxn id="6" idx="3"/>
              <a:endCxn id="23" idx="1"/>
            </p:cNvCxnSpPr>
            <p:nvPr/>
          </p:nvCxnSpPr>
          <p:spPr>
            <a:xfrm>
              <a:off x="7247089" y="3864911"/>
              <a:ext cx="1329406" cy="2128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C789CB98-EBAE-AC11-C406-DC379578D703}"/>
                </a:ext>
              </a:extLst>
            </p:cNvPr>
            <p:cNvCxnSpPr>
              <a:stCxn id="5" idx="3"/>
              <a:endCxn id="22" idx="1"/>
            </p:cNvCxnSpPr>
            <p:nvPr/>
          </p:nvCxnSpPr>
          <p:spPr>
            <a:xfrm>
              <a:off x="7249345" y="4933876"/>
              <a:ext cx="46814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: angular 13">
              <a:extLst>
                <a:ext uri="{FF2B5EF4-FFF2-40B4-BE49-F238E27FC236}">
                  <a16:creationId xmlns:a16="http://schemas.microsoft.com/office/drawing/2014/main" id="{8F29453A-F289-9F06-3F4B-0B7E520BAE0B}"/>
                </a:ext>
              </a:extLst>
            </p:cNvPr>
            <p:cNvCxnSpPr>
              <a:stCxn id="20" idx="3"/>
              <a:endCxn id="7" idx="1"/>
            </p:cNvCxnSpPr>
            <p:nvPr/>
          </p:nvCxnSpPr>
          <p:spPr>
            <a:xfrm flipV="1">
              <a:off x="3398707" y="2794081"/>
              <a:ext cx="1541690" cy="635752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F907CE6D-B8ED-4890-B7C9-9C83856A7C44}"/>
                </a:ext>
              </a:extLst>
            </p:cNvPr>
            <p:cNvCxnSpPr>
              <a:stCxn id="20" idx="3"/>
              <a:endCxn id="5" idx="1"/>
            </p:cNvCxnSpPr>
            <p:nvPr/>
          </p:nvCxnSpPr>
          <p:spPr>
            <a:xfrm>
              <a:off x="3398707" y="3429833"/>
              <a:ext cx="1543946" cy="1504043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r 15">
              <a:extLst>
                <a:ext uri="{FF2B5EF4-FFF2-40B4-BE49-F238E27FC236}">
                  <a16:creationId xmlns:a16="http://schemas.microsoft.com/office/drawing/2014/main" id="{90CC8A12-C797-2F00-9693-378DAD798AE7}"/>
                </a:ext>
              </a:extLst>
            </p:cNvPr>
            <p:cNvCxnSpPr>
              <a:stCxn id="20" idx="3"/>
              <a:endCxn id="6" idx="1"/>
            </p:cNvCxnSpPr>
            <p:nvPr/>
          </p:nvCxnSpPr>
          <p:spPr>
            <a:xfrm>
              <a:off x="3398707" y="3429833"/>
              <a:ext cx="1541690" cy="435078"/>
            </a:xfrm>
            <a:prstGeom prst="bentConnector3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72115D18-AA61-2496-B07D-29037A7CD7A9}"/>
                </a:ext>
              </a:extLst>
            </p:cNvPr>
            <p:cNvCxnSpPr>
              <a:stCxn id="19" idx="2"/>
              <a:endCxn id="21" idx="1"/>
            </p:cNvCxnSpPr>
            <p:nvPr/>
          </p:nvCxnSpPr>
          <p:spPr>
            <a:xfrm>
              <a:off x="1134346" y="2194938"/>
              <a:ext cx="4101532" cy="3887641"/>
            </a:xfrm>
            <a:prstGeom prst="straightConnector1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A2D2701-7DAE-C54B-E94E-588565DF3049}"/>
                </a:ext>
              </a:extLst>
            </p:cNvPr>
            <p:cNvCxnSpPr>
              <a:stCxn id="21" idx="3"/>
              <a:endCxn id="25" idx="2"/>
            </p:cNvCxnSpPr>
            <p:nvPr/>
          </p:nvCxnSpPr>
          <p:spPr>
            <a:xfrm flipV="1">
              <a:off x="6951607" y="2178824"/>
              <a:ext cx="4155207" cy="3903755"/>
            </a:xfrm>
            <a:prstGeom prst="straightConnector1">
              <a:avLst/>
            </a:prstGeom>
            <a:ln w="762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A0484DA-60AB-0F4C-FEBE-69BD932A35F8}"/>
                </a:ext>
              </a:extLst>
            </p:cNvPr>
            <p:cNvSpPr/>
            <p:nvPr/>
          </p:nvSpPr>
          <p:spPr>
            <a:xfrm>
              <a:off x="411675" y="1280538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Requisitos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0D3F0614-FDC9-BC80-C029-A3CA3DC767E5}"/>
                </a:ext>
              </a:extLst>
            </p:cNvPr>
            <p:cNvSpPr/>
            <p:nvPr/>
          </p:nvSpPr>
          <p:spPr>
            <a:xfrm>
              <a:off x="1953365" y="2972633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Diseño</a:t>
              </a:r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74D79026-603F-5DE5-E296-3E5DC6DF4918}"/>
                </a:ext>
              </a:extLst>
            </p:cNvPr>
            <p:cNvSpPr/>
            <p:nvPr/>
          </p:nvSpPr>
          <p:spPr>
            <a:xfrm>
              <a:off x="5235878" y="5625379"/>
              <a:ext cx="1715729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Construcción</a:t>
              </a:r>
            </a:p>
          </p:txBody>
        </p:sp>
        <p:sp>
          <p:nvSpPr>
            <p:cNvPr id="22" name="Rectángulo: esquinas redondeadas 21">
              <a:extLst>
                <a:ext uri="{FF2B5EF4-FFF2-40B4-BE49-F238E27FC236}">
                  <a16:creationId xmlns:a16="http://schemas.microsoft.com/office/drawing/2014/main" id="{F1741C57-6724-3913-FD9E-8AFCE22E699E}"/>
                </a:ext>
              </a:extLst>
            </p:cNvPr>
            <p:cNvSpPr/>
            <p:nvPr/>
          </p:nvSpPr>
          <p:spPr>
            <a:xfrm>
              <a:off x="7717492" y="4476676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Pruebas</a:t>
              </a:r>
            </a:p>
            <a:p>
              <a:pPr algn="ctr"/>
              <a:r>
                <a:rPr lang="es-MX" dirty="0"/>
                <a:t>Unitarias</a:t>
              </a:r>
            </a:p>
          </p:txBody>
        </p:sp>
        <p:sp>
          <p:nvSpPr>
            <p:cNvPr id="23" name="Rectángulo: esquinas redondeadas 22">
              <a:extLst>
                <a:ext uri="{FF2B5EF4-FFF2-40B4-BE49-F238E27FC236}">
                  <a16:creationId xmlns:a16="http://schemas.microsoft.com/office/drawing/2014/main" id="{2C8EFE68-D14F-40E5-76D4-1F257579E91B}"/>
                </a:ext>
              </a:extLst>
            </p:cNvPr>
            <p:cNvSpPr/>
            <p:nvPr/>
          </p:nvSpPr>
          <p:spPr>
            <a:xfrm>
              <a:off x="8576495" y="3428999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Pruebas</a:t>
              </a:r>
            </a:p>
            <a:p>
              <a:pPr algn="ctr"/>
              <a:r>
                <a:rPr lang="es-MX" dirty="0"/>
                <a:t>De Integración</a:t>
              </a:r>
            </a:p>
          </p:txBody>
        </p:sp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9D608D14-82FB-F0B9-DBCE-7EFA48A54021}"/>
                </a:ext>
              </a:extLst>
            </p:cNvPr>
            <p:cNvSpPr/>
            <p:nvPr/>
          </p:nvSpPr>
          <p:spPr>
            <a:xfrm>
              <a:off x="9492471" y="2336881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Pruebas</a:t>
              </a:r>
            </a:p>
            <a:p>
              <a:pPr algn="ctr"/>
              <a:r>
                <a:rPr lang="es-MX" dirty="0"/>
                <a:t>De Sistema</a:t>
              </a:r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DE44393D-B2FF-B2C2-EBAF-EB7172AA387F}"/>
                </a:ext>
              </a:extLst>
            </p:cNvPr>
            <p:cNvSpPr/>
            <p:nvPr/>
          </p:nvSpPr>
          <p:spPr>
            <a:xfrm>
              <a:off x="10384143" y="1264424"/>
              <a:ext cx="1445342" cy="914400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dirty="0"/>
                <a:t>Pruebas</a:t>
              </a:r>
            </a:p>
            <a:p>
              <a:pPr algn="ctr"/>
              <a:r>
                <a:rPr lang="es-MX" dirty="0"/>
                <a:t>De Aceptación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47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AD27A-EDEB-D347-E7FA-31A2F235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4EDE7-E6EA-45A4-66F7-9F4484C0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0"/>
            <a:ext cx="10515600" cy="101890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Entregables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49839A-B94C-673E-4BBE-412654BC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12</a:t>
            </a:fld>
            <a:endParaRPr lang="es-ES_tradnl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90C7476-E23F-CC18-F345-48FB6EDF0A50}"/>
              </a:ext>
            </a:extLst>
          </p:cNvPr>
          <p:cNvSpPr txBox="1"/>
          <p:nvPr/>
        </p:nvSpPr>
        <p:spPr>
          <a:xfrm>
            <a:off x="1337187" y="2064774"/>
            <a:ext cx="92226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Documento de especificación de requisitos.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Documento de diseño.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Código del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Manual de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Plan de pruebas.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Documento de especificación de modelos de pruebas.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Documento de especificación de casos de pruebas.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Bitácora de ejecución de pruebas.</a:t>
            </a:r>
          </a:p>
        </p:txBody>
      </p:sp>
    </p:spTree>
    <p:extLst>
      <p:ext uri="{BB962C8B-B14F-4D97-AF65-F5344CB8AC3E}">
        <p14:creationId xmlns:p14="http://schemas.microsoft.com/office/powerpoint/2010/main" val="119788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CBB3E-55F0-04EB-0B0B-B978F29A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66C75-BF88-9279-89BD-914637A0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0"/>
            <a:ext cx="10515600" cy="101890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Tecnología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901E6B-6650-C019-B684-65361F1A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13</a:t>
            </a:fld>
            <a:endParaRPr lang="es-ES_tradnl"/>
          </a:p>
        </p:txBody>
      </p:sp>
      <p:pic>
        <p:nvPicPr>
          <p:cNvPr id="2050" name="Picture 2" descr="Análisis de redes con NetworkX">
            <a:extLst>
              <a:ext uri="{FF2B5EF4-FFF2-40B4-BE49-F238E27FC236}">
                <a16:creationId xmlns:a16="http://schemas.microsoft.com/office/drawing/2014/main" id="{948938BD-4ED1-3A7F-7F6F-B44EB2026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3" r="24827" b="14213"/>
          <a:stretch>
            <a:fillRect/>
          </a:stretch>
        </p:blipFill>
        <p:spPr bwMode="auto">
          <a:xfrm>
            <a:off x="4542573" y="1184787"/>
            <a:ext cx="1848465" cy="209181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4" descr="Download Python Logo PNG Vector | GSS TECHNOLOGY">
            <a:extLst>
              <a:ext uri="{FF2B5EF4-FFF2-40B4-BE49-F238E27FC236}">
                <a16:creationId xmlns:a16="http://schemas.microsoft.com/office/drawing/2014/main" id="{C1A8A2BF-5FA2-0A01-CCF8-6677C7FD8E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56D64400-5DB6-5500-3C37-947AEFCD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86" y="1959501"/>
            <a:ext cx="1522034" cy="1522034"/>
          </a:xfrm>
          <a:prstGeom prst="roundRect">
            <a:avLst/>
          </a:prstGeom>
          <a:noFill/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6F2A971-400C-3A2A-1862-6F58F2F12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322" y="4778884"/>
            <a:ext cx="2743200" cy="1333500"/>
          </a:xfrm>
          <a:prstGeom prst="roundRect">
            <a:avLst/>
          </a:prstGeom>
          <a:noFill/>
        </p:spPr>
      </p:pic>
      <p:pic>
        <p:nvPicPr>
          <p:cNvPr id="2058" name="Picture 10" descr="[Basic Python Library For Data Sci] EP. 1 Numpy | by stackpython | Medium">
            <a:extLst>
              <a:ext uri="{FF2B5EF4-FFF2-40B4-BE49-F238E27FC236}">
                <a16:creationId xmlns:a16="http://schemas.microsoft.com/office/drawing/2014/main" id="{F2B73CCF-9345-66ED-F47C-540722C9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06" y="2061968"/>
            <a:ext cx="3798580" cy="151943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55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92BEF-7AFA-9E8A-9E80-06510271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4FB00-4CEC-B36E-BE40-C342844E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06" y="48092"/>
            <a:ext cx="10515600" cy="1018903"/>
          </a:xfrm>
        </p:spPr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Riesgos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AB08B26-41B2-4A4E-5A41-A7B8A654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14</a:t>
            </a:fld>
            <a:endParaRPr lang="es-ES_tradnl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80F3722-99CD-E3E7-6877-3E4B66C60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14366"/>
              </p:ext>
            </p:extLst>
          </p:nvPr>
        </p:nvGraphicFramePr>
        <p:xfrm>
          <a:off x="209006" y="837656"/>
          <a:ext cx="11773988" cy="5646885"/>
        </p:xfrm>
        <a:graphic>
          <a:graphicData uri="http://schemas.openxmlformats.org/drawingml/2006/table">
            <a:tbl>
              <a:tblPr firstRow="1" bandRow="1"/>
              <a:tblGrid>
                <a:gridCol w="764388">
                  <a:extLst>
                    <a:ext uri="{9D8B030D-6E8A-4147-A177-3AD203B41FA5}">
                      <a16:colId xmlns:a16="http://schemas.microsoft.com/office/drawing/2014/main" val="1595161403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2877901349"/>
                    </a:ext>
                  </a:extLst>
                </a:gridCol>
                <a:gridCol w="894735">
                  <a:extLst>
                    <a:ext uri="{9D8B030D-6E8A-4147-A177-3AD203B41FA5}">
                      <a16:colId xmlns:a16="http://schemas.microsoft.com/office/drawing/2014/main" val="454295334"/>
                    </a:ext>
                  </a:extLst>
                </a:gridCol>
                <a:gridCol w="845574">
                  <a:extLst>
                    <a:ext uri="{9D8B030D-6E8A-4147-A177-3AD203B41FA5}">
                      <a16:colId xmlns:a16="http://schemas.microsoft.com/office/drawing/2014/main" val="3298668464"/>
                    </a:ext>
                  </a:extLst>
                </a:gridCol>
                <a:gridCol w="3421626">
                  <a:extLst>
                    <a:ext uri="{9D8B030D-6E8A-4147-A177-3AD203B41FA5}">
                      <a16:colId xmlns:a16="http://schemas.microsoft.com/office/drawing/2014/main" val="3178000193"/>
                    </a:ext>
                  </a:extLst>
                </a:gridCol>
                <a:gridCol w="3094633">
                  <a:extLst>
                    <a:ext uri="{9D8B030D-6E8A-4147-A177-3AD203B41FA5}">
                      <a16:colId xmlns:a16="http://schemas.microsoft.com/office/drawing/2014/main" val="4192142690"/>
                    </a:ext>
                  </a:extLst>
                </a:gridCol>
              </a:tblGrid>
              <a:tr h="526245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/>
                        <a:t>Riesgo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Prevención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700" dirty="0"/>
                        <a:t>Mitigación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07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700" dirty="0"/>
                        <a:t>RY01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Retrasos por curva de aprendizaje en Python y librerías (</a:t>
                      </a:r>
                      <a:r>
                        <a:rPr lang="es-ES" sz="1700" dirty="0" err="1"/>
                        <a:t>numpy</a:t>
                      </a:r>
                      <a:r>
                        <a:rPr lang="es-ES" sz="1700" dirty="0"/>
                        <a:t>, </a:t>
                      </a:r>
                      <a:r>
                        <a:rPr lang="es-ES" sz="1700" dirty="0" err="1"/>
                        <a:t>networkx</a:t>
                      </a:r>
                      <a:r>
                        <a:rPr lang="es-ES" sz="1700" dirty="0"/>
                        <a:t>, </a:t>
                      </a:r>
                      <a:r>
                        <a:rPr lang="es-ES" sz="1700" dirty="0" err="1"/>
                        <a:t>tkinter</a:t>
                      </a:r>
                      <a:r>
                        <a:rPr lang="es-ES" sz="17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Consultar tutoriales y hacer ejercicios prácticos.</a:t>
                      </a:r>
                    </a:p>
                    <a:p>
                      <a:pPr marL="0" algn="l" defTabSz="914400" rtl="0" eaLnBrk="1" latinLnBrk="0" hangingPunct="1"/>
                      <a:r>
                        <a:rPr lang="es-ES" sz="1700" dirty="0"/>
                        <a:t>Dedicar las 2 primeras semanas en ejercicios simples</a:t>
                      </a:r>
                      <a:endParaRPr lang="es-MX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Consultar material de ayuda en internet.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58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RY02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Fallo del equipo de cómputo personal (laptop/PC)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Realizar respaldos semanales en la nube (GitHub, Google Drive).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Usar equipo alterno si es posible en el lugar de la empresa o en la universidad.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RY03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Enfermedad o indisposición temporal del desarrollador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Cuidarse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Home office.</a:t>
                      </a:r>
                    </a:p>
                    <a:p>
                      <a:pPr>
                        <a:buNone/>
                      </a:pPr>
                      <a:r>
                        <a:rPr lang="es-ES" sz="1700" dirty="0"/>
                        <a:t>Documentar avances para reanudar rápido tras recuperación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09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RY04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Sobrecarga académica (exámenes, proyectos paralelos)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Integrar calendario académico al plan del proyecto. Ajustar entregables en semanas críticas.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Priorizar actividades.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2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RY05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Imposibilidad de asistir a reuniones con cliente por choques de agenda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Asegurar comunicación alternativa (correo, mensajes). Enviar avances por escrito si no hay reunión sincrónica.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700" dirty="0"/>
                        <a:t>Trabajar en otras actividades y refinar los artefactos que lo requieran.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978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7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6CD72-FC5A-CF27-A88C-DF000ED0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BB2A4-B2FE-2A66-6A83-B87878DE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9EEA7FE-CA22-1D9F-65E2-17FA1F4D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15</a:t>
            </a:fld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4B9A6E-C219-A646-EC8D-92B71F0E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718" y="1394100"/>
            <a:ext cx="7644413" cy="52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7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 realizadas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87406"/>
              </p:ext>
            </p:extLst>
          </p:nvPr>
        </p:nvGraphicFramePr>
        <p:xfrm>
          <a:off x="159323" y="1349659"/>
          <a:ext cx="11797147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0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% AVANCE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b="1" dirty="0">
                          <a:solidFill>
                            <a:schemeClr val="bg1"/>
                          </a:solidFill>
                        </a:rPr>
                        <a:t>TIEMPOS</a:t>
                      </a:r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SEMANAS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_tradnl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1. Estudio sobre la teoría de juegos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2. Estudio de la tecnología a usar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3. Documento de Especificación de requerimientos de Software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85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0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4. Recolectar requerimientos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7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714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5. Diagrama de Dominio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4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92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/>
                        <a:t>6. Diagrama de Casos de uso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44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3867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3D2BCF-5E98-C74D-8554-B0F8DAFA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9204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24F4-E47F-BB50-6979-D71FE98F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04898-574A-083D-376F-F01DC63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 realizadas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ECFB3E-AC60-24F1-606E-FF37E3287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303108"/>
              </p:ext>
            </p:extLst>
          </p:nvPr>
        </p:nvGraphicFramePr>
        <p:xfrm>
          <a:off x="159323" y="1349659"/>
          <a:ext cx="1179714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0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% AVANCE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b="1" dirty="0">
                          <a:solidFill>
                            <a:schemeClr val="bg1"/>
                          </a:solidFill>
                        </a:rPr>
                        <a:t>TIEMPOS</a:t>
                      </a:r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SEMANAS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_tradnl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7. Documento de Diseño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8. Diagrama de Paquetes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9. Diagrama de Clases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85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0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10. Diagramas de 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7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714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11. Diagramas de Secuencia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4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920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/>
                        <a:t>12. Diagramas de Estado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44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3867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BEF257-0414-03ED-25D4-52680AB3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758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6D85-3A6D-697A-7556-241916A5D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8FD87-AED0-26A2-8D60-9862BFD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 realizadas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3BD880C-68C5-9010-F866-03628A46C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720513"/>
              </p:ext>
            </p:extLst>
          </p:nvPr>
        </p:nvGraphicFramePr>
        <p:xfrm>
          <a:off x="159323" y="1349659"/>
          <a:ext cx="11797147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0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% AVANCE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b="1" dirty="0">
                          <a:solidFill>
                            <a:schemeClr val="bg1"/>
                          </a:solidFill>
                        </a:rPr>
                        <a:t>TIEMPOS</a:t>
                      </a:r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SEMANAS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_tradnl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13. Desarrollo de código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3250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4711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14. Manual de usuario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15. </a:t>
                      </a:r>
                      <a:r>
                        <a:rPr lang="es-ES" dirty="0"/>
                        <a:t>Desarrollar el plan de pruebas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16. Desarrollar la Especificación de Casos de pruebas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85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0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17. </a:t>
                      </a:r>
                      <a:r>
                        <a:rPr lang="es-ES" dirty="0"/>
                        <a:t>Diseño de pruebas de aceptación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7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714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18. </a:t>
                      </a:r>
                      <a:r>
                        <a:rPr lang="es-ES" dirty="0"/>
                        <a:t>Diseño de pruebas de sistema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4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9205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427AED-3634-C81E-E4D3-E6C4B960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49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CD5EC-1541-3329-3A7C-C9E05C5D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C0C1-AC00-A6BE-105B-A7ECE504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 realizadas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8D1421B-D00E-38AC-AF1A-4A754F5CC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72896"/>
              </p:ext>
            </p:extLst>
          </p:nvPr>
        </p:nvGraphicFramePr>
        <p:xfrm>
          <a:off x="159323" y="1349659"/>
          <a:ext cx="11797147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0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% AVANCE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b="1" dirty="0">
                          <a:solidFill>
                            <a:schemeClr val="bg1"/>
                          </a:solidFill>
                        </a:rPr>
                        <a:t>TIEMPOS</a:t>
                      </a:r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SEMANAS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_tradnl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/>
                        <a:t>19. </a:t>
                      </a:r>
                      <a:r>
                        <a:rPr lang="es-ES" dirty="0"/>
                        <a:t>Diseño de pruebas de integración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436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687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20. Diseño de pruebas unitarias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21. </a:t>
                      </a:r>
                      <a:r>
                        <a:rPr lang="es-ES" dirty="0"/>
                        <a:t>Desarrollar la Bitácora de Pruebas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22. Ejecución de pruebas unitarias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8578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3001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23. </a:t>
                      </a:r>
                      <a:r>
                        <a:rPr lang="es-ES" dirty="0"/>
                        <a:t>Ejecución de pruebas de integración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987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714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_tradnl" dirty="0"/>
                        <a:t>24. </a:t>
                      </a:r>
                      <a:r>
                        <a:rPr lang="es-ES" dirty="0"/>
                        <a:t>Ejecución de pruebas de sistema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  <a:endParaRPr kumimoji="0" lang="es-ES_tradnl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249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29205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8B2D7F5-A3B9-0C3A-E1C7-EE786998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23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B06C-CF4E-65D2-F195-F4ECE255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92587-EF77-B08D-71E5-E4455A00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Contenido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0278D19B-AC02-2CA3-F4A4-D99795734F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9C13CB-648C-CBC2-9A0F-683CE617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8413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C1295-3BAE-A4A2-3A71-F73EB1562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4EA74-B2EF-77CE-427D-2199668D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Cronograma de actividades realizadas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7E458AA-4576-6076-7709-40F6B8EF6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276360"/>
              </p:ext>
            </p:extLst>
          </p:nvPr>
        </p:nvGraphicFramePr>
        <p:xfrm>
          <a:off x="159323" y="1349659"/>
          <a:ext cx="117971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76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3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9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3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07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693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ACTIVIDAD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600" b="1" dirty="0">
                          <a:solidFill>
                            <a:schemeClr val="bg1"/>
                          </a:solidFill>
                        </a:rPr>
                        <a:t>% AVANCE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_tradnl" sz="1000" b="1" dirty="0">
                          <a:solidFill>
                            <a:schemeClr val="bg1"/>
                          </a:solidFill>
                        </a:rPr>
                        <a:t>TIEMPOS</a:t>
                      </a:r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SEMANAS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s-ES_tradnl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s-ES_tradnl" sz="1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pt-BR" dirty="0"/>
                        <a:t>25. </a:t>
                      </a:r>
                      <a:r>
                        <a:rPr lang="es-ES" dirty="0"/>
                        <a:t>Ejecución de pruebas de aceptación</a:t>
                      </a:r>
                      <a:endParaRPr lang="es-ES_tradnl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_tradn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Plan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440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s-ES_tradnl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938679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115128-D6D6-0E9C-BC27-A949773E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2215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F82A-5EC6-B849-A02D-B66E406F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Contenido</a:t>
            </a:r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AEBF4104-ED89-F749-AE13-D70D0FD1A2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197C25-C3CD-5F47-9F7B-EF3A8D4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98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6">
                    <a:lumMod val="75000"/>
                  </a:schemeClr>
                </a:solidFill>
              </a:rPr>
              <a:t>RESULTADOS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b="1" dirty="0">
                <a:solidFill>
                  <a:srgbClr val="244680"/>
                </a:solidFill>
              </a:rPr>
              <a:t>Resultados, retos enfrentados y estrategias implementadas para superación</a:t>
            </a:r>
            <a:r>
              <a:rPr lang="es-ES" b="1" dirty="0">
                <a:solidFill>
                  <a:srgbClr val="244680"/>
                </a:solidFill>
              </a:rPr>
              <a:t> de retos.</a:t>
            </a:r>
            <a:endParaRPr lang="es-ES_tradnl" b="1" dirty="0">
              <a:solidFill>
                <a:srgbClr val="244680"/>
              </a:solidFill>
            </a:endParaRPr>
          </a:p>
        </p:txBody>
      </p:sp>
      <p:pic>
        <p:nvPicPr>
          <p:cNvPr id="6" name="Imagen 5" descr="Logo-UV2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26" y="314811"/>
            <a:ext cx="1649380" cy="215702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4" y="5106786"/>
            <a:ext cx="2881745" cy="150991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3183E92-4BC7-4C48-925A-A8E20A64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5173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Ajustes a alcances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Indicar si hubo ajustes en sus alcances </a:t>
            </a:r>
            <a:r>
              <a:rPr lang="es-ES" dirty="0"/>
              <a:t>y los acuerdos tomados para tales efectos.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00D58E-F8E9-2545-A695-32F1A989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23</a:t>
            </a:fld>
            <a:endParaRPr lang="es-ES_tradnl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8EF023F-41BB-9D46-ADF0-5DF173DED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983174"/>
              </p:ext>
            </p:extLst>
          </p:nvPr>
        </p:nvGraphicFramePr>
        <p:xfrm>
          <a:off x="844550" y="5985834"/>
          <a:ext cx="8128000" cy="55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256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Resultados (RELACI</a:t>
            </a:r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ÓN)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95546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Resultado entregable</a:t>
                      </a:r>
                      <a:endParaRPr lang="es-ES_tradnl" sz="2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% Avance</a:t>
                      </a:r>
                      <a:endParaRPr lang="es-ES_tradnl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Observaciones</a:t>
                      </a:r>
                      <a:endParaRPr lang="es-ES_tradnl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D82762-030E-2E49-B7FB-C47F8A0E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8484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Resultados (1)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Entre 5 y 7 diapositivas.</a:t>
            </a:r>
            <a:endParaRPr lang="es-ES_tradnl" dirty="0"/>
          </a:p>
          <a:p>
            <a:r>
              <a:rPr lang="es-ES" dirty="0"/>
              <a:t>Deberá incluir información significativa de sus avances.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2BC4C3-AA3A-8249-87CB-C47637E0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645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solidFill>
                  <a:schemeClr val="accent5">
                    <a:lumMod val="50000"/>
                  </a:schemeClr>
                </a:solidFill>
              </a:rPr>
              <a:t>Retos enfrentados y estrategias de resolución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289886"/>
              </p:ext>
            </p:extLst>
          </p:nvPr>
        </p:nvGraphicFramePr>
        <p:xfrm>
          <a:off x="838200" y="1576243"/>
          <a:ext cx="10515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Retos enfrentados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400" dirty="0"/>
                        <a:t>Estrategias de resolución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_tradnl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0C6002F-9E24-4544-9DE3-268FE4B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327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Principales aportaciones al perfil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dirty="0"/>
              <a:t>Indicar los aspectos m</a:t>
            </a:r>
            <a:r>
              <a:rPr lang="es-ES" dirty="0" err="1"/>
              <a:t>ás</a:t>
            </a:r>
            <a:r>
              <a:rPr lang="es-ES" dirty="0"/>
              <a:t> relevantes que consideran le fueron de utilidad para su formación profesional.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174360-8756-6642-B4FF-39B5BB61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592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>
                <a:solidFill>
                  <a:srgbClr val="244680"/>
                </a:solidFill>
              </a:rPr>
              <a:t>¡GRACIAS</a:t>
            </a:r>
            <a:r>
              <a:rPr lang="es-ES_tradnl" b="1" dirty="0">
                <a:solidFill>
                  <a:srgbClr val="244680"/>
                </a:solidFill>
              </a:rPr>
              <a:t>!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PREGUNTAS </a:t>
            </a:r>
          </a:p>
        </p:txBody>
      </p:sp>
      <p:pic>
        <p:nvPicPr>
          <p:cNvPr id="4" name="Imagen 3" descr="Logo-UV2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826" y="314811"/>
            <a:ext cx="1649380" cy="215702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54" y="5106786"/>
            <a:ext cx="2881745" cy="1509914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DD3BEA-E971-2F43-B3A6-6995A850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28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543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70B5-4F54-A449-B2AF-4AF90E49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b="1" dirty="0"/>
              <a:t>Antecedentes del proyecto y de la organización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1804D-2AFF-BE4A-9BDF-6C266B56D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Organización vinculada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Contexto del proyecto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EE7FF-6595-334E-95F2-62B9B6CA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3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C18A57-D702-F94C-A61E-A1305B53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99" y="362649"/>
            <a:ext cx="2316480" cy="1213739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64B04B0-F974-4744-9E2B-319101080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4388403"/>
              </p:ext>
            </p:extLst>
          </p:nvPr>
        </p:nvGraphicFramePr>
        <p:xfrm>
          <a:off x="844550" y="5985834"/>
          <a:ext cx="8128000" cy="55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308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8332E-9F25-614B-A6F5-76835476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Organización vinculada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BB69239-5523-7740-B5D8-AAE650356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866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ED1D39-46F2-0D4B-8E46-46F43045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6632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B86BC-C3A8-7668-57E3-54952482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E6AE3-0D79-1789-C794-B448799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Contexto del proyecto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234EC2-323D-280C-3D5E-77FDD389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5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36A517-C973-6ADE-6807-CF32A5BBB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653" y="1269509"/>
            <a:ext cx="6784694" cy="54519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ED4FE00-4A00-3FC1-383D-DC1E01CE7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00" y="1600025"/>
            <a:ext cx="9148425" cy="4756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CBD1D-32ED-C733-40C1-2880FF808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223" y="1761068"/>
            <a:ext cx="3109778" cy="45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7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5">
                    <a:lumMod val="50000"/>
                  </a:schemeClr>
                </a:solidFill>
              </a:rPr>
              <a:t>Contexto del proyecto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El proyecto corresponde a un trabajo académico sobre la toma de decisiones a partir de la teoría de juegos. Se abordan juegos finitos en los que, mediante cálculos y modelos matemáticos, se determinan las decisiones más favorables para maximizar los beneficios de los jugadores.</a:t>
            </a:r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F4A857-B6C5-274C-8307-E8F7862F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925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370B5-4F54-A449-B2AF-4AF90E49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800" b="1" dirty="0"/>
              <a:t>Planteamiento del proyecto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F1804D-2AFF-BE4A-9BDF-6C266B56D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Objetivo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Alcance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_tradnl" b="1" dirty="0">
                <a:solidFill>
                  <a:schemeClr val="accent1">
                    <a:lumMod val="75000"/>
                  </a:schemeClr>
                </a:solidFill>
              </a:rPr>
              <a:t>Metodología (pasos, métodos, técnicas y herramientas aplicados)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6EE7FF-6595-334E-95F2-62B9B6CA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7</a:t>
            </a:fld>
            <a:endParaRPr lang="es-ES_tradn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C18A57-D702-F94C-A61E-A1305B53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99" y="362649"/>
            <a:ext cx="2316480" cy="1213739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064B04B0-F974-4744-9E2B-3191010807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99287"/>
              </p:ext>
            </p:extLst>
          </p:nvPr>
        </p:nvGraphicFramePr>
        <p:xfrm>
          <a:off x="844550" y="5985834"/>
          <a:ext cx="8128000" cy="553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322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D6FF-695B-5022-9065-54F66FCC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29111-D2F6-F4D9-DB12-90AEE2A1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endParaRPr lang="es-ES_tradnl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2E77B-DDF5-C94E-8458-E856E8AF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8</a:t>
            </a:fld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3527906-7F17-D777-CC90-E2AF17C1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0" y="1473073"/>
            <a:ext cx="6531369" cy="524840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0DF62B9-885D-EEBE-A998-882CA3C30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929" y="360489"/>
            <a:ext cx="5117071" cy="26603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FCC85D1-285C-19FB-2BEF-CFDE9A6EB2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626" y="3107586"/>
            <a:ext cx="2483677" cy="36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396BE-B7FE-BF4D-A8CA-4515F587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accent5">
                    <a:lumMod val="50000"/>
                  </a:schemeClr>
                </a:solidFill>
              </a:rPr>
              <a:t>Objetivo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E61A6-ABBF-8A47-BB97-499EDD83C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Desarrollar un simulador de toma de decisiones basado en la teoría de juegos, que permita generar y configurar juegos finitos, proporcionando los distintos resultados posibles y facilitando el análisis de las decisiones y estrategias adoptadas por los jugadores.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52A2F6-EBB6-A94B-BB46-C8C8CB35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9B87-FAE0-F24E-B00D-56CCA68B9F30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79502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1767</Words>
  <Application>Microsoft Office PowerPoint</Application>
  <PresentationFormat>Panorámica</PresentationFormat>
  <Paragraphs>469</Paragraphs>
  <Slides>28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Tema de Office</vt:lpstr>
      <vt:lpstr>Simulador de toma de decisiones basada en teoría de juegos. Kuantik Data Jump</vt:lpstr>
      <vt:lpstr>Contenido</vt:lpstr>
      <vt:lpstr>Antecedentes del proyecto y de la organización</vt:lpstr>
      <vt:lpstr>Organización vinculada</vt:lpstr>
      <vt:lpstr>Contexto del proyecto</vt:lpstr>
      <vt:lpstr>Contexto del proyecto</vt:lpstr>
      <vt:lpstr>Planteamiento del proyecto</vt:lpstr>
      <vt:lpstr>Objetivo</vt:lpstr>
      <vt:lpstr>Objetivo </vt:lpstr>
      <vt:lpstr>Alcance</vt:lpstr>
      <vt:lpstr>Metodología</vt:lpstr>
      <vt:lpstr>Entregables</vt:lpstr>
      <vt:lpstr>Tecnología</vt:lpstr>
      <vt:lpstr>Riesgos</vt:lpstr>
      <vt:lpstr>Cronograma de actividades</vt:lpstr>
      <vt:lpstr>Cronograma de actividades realizadas</vt:lpstr>
      <vt:lpstr>Cronograma de actividades realizadas</vt:lpstr>
      <vt:lpstr>Cronograma de actividades realizadas</vt:lpstr>
      <vt:lpstr>Cronograma de actividades realizadas</vt:lpstr>
      <vt:lpstr>Cronograma de actividades realizadas</vt:lpstr>
      <vt:lpstr>Contenido</vt:lpstr>
      <vt:lpstr>RESULTADOS</vt:lpstr>
      <vt:lpstr>Ajustes a alcances</vt:lpstr>
      <vt:lpstr>Resultados (RELACIÓN)</vt:lpstr>
      <vt:lpstr>Resultados (1)</vt:lpstr>
      <vt:lpstr>Retos enfrentados y estrategias de resolución</vt:lpstr>
      <vt:lpstr>Principales aportaciones al perfil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RAMOS MEXICANO ULISES</cp:lastModifiedBy>
  <cp:revision>21</cp:revision>
  <dcterms:modified xsi:type="dcterms:W3CDTF">2025-09-04T21:14:04Z</dcterms:modified>
</cp:coreProperties>
</file>