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7981D-9696-9ED1-05EE-1639795C3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CC270-F4F5-0658-AF9C-307F190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F5447-4500-BCBB-F3E1-593A7F4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1A448-D196-46B3-D378-6325DD31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9D264-76CD-4CBF-7F7F-66D7113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54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3255D-3CED-190F-2A9F-1EC85D73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368AB6-3728-F784-347F-90BCD75F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66185-F464-34E4-1D1E-D1ADFBA1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A94C9-5B37-A9BB-CA23-DBF75688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65CA-FEC3-960A-4036-2606D04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80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3EEA01-5B84-ADC8-63BA-01C6199BC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9394A-4CDD-396A-2B58-3124F00D6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ECC2-8E65-6194-5B41-16CAD2E9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3AF5E-3D8D-5AD5-0CFF-7AE36D14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8F1DE-540F-5362-307E-FBA580E9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3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C760-3DD9-329D-B3CC-08FC000B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FEFD6-AEDB-01F4-F400-44789F11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B0ACF-DC0D-82BE-7097-98B2090B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F7748-9603-A6BC-91D2-B638394D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8AB51-650A-3EF9-3C45-BB5DDA9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07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A8A60-4CA9-AA10-01EC-BA01BBE3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0CC5F-397B-0A56-79E9-FB017B0B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53CE3-EDDE-5A20-D3F5-2FE12604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97FDB-3819-959C-F779-6040B9AE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6A16F-8B85-7C4F-7D7C-983AFFE4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68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410A-6FAC-7AC6-FF67-A038F5D9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6A863-04B6-6C0F-4DE9-7D3645F3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1B082-0A43-6F5D-D351-CBDF5FAD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86398-9E31-FBEB-05BA-BED76536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021275-3C18-6C8D-4389-06B09AEC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6D5E1-1135-26D8-D196-119BAC82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2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2303F-2265-5393-0C7D-4CA3675D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81A8D-F497-0EBA-A731-7E4F21A8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5D11ED-0B95-68E2-13C6-8F768658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D0482B-CC5C-AA18-7CF9-4490205C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8E4C66-2432-F79C-5816-CB1422039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F5EFA5-6CD0-8E6F-AE06-41310D4E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C420C2-CC93-08DF-DCAB-DEC9E64E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C0274E-34AC-644C-40E0-D454A3DE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22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F828-9F9C-AF85-78EA-CB9C3028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3340E-2E80-0CD9-BDA4-D7951CA7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29C130-0EC6-3D02-B618-26FD838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01AC98-7AFF-A4E6-709C-F17DAB25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1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295ACB-73A2-53F3-7DE0-41C404D5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29C9DF-1C7C-2B07-063F-47F2D3C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66FD37-D3AF-558A-9572-07341631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4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0F21-89B4-AF86-E167-18A86A31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9026E-5A7C-7ACE-4EF4-17D14438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DB84C6-927D-A369-1874-FA9811C0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0D694-207E-B1F6-0DFA-CAB80EA6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ACBF3B-F16F-117B-E71A-6B762B0A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E413A-739B-8DF1-E012-54CB485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7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A490-F494-16DE-32BC-243EBB9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B4072D-9E6D-7E7B-019F-FBFB3B1EB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5670B7-3EF7-541D-25D9-1487A256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FEA22-013C-697F-0DB7-12A8EBA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E8D81-A691-660E-B5B2-890C9098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965885-8BEA-0BE7-E487-2DD0D1B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8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725E39-190F-3414-70D0-C6BB09C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E2546-81AE-B450-610B-C02E212C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0B6EE-941A-FA79-3655-4EAF49B1E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ECD77-C738-4236-A4E7-9EADA0FD223C}" type="datetimeFigureOut">
              <a:rPr lang="es-MX" smtClean="0"/>
              <a:t>04/09/2025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3AF33-9C59-4F24-9C22-D27F4C543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C3020-7BA8-C39E-9180-497B0C50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C78D2-BC70-48A6-8A3E-85550D203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158D-64E0-91D4-15DD-15AC513B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966316-6BA5-E4C9-FCD2-88992DBA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1" y="403377"/>
            <a:ext cx="7719786" cy="6203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81DB0C9-35BC-F759-9E0F-066A76FF70CC}"/>
                  </a:ext>
                </a:extLst>
              </p:cNvPr>
              <p:cNvSpPr txBox="1"/>
              <p:nvPr/>
            </p:nvSpPr>
            <p:spPr>
              <a:xfrm>
                <a:off x="8234678" y="403377"/>
                <a:ext cx="395732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Etapas donde se juega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dirty="0"/>
                  <a:t>)</a:t>
                </a:r>
              </a:p>
              <a:p>
                <a:r>
                  <a:rPr lang="es-MX" dirty="0"/>
                  <a:t>Etapa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)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Escenarios totales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)</a:t>
                </a:r>
              </a:p>
              <a:p>
                <a:r>
                  <a:rPr lang="es-MX" dirty="0"/>
                  <a:t>Escenario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)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Total de Estrategias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)</a:t>
                </a:r>
              </a:p>
              <a:p>
                <a:r>
                  <a:rPr lang="es-MX" dirty="0"/>
                  <a:t>Estrategia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)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  <a:p>
                <a:r>
                  <a:rPr lang="es-MX" dirty="0"/>
                  <a:t>Número Jugadores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MX" dirty="0"/>
                  <a:t>)</a:t>
                </a:r>
              </a:p>
              <a:p>
                <a:r>
                  <a:rPr lang="es-MX" dirty="0"/>
                  <a:t>Jugador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)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Estrategias por jugador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MX" dirty="0"/>
                  <a:t>)</a:t>
                </a:r>
              </a:p>
              <a:p>
                <a:endParaRPr lang="es-MX" dirty="0"/>
              </a:p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Etapas totales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81DB0C9-35BC-F759-9E0F-066A76FF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678" y="403377"/>
                <a:ext cx="3957322" cy="5632311"/>
              </a:xfrm>
              <a:prstGeom prst="rect">
                <a:avLst/>
              </a:prstGeom>
              <a:blipFill>
                <a:blip r:embed="rId3"/>
                <a:stretch>
                  <a:fillRect l="-1387" t="-4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1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D2172-DB96-153E-9C7B-EE1AE2199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0DDCE8-44A7-0DFB-4864-4346CF2D719E}"/>
                  </a:ext>
                </a:extLst>
              </p:cNvPr>
              <p:cNvSpPr txBox="1"/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Etapas totales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0DDCE8-44A7-0DFB-4864-4346CF2D7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F0029FF-ACF9-91FA-8D54-3B9E0BBE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9" y="403377"/>
            <a:ext cx="714474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B668-67B7-2825-8F5F-6CEF630C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0766E9-923C-DEDC-F143-38342FFB77EA}"/>
                  </a:ext>
                </a:extLst>
              </p:cNvPr>
              <p:cNvSpPr txBox="1"/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Etapas totales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0766E9-923C-DEDC-F143-38342FFB7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CE1E89FA-C40D-3736-CA87-0933A660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" y="684366"/>
            <a:ext cx="6868484" cy="51156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494F4F-5A0F-B2BE-1D14-D624936CA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043" y="2245836"/>
            <a:ext cx="728764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4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F30C6-44CD-8A76-4496-6F3F70EB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A2AD3-9FA9-552F-1DA9-B7415DB75FE6}"/>
                  </a:ext>
                </a:extLst>
              </p:cNvPr>
              <p:cNvSpPr txBox="1"/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Etapas totales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=88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A2AD3-9FA9-552F-1DA9-B7415DB7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31D79E1-3ECE-5E83-9C41-A19B417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177"/>
            <a:ext cx="666843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9B6A-7F3C-3110-884C-9E76DB0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0F9F06E-B472-8B34-E7FB-EACCCBA8EAF7}"/>
                  </a:ext>
                </a:extLst>
              </p:cNvPr>
              <p:cNvSpPr txBox="1"/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Etapas totales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=88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A2AD3-9FA9-552F-1DA9-B7415DB7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42" y="147738"/>
                <a:ext cx="3957322" cy="1754326"/>
              </a:xfrm>
              <a:prstGeom prst="rect">
                <a:avLst/>
              </a:prstGeo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56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171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RAMOS MEXICANO ULISES</dc:creator>
  <cp:lastModifiedBy>RAMOS MEXICANO ULISES</cp:lastModifiedBy>
  <cp:revision>2</cp:revision>
  <dcterms:created xsi:type="dcterms:W3CDTF">2025-09-03T15:24:25Z</dcterms:created>
  <dcterms:modified xsi:type="dcterms:W3CDTF">2025-09-04T21:14:07Z</dcterms:modified>
</cp:coreProperties>
</file>