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92" r:id="rId2"/>
    <p:sldId id="384" r:id="rId3"/>
    <p:sldId id="386" r:id="rId4"/>
    <p:sldId id="313" r:id="rId5"/>
    <p:sldId id="387" r:id="rId6"/>
    <p:sldId id="266" r:id="rId7"/>
    <p:sldId id="388" r:id="rId8"/>
    <p:sldId id="308" r:id="rId9"/>
    <p:sldId id="389" r:id="rId10"/>
    <p:sldId id="339" r:id="rId11"/>
    <p:sldId id="394" r:id="rId12"/>
    <p:sldId id="395" r:id="rId13"/>
    <p:sldId id="396" r:id="rId14"/>
    <p:sldId id="400" r:id="rId15"/>
    <p:sldId id="390" r:id="rId16"/>
    <p:sldId id="373" r:id="rId17"/>
    <p:sldId id="391" r:id="rId18"/>
    <p:sldId id="399" r:id="rId19"/>
    <p:sldId id="397"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mael Miranda" initials="IM" lastIdx="1" clrIdx="0">
    <p:extLst>
      <p:ext uri="{19B8F6BF-5375-455C-9EA6-DF929625EA0E}">
        <p15:presenceInfo xmlns:p15="http://schemas.microsoft.com/office/powerpoint/2012/main" userId="1a7cbe6c70ecd8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2"/>
    <a:srgbClr val="1D46F3"/>
    <a:srgbClr val="999999"/>
    <a:srgbClr val="6F11B7"/>
    <a:srgbClr val="BCDBF3"/>
    <a:srgbClr val="00A2FF"/>
    <a:srgbClr val="5369FF"/>
    <a:srgbClr val="4811A7"/>
    <a:srgbClr val="E6E6E6"/>
    <a:srgbClr val="5E42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35" autoAdjust="0"/>
    <p:restoredTop sz="94660"/>
  </p:normalViewPr>
  <p:slideViewPr>
    <p:cSldViewPr snapToGrid="0">
      <p:cViewPr varScale="1">
        <p:scale>
          <a:sx n="119" d="100"/>
          <a:sy n="119" d="100"/>
        </p:scale>
        <p:origin x="6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1"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F71333-C1FE-495D-9A86-1494415E791D}" type="doc">
      <dgm:prSet loTypeId="urn:microsoft.com/office/officeart/2008/layout/CircularPictureCallout" loCatId="picture" qsTypeId="urn:microsoft.com/office/officeart/2005/8/quickstyle/simple1" qsCatId="simple" csTypeId="urn:microsoft.com/office/officeart/2005/8/colors/accent1_2" csCatId="accent1"/>
      <dgm:spPr/>
    </dgm:pt>
    <dgm:pt modelId="{524E314B-8D1A-40B1-9F58-C8C07CE5009A}">
      <dgm:prSet phldrT="[Texto]" phldr="1"/>
      <dgm:spPr/>
      <dgm:t>
        <a:bodyPr/>
        <a:lstStyle/>
        <a:p>
          <a:endParaRPr lang="es-MX"/>
        </a:p>
      </dgm:t>
    </dgm:pt>
    <dgm:pt modelId="{622A4E0A-0352-44BD-8D44-5802B5A65338}" type="sibTrans" cxnId="{8BDA8883-2F5A-423F-98ED-BBC7D34F8684}">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dgm:spPr>
      <dgm:t>
        <a:bodyPr/>
        <a:lstStyle/>
        <a:p>
          <a:endParaRPr lang="es-MX"/>
        </a:p>
      </dgm:t>
    </dgm:pt>
    <dgm:pt modelId="{78F6B590-9BE8-42F9-846D-C3FE02689BEC}" type="parTrans" cxnId="{8BDA8883-2F5A-423F-98ED-BBC7D34F8684}">
      <dgm:prSet/>
      <dgm:spPr/>
      <dgm:t>
        <a:bodyPr/>
        <a:lstStyle/>
        <a:p>
          <a:endParaRPr lang="es-MX"/>
        </a:p>
      </dgm:t>
    </dgm:pt>
    <dgm:pt modelId="{DE658F4A-0A95-4DD9-AAA3-F643AF498F3B}" type="pres">
      <dgm:prSet presAssocID="{FDF71333-C1FE-495D-9A86-1494415E791D}" presName="Name0" presStyleCnt="0">
        <dgm:presLayoutVars>
          <dgm:chMax val="7"/>
          <dgm:chPref val="7"/>
          <dgm:dir/>
        </dgm:presLayoutVars>
      </dgm:prSet>
      <dgm:spPr/>
    </dgm:pt>
    <dgm:pt modelId="{2044F947-ED39-439F-8693-125B38BFDE17}" type="pres">
      <dgm:prSet presAssocID="{FDF71333-C1FE-495D-9A86-1494415E791D}" presName="Name1" presStyleCnt="0"/>
      <dgm:spPr/>
    </dgm:pt>
    <dgm:pt modelId="{DE00B93D-75A3-4D63-B088-18A109B08927}" type="pres">
      <dgm:prSet presAssocID="{622A4E0A-0352-44BD-8D44-5802B5A65338}" presName="picture_1" presStyleCnt="0"/>
      <dgm:spPr/>
    </dgm:pt>
    <dgm:pt modelId="{16AFD68A-EA8F-41A6-A30B-7303F7CA2FBF}" type="pres">
      <dgm:prSet presAssocID="{622A4E0A-0352-44BD-8D44-5802B5A65338}" presName="pictureRepeatNode" presStyleLbl="alignImgPlace1" presStyleIdx="0" presStyleCnt="1" custLinFactX="-131039" custLinFactNeighborX="-200000" custLinFactNeighborY="24762"/>
      <dgm:spPr/>
    </dgm:pt>
    <dgm:pt modelId="{06F65D25-910D-48A9-921A-F6CD7E759574}" type="pres">
      <dgm:prSet presAssocID="{524E314B-8D1A-40B1-9F58-C8C07CE5009A}" presName="text_1" presStyleLbl="node1" presStyleIdx="0" presStyleCnt="0" custLinFactX="-300000" custLinFactNeighborX="-346567" custLinFactNeighborY="-72119">
        <dgm:presLayoutVars>
          <dgm:bulletEnabled val="1"/>
        </dgm:presLayoutVars>
      </dgm:prSet>
      <dgm:spPr/>
    </dgm:pt>
  </dgm:ptLst>
  <dgm:cxnLst>
    <dgm:cxn modelId="{791B8F7B-BF64-4CDD-BC37-029616CEC058}" type="presOf" srcId="{FDF71333-C1FE-495D-9A86-1494415E791D}" destId="{DE658F4A-0A95-4DD9-AAA3-F643AF498F3B}" srcOrd="0" destOrd="0" presId="urn:microsoft.com/office/officeart/2008/layout/CircularPictureCallout"/>
    <dgm:cxn modelId="{8BDA8883-2F5A-423F-98ED-BBC7D34F8684}" srcId="{FDF71333-C1FE-495D-9A86-1494415E791D}" destId="{524E314B-8D1A-40B1-9F58-C8C07CE5009A}" srcOrd="0" destOrd="0" parTransId="{78F6B590-9BE8-42F9-846D-C3FE02689BEC}" sibTransId="{622A4E0A-0352-44BD-8D44-5802B5A65338}"/>
    <dgm:cxn modelId="{A710F8B6-EA37-42FA-8E84-3544A104CBE6}" type="presOf" srcId="{524E314B-8D1A-40B1-9F58-C8C07CE5009A}" destId="{06F65D25-910D-48A9-921A-F6CD7E759574}" srcOrd="0" destOrd="0" presId="urn:microsoft.com/office/officeart/2008/layout/CircularPictureCallout"/>
    <dgm:cxn modelId="{09723DC3-8914-4699-B143-72AA0E5B7BDF}" type="presOf" srcId="{622A4E0A-0352-44BD-8D44-5802B5A65338}" destId="{16AFD68A-EA8F-41A6-A30B-7303F7CA2FBF}" srcOrd="0" destOrd="0" presId="urn:microsoft.com/office/officeart/2008/layout/CircularPictureCallout"/>
    <dgm:cxn modelId="{81912B94-721D-477E-80D2-F500C6181E00}" type="presParOf" srcId="{DE658F4A-0A95-4DD9-AAA3-F643AF498F3B}" destId="{2044F947-ED39-439F-8693-125B38BFDE17}" srcOrd="0" destOrd="0" presId="urn:microsoft.com/office/officeart/2008/layout/CircularPictureCallout"/>
    <dgm:cxn modelId="{532DE348-7CB7-49C0-992F-9454594C8D7F}" type="presParOf" srcId="{2044F947-ED39-439F-8693-125B38BFDE17}" destId="{DE00B93D-75A3-4D63-B088-18A109B08927}" srcOrd="0" destOrd="0" presId="urn:microsoft.com/office/officeart/2008/layout/CircularPictureCallout"/>
    <dgm:cxn modelId="{336EFF22-D98D-4597-90ED-30DCF258F913}" type="presParOf" srcId="{DE00B93D-75A3-4D63-B088-18A109B08927}" destId="{16AFD68A-EA8F-41A6-A30B-7303F7CA2FBF}" srcOrd="0" destOrd="0" presId="urn:microsoft.com/office/officeart/2008/layout/CircularPictureCallout"/>
    <dgm:cxn modelId="{8CC29EB4-6A73-4E19-B810-025BF32F12F6}" type="presParOf" srcId="{2044F947-ED39-439F-8693-125B38BFDE17}" destId="{06F65D25-910D-48A9-921A-F6CD7E759574}"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FD68A-EA8F-41A6-A30B-7303F7CA2FBF}">
      <dsp:nvSpPr>
        <dsp:cNvPr id="0" name=""/>
        <dsp:cNvSpPr/>
      </dsp:nvSpPr>
      <dsp:spPr>
        <a:xfrm>
          <a:off x="0" y="219498"/>
          <a:ext cx="425389" cy="42538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F65D25-910D-48A9-921A-F6CD7E759574}">
      <dsp:nvSpPr>
        <dsp:cNvPr id="0" name=""/>
        <dsp:cNvSpPr/>
      </dsp:nvSpPr>
      <dsp:spPr>
        <a:xfrm>
          <a:off x="0" y="238805"/>
          <a:ext cx="272248" cy="14037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66700">
            <a:lnSpc>
              <a:spcPct val="90000"/>
            </a:lnSpc>
            <a:spcBef>
              <a:spcPct val="0"/>
            </a:spcBef>
            <a:spcAft>
              <a:spcPct val="35000"/>
            </a:spcAft>
            <a:buNone/>
          </a:pPr>
          <a:endParaRPr lang="es-MX" sz="600" kern="1200"/>
        </a:p>
      </dsp:txBody>
      <dsp:txXfrm>
        <a:off x="0" y="238805"/>
        <a:ext cx="272248" cy="140378"/>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ABC192-5B0F-4A03-A094-CF34BE7D5264}" type="datetimeFigureOut">
              <a:rPr lang="es-MX" smtClean="0"/>
              <a:t>19/12/2021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0440C5-BDCE-45AD-8B91-CA14F1370D70}" type="slidenum">
              <a:rPr lang="es-MX" smtClean="0"/>
              <a:t>‹Nº›</a:t>
            </a:fld>
            <a:endParaRPr lang="es-MX"/>
          </a:p>
        </p:txBody>
      </p:sp>
    </p:spTree>
    <p:extLst>
      <p:ext uri="{BB962C8B-B14F-4D97-AF65-F5344CB8AC3E}">
        <p14:creationId xmlns:p14="http://schemas.microsoft.com/office/powerpoint/2010/main" val="2247752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8e6814d571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8e6814d571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 options">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1632231" y="5193366"/>
            <a:ext cx="1958975" cy="1022350"/>
          </a:xfrm>
        </p:spPr>
        <p:txBody>
          <a:bodyPr>
            <a:noAutofit/>
          </a:bodyPr>
          <a:lstStyle>
            <a:lvl1pPr marL="0" indent="0">
              <a:buNone/>
              <a:defRPr sz="1400">
                <a:solidFill>
                  <a:schemeClr val="tx1"/>
                </a:solidFill>
              </a:defRPr>
            </a:lvl1pPr>
          </a:lstStyle>
          <a:p>
            <a:pPr lvl="0"/>
            <a:r>
              <a:rPr lang="en-US" dirty="0"/>
              <a:t>Lorem ipsum dolor sit amet, consectetur adipiscing elit, sed do</a:t>
            </a:r>
            <a:endParaRPr lang="ru-RU" dirty="0"/>
          </a:p>
        </p:txBody>
      </p:sp>
      <p:sp>
        <p:nvSpPr>
          <p:cNvPr id="13" name="Text Placeholder 11"/>
          <p:cNvSpPr>
            <a:spLocks noGrp="1"/>
          </p:cNvSpPr>
          <p:nvPr>
            <p:ph type="body" sz="quarter" idx="11" hasCustomPrompt="1"/>
          </p:nvPr>
        </p:nvSpPr>
        <p:spPr>
          <a:xfrm>
            <a:off x="3992937" y="5193366"/>
            <a:ext cx="1958975" cy="1022350"/>
          </a:xfrm>
        </p:spPr>
        <p:txBody>
          <a:bodyPr>
            <a:noAutofit/>
          </a:bodyPr>
          <a:lstStyle>
            <a:lvl1pPr marL="0" indent="0">
              <a:buNone/>
              <a:defRPr sz="1400">
                <a:solidFill>
                  <a:schemeClr val="tx1"/>
                </a:solidFill>
              </a:defRPr>
            </a:lvl1pPr>
          </a:lstStyle>
          <a:p>
            <a:pPr lvl="0"/>
            <a:r>
              <a:rPr lang="en-US" dirty="0"/>
              <a:t>Lorem ipsum dolor sit amet, consectetur adipiscing elit, sed do</a:t>
            </a:r>
            <a:endParaRPr lang="ru-RU" dirty="0"/>
          </a:p>
        </p:txBody>
      </p:sp>
      <p:sp>
        <p:nvSpPr>
          <p:cNvPr id="14" name="Text Placeholder 11"/>
          <p:cNvSpPr>
            <a:spLocks noGrp="1"/>
          </p:cNvSpPr>
          <p:nvPr>
            <p:ph type="body" sz="quarter" idx="12" hasCustomPrompt="1"/>
          </p:nvPr>
        </p:nvSpPr>
        <p:spPr>
          <a:xfrm>
            <a:off x="6353643" y="5193366"/>
            <a:ext cx="1958975" cy="1022350"/>
          </a:xfrm>
        </p:spPr>
        <p:txBody>
          <a:bodyPr>
            <a:noAutofit/>
          </a:bodyPr>
          <a:lstStyle>
            <a:lvl1pPr marL="0" indent="0">
              <a:buNone/>
              <a:defRPr sz="1400">
                <a:solidFill>
                  <a:schemeClr val="tx1"/>
                </a:solidFill>
              </a:defRPr>
            </a:lvl1pPr>
          </a:lstStyle>
          <a:p>
            <a:pPr lvl="0"/>
            <a:r>
              <a:rPr lang="en-US" dirty="0"/>
              <a:t>Lorem ipsum dolor sit amet, consectetur adipiscing elit, sed do</a:t>
            </a:r>
            <a:endParaRPr lang="ru-RU" dirty="0"/>
          </a:p>
        </p:txBody>
      </p:sp>
      <p:sp>
        <p:nvSpPr>
          <p:cNvPr id="15" name="Text Placeholder 11"/>
          <p:cNvSpPr>
            <a:spLocks noGrp="1"/>
          </p:cNvSpPr>
          <p:nvPr>
            <p:ph type="body" sz="quarter" idx="13" hasCustomPrompt="1"/>
          </p:nvPr>
        </p:nvSpPr>
        <p:spPr>
          <a:xfrm>
            <a:off x="8714349" y="5193366"/>
            <a:ext cx="1958975" cy="1022350"/>
          </a:xfrm>
        </p:spPr>
        <p:txBody>
          <a:bodyPr>
            <a:noAutofit/>
          </a:bodyPr>
          <a:lstStyle>
            <a:lvl1pPr marL="0" indent="0">
              <a:buNone/>
              <a:defRPr sz="1400">
                <a:solidFill>
                  <a:schemeClr val="tx1"/>
                </a:solidFill>
              </a:defRPr>
            </a:lvl1pPr>
          </a:lstStyle>
          <a:p>
            <a:pPr lvl="0"/>
            <a:r>
              <a:rPr lang="en-US" dirty="0"/>
              <a:t>Lorem ipsum dolor sit amet, consectetur adipiscing elit, sed do</a:t>
            </a:r>
            <a:endParaRPr lang="ru-RU" dirty="0"/>
          </a:p>
        </p:txBody>
      </p:sp>
      <p:sp>
        <p:nvSpPr>
          <p:cNvPr id="17" name="Text Placeholder 16"/>
          <p:cNvSpPr>
            <a:spLocks noGrp="1"/>
          </p:cNvSpPr>
          <p:nvPr>
            <p:ph type="body" sz="quarter" idx="14" hasCustomPrompt="1"/>
          </p:nvPr>
        </p:nvSpPr>
        <p:spPr>
          <a:xfrm>
            <a:off x="1825988" y="4740800"/>
            <a:ext cx="1728600" cy="377588"/>
          </a:xfrm>
        </p:spPr>
        <p:txBody>
          <a:bodyPr>
            <a:normAutofit/>
          </a:bodyPr>
          <a:lstStyle>
            <a:lvl1pPr marL="0" marR="0" indent="0" algn="ctr" defTabSz="914400" rtl="0" eaLnBrk="0" fontAlgn="base" latinLnBrk="0" hangingPunct="0">
              <a:lnSpc>
                <a:spcPct val="100000"/>
              </a:lnSpc>
              <a:spcBef>
                <a:spcPct val="0"/>
              </a:spcBef>
              <a:spcAft>
                <a:spcPct val="0"/>
              </a:spcAft>
              <a:buClrTx/>
              <a:buSzTx/>
              <a:buFontTx/>
              <a:buNone/>
              <a:tabLst/>
              <a:defRPr kumimoji="0" lang="ru-RU" sz="1900" b="1" i="0" u="none" strike="noStrike" kern="1200" cap="none" normalizeH="0" baseline="0" dirty="0">
                <a:ln>
                  <a:noFill/>
                </a:ln>
                <a:solidFill>
                  <a:schemeClr val="tx1"/>
                </a:solidFill>
                <a:effectLst/>
                <a:latin typeface="Open Sans" panose="020B0606030504020204" pitchFamily="34" charset="0"/>
                <a:ea typeface="+mn-ea"/>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900" b="1" i="0" u="none" strike="noStrike" cap="none" normalizeH="0" baseline="0" dirty="0">
                <a:ln>
                  <a:noFill/>
                </a:ln>
                <a:solidFill>
                  <a:schemeClr val="tx1"/>
                </a:solidFill>
                <a:effectLst/>
                <a:latin typeface="Open Sans" panose="020B0606030504020204" pitchFamily="34" charset="0"/>
              </a:rPr>
              <a:t>CREATIVE</a:t>
            </a:r>
            <a:endParaRPr kumimoji="0" lang="ru-RU" altLang="ru-RU" sz="1800" b="0" i="0" u="none" strike="noStrike" cap="none" normalizeH="0" baseline="0" dirty="0">
              <a:ln>
                <a:noFill/>
              </a:ln>
              <a:solidFill>
                <a:schemeClr val="tx1"/>
              </a:solidFill>
              <a:effectLst/>
            </a:endParaRPr>
          </a:p>
        </p:txBody>
      </p:sp>
      <p:sp>
        <p:nvSpPr>
          <p:cNvPr id="18" name="Text Placeholder 16"/>
          <p:cNvSpPr>
            <a:spLocks noGrp="1"/>
          </p:cNvSpPr>
          <p:nvPr>
            <p:ph type="body" sz="quarter" idx="15" hasCustomPrompt="1"/>
          </p:nvPr>
        </p:nvSpPr>
        <p:spPr>
          <a:xfrm>
            <a:off x="4045419" y="4740800"/>
            <a:ext cx="1728600" cy="377588"/>
          </a:xfrm>
        </p:spPr>
        <p:txBody>
          <a:bodyPr>
            <a:normAutofit/>
          </a:bodyPr>
          <a:lstStyle>
            <a:lvl1pPr marL="0" marR="0" indent="0" algn="ctr" defTabSz="914400" rtl="0" eaLnBrk="0" fontAlgn="base" latinLnBrk="0" hangingPunct="0">
              <a:lnSpc>
                <a:spcPct val="100000"/>
              </a:lnSpc>
              <a:spcBef>
                <a:spcPct val="0"/>
              </a:spcBef>
              <a:spcAft>
                <a:spcPct val="0"/>
              </a:spcAft>
              <a:buClrTx/>
              <a:buSzTx/>
              <a:buFontTx/>
              <a:buNone/>
              <a:tabLst/>
              <a:defRPr kumimoji="0" lang="ru-RU" sz="1900" b="1" i="0" u="none" strike="noStrike" kern="1200" cap="none" normalizeH="0" baseline="0" dirty="0">
                <a:ln>
                  <a:noFill/>
                </a:ln>
                <a:solidFill>
                  <a:schemeClr val="tx1"/>
                </a:solidFill>
                <a:effectLst/>
                <a:latin typeface="Open Sans" panose="020B0606030504020204" pitchFamily="34" charset="0"/>
                <a:ea typeface="+mn-ea"/>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900" b="1" i="0" u="none" strike="noStrike" cap="none" normalizeH="0" baseline="0" dirty="0">
                <a:ln>
                  <a:noFill/>
                </a:ln>
                <a:solidFill>
                  <a:schemeClr val="tx1"/>
                </a:solidFill>
                <a:effectLst/>
                <a:latin typeface="Open Sans" panose="020B0606030504020204" pitchFamily="34" charset="0"/>
              </a:rPr>
              <a:t>INVESTMENT</a:t>
            </a:r>
            <a:endParaRPr kumimoji="0" lang="ru-RU" altLang="ru-RU" sz="1800" b="0" i="0" u="none" strike="noStrike" cap="none" normalizeH="0" baseline="0" dirty="0">
              <a:ln>
                <a:noFill/>
              </a:ln>
              <a:solidFill>
                <a:schemeClr val="tx1"/>
              </a:solidFill>
              <a:effectLst/>
            </a:endParaRPr>
          </a:p>
        </p:txBody>
      </p:sp>
      <p:sp>
        <p:nvSpPr>
          <p:cNvPr id="19" name="Text Placeholder 16"/>
          <p:cNvSpPr>
            <a:spLocks noGrp="1"/>
          </p:cNvSpPr>
          <p:nvPr>
            <p:ph type="body" sz="quarter" idx="16" hasCustomPrompt="1"/>
          </p:nvPr>
        </p:nvSpPr>
        <p:spPr>
          <a:xfrm>
            <a:off x="6584018" y="4740800"/>
            <a:ext cx="1728600" cy="377588"/>
          </a:xfrm>
        </p:spPr>
        <p:txBody>
          <a:bodyPr>
            <a:normAutofit/>
          </a:bodyPr>
          <a:lstStyle>
            <a:lvl1pPr marL="0" marR="0" indent="0" algn="ctr" defTabSz="914400" rtl="0" eaLnBrk="0" fontAlgn="base" latinLnBrk="0" hangingPunct="0">
              <a:lnSpc>
                <a:spcPct val="100000"/>
              </a:lnSpc>
              <a:spcBef>
                <a:spcPct val="0"/>
              </a:spcBef>
              <a:spcAft>
                <a:spcPct val="0"/>
              </a:spcAft>
              <a:buClrTx/>
              <a:buSzTx/>
              <a:buFontTx/>
              <a:buNone/>
              <a:tabLst/>
              <a:defRPr kumimoji="0" lang="ru-RU" sz="1900" b="1" i="0" u="none" strike="noStrike" kern="1200" cap="none" normalizeH="0" baseline="0" dirty="0">
                <a:ln>
                  <a:noFill/>
                </a:ln>
                <a:solidFill>
                  <a:schemeClr val="tx1"/>
                </a:solidFill>
                <a:effectLst/>
                <a:latin typeface="Open Sans" panose="020B0606030504020204" pitchFamily="34" charset="0"/>
                <a:ea typeface="+mn-ea"/>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900" b="1" i="0" u="none" strike="noStrike" cap="none" normalizeH="0" baseline="0" dirty="0">
                <a:ln>
                  <a:noFill/>
                </a:ln>
                <a:solidFill>
                  <a:schemeClr val="tx1"/>
                </a:solidFill>
                <a:effectLst/>
                <a:latin typeface="Open Sans" panose="020B0606030504020204" pitchFamily="34" charset="0"/>
              </a:rPr>
              <a:t>STRATEGY</a:t>
            </a:r>
            <a:endParaRPr kumimoji="0" lang="ru-RU" altLang="ru-RU" sz="1800" b="0" i="0" u="none" strike="noStrike" cap="none" normalizeH="0" baseline="0" dirty="0">
              <a:ln>
                <a:noFill/>
              </a:ln>
              <a:solidFill>
                <a:schemeClr val="tx1"/>
              </a:solidFill>
              <a:effectLst/>
            </a:endParaRPr>
          </a:p>
        </p:txBody>
      </p:sp>
      <p:sp>
        <p:nvSpPr>
          <p:cNvPr id="20" name="Text Placeholder 16"/>
          <p:cNvSpPr>
            <a:spLocks noGrp="1"/>
          </p:cNvSpPr>
          <p:nvPr>
            <p:ph type="body" sz="quarter" idx="17" hasCustomPrompt="1"/>
          </p:nvPr>
        </p:nvSpPr>
        <p:spPr>
          <a:xfrm>
            <a:off x="8829536" y="4740800"/>
            <a:ext cx="1728600" cy="377588"/>
          </a:xfrm>
        </p:spPr>
        <p:txBody>
          <a:bodyPr>
            <a:normAutofit/>
          </a:bodyPr>
          <a:lstStyle>
            <a:lvl1pPr marL="0" marR="0" indent="0" algn="ctr" defTabSz="914400" rtl="0" eaLnBrk="0" fontAlgn="base" latinLnBrk="0" hangingPunct="0">
              <a:lnSpc>
                <a:spcPct val="100000"/>
              </a:lnSpc>
              <a:spcBef>
                <a:spcPct val="0"/>
              </a:spcBef>
              <a:spcAft>
                <a:spcPct val="0"/>
              </a:spcAft>
              <a:buClrTx/>
              <a:buSzTx/>
              <a:buFontTx/>
              <a:buNone/>
              <a:tabLst/>
              <a:defRPr kumimoji="0" lang="ru-RU" sz="1900" b="1" i="0" u="none" strike="noStrike" kern="1200" cap="none" normalizeH="0" baseline="0" dirty="0">
                <a:ln>
                  <a:noFill/>
                </a:ln>
                <a:solidFill>
                  <a:schemeClr val="tx1"/>
                </a:solidFill>
                <a:effectLst/>
                <a:latin typeface="Open Sans" panose="020B0606030504020204" pitchFamily="34" charset="0"/>
                <a:ea typeface="+mn-ea"/>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900" b="1" i="0" u="none" strike="noStrike" cap="none" normalizeH="0" baseline="0" dirty="0">
                <a:ln>
                  <a:noFill/>
                </a:ln>
                <a:solidFill>
                  <a:schemeClr val="tx1"/>
                </a:solidFill>
                <a:effectLst/>
                <a:latin typeface="Open Sans" panose="020B0606030504020204" pitchFamily="34" charset="0"/>
              </a:rPr>
              <a:t>GOAL</a:t>
            </a:r>
            <a:endParaRPr kumimoji="0" lang="ru-RU" altLang="ru-RU"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1746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options">
    <p:spTree>
      <p:nvGrpSpPr>
        <p:cNvPr id="1" name=""/>
        <p:cNvGrpSpPr/>
        <p:nvPr/>
      </p:nvGrpSpPr>
      <p:grpSpPr>
        <a:xfrm>
          <a:off x="0" y="0"/>
          <a:ext cx="0" cy="0"/>
          <a:chOff x="0" y="0"/>
          <a:chExt cx="0" cy="0"/>
        </a:xfrm>
      </p:grpSpPr>
      <p:sp>
        <p:nvSpPr>
          <p:cNvPr id="10" name="Text Placeholder 33"/>
          <p:cNvSpPr>
            <a:spLocks noGrp="1"/>
          </p:cNvSpPr>
          <p:nvPr>
            <p:ph type="body" sz="quarter" idx="15" hasCustomPrompt="1"/>
          </p:nvPr>
        </p:nvSpPr>
        <p:spPr>
          <a:xfrm>
            <a:off x="1011552" y="5418134"/>
            <a:ext cx="2074545"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a:t>
            </a:r>
          </a:p>
        </p:txBody>
      </p:sp>
      <p:sp>
        <p:nvSpPr>
          <p:cNvPr id="11" name="Text Placeholder 36"/>
          <p:cNvSpPr>
            <a:spLocks noGrp="1"/>
          </p:cNvSpPr>
          <p:nvPr>
            <p:ph type="body" sz="quarter" idx="16" hasCustomPrompt="1"/>
          </p:nvPr>
        </p:nvSpPr>
        <p:spPr>
          <a:xfrm>
            <a:off x="1011552" y="5035548"/>
            <a:ext cx="2226947" cy="541338"/>
          </a:xfrm>
        </p:spPr>
        <p:txBody>
          <a:bodyPr>
            <a:noAutofit/>
          </a:bodyPr>
          <a:lstStyle>
            <a:lvl1pPr marL="0" indent="0" algn="l">
              <a:buNone/>
              <a:defRPr kumimoji="0" lang="en-US" sz="20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03</a:t>
            </a:r>
            <a:endParaRPr lang="ru-RU" dirty="0"/>
          </a:p>
        </p:txBody>
      </p:sp>
      <p:sp>
        <p:nvSpPr>
          <p:cNvPr id="12" name="Text Placeholder 33"/>
          <p:cNvSpPr>
            <a:spLocks noGrp="1"/>
          </p:cNvSpPr>
          <p:nvPr>
            <p:ph type="body" sz="quarter" idx="19" hasCustomPrompt="1"/>
          </p:nvPr>
        </p:nvSpPr>
        <p:spPr>
          <a:xfrm>
            <a:off x="1011553" y="3433362"/>
            <a:ext cx="2074545"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a:t>
            </a:r>
          </a:p>
        </p:txBody>
      </p:sp>
      <p:sp>
        <p:nvSpPr>
          <p:cNvPr id="13" name="Text Placeholder 36"/>
          <p:cNvSpPr>
            <a:spLocks noGrp="1"/>
          </p:cNvSpPr>
          <p:nvPr>
            <p:ph type="body" sz="quarter" idx="20" hasCustomPrompt="1"/>
          </p:nvPr>
        </p:nvSpPr>
        <p:spPr>
          <a:xfrm>
            <a:off x="1011553" y="3050776"/>
            <a:ext cx="2322197" cy="541338"/>
          </a:xfrm>
        </p:spPr>
        <p:txBody>
          <a:bodyPr>
            <a:noAutofit/>
          </a:bodyPr>
          <a:lstStyle>
            <a:lvl1pPr marL="0" indent="0" algn="l">
              <a:buNone/>
              <a:defRPr kumimoji="0" lang="en-US" sz="20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2</a:t>
            </a:r>
          </a:p>
        </p:txBody>
      </p:sp>
      <p:sp>
        <p:nvSpPr>
          <p:cNvPr id="14" name="Text Placeholder 33"/>
          <p:cNvSpPr>
            <a:spLocks noGrp="1"/>
          </p:cNvSpPr>
          <p:nvPr>
            <p:ph type="body" sz="quarter" idx="21" hasCustomPrompt="1"/>
          </p:nvPr>
        </p:nvSpPr>
        <p:spPr>
          <a:xfrm>
            <a:off x="1011552" y="1405336"/>
            <a:ext cx="2074545"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a:t>
            </a:r>
          </a:p>
        </p:txBody>
      </p:sp>
      <p:sp>
        <p:nvSpPr>
          <p:cNvPr id="15" name="Text Placeholder 36"/>
          <p:cNvSpPr>
            <a:spLocks noGrp="1"/>
          </p:cNvSpPr>
          <p:nvPr>
            <p:ph type="body" sz="quarter" idx="22" hasCustomPrompt="1"/>
          </p:nvPr>
        </p:nvSpPr>
        <p:spPr>
          <a:xfrm>
            <a:off x="1011552" y="1022750"/>
            <a:ext cx="2322197" cy="541338"/>
          </a:xfrm>
        </p:spPr>
        <p:txBody>
          <a:bodyPr>
            <a:noAutofit/>
          </a:bodyPr>
          <a:lstStyle>
            <a:lvl1pPr marL="0" indent="0" algn="l">
              <a:buNone/>
              <a:defRPr kumimoji="0" lang="en-US" sz="20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01</a:t>
            </a:r>
            <a:endParaRPr lang="ru-RU" dirty="0"/>
          </a:p>
        </p:txBody>
      </p:sp>
      <p:sp>
        <p:nvSpPr>
          <p:cNvPr id="16" name="Text Placeholder 36"/>
          <p:cNvSpPr>
            <a:spLocks noGrp="1"/>
          </p:cNvSpPr>
          <p:nvPr>
            <p:ph type="body" sz="quarter" idx="23" hasCustomPrompt="1"/>
          </p:nvPr>
        </p:nvSpPr>
        <p:spPr>
          <a:xfrm>
            <a:off x="9258299" y="3112687"/>
            <a:ext cx="1889441" cy="541338"/>
          </a:xfrm>
        </p:spPr>
        <p:txBody>
          <a:bodyPr>
            <a:noAutofit/>
          </a:bodyPr>
          <a:lstStyle>
            <a:lvl1pPr marL="0" indent="0" algn="r">
              <a:buNone/>
              <a:defRPr kumimoji="0" lang="en-US" sz="20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5</a:t>
            </a:r>
          </a:p>
        </p:txBody>
      </p:sp>
      <p:sp>
        <p:nvSpPr>
          <p:cNvPr id="17" name="Text Placeholder 33"/>
          <p:cNvSpPr>
            <a:spLocks noGrp="1"/>
          </p:cNvSpPr>
          <p:nvPr>
            <p:ph type="body" sz="quarter" idx="24" hasCustomPrompt="1"/>
          </p:nvPr>
        </p:nvSpPr>
        <p:spPr>
          <a:xfrm>
            <a:off x="9382125" y="3507973"/>
            <a:ext cx="17656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a:t>
            </a:r>
          </a:p>
        </p:txBody>
      </p:sp>
      <p:sp>
        <p:nvSpPr>
          <p:cNvPr id="18" name="Text Placeholder 36"/>
          <p:cNvSpPr>
            <a:spLocks noGrp="1"/>
          </p:cNvSpPr>
          <p:nvPr>
            <p:ph type="body" sz="quarter" idx="25" hasCustomPrompt="1"/>
          </p:nvPr>
        </p:nvSpPr>
        <p:spPr>
          <a:xfrm>
            <a:off x="9258298" y="1022750"/>
            <a:ext cx="1889441" cy="541338"/>
          </a:xfrm>
        </p:spPr>
        <p:txBody>
          <a:bodyPr>
            <a:noAutofit/>
          </a:bodyPr>
          <a:lstStyle>
            <a:lvl1pPr marL="0" indent="0" algn="r">
              <a:buNone/>
              <a:defRPr kumimoji="0" lang="en-US" sz="20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4</a:t>
            </a:r>
          </a:p>
        </p:txBody>
      </p:sp>
      <p:sp>
        <p:nvSpPr>
          <p:cNvPr id="19" name="Text Placeholder 33"/>
          <p:cNvSpPr>
            <a:spLocks noGrp="1"/>
          </p:cNvSpPr>
          <p:nvPr>
            <p:ph type="body" sz="quarter" idx="26" hasCustomPrompt="1"/>
          </p:nvPr>
        </p:nvSpPr>
        <p:spPr>
          <a:xfrm>
            <a:off x="9382124" y="1418036"/>
            <a:ext cx="17656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a:t>
            </a:r>
          </a:p>
        </p:txBody>
      </p:sp>
      <p:sp>
        <p:nvSpPr>
          <p:cNvPr id="20" name="Text Placeholder 36"/>
          <p:cNvSpPr>
            <a:spLocks noGrp="1"/>
          </p:cNvSpPr>
          <p:nvPr>
            <p:ph type="body" sz="quarter" idx="27" hasCustomPrompt="1"/>
          </p:nvPr>
        </p:nvSpPr>
        <p:spPr>
          <a:xfrm>
            <a:off x="9258298" y="5087938"/>
            <a:ext cx="1889441" cy="541338"/>
          </a:xfrm>
        </p:spPr>
        <p:txBody>
          <a:bodyPr>
            <a:noAutofit/>
          </a:bodyPr>
          <a:lstStyle>
            <a:lvl1pPr marL="0" indent="0" algn="r">
              <a:buNone/>
              <a:defRPr kumimoji="0" lang="en-US" sz="20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06</a:t>
            </a:r>
            <a:endParaRPr lang="ru-RU" dirty="0"/>
          </a:p>
        </p:txBody>
      </p:sp>
      <p:sp>
        <p:nvSpPr>
          <p:cNvPr id="21" name="Text Placeholder 33"/>
          <p:cNvSpPr>
            <a:spLocks noGrp="1"/>
          </p:cNvSpPr>
          <p:nvPr>
            <p:ph type="body" sz="quarter" idx="28" hasCustomPrompt="1"/>
          </p:nvPr>
        </p:nvSpPr>
        <p:spPr>
          <a:xfrm>
            <a:off x="9382124" y="5483224"/>
            <a:ext cx="17656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a:t>
            </a:r>
          </a:p>
        </p:txBody>
      </p:sp>
    </p:spTree>
    <p:extLst>
      <p:ext uri="{BB962C8B-B14F-4D97-AF65-F5344CB8AC3E}">
        <p14:creationId xmlns:p14="http://schemas.microsoft.com/office/powerpoint/2010/main" val="774996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02 options">
    <p:spTree>
      <p:nvGrpSpPr>
        <p:cNvPr id="1" name=""/>
        <p:cNvGrpSpPr/>
        <p:nvPr/>
      </p:nvGrpSpPr>
      <p:grpSpPr>
        <a:xfrm>
          <a:off x="0" y="0"/>
          <a:ext cx="0" cy="0"/>
          <a:chOff x="0" y="0"/>
          <a:chExt cx="0" cy="0"/>
        </a:xfrm>
      </p:grpSpPr>
      <p:sp>
        <p:nvSpPr>
          <p:cNvPr id="6" name="Text Placeholder 33"/>
          <p:cNvSpPr>
            <a:spLocks noGrp="1"/>
          </p:cNvSpPr>
          <p:nvPr>
            <p:ph type="body" sz="quarter" idx="11" hasCustomPrompt="1"/>
          </p:nvPr>
        </p:nvSpPr>
        <p:spPr>
          <a:xfrm>
            <a:off x="840105" y="1560511"/>
            <a:ext cx="3855720" cy="968376"/>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a:t>
            </a:r>
          </a:p>
        </p:txBody>
      </p:sp>
      <p:sp>
        <p:nvSpPr>
          <p:cNvPr id="7" name="Text Placeholder 36"/>
          <p:cNvSpPr>
            <a:spLocks noGrp="1"/>
          </p:cNvSpPr>
          <p:nvPr>
            <p:ph type="body" sz="quarter" idx="14" hasCustomPrompt="1"/>
          </p:nvPr>
        </p:nvSpPr>
        <p:spPr>
          <a:xfrm>
            <a:off x="840104" y="1019173"/>
            <a:ext cx="2531747" cy="541338"/>
          </a:xfrm>
        </p:spPr>
        <p:txBody>
          <a:bodyPr>
            <a:noAutofit/>
          </a:bodyPr>
          <a:lstStyle>
            <a:lvl1pPr marL="0" indent="0" algn="l">
              <a:buNone/>
              <a:defRPr kumimoji="0" lang="en-US" sz="24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01</a:t>
            </a:r>
            <a:endParaRPr lang="ru-RU" dirty="0"/>
          </a:p>
        </p:txBody>
      </p:sp>
      <p:sp>
        <p:nvSpPr>
          <p:cNvPr id="8" name="Text Placeholder 33"/>
          <p:cNvSpPr>
            <a:spLocks noGrp="1"/>
          </p:cNvSpPr>
          <p:nvPr>
            <p:ph type="body" sz="quarter" idx="15" hasCustomPrompt="1"/>
          </p:nvPr>
        </p:nvSpPr>
        <p:spPr>
          <a:xfrm>
            <a:off x="840105" y="3355971"/>
            <a:ext cx="3855720" cy="968376"/>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a:t>
            </a:r>
          </a:p>
        </p:txBody>
      </p:sp>
      <p:sp>
        <p:nvSpPr>
          <p:cNvPr id="9" name="Text Placeholder 36"/>
          <p:cNvSpPr>
            <a:spLocks noGrp="1"/>
          </p:cNvSpPr>
          <p:nvPr>
            <p:ph type="body" sz="quarter" idx="16" hasCustomPrompt="1"/>
          </p:nvPr>
        </p:nvSpPr>
        <p:spPr>
          <a:xfrm>
            <a:off x="840104" y="2814633"/>
            <a:ext cx="2531747" cy="541338"/>
          </a:xfrm>
        </p:spPr>
        <p:txBody>
          <a:bodyPr>
            <a:noAutofit/>
          </a:bodyPr>
          <a:lstStyle>
            <a:lvl1pPr marL="0" indent="0" algn="l">
              <a:buNone/>
              <a:defRPr kumimoji="0" lang="en-US" sz="24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02</a:t>
            </a:r>
            <a:endParaRPr lang="ru-RU" dirty="0"/>
          </a:p>
        </p:txBody>
      </p:sp>
      <p:sp>
        <p:nvSpPr>
          <p:cNvPr id="10" name="Text Placeholder 33"/>
          <p:cNvSpPr>
            <a:spLocks noGrp="1"/>
          </p:cNvSpPr>
          <p:nvPr>
            <p:ph type="body" sz="quarter" idx="17" hasCustomPrompt="1"/>
          </p:nvPr>
        </p:nvSpPr>
        <p:spPr>
          <a:xfrm>
            <a:off x="840105" y="5151431"/>
            <a:ext cx="3855720" cy="968376"/>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a:t>
            </a:r>
          </a:p>
        </p:txBody>
      </p:sp>
      <p:sp>
        <p:nvSpPr>
          <p:cNvPr id="11" name="Text Placeholder 36"/>
          <p:cNvSpPr>
            <a:spLocks noGrp="1"/>
          </p:cNvSpPr>
          <p:nvPr>
            <p:ph type="body" sz="quarter" idx="18" hasCustomPrompt="1"/>
          </p:nvPr>
        </p:nvSpPr>
        <p:spPr>
          <a:xfrm>
            <a:off x="840104" y="4610093"/>
            <a:ext cx="2531747" cy="541338"/>
          </a:xfrm>
        </p:spPr>
        <p:txBody>
          <a:bodyPr>
            <a:noAutofit/>
          </a:bodyPr>
          <a:lstStyle>
            <a:lvl1pPr marL="0" indent="0" algn="l">
              <a:buNone/>
              <a:defRPr kumimoji="0" lang="en-US" sz="24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03</a:t>
            </a:r>
            <a:endParaRPr lang="ru-RU" dirty="0"/>
          </a:p>
        </p:txBody>
      </p:sp>
    </p:spTree>
    <p:extLst>
      <p:ext uri="{BB962C8B-B14F-4D97-AF65-F5344CB8AC3E}">
        <p14:creationId xmlns:p14="http://schemas.microsoft.com/office/powerpoint/2010/main" val="3308510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253A2E-4EEB-42EF-BC88-AD0BE5B872DB}" type="datetimeFigureOut">
              <a:rPr lang="ru-RU" smtClean="0"/>
              <a:t>19.12.2021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4730313-29A6-4D5B-A27A-B362436FA5D8}" type="slidenum">
              <a:rPr lang="ru-RU" smtClean="0"/>
              <a:t>‹Nº›</a:t>
            </a:fld>
            <a:endParaRPr lang="ru-RU"/>
          </a:p>
        </p:txBody>
      </p:sp>
    </p:spTree>
    <p:extLst>
      <p:ext uri="{BB962C8B-B14F-4D97-AF65-F5344CB8AC3E}">
        <p14:creationId xmlns:p14="http://schemas.microsoft.com/office/powerpoint/2010/main" val="1749652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253A2E-4EEB-42EF-BC88-AD0BE5B872DB}" type="datetimeFigureOut">
              <a:rPr lang="ru-RU" smtClean="0"/>
              <a:t>19.12.2021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4730313-29A6-4D5B-A27A-B362436FA5D8}" type="slidenum">
              <a:rPr lang="ru-RU" smtClean="0"/>
              <a:t>‹Nº›</a:t>
            </a:fld>
            <a:endParaRPr lang="ru-RU"/>
          </a:p>
        </p:txBody>
      </p:sp>
    </p:spTree>
    <p:extLst>
      <p:ext uri="{BB962C8B-B14F-4D97-AF65-F5344CB8AC3E}">
        <p14:creationId xmlns:p14="http://schemas.microsoft.com/office/powerpoint/2010/main" val="3329991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253A2E-4EEB-42EF-BC88-AD0BE5B872DB}" type="datetimeFigureOut">
              <a:rPr lang="ru-RU" smtClean="0"/>
              <a:t>19.12.2021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4730313-29A6-4D5B-A27A-B362436FA5D8}" type="slidenum">
              <a:rPr lang="ru-RU" smtClean="0"/>
              <a:t>‹Nº›</a:t>
            </a:fld>
            <a:endParaRPr lang="ru-RU"/>
          </a:p>
        </p:txBody>
      </p:sp>
    </p:spTree>
    <p:extLst>
      <p:ext uri="{BB962C8B-B14F-4D97-AF65-F5344CB8AC3E}">
        <p14:creationId xmlns:p14="http://schemas.microsoft.com/office/powerpoint/2010/main" val="3146805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75253A2E-4EEB-42EF-BC88-AD0BE5B872DB}" type="datetimeFigureOut">
              <a:rPr lang="ru-RU" smtClean="0"/>
              <a:t>19.12.2021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4730313-29A6-4D5B-A27A-B362436FA5D8}" type="slidenum">
              <a:rPr lang="ru-RU" smtClean="0"/>
              <a:t>‹Nº›</a:t>
            </a:fld>
            <a:endParaRPr lang="ru-RU"/>
          </a:p>
        </p:txBody>
      </p:sp>
    </p:spTree>
    <p:extLst>
      <p:ext uri="{BB962C8B-B14F-4D97-AF65-F5344CB8AC3E}">
        <p14:creationId xmlns:p14="http://schemas.microsoft.com/office/powerpoint/2010/main" val="937259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75253A2E-4EEB-42EF-BC88-AD0BE5B872DB}" type="datetimeFigureOut">
              <a:rPr lang="ru-RU" smtClean="0"/>
              <a:t>19.12.2021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4730313-29A6-4D5B-A27A-B362436FA5D8}" type="slidenum">
              <a:rPr lang="ru-RU" smtClean="0"/>
              <a:t>‹Nº›</a:t>
            </a:fld>
            <a:endParaRPr lang="ru-RU"/>
          </a:p>
        </p:txBody>
      </p:sp>
    </p:spTree>
    <p:extLst>
      <p:ext uri="{BB962C8B-B14F-4D97-AF65-F5344CB8AC3E}">
        <p14:creationId xmlns:p14="http://schemas.microsoft.com/office/powerpoint/2010/main" val="1773025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02 options">
    <p:spTree>
      <p:nvGrpSpPr>
        <p:cNvPr id="1" name=""/>
        <p:cNvGrpSpPr/>
        <p:nvPr/>
      </p:nvGrpSpPr>
      <p:grpSpPr>
        <a:xfrm>
          <a:off x="0" y="0"/>
          <a:ext cx="0" cy="0"/>
          <a:chOff x="0" y="0"/>
          <a:chExt cx="0" cy="0"/>
        </a:xfrm>
      </p:grpSpPr>
      <p:sp>
        <p:nvSpPr>
          <p:cNvPr id="34" name="Text Placeholder 33"/>
          <p:cNvSpPr>
            <a:spLocks noGrp="1"/>
          </p:cNvSpPr>
          <p:nvPr>
            <p:ph type="body" sz="quarter" idx="11" hasCustomPrompt="1"/>
          </p:nvPr>
        </p:nvSpPr>
        <p:spPr>
          <a:xfrm>
            <a:off x="840105" y="3279774"/>
            <a:ext cx="2531746" cy="1558925"/>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a:t>
            </a:r>
          </a:p>
        </p:txBody>
      </p:sp>
      <p:sp>
        <p:nvSpPr>
          <p:cNvPr id="37" name="Text Placeholder 36"/>
          <p:cNvSpPr>
            <a:spLocks noGrp="1"/>
          </p:cNvSpPr>
          <p:nvPr>
            <p:ph type="body" sz="quarter" idx="12" hasCustomPrompt="1"/>
          </p:nvPr>
        </p:nvSpPr>
        <p:spPr>
          <a:xfrm>
            <a:off x="8905875" y="2484438"/>
            <a:ext cx="2489516" cy="541338"/>
          </a:xfrm>
        </p:spPr>
        <p:txBody>
          <a:bodyPr>
            <a:noAutofit/>
          </a:bodyPr>
          <a:lstStyle>
            <a:lvl1pPr marL="0" indent="0" algn="r">
              <a:buNone/>
              <a:defRPr kumimoji="0" lang="en-US" sz="2400" b="1" i="0" u="none" strike="noStrike" kern="1200" cap="none" normalizeH="0" baseline="0" dirty="0" smtClean="0">
                <a:ln>
                  <a:noFill/>
                </a:ln>
                <a:solidFill>
                  <a:schemeClr val="accent3"/>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02</a:t>
            </a:r>
            <a:endParaRPr lang="ru-RU" dirty="0"/>
          </a:p>
        </p:txBody>
      </p:sp>
      <p:sp>
        <p:nvSpPr>
          <p:cNvPr id="44" name="Text Placeholder 33"/>
          <p:cNvSpPr>
            <a:spLocks noGrp="1"/>
          </p:cNvSpPr>
          <p:nvPr>
            <p:ph type="body" sz="quarter" idx="13" hasCustomPrompt="1"/>
          </p:nvPr>
        </p:nvSpPr>
        <p:spPr>
          <a:xfrm>
            <a:off x="8905875" y="3301998"/>
            <a:ext cx="2489516" cy="1558925"/>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a:t>
            </a:r>
          </a:p>
        </p:txBody>
      </p:sp>
      <p:sp>
        <p:nvSpPr>
          <p:cNvPr id="45" name="Text Placeholder 36"/>
          <p:cNvSpPr>
            <a:spLocks noGrp="1"/>
          </p:cNvSpPr>
          <p:nvPr>
            <p:ph type="body" sz="quarter" idx="14" hasCustomPrompt="1"/>
          </p:nvPr>
        </p:nvSpPr>
        <p:spPr>
          <a:xfrm>
            <a:off x="840104" y="2490789"/>
            <a:ext cx="2531747" cy="541338"/>
          </a:xfrm>
        </p:spPr>
        <p:txBody>
          <a:bodyPr>
            <a:noAutofit/>
          </a:bodyPr>
          <a:lstStyle>
            <a:lvl1pPr marL="0" indent="0" algn="l">
              <a:buNone/>
              <a:defRPr kumimoji="0" lang="en-US" sz="2400" b="1" i="0" u="none" strike="noStrike" kern="1200" cap="none" normalizeH="0" baseline="0" dirty="0" smtClean="0">
                <a:ln>
                  <a:noFill/>
                </a:ln>
                <a:solidFill>
                  <a:schemeClr val="accent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01</a:t>
            </a:r>
            <a:endParaRPr lang="ru-RU" dirty="0"/>
          </a:p>
        </p:txBody>
      </p:sp>
    </p:spTree>
    <p:extLst>
      <p:ext uri="{BB962C8B-B14F-4D97-AF65-F5344CB8AC3E}">
        <p14:creationId xmlns:p14="http://schemas.microsoft.com/office/powerpoint/2010/main" val="24858619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04 options">
    <p:spTree>
      <p:nvGrpSpPr>
        <p:cNvPr id="1" name=""/>
        <p:cNvGrpSpPr/>
        <p:nvPr/>
      </p:nvGrpSpPr>
      <p:grpSpPr>
        <a:xfrm>
          <a:off x="0" y="0"/>
          <a:ext cx="0" cy="0"/>
          <a:chOff x="0" y="0"/>
          <a:chExt cx="0" cy="0"/>
        </a:xfrm>
      </p:grpSpPr>
      <p:sp>
        <p:nvSpPr>
          <p:cNvPr id="34" name="Text Placeholder 33"/>
          <p:cNvSpPr>
            <a:spLocks noGrp="1"/>
          </p:cNvSpPr>
          <p:nvPr>
            <p:ph type="body" sz="quarter" idx="11" hasCustomPrompt="1"/>
          </p:nvPr>
        </p:nvSpPr>
        <p:spPr>
          <a:xfrm>
            <a:off x="1106805" y="1274759"/>
            <a:ext cx="2531746"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 incididunt ut labore et dolore magna aliqua. </a:t>
            </a:r>
          </a:p>
        </p:txBody>
      </p:sp>
      <p:sp>
        <p:nvSpPr>
          <p:cNvPr id="37" name="Text Placeholder 36"/>
          <p:cNvSpPr>
            <a:spLocks noGrp="1"/>
          </p:cNvSpPr>
          <p:nvPr>
            <p:ph type="body" sz="quarter" idx="12" hasCustomPrompt="1"/>
          </p:nvPr>
        </p:nvSpPr>
        <p:spPr>
          <a:xfrm>
            <a:off x="8905875" y="733421"/>
            <a:ext cx="2489516" cy="541338"/>
          </a:xfrm>
        </p:spPr>
        <p:txBody>
          <a:bodyPr>
            <a:noAutofit/>
          </a:bodyPr>
          <a:lstStyle>
            <a:lvl1pPr marL="0" indent="0" algn="r">
              <a:buNone/>
              <a:defRPr kumimoji="0" lang="en-US" sz="2400" b="1" i="0" u="none" strike="noStrike" kern="1200" cap="none" normalizeH="0" baseline="0" dirty="0" smtClean="0">
                <a:ln>
                  <a:noFill/>
                </a:ln>
                <a:solidFill>
                  <a:schemeClr val="accent3"/>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a:t>
            </a:r>
            <a:r>
              <a:rPr lang="ru-RU" dirty="0"/>
              <a:t>3</a:t>
            </a:r>
          </a:p>
        </p:txBody>
      </p:sp>
      <p:sp>
        <p:nvSpPr>
          <p:cNvPr id="44" name="Text Placeholder 33"/>
          <p:cNvSpPr>
            <a:spLocks noGrp="1"/>
          </p:cNvSpPr>
          <p:nvPr>
            <p:ph type="body" sz="quarter" idx="13" hasCustomPrompt="1"/>
          </p:nvPr>
        </p:nvSpPr>
        <p:spPr>
          <a:xfrm>
            <a:off x="8791575" y="1287459"/>
            <a:ext cx="26038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 tempor incididunt ut labore et dolore magna aliqua. </a:t>
            </a:r>
          </a:p>
        </p:txBody>
      </p:sp>
      <p:sp>
        <p:nvSpPr>
          <p:cNvPr id="45" name="Text Placeholder 36"/>
          <p:cNvSpPr>
            <a:spLocks noGrp="1"/>
          </p:cNvSpPr>
          <p:nvPr>
            <p:ph type="body" sz="quarter" idx="14" hasCustomPrompt="1"/>
          </p:nvPr>
        </p:nvSpPr>
        <p:spPr>
          <a:xfrm>
            <a:off x="1106804" y="733421"/>
            <a:ext cx="2531747" cy="541338"/>
          </a:xfrm>
        </p:spPr>
        <p:txBody>
          <a:bodyPr>
            <a:noAutofit/>
          </a:bodyPr>
          <a:lstStyle>
            <a:lvl1pPr marL="0" indent="0" algn="l">
              <a:buNone/>
              <a:defRPr kumimoji="0" lang="en-US" sz="2400" b="1" i="0" u="none" strike="noStrike" kern="1200" cap="none" normalizeH="0" baseline="0" dirty="0" smtClean="0">
                <a:ln>
                  <a:noFill/>
                </a:ln>
                <a:solidFill>
                  <a:schemeClr val="accent2"/>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2</a:t>
            </a:r>
          </a:p>
        </p:txBody>
      </p:sp>
      <p:sp>
        <p:nvSpPr>
          <p:cNvPr id="10" name="Text Placeholder 33"/>
          <p:cNvSpPr>
            <a:spLocks noGrp="1"/>
          </p:cNvSpPr>
          <p:nvPr>
            <p:ph type="body" sz="quarter" idx="15" hasCustomPrompt="1"/>
          </p:nvPr>
        </p:nvSpPr>
        <p:spPr>
          <a:xfrm>
            <a:off x="1106805" y="5246684"/>
            <a:ext cx="2531746"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 incididunt ut labore et dolore magna aliqua. </a:t>
            </a:r>
          </a:p>
        </p:txBody>
      </p:sp>
      <p:sp>
        <p:nvSpPr>
          <p:cNvPr id="11" name="Text Placeholder 36"/>
          <p:cNvSpPr>
            <a:spLocks noGrp="1"/>
          </p:cNvSpPr>
          <p:nvPr>
            <p:ph type="body" sz="quarter" idx="16" hasCustomPrompt="1"/>
          </p:nvPr>
        </p:nvSpPr>
        <p:spPr>
          <a:xfrm>
            <a:off x="1106804" y="4705346"/>
            <a:ext cx="2531747" cy="541338"/>
          </a:xfrm>
        </p:spPr>
        <p:txBody>
          <a:bodyPr>
            <a:noAutofit/>
          </a:bodyPr>
          <a:lstStyle>
            <a:lvl1pPr marL="0" indent="0" algn="l">
              <a:buNone/>
              <a:defRPr kumimoji="0" lang="en-US" sz="2400" b="1" i="0" u="none" strike="noStrike" kern="1200" cap="none" normalizeH="0" baseline="0" dirty="0" smtClean="0">
                <a:ln>
                  <a:noFill/>
                </a:ln>
                <a:solidFill>
                  <a:schemeClr val="accent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1</a:t>
            </a:r>
          </a:p>
        </p:txBody>
      </p:sp>
      <p:sp>
        <p:nvSpPr>
          <p:cNvPr id="12" name="Text Placeholder 36"/>
          <p:cNvSpPr>
            <a:spLocks noGrp="1"/>
          </p:cNvSpPr>
          <p:nvPr>
            <p:ph type="body" sz="quarter" idx="17" hasCustomPrompt="1"/>
          </p:nvPr>
        </p:nvSpPr>
        <p:spPr>
          <a:xfrm>
            <a:off x="8905875" y="4705346"/>
            <a:ext cx="2489516" cy="541338"/>
          </a:xfrm>
        </p:spPr>
        <p:txBody>
          <a:bodyPr>
            <a:noAutofit/>
          </a:bodyPr>
          <a:lstStyle>
            <a:lvl1pPr marL="0" indent="0" algn="r">
              <a:buNone/>
              <a:defRPr kumimoji="0" lang="en-US" sz="2400" b="1" i="0" u="none" strike="noStrike" kern="1200" cap="none" normalizeH="0" baseline="0" dirty="0" smtClean="0">
                <a:ln>
                  <a:noFill/>
                </a:ln>
                <a:solidFill>
                  <a:schemeClr val="accent5"/>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4</a:t>
            </a:r>
          </a:p>
        </p:txBody>
      </p:sp>
      <p:sp>
        <p:nvSpPr>
          <p:cNvPr id="13" name="Text Placeholder 33"/>
          <p:cNvSpPr>
            <a:spLocks noGrp="1"/>
          </p:cNvSpPr>
          <p:nvPr>
            <p:ph type="body" sz="quarter" idx="18" hasCustomPrompt="1"/>
          </p:nvPr>
        </p:nvSpPr>
        <p:spPr>
          <a:xfrm>
            <a:off x="8791575" y="5259384"/>
            <a:ext cx="26038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 tempor incididunt ut labore et dolore magna aliqua. </a:t>
            </a:r>
          </a:p>
        </p:txBody>
      </p:sp>
    </p:spTree>
    <p:extLst>
      <p:ext uri="{BB962C8B-B14F-4D97-AF65-F5344CB8AC3E}">
        <p14:creationId xmlns:p14="http://schemas.microsoft.com/office/powerpoint/2010/main" val="35534402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05 options">
    <p:spTree>
      <p:nvGrpSpPr>
        <p:cNvPr id="1" name=""/>
        <p:cNvGrpSpPr/>
        <p:nvPr/>
      </p:nvGrpSpPr>
      <p:grpSpPr>
        <a:xfrm>
          <a:off x="0" y="0"/>
          <a:ext cx="0" cy="0"/>
          <a:chOff x="0" y="0"/>
          <a:chExt cx="0" cy="0"/>
        </a:xfrm>
      </p:grpSpPr>
      <p:pic>
        <p:nvPicPr>
          <p:cNvPr id="2" name="Picture 1" hidden="1"/>
          <p:cNvPicPr>
            <a:picLocks noChangeAspect="1"/>
          </p:cNvPicPr>
          <p:nvPr userDrawn="1"/>
        </p:nvPicPr>
        <p:blipFill>
          <a:blip r:embed="rId2"/>
          <a:stretch>
            <a:fillRect/>
          </a:stretch>
        </p:blipFill>
        <p:spPr>
          <a:xfrm>
            <a:off x="3018" y="2412"/>
            <a:ext cx="12188982" cy="6859156"/>
          </a:xfrm>
          <a:prstGeom prst="rect">
            <a:avLst/>
          </a:prstGeom>
        </p:spPr>
      </p:pic>
      <p:sp>
        <p:nvSpPr>
          <p:cNvPr id="10" name="Text Placeholder 33"/>
          <p:cNvSpPr>
            <a:spLocks noGrp="1"/>
          </p:cNvSpPr>
          <p:nvPr>
            <p:ph type="body" sz="quarter" idx="15" hasCustomPrompt="1"/>
          </p:nvPr>
        </p:nvSpPr>
        <p:spPr>
          <a:xfrm>
            <a:off x="1106803" y="5418134"/>
            <a:ext cx="2074545"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a:t>
            </a:r>
          </a:p>
        </p:txBody>
      </p:sp>
      <p:sp>
        <p:nvSpPr>
          <p:cNvPr id="11" name="Text Placeholder 36"/>
          <p:cNvSpPr>
            <a:spLocks noGrp="1"/>
          </p:cNvSpPr>
          <p:nvPr>
            <p:ph type="body" sz="quarter" idx="16" hasCustomPrompt="1"/>
          </p:nvPr>
        </p:nvSpPr>
        <p:spPr>
          <a:xfrm>
            <a:off x="1106803" y="5035548"/>
            <a:ext cx="2226947" cy="541338"/>
          </a:xfrm>
        </p:spPr>
        <p:txBody>
          <a:bodyPr>
            <a:noAutofit/>
          </a:bodyPr>
          <a:lstStyle>
            <a:lvl1pPr marL="0" indent="0" algn="l">
              <a:buNone/>
              <a:defRPr kumimoji="0" lang="en-US" sz="2000" b="1" i="0" u="none" strike="noStrike" kern="1200" cap="none" normalizeH="0" baseline="0" dirty="0" smtClean="0">
                <a:ln>
                  <a:noFill/>
                </a:ln>
                <a:solidFill>
                  <a:schemeClr val="accent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1</a:t>
            </a:r>
          </a:p>
        </p:txBody>
      </p:sp>
      <p:sp>
        <p:nvSpPr>
          <p:cNvPr id="14" name="Text Placeholder 33"/>
          <p:cNvSpPr>
            <a:spLocks noGrp="1"/>
          </p:cNvSpPr>
          <p:nvPr>
            <p:ph type="body" sz="quarter" idx="19" hasCustomPrompt="1"/>
          </p:nvPr>
        </p:nvSpPr>
        <p:spPr>
          <a:xfrm>
            <a:off x="1011553" y="3433362"/>
            <a:ext cx="2074545"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a:t>
            </a:r>
          </a:p>
        </p:txBody>
      </p:sp>
      <p:sp>
        <p:nvSpPr>
          <p:cNvPr id="15" name="Text Placeholder 36"/>
          <p:cNvSpPr>
            <a:spLocks noGrp="1"/>
          </p:cNvSpPr>
          <p:nvPr>
            <p:ph type="body" sz="quarter" idx="20" hasCustomPrompt="1"/>
          </p:nvPr>
        </p:nvSpPr>
        <p:spPr>
          <a:xfrm>
            <a:off x="1011553" y="3050776"/>
            <a:ext cx="2322197" cy="541338"/>
          </a:xfrm>
        </p:spPr>
        <p:txBody>
          <a:bodyPr>
            <a:noAutofit/>
          </a:bodyPr>
          <a:lstStyle>
            <a:lvl1pPr marL="0" indent="0" algn="l">
              <a:buNone/>
              <a:defRPr kumimoji="0" lang="en-US" sz="2000" b="1" i="0" u="none" strike="noStrike" kern="1200" cap="none" normalizeH="0" baseline="0" dirty="0" smtClean="0">
                <a:ln>
                  <a:noFill/>
                </a:ln>
                <a:solidFill>
                  <a:schemeClr val="accent2"/>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2</a:t>
            </a:r>
          </a:p>
        </p:txBody>
      </p:sp>
      <p:sp>
        <p:nvSpPr>
          <p:cNvPr id="18" name="Text Placeholder 33"/>
          <p:cNvSpPr>
            <a:spLocks noGrp="1"/>
          </p:cNvSpPr>
          <p:nvPr>
            <p:ph type="body" sz="quarter" idx="21" hasCustomPrompt="1"/>
          </p:nvPr>
        </p:nvSpPr>
        <p:spPr>
          <a:xfrm>
            <a:off x="1478278" y="1405336"/>
            <a:ext cx="2074545"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a:t>
            </a:r>
          </a:p>
        </p:txBody>
      </p:sp>
      <p:sp>
        <p:nvSpPr>
          <p:cNvPr id="19" name="Text Placeholder 36"/>
          <p:cNvSpPr>
            <a:spLocks noGrp="1"/>
          </p:cNvSpPr>
          <p:nvPr>
            <p:ph type="body" sz="quarter" idx="22" hasCustomPrompt="1"/>
          </p:nvPr>
        </p:nvSpPr>
        <p:spPr>
          <a:xfrm>
            <a:off x="1478278" y="1022750"/>
            <a:ext cx="2322197" cy="541338"/>
          </a:xfrm>
        </p:spPr>
        <p:txBody>
          <a:bodyPr>
            <a:noAutofit/>
          </a:bodyPr>
          <a:lstStyle>
            <a:lvl1pPr marL="0" indent="0" algn="l">
              <a:buNone/>
              <a:defRPr kumimoji="0" lang="en-US" sz="2000" b="1" i="0" u="none" strike="noStrike" kern="1200" cap="none" normalizeH="0" baseline="0" dirty="0" smtClean="0">
                <a:ln>
                  <a:noFill/>
                </a:ln>
                <a:solidFill>
                  <a:schemeClr val="accent3"/>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3</a:t>
            </a:r>
          </a:p>
        </p:txBody>
      </p:sp>
      <p:sp>
        <p:nvSpPr>
          <p:cNvPr id="20" name="Text Placeholder 36"/>
          <p:cNvSpPr>
            <a:spLocks noGrp="1"/>
          </p:cNvSpPr>
          <p:nvPr>
            <p:ph type="body" sz="quarter" idx="23" hasCustomPrompt="1"/>
          </p:nvPr>
        </p:nvSpPr>
        <p:spPr>
          <a:xfrm>
            <a:off x="9258299" y="3112687"/>
            <a:ext cx="1889441" cy="541338"/>
          </a:xfrm>
        </p:spPr>
        <p:txBody>
          <a:bodyPr>
            <a:noAutofit/>
          </a:bodyPr>
          <a:lstStyle>
            <a:lvl1pPr marL="0" indent="0" algn="r">
              <a:buNone/>
              <a:defRPr kumimoji="0" lang="en-US" sz="2000" b="1" i="0" u="none" strike="noStrike" kern="1200" cap="none" normalizeH="0" baseline="0" dirty="0" smtClean="0">
                <a:ln>
                  <a:noFill/>
                </a:ln>
                <a:solidFill>
                  <a:schemeClr val="accent6"/>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5</a:t>
            </a:r>
          </a:p>
        </p:txBody>
      </p:sp>
      <p:sp>
        <p:nvSpPr>
          <p:cNvPr id="21" name="Text Placeholder 33"/>
          <p:cNvSpPr>
            <a:spLocks noGrp="1"/>
          </p:cNvSpPr>
          <p:nvPr>
            <p:ph type="body" sz="quarter" idx="24" hasCustomPrompt="1"/>
          </p:nvPr>
        </p:nvSpPr>
        <p:spPr>
          <a:xfrm>
            <a:off x="9382125" y="3507973"/>
            <a:ext cx="17656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a:t>
            </a:r>
          </a:p>
        </p:txBody>
      </p:sp>
      <p:sp>
        <p:nvSpPr>
          <p:cNvPr id="22" name="Text Placeholder 36"/>
          <p:cNvSpPr>
            <a:spLocks noGrp="1"/>
          </p:cNvSpPr>
          <p:nvPr>
            <p:ph type="body" sz="quarter" idx="25" hasCustomPrompt="1"/>
          </p:nvPr>
        </p:nvSpPr>
        <p:spPr>
          <a:xfrm>
            <a:off x="8848724" y="1022750"/>
            <a:ext cx="1889441" cy="541338"/>
          </a:xfrm>
        </p:spPr>
        <p:txBody>
          <a:bodyPr>
            <a:noAutofit/>
          </a:bodyPr>
          <a:lstStyle>
            <a:lvl1pPr marL="0" indent="0" algn="r">
              <a:buNone/>
              <a:defRPr kumimoji="0" lang="en-US" sz="2000" b="1" i="0" u="none" strike="noStrike" kern="1200" cap="none" normalizeH="0" baseline="0" dirty="0" smtClean="0">
                <a:ln>
                  <a:noFill/>
                </a:ln>
                <a:solidFill>
                  <a:schemeClr val="accent5"/>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4</a:t>
            </a:r>
          </a:p>
        </p:txBody>
      </p:sp>
      <p:sp>
        <p:nvSpPr>
          <p:cNvPr id="23" name="Text Placeholder 33"/>
          <p:cNvSpPr>
            <a:spLocks noGrp="1"/>
          </p:cNvSpPr>
          <p:nvPr>
            <p:ph type="body" sz="quarter" idx="26" hasCustomPrompt="1"/>
          </p:nvPr>
        </p:nvSpPr>
        <p:spPr>
          <a:xfrm>
            <a:off x="8972550" y="1418036"/>
            <a:ext cx="17656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a:t>
            </a:r>
          </a:p>
        </p:txBody>
      </p:sp>
    </p:spTree>
    <p:extLst>
      <p:ext uri="{BB962C8B-B14F-4D97-AF65-F5344CB8AC3E}">
        <p14:creationId xmlns:p14="http://schemas.microsoft.com/office/powerpoint/2010/main" val="185552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 options">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2346065" y="5804187"/>
            <a:ext cx="1821263" cy="791055"/>
          </a:xfrm>
        </p:spPr>
        <p:txBody>
          <a:bodyPr>
            <a:noAutofit/>
          </a:bodyPr>
          <a:lstStyle>
            <a:lvl1pPr marL="0" indent="0">
              <a:buNone/>
              <a:defRPr sz="1300">
                <a:solidFill>
                  <a:schemeClr val="tx1"/>
                </a:solidFill>
              </a:defRPr>
            </a:lvl1pPr>
          </a:lstStyle>
          <a:p>
            <a:pPr lvl="0"/>
            <a:r>
              <a:rPr lang="en-US" dirty="0"/>
              <a:t>Lorem ipsum dolor sit amet, consectetur</a:t>
            </a:r>
            <a:endParaRPr lang="ru-RU" dirty="0"/>
          </a:p>
        </p:txBody>
      </p:sp>
      <p:sp>
        <p:nvSpPr>
          <p:cNvPr id="17" name="Text Placeholder 16"/>
          <p:cNvSpPr>
            <a:spLocks noGrp="1"/>
          </p:cNvSpPr>
          <p:nvPr>
            <p:ph type="body" sz="quarter" idx="14" hasCustomPrompt="1"/>
          </p:nvPr>
        </p:nvSpPr>
        <p:spPr>
          <a:xfrm>
            <a:off x="2392397" y="5426599"/>
            <a:ext cx="1728600" cy="377588"/>
          </a:xfrm>
        </p:spPr>
        <p:txBody>
          <a:bodyPr>
            <a:normAutofit/>
          </a:bodyPr>
          <a:lstStyle>
            <a:lvl1pPr marL="0" marR="0" indent="0" algn="ctr" defTabSz="914400" rtl="0" eaLnBrk="0" fontAlgn="base" latinLnBrk="0" hangingPunct="0">
              <a:lnSpc>
                <a:spcPct val="100000"/>
              </a:lnSpc>
              <a:spcBef>
                <a:spcPct val="0"/>
              </a:spcBef>
              <a:spcAft>
                <a:spcPct val="0"/>
              </a:spcAft>
              <a:buClrTx/>
              <a:buSzTx/>
              <a:buFontTx/>
              <a:buNone/>
              <a:tabLst/>
              <a:defRPr kumimoji="0" lang="ru-RU" sz="1900" b="1" i="0" u="none" strike="noStrike" kern="1200" cap="none" normalizeH="0" baseline="0" dirty="0">
                <a:ln>
                  <a:noFill/>
                </a:ln>
                <a:solidFill>
                  <a:schemeClr val="tx1"/>
                </a:solidFill>
                <a:effectLst/>
                <a:latin typeface="Open Sans" panose="020B0606030504020204" pitchFamily="34" charset="0"/>
                <a:ea typeface="+mn-ea"/>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900" b="1" i="0" u="none" strike="noStrike" cap="none" normalizeH="0" baseline="0" dirty="0">
                <a:ln>
                  <a:noFill/>
                </a:ln>
                <a:solidFill>
                  <a:schemeClr val="tx1"/>
                </a:solidFill>
                <a:effectLst/>
                <a:latin typeface="Open Sans" panose="020B0606030504020204" pitchFamily="34" charset="0"/>
              </a:rPr>
              <a:t>CREATIVE</a:t>
            </a:r>
            <a:endParaRPr kumimoji="0" lang="ru-RU" altLang="ru-RU" sz="1800" b="0" i="0" u="none" strike="noStrike" cap="none" normalizeH="0" baseline="0" dirty="0">
              <a:ln>
                <a:noFill/>
              </a:ln>
              <a:solidFill>
                <a:schemeClr val="tx1"/>
              </a:solidFill>
              <a:effectLst/>
            </a:endParaRPr>
          </a:p>
        </p:txBody>
      </p:sp>
      <p:sp>
        <p:nvSpPr>
          <p:cNvPr id="11" name="Text Placeholder 11"/>
          <p:cNvSpPr>
            <a:spLocks noGrp="1"/>
          </p:cNvSpPr>
          <p:nvPr>
            <p:ph type="body" sz="quarter" idx="15" hasCustomPrompt="1"/>
          </p:nvPr>
        </p:nvSpPr>
        <p:spPr>
          <a:xfrm>
            <a:off x="5198561" y="5797655"/>
            <a:ext cx="1821263" cy="791055"/>
          </a:xfrm>
        </p:spPr>
        <p:txBody>
          <a:bodyPr>
            <a:noAutofit/>
          </a:bodyPr>
          <a:lstStyle>
            <a:lvl1pPr marL="0" indent="0">
              <a:buNone/>
              <a:defRPr sz="1300">
                <a:solidFill>
                  <a:schemeClr val="tx1"/>
                </a:solidFill>
              </a:defRPr>
            </a:lvl1pPr>
          </a:lstStyle>
          <a:p>
            <a:pPr lvl="0"/>
            <a:r>
              <a:rPr lang="en-US" dirty="0"/>
              <a:t>Lorem ipsum dolor sit amet, consectetur</a:t>
            </a:r>
            <a:endParaRPr lang="ru-RU" dirty="0"/>
          </a:p>
        </p:txBody>
      </p:sp>
      <p:sp>
        <p:nvSpPr>
          <p:cNvPr id="16" name="Text Placeholder 16"/>
          <p:cNvSpPr>
            <a:spLocks noGrp="1"/>
          </p:cNvSpPr>
          <p:nvPr>
            <p:ph type="body" sz="quarter" idx="16" hasCustomPrompt="1"/>
          </p:nvPr>
        </p:nvSpPr>
        <p:spPr>
          <a:xfrm>
            <a:off x="5244893" y="5426599"/>
            <a:ext cx="1728600" cy="377588"/>
          </a:xfrm>
        </p:spPr>
        <p:txBody>
          <a:bodyPr>
            <a:normAutofit/>
          </a:bodyPr>
          <a:lstStyle>
            <a:lvl1pPr marL="0" marR="0" indent="0" algn="ctr" defTabSz="914400" rtl="0" eaLnBrk="0" fontAlgn="base" latinLnBrk="0" hangingPunct="0">
              <a:lnSpc>
                <a:spcPct val="100000"/>
              </a:lnSpc>
              <a:spcBef>
                <a:spcPct val="0"/>
              </a:spcBef>
              <a:spcAft>
                <a:spcPct val="0"/>
              </a:spcAft>
              <a:buClrTx/>
              <a:buSzTx/>
              <a:buFontTx/>
              <a:buNone/>
              <a:tabLst/>
              <a:defRPr kumimoji="0" lang="ru-RU" sz="1900" b="1" i="0" u="none" strike="noStrike" kern="1200" cap="none" normalizeH="0" baseline="0" dirty="0">
                <a:ln>
                  <a:noFill/>
                </a:ln>
                <a:solidFill>
                  <a:schemeClr val="tx1"/>
                </a:solidFill>
                <a:effectLst/>
                <a:latin typeface="Open Sans" panose="020B0606030504020204" pitchFamily="34" charset="0"/>
                <a:ea typeface="+mn-ea"/>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900" b="1" i="0" u="none" strike="noStrike" cap="none" normalizeH="0" baseline="0" dirty="0">
                <a:ln>
                  <a:noFill/>
                </a:ln>
                <a:solidFill>
                  <a:schemeClr val="tx1"/>
                </a:solidFill>
                <a:effectLst/>
                <a:latin typeface="Open Sans" panose="020B0606030504020204" pitchFamily="34" charset="0"/>
              </a:rPr>
              <a:t>GROWTH</a:t>
            </a:r>
            <a:endParaRPr kumimoji="0" lang="ru-RU" altLang="ru-RU" sz="1800" b="0" i="0" u="none" strike="noStrike" cap="none" normalizeH="0" baseline="0" dirty="0">
              <a:ln>
                <a:noFill/>
              </a:ln>
              <a:solidFill>
                <a:schemeClr val="tx1"/>
              </a:solidFill>
              <a:effectLst/>
            </a:endParaRPr>
          </a:p>
        </p:txBody>
      </p:sp>
      <p:sp>
        <p:nvSpPr>
          <p:cNvPr id="21" name="Text Placeholder 11"/>
          <p:cNvSpPr>
            <a:spLocks noGrp="1"/>
          </p:cNvSpPr>
          <p:nvPr>
            <p:ph type="body" sz="quarter" idx="17" hasCustomPrompt="1"/>
          </p:nvPr>
        </p:nvSpPr>
        <p:spPr>
          <a:xfrm>
            <a:off x="8051057" y="5804187"/>
            <a:ext cx="1821263" cy="791055"/>
          </a:xfrm>
        </p:spPr>
        <p:txBody>
          <a:bodyPr>
            <a:noAutofit/>
          </a:bodyPr>
          <a:lstStyle>
            <a:lvl1pPr marL="0" indent="0">
              <a:buNone/>
              <a:defRPr sz="1300">
                <a:solidFill>
                  <a:schemeClr val="tx1"/>
                </a:solidFill>
              </a:defRPr>
            </a:lvl1pPr>
          </a:lstStyle>
          <a:p>
            <a:pPr lvl="0"/>
            <a:r>
              <a:rPr lang="en-US" dirty="0"/>
              <a:t>Lorem ipsum dolor sit amet, consectetur</a:t>
            </a:r>
            <a:endParaRPr lang="ru-RU" dirty="0"/>
          </a:p>
        </p:txBody>
      </p:sp>
      <p:sp>
        <p:nvSpPr>
          <p:cNvPr id="22" name="Text Placeholder 16"/>
          <p:cNvSpPr>
            <a:spLocks noGrp="1"/>
          </p:cNvSpPr>
          <p:nvPr>
            <p:ph type="body" sz="quarter" idx="18" hasCustomPrompt="1"/>
          </p:nvPr>
        </p:nvSpPr>
        <p:spPr>
          <a:xfrm>
            <a:off x="8097390" y="5426599"/>
            <a:ext cx="1728600" cy="377588"/>
          </a:xfrm>
        </p:spPr>
        <p:txBody>
          <a:bodyPr>
            <a:normAutofit/>
          </a:bodyPr>
          <a:lstStyle>
            <a:lvl1pPr marL="0" marR="0" indent="0" algn="ctr" defTabSz="914400" rtl="0" eaLnBrk="0" fontAlgn="base" latinLnBrk="0" hangingPunct="0">
              <a:lnSpc>
                <a:spcPct val="100000"/>
              </a:lnSpc>
              <a:spcBef>
                <a:spcPct val="0"/>
              </a:spcBef>
              <a:spcAft>
                <a:spcPct val="0"/>
              </a:spcAft>
              <a:buClrTx/>
              <a:buSzTx/>
              <a:buFontTx/>
              <a:buNone/>
              <a:tabLst/>
              <a:defRPr kumimoji="0" lang="ru-RU" sz="1900" b="1" i="0" u="none" strike="noStrike" kern="1200" cap="none" normalizeH="0" baseline="0" dirty="0">
                <a:ln>
                  <a:noFill/>
                </a:ln>
                <a:solidFill>
                  <a:schemeClr val="tx1"/>
                </a:solidFill>
                <a:effectLst/>
                <a:latin typeface="Open Sans" panose="020B0606030504020204" pitchFamily="34" charset="0"/>
                <a:ea typeface="+mn-ea"/>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900" b="1" i="0" u="none" strike="noStrike" cap="none" normalizeH="0" baseline="0" dirty="0">
                <a:ln>
                  <a:noFill/>
                </a:ln>
                <a:solidFill>
                  <a:schemeClr val="tx1"/>
                </a:solidFill>
                <a:effectLst/>
                <a:latin typeface="Open Sans" panose="020B0606030504020204" pitchFamily="34" charset="0"/>
              </a:rPr>
              <a:t>BUSINESS</a:t>
            </a:r>
            <a:endParaRPr kumimoji="0" lang="ru-RU" altLang="ru-RU" sz="1800" b="0" i="0" u="none" strike="noStrike" cap="none" normalizeH="0" baseline="0" dirty="0">
              <a:ln>
                <a:noFill/>
              </a:ln>
              <a:solidFill>
                <a:schemeClr val="tx1"/>
              </a:solidFill>
              <a:effectLst/>
            </a:endParaRPr>
          </a:p>
        </p:txBody>
      </p:sp>
      <p:sp>
        <p:nvSpPr>
          <p:cNvPr id="23" name="Text Placeholder 11"/>
          <p:cNvSpPr>
            <a:spLocks noGrp="1"/>
          </p:cNvSpPr>
          <p:nvPr>
            <p:ph type="body" sz="quarter" idx="19" hasCustomPrompt="1"/>
          </p:nvPr>
        </p:nvSpPr>
        <p:spPr>
          <a:xfrm>
            <a:off x="3796138" y="1018827"/>
            <a:ext cx="1821263" cy="791055"/>
          </a:xfrm>
        </p:spPr>
        <p:txBody>
          <a:bodyPr>
            <a:noAutofit/>
          </a:bodyPr>
          <a:lstStyle>
            <a:lvl1pPr marL="0" indent="0">
              <a:buNone/>
              <a:defRPr sz="1300">
                <a:solidFill>
                  <a:schemeClr val="tx1"/>
                </a:solidFill>
              </a:defRPr>
            </a:lvl1pPr>
          </a:lstStyle>
          <a:p>
            <a:pPr lvl="0"/>
            <a:r>
              <a:rPr lang="en-US" dirty="0"/>
              <a:t>Lorem ipsum dolor sit amet, consectetur</a:t>
            </a:r>
            <a:endParaRPr lang="ru-RU" dirty="0"/>
          </a:p>
        </p:txBody>
      </p:sp>
      <p:sp>
        <p:nvSpPr>
          <p:cNvPr id="24" name="Text Placeholder 16"/>
          <p:cNvSpPr>
            <a:spLocks noGrp="1"/>
          </p:cNvSpPr>
          <p:nvPr>
            <p:ph type="body" sz="quarter" idx="20" hasCustomPrompt="1"/>
          </p:nvPr>
        </p:nvSpPr>
        <p:spPr>
          <a:xfrm>
            <a:off x="3728513" y="641239"/>
            <a:ext cx="1956514" cy="377588"/>
          </a:xfrm>
        </p:spPr>
        <p:txBody>
          <a:bodyPr>
            <a:normAutofit/>
          </a:bodyPr>
          <a:lstStyle>
            <a:lvl1pPr marL="0" marR="0" indent="0" algn="ctr" defTabSz="914400" rtl="0" eaLnBrk="0" fontAlgn="base" latinLnBrk="0" hangingPunct="0">
              <a:lnSpc>
                <a:spcPct val="100000"/>
              </a:lnSpc>
              <a:spcBef>
                <a:spcPct val="0"/>
              </a:spcBef>
              <a:spcAft>
                <a:spcPct val="0"/>
              </a:spcAft>
              <a:buClrTx/>
              <a:buSzTx/>
              <a:buFontTx/>
              <a:buNone/>
              <a:tabLst/>
              <a:defRPr kumimoji="0" lang="ru-RU" sz="1900" b="1" i="0" u="none" strike="noStrike" kern="1200" cap="none" normalizeH="0" baseline="0" dirty="0">
                <a:ln>
                  <a:noFill/>
                </a:ln>
                <a:solidFill>
                  <a:schemeClr val="tx1"/>
                </a:solidFill>
                <a:effectLst/>
                <a:latin typeface="Open Sans" panose="020B0606030504020204" pitchFamily="34" charset="0"/>
                <a:ea typeface="+mn-ea"/>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900" b="1" i="0" u="none" strike="noStrike" cap="none" normalizeH="0" baseline="0" dirty="0">
                <a:ln>
                  <a:noFill/>
                </a:ln>
                <a:solidFill>
                  <a:schemeClr val="tx1"/>
                </a:solidFill>
                <a:effectLst/>
                <a:latin typeface="Open Sans" panose="020B0606030504020204" pitchFamily="34" charset="0"/>
              </a:rPr>
              <a:t>MANAGEMENT</a:t>
            </a:r>
            <a:endParaRPr kumimoji="0" lang="ru-RU" altLang="ru-RU" sz="1800" b="0" i="0" u="none" strike="noStrike" cap="none" normalizeH="0" baseline="0" dirty="0">
              <a:ln>
                <a:noFill/>
              </a:ln>
              <a:solidFill>
                <a:schemeClr val="tx1"/>
              </a:solidFill>
              <a:effectLst/>
            </a:endParaRPr>
          </a:p>
        </p:txBody>
      </p:sp>
      <p:sp>
        <p:nvSpPr>
          <p:cNvPr id="25" name="Text Placeholder 11"/>
          <p:cNvSpPr>
            <a:spLocks noGrp="1"/>
          </p:cNvSpPr>
          <p:nvPr>
            <p:ph type="body" sz="quarter" idx="21" hasCustomPrompt="1"/>
          </p:nvPr>
        </p:nvSpPr>
        <p:spPr>
          <a:xfrm>
            <a:off x="7140425" y="1018827"/>
            <a:ext cx="1821263" cy="791055"/>
          </a:xfrm>
        </p:spPr>
        <p:txBody>
          <a:bodyPr>
            <a:noAutofit/>
          </a:bodyPr>
          <a:lstStyle>
            <a:lvl1pPr marL="0" indent="0">
              <a:buNone/>
              <a:defRPr sz="1300">
                <a:solidFill>
                  <a:schemeClr val="tx1"/>
                </a:solidFill>
              </a:defRPr>
            </a:lvl1pPr>
          </a:lstStyle>
          <a:p>
            <a:pPr lvl="0"/>
            <a:r>
              <a:rPr lang="en-US" dirty="0"/>
              <a:t>Lorem ipsum dolor sit amet, consectetur</a:t>
            </a:r>
            <a:endParaRPr lang="ru-RU" dirty="0"/>
          </a:p>
        </p:txBody>
      </p:sp>
      <p:sp>
        <p:nvSpPr>
          <p:cNvPr id="26" name="Text Placeholder 16"/>
          <p:cNvSpPr>
            <a:spLocks noGrp="1"/>
          </p:cNvSpPr>
          <p:nvPr>
            <p:ph type="body" sz="quarter" idx="22" hasCustomPrompt="1"/>
          </p:nvPr>
        </p:nvSpPr>
        <p:spPr>
          <a:xfrm>
            <a:off x="7072800" y="641239"/>
            <a:ext cx="1956514" cy="377588"/>
          </a:xfrm>
        </p:spPr>
        <p:txBody>
          <a:bodyPr>
            <a:normAutofit/>
          </a:bodyPr>
          <a:lstStyle>
            <a:lvl1pPr marL="0" marR="0" indent="0" algn="ctr" defTabSz="914400" rtl="0" eaLnBrk="0" fontAlgn="base" latinLnBrk="0" hangingPunct="0">
              <a:lnSpc>
                <a:spcPct val="100000"/>
              </a:lnSpc>
              <a:spcBef>
                <a:spcPct val="0"/>
              </a:spcBef>
              <a:spcAft>
                <a:spcPct val="0"/>
              </a:spcAft>
              <a:buClrTx/>
              <a:buSzTx/>
              <a:buFontTx/>
              <a:buNone/>
              <a:tabLst/>
              <a:defRPr kumimoji="0" lang="ru-RU" sz="1900" b="1" i="0" u="none" strike="noStrike" kern="1200" cap="none" normalizeH="0" baseline="0" dirty="0">
                <a:ln>
                  <a:noFill/>
                </a:ln>
                <a:solidFill>
                  <a:schemeClr val="tx1"/>
                </a:solidFill>
                <a:effectLst/>
                <a:latin typeface="Open Sans" panose="020B0606030504020204" pitchFamily="34" charset="0"/>
                <a:ea typeface="+mn-ea"/>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900" b="1" i="0" u="none" strike="noStrike" cap="none" normalizeH="0" baseline="0" dirty="0">
                <a:ln>
                  <a:noFill/>
                </a:ln>
                <a:solidFill>
                  <a:schemeClr val="tx1"/>
                </a:solidFill>
                <a:effectLst/>
                <a:latin typeface="Open Sans" panose="020B0606030504020204" pitchFamily="34" charset="0"/>
              </a:rPr>
              <a:t>TEAMWORK</a:t>
            </a:r>
            <a:endParaRPr kumimoji="0" lang="ru-RU" altLang="ru-RU"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243920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06 options">
    <p:spTree>
      <p:nvGrpSpPr>
        <p:cNvPr id="1" name=""/>
        <p:cNvGrpSpPr/>
        <p:nvPr/>
      </p:nvGrpSpPr>
      <p:grpSpPr>
        <a:xfrm>
          <a:off x="0" y="0"/>
          <a:ext cx="0" cy="0"/>
          <a:chOff x="0" y="0"/>
          <a:chExt cx="0" cy="0"/>
        </a:xfrm>
      </p:grpSpPr>
      <p:pic>
        <p:nvPicPr>
          <p:cNvPr id="2" name="Picture 1" hidden="1"/>
          <p:cNvPicPr>
            <a:picLocks noChangeAspect="1"/>
          </p:cNvPicPr>
          <p:nvPr userDrawn="1"/>
        </p:nvPicPr>
        <p:blipFill>
          <a:blip r:embed="rId2"/>
          <a:stretch>
            <a:fillRect/>
          </a:stretch>
        </p:blipFill>
        <p:spPr>
          <a:xfrm>
            <a:off x="3018" y="2412"/>
            <a:ext cx="12188982" cy="6859156"/>
          </a:xfrm>
          <a:prstGeom prst="rect">
            <a:avLst/>
          </a:prstGeom>
        </p:spPr>
      </p:pic>
      <p:sp>
        <p:nvSpPr>
          <p:cNvPr id="10" name="Text Placeholder 33"/>
          <p:cNvSpPr>
            <a:spLocks noGrp="1"/>
          </p:cNvSpPr>
          <p:nvPr>
            <p:ph type="body" sz="quarter" idx="15" hasCustomPrompt="1"/>
          </p:nvPr>
        </p:nvSpPr>
        <p:spPr>
          <a:xfrm>
            <a:off x="1478278" y="5418134"/>
            <a:ext cx="2074545"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a:t>
            </a:r>
          </a:p>
        </p:txBody>
      </p:sp>
      <p:sp>
        <p:nvSpPr>
          <p:cNvPr id="11" name="Text Placeholder 36"/>
          <p:cNvSpPr>
            <a:spLocks noGrp="1"/>
          </p:cNvSpPr>
          <p:nvPr>
            <p:ph type="body" sz="quarter" idx="16" hasCustomPrompt="1"/>
          </p:nvPr>
        </p:nvSpPr>
        <p:spPr>
          <a:xfrm>
            <a:off x="1478278" y="5035548"/>
            <a:ext cx="2226947" cy="541338"/>
          </a:xfrm>
        </p:spPr>
        <p:txBody>
          <a:bodyPr>
            <a:noAutofit/>
          </a:bodyPr>
          <a:lstStyle>
            <a:lvl1pPr marL="0" indent="0" algn="l">
              <a:buNone/>
              <a:defRPr kumimoji="0" lang="en-US" sz="2000" b="1" i="0" u="none" strike="noStrike" kern="1200" cap="none" normalizeH="0" baseline="0" dirty="0" smtClean="0">
                <a:ln>
                  <a:noFill/>
                </a:ln>
                <a:solidFill>
                  <a:schemeClr val="accent3"/>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03</a:t>
            </a:r>
            <a:endParaRPr lang="ru-RU" dirty="0"/>
          </a:p>
        </p:txBody>
      </p:sp>
      <p:sp>
        <p:nvSpPr>
          <p:cNvPr id="14" name="Text Placeholder 33"/>
          <p:cNvSpPr>
            <a:spLocks noGrp="1"/>
          </p:cNvSpPr>
          <p:nvPr>
            <p:ph type="body" sz="quarter" idx="19" hasCustomPrompt="1"/>
          </p:nvPr>
        </p:nvSpPr>
        <p:spPr>
          <a:xfrm>
            <a:off x="1011553" y="3433362"/>
            <a:ext cx="2074545"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a:t>
            </a:r>
          </a:p>
        </p:txBody>
      </p:sp>
      <p:sp>
        <p:nvSpPr>
          <p:cNvPr id="15" name="Text Placeholder 36"/>
          <p:cNvSpPr>
            <a:spLocks noGrp="1"/>
          </p:cNvSpPr>
          <p:nvPr>
            <p:ph type="body" sz="quarter" idx="20" hasCustomPrompt="1"/>
          </p:nvPr>
        </p:nvSpPr>
        <p:spPr>
          <a:xfrm>
            <a:off x="1011553" y="3050776"/>
            <a:ext cx="2322197" cy="541338"/>
          </a:xfrm>
        </p:spPr>
        <p:txBody>
          <a:bodyPr>
            <a:noAutofit/>
          </a:bodyPr>
          <a:lstStyle>
            <a:lvl1pPr marL="0" indent="0" algn="l">
              <a:buNone/>
              <a:defRPr kumimoji="0" lang="en-US" sz="2000" b="1" i="0" u="none" strike="noStrike" kern="1200" cap="none" normalizeH="0" baseline="0" dirty="0" smtClean="0">
                <a:ln>
                  <a:noFill/>
                </a:ln>
                <a:solidFill>
                  <a:schemeClr val="accent2"/>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2</a:t>
            </a:r>
          </a:p>
        </p:txBody>
      </p:sp>
      <p:sp>
        <p:nvSpPr>
          <p:cNvPr id="18" name="Text Placeholder 33"/>
          <p:cNvSpPr>
            <a:spLocks noGrp="1"/>
          </p:cNvSpPr>
          <p:nvPr>
            <p:ph type="body" sz="quarter" idx="21" hasCustomPrompt="1"/>
          </p:nvPr>
        </p:nvSpPr>
        <p:spPr>
          <a:xfrm>
            <a:off x="1478278" y="1405336"/>
            <a:ext cx="2074545"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a:t>
            </a:r>
          </a:p>
        </p:txBody>
      </p:sp>
      <p:sp>
        <p:nvSpPr>
          <p:cNvPr id="19" name="Text Placeholder 36"/>
          <p:cNvSpPr>
            <a:spLocks noGrp="1"/>
          </p:cNvSpPr>
          <p:nvPr>
            <p:ph type="body" sz="quarter" idx="22" hasCustomPrompt="1"/>
          </p:nvPr>
        </p:nvSpPr>
        <p:spPr>
          <a:xfrm>
            <a:off x="1478278" y="1022750"/>
            <a:ext cx="2322197" cy="541338"/>
          </a:xfrm>
        </p:spPr>
        <p:txBody>
          <a:bodyPr>
            <a:noAutofit/>
          </a:bodyPr>
          <a:lstStyle>
            <a:lvl1pPr marL="0" indent="0" algn="l">
              <a:buNone/>
              <a:defRPr kumimoji="0" lang="en-US" sz="2000" b="1" i="0" u="none" strike="noStrike" kern="1200" cap="none" normalizeH="0" baseline="0" dirty="0" smtClean="0">
                <a:ln>
                  <a:noFill/>
                </a:ln>
                <a:solidFill>
                  <a:schemeClr val="accent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01</a:t>
            </a:r>
            <a:endParaRPr lang="ru-RU" dirty="0"/>
          </a:p>
        </p:txBody>
      </p:sp>
      <p:sp>
        <p:nvSpPr>
          <p:cNvPr id="20" name="Text Placeholder 36"/>
          <p:cNvSpPr>
            <a:spLocks noGrp="1"/>
          </p:cNvSpPr>
          <p:nvPr>
            <p:ph type="body" sz="quarter" idx="23" hasCustomPrompt="1"/>
          </p:nvPr>
        </p:nvSpPr>
        <p:spPr>
          <a:xfrm>
            <a:off x="9258299" y="3112687"/>
            <a:ext cx="1889441" cy="541338"/>
          </a:xfrm>
        </p:spPr>
        <p:txBody>
          <a:bodyPr>
            <a:noAutofit/>
          </a:bodyPr>
          <a:lstStyle>
            <a:lvl1pPr marL="0" indent="0" algn="r">
              <a:buNone/>
              <a:defRPr kumimoji="0" lang="en-US" sz="2000" b="1" i="0" u="none" strike="noStrike" kern="1200" cap="none" normalizeH="0" baseline="0" dirty="0" smtClean="0">
                <a:ln>
                  <a:noFill/>
                </a:ln>
                <a:solidFill>
                  <a:schemeClr val="accent5"/>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5</a:t>
            </a:r>
          </a:p>
        </p:txBody>
      </p:sp>
      <p:sp>
        <p:nvSpPr>
          <p:cNvPr id="21" name="Text Placeholder 33"/>
          <p:cNvSpPr>
            <a:spLocks noGrp="1"/>
          </p:cNvSpPr>
          <p:nvPr>
            <p:ph type="body" sz="quarter" idx="24" hasCustomPrompt="1"/>
          </p:nvPr>
        </p:nvSpPr>
        <p:spPr>
          <a:xfrm>
            <a:off x="9382125" y="3507973"/>
            <a:ext cx="17656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a:t>
            </a:r>
          </a:p>
        </p:txBody>
      </p:sp>
      <p:sp>
        <p:nvSpPr>
          <p:cNvPr id="22" name="Text Placeholder 36"/>
          <p:cNvSpPr>
            <a:spLocks noGrp="1"/>
          </p:cNvSpPr>
          <p:nvPr>
            <p:ph type="body" sz="quarter" idx="25" hasCustomPrompt="1"/>
          </p:nvPr>
        </p:nvSpPr>
        <p:spPr>
          <a:xfrm>
            <a:off x="8848724" y="1022750"/>
            <a:ext cx="1889441" cy="541338"/>
          </a:xfrm>
        </p:spPr>
        <p:txBody>
          <a:bodyPr>
            <a:noAutofit/>
          </a:bodyPr>
          <a:lstStyle>
            <a:lvl1pPr marL="0" indent="0" algn="r">
              <a:buNone/>
              <a:defRPr kumimoji="0" lang="en-US" sz="2000" b="1" i="0" u="none" strike="noStrike" kern="1200" cap="none" normalizeH="0" baseline="0" dirty="0" smtClean="0">
                <a:ln>
                  <a:noFill/>
                </a:ln>
                <a:solidFill>
                  <a:schemeClr val="accent4"/>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4</a:t>
            </a:r>
          </a:p>
        </p:txBody>
      </p:sp>
      <p:sp>
        <p:nvSpPr>
          <p:cNvPr id="23" name="Text Placeholder 33"/>
          <p:cNvSpPr>
            <a:spLocks noGrp="1"/>
          </p:cNvSpPr>
          <p:nvPr>
            <p:ph type="body" sz="quarter" idx="26" hasCustomPrompt="1"/>
          </p:nvPr>
        </p:nvSpPr>
        <p:spPr>
          <a:xfrm>
            <a:off x="8972550" y="1418036"/>
            <a:ext cx="17656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a:t>
            </a:r>
          </a:p>
        </p:txBody>
      </p:sp>
      <p:sp>
        <p:nvSpPr>
          <p:cNvPr id="13" name="Text Placeholder 36"/>
          <p:cNvSpPr>
            <a:spLocks noGrp="1"/>
          </p:cNvSpPr>
          <p:nvPr>
            <p:ph type="body" sz="quarter" idx="27" hasCustomPrompt="1"/>
          </p:nvPr>
        </p:nvSpPr>
        <p:spPr>
          <a:xfrm>
            <a:off x="8848724" y="5087938"/>
            <a:ext cx="1889441" cy="541338"/>
          </a:xfrm>
        </p:spPr>
        <p:txBody>
          <a:bodyPr>
            <a:noAutofit/>
          </a:bodyPr>
          <a:lstStyle>
            <a:lvl1pPr marL="0" indent="0" algn="r">
              <a:buNone/>
              <a:defRPr kumimoji="0" lang="en-US" sz="2000" b="1" i="0" u="none" strike="noStrike" kern="1200" cap="none" normalizeH="0" baseline="0" dirty="0" smtClean="0">
                <a:ln>
                  <a:noFill/>
                </a:ln>
                <a:solidFill>
                  <a:schemeClr val="accent6"/>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06</a:t>
            </a:r>
            <a:endParaRPr lang="ru-RU" dirty="0"/>
          </a:p>
        </p:txBody>
      </p:sp>
      <p:sp>
        <p:nvSpPr>
          <p:cNvPr id="16" name="Text Placeholder 33"/>
          <p:cNvSpPr>
            <a:spLocks noGrp="1"/>
          </p:cNvSpPr>
          <p:nvPr>
            <p:ph type="body" sz="quarter" idx="28" hasCustomPrompt="1"/>
          </p:nvPr>
        </p:nvSpPr>
        <p:spPr>
          <a:xfrm>
            <a:off x="8972550" y="5483224"/>
            <a:ext cx="17656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a:t>
            </a:r>
          </a:p>
        </p:txBody>
      </p:sp>
    </p:spTree>
    <p:extLst>
      <p:ext uri="{BB962C8B-B14F-4D97-AF65-F5344CB8AC3E}">
        <p14:creationId xmlns:p14="http://schemas.microsoft.com/office/powerpoint/2010/main" val="2060593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08 options">
    <p:spTree>
      <p:nvGrpSpPr>
        <p:cNvPr id="1" name=""/>
        <p:cNvGrpSpPr/>
        <p:nvPr/>
      </p:nvGrpSpPr>
      <p:grpSpPr>
        <a:xfrm>
          <a:off x="0" y="0"/>
          <a:ext cx="0" cy="0"/>
          <a:chOff x="0" y="0"/>
          <a:chExt cx="0" cy="0"/>
        </a:xfrm>
      </p:grpSpPr>
      <p:sp>
        <p:nvSpPr>
          <p:cNvPr id="10" name="Text Placeholder 33"/>
          <p:cNvSpPr>
            <a:spLocks noGrp="1"/>
          </p:cNvSpPr>
          <p:nvPr>
            <p:ph type="body" sz="quarter" idx="15" hasCustomPrompt="1"/>
          </p:nvPr>
        </p:nvSpPr>
        <p:spPr>
          <a:xfrm>
            <a:off x="1592579" y="5462584"/>
            <a:ext cx="1741172" cy="858842"/>
          </a:xfrm>
        </p:spPr>
        <p:txBody>
          <a:bodyPr>
            <a:noAutofit/>
          </a:bodyPr>
          <a:lstStyle>
            <a:lvl1pPr marL="0" indent="0">
              <a:buNone/>
              <a:defRPr sz="1100">
                <a:solidFill>
                  <a:schemeClr val="tx1"/>
                </a:solidFill>
              </a:defRPr>
            </a:lvl1pPr>
          </a:lstStyle>
          <a:p>
            <a:pPr lvl="0"/>
            <a:r>
              <a:rPr lang="en-US" dirty="0"/>
              <a:t>Lorem ipsum dolor sit amet, consectetur adipiscing elit, sed do eiusmod tempor</a:t>
            </a:r>
          </a:p>
        </p:txBody>
      </p:sp>
      <p:sp>
        <p:nvSpPr>
          <p:cNvPr id="11" name="Text Placeholder 36"/>
          <p:cNvSpPr>
            <a:spLocks noGrp="1"/>
          </p:cNvSpPr>
          <p:nvPr>
            <p:ph type="body" sz="quarter" idx="16" hasCustomPrompt="1"/>
          </p:nvPr>
        </p:nvSpPr>
        <p:spPr>
          <a:xfrm>
            <a:off x="1592580" y="5191915"/>
            <a:ext cx="1741172" cy="270669"/>
          </a:xfrm>
        </p:spPr>
        <p:txBody>
          <a:bodyPr>
            <a:noAutofit/>
          </a:bodyPr>
          <a:lstStyle>
            <a:lvl1pPr marL="0" indent="0" algn="l">
              <a:buNone/>
              <a:defRPr kumimoji="0" lang="en-US" sz="1600" b="1" i="0" u="none" strike="noStrike" kern="1200" cap="none" normalizeH="0" baseline="0" dirty="0" smtClean="0">
                <a:ln>
                  <a:noFill/>
                </a:ln>
                <a:solidFill>
                  <a:schemeClr val="accent5"/>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uk-UA" dirty="0"/>
              <a:t>4</a:t>
            </a:r>
            <a:endParaRPr lang="ru-RU" dirty="0"/>
          </a:p>
        </p:txBody>
      </p:sp>
      <p:sp>
        <p:nvSpPr>
          <p:cNvPr id="26" name="Text Placeholder 33"/>
          <p:cNvSpPr>
            <a:spLocks noGrp="1"/>
          </p:cNvSpPr>
          <p:nvPr>
            <p:ph type="body" sz="quarter" idx="17" hasCustomPrompt="1"/>
          </p:nvPr>
        </p:nvSpPr>
        <p:spPr>
          <a:xfrm>
            <a:off x="1141729" y="4027484"/>
            <a:ext cx="1741172" cy="858842"/>
          </a:xfrm>
        </p:spPr>
        <p:txBody>
          <a:bodyPr>
            <a:noAutofit/>
          </a:bodyPr>
          <a:lstStyle>
            <a:lvl1pPr marL="0" indent="0">
              <a:buNone/>
              <a:defRPr sz="1100">
                <a:solidFill>
                  <a:schemeClr val="tx1"/>
                </a:solidFill>
              </a:defRPr>
            </a:lvl1pPr>
          </a:lstStyle>
          <a:p>
            <a:pPr lvl="0"/>
            <a:r>
              <a:rPr lang="en-US" dirty="0"/>
              <a:t>Lorem ipsum dolor sit amet, consectetur adipiscing elit, sed do eiusmod tempor</a:t>
            </a:r>
          </a:p>
        </p:txBody>
      </p:sp>
      <p:sp>
        <p:nvSpPr>
          <p:cNvPr id="27" name="Text Placeholder 36"/>
          <p:cNvSpPr>
            <a:spLocks noGrp="1"/>
          </p:cNvSpPr>
          <p:nvPr>
            <p:ph type="body" sz="quarter" idx="18" hasCustomPrompt="1"/>
          </p:nvPr>
        </p:nvSpPr>
        <p:spPr>
          <a:xfrm>
            <a:off x="1141730" y="3756815"/>
            <a:ext cx="1741172" cy="270669"/>
          </a:xfrm>
        </p:spPr>
        <p:txBody>
          <a:bodyPr>
            <a:noAutofit/>
          </a:bodyPr>
          <a:lstStyle>
            <a:lvl1pPr marL="0" indent="0" algn="l">
              <a:buNone/>
              <a:defRPr kumimoji="0" lang="en-US" sz="1600" b="1" i="0" u="none" strike="noStrike" kern="1200" cap="none" normalizeH="0" baseline="0" dirty="0" smtClean="0">
                <a:ln>
                  <a:noFill/>
                </a:ln>
                <a:solidFill>
                  <a:schemeClr val="accent3"/>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03</a:t>
            </a:r>
            <a:endParaRPr lang="ru-RU" dirty="0"/>
          </a:p>
        </p:txBody>
      </p:sp>
      <p:sp>
        <p:nvSpPr>
          <p:cNvPr id="28" name="Text Placeholder 33"/>
          <p:cNvSpPr>
            <a:spLocks noGrp="1"/>
          </p:cNvSpPr>
          <p:nvPr>
            <p:ph type="body" sz="quarter" idx="19" hasCustomPrompt="1"/>
          </p:nvPr>
        </p:nvSpPr>
        <p:spPr>
          <a:xfrm>
            <a:off x="1141729" y="2586034"/>
            <a:ext cx="1741172" cy="858842"/>
          </a:xfrm>
        </p:spPr>
        <p:txBody>
          <a:bodyPr>
            <a:noAutofit/>
          </a:bodyPr>
          <a:lstStyle>
            <a:lvl1pPr marL="0" indent="0">
              <a:buNone/>
              <a:defRPr sz="1100">
                <a:solidFill>
                  <a:schemeClr val="tx1"/>
                </a:solidFill>
              </a:defRPr>
            </a:lvl1pPr>
          </a:lstStyle>
          <a:p>
            <a:pPr lvl="0"/>
            <a:r>
              <a:rPr lang="en-US" dirty="0"/>
              <a:t>Lorem ipsum dolor sit amet, consectetur adipiscing elit, sed do eiusmod tempor</a:t>
            </a:r>
          </a:p>
        </p:txBody>
      </p:sp>
      <p:sp>
        <p:nvSpPr>
          <p:cNvPr id="29" name="Text Placeholder 36"/>
          <p:cNvSpPr>
            <a:spLocks noGrp="1"/>
          </p:cNvSpPr>
          <p:nvPr>
            <p:ph type="body" sz="quarter" idx="20" hasCustomPrompt="1"/>
          </p:nvPr>
        </p:nvSpPr>
        <p:spPr>
          <a:xfrm>
            <a:off x="1141730" y="2315365"/>
            <a:ext cx="1741172" cy="270669"/>
          </a:xfrm>
        </p:spPr>
        <p:txBody>
          <a:bodyPr>
            <a:noAutofit/>
          </a:bodyPr>
          <a:lstStyle>
            <a:lvl1pPr marL="0" indent="0" algn="l">
              <a:buNone/>
              <a:defRPr kumimoji="0" lang="en-US" sz="1600" b="1" i="0" u="none" strike="noStrike" kern="1200" cap="none" normalizeH="0" baseline="0" dirty="0" smtClean="0">
                <a:ln>
                  <a:noFill/>
                </a:ln>
                <a:solidFill>
                  <a:schemeClr val="accent2"/>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a:t>
            </a:r>
            <a:r>
              <a:rPr lang="uk-UA" dirty="0"/>
              <a:t>02</a:t>
            </a:r>
            <a:endParaRPr lang="ru-RU" dirty="0"/>
          </a:p>
        </p:txBody>
      </p:sp>
      <p:sp>
        <p:nvSpPr>
          <p:cNvPr id="30" name="Text Placeholder 33"/>
          <p:cNvSpPr>
            <a:spLocks noGrp="1"/>
          </p:cNvSpPr>
          <p:nvPr>
            <p:ph type="body" sz="quarter" idx="21" hasCustomPrompt="1"/>
          </p:nvPr>
        </p:nvSpPr>
        <p:spPr>
          <a:xfrm>
            <a:off x="8968276" y="1129643"/>
            <a:ext cx="1741172" cy="858842"/>
          </a:xfrm>
        </p:spPr>
        <p:txBody>
          <a:bodyPr>
            <a:noAutofit/>
          </a:bodyPr>
          <a:lstStyle>
            <a:lvl1pPr marL="0" indent="0" algn="r">
              <a:buNone/>
              <a:defRPr sz="1100">
                <a:solidFill>
                  <a:schemeClr val="tx1"/>
                </a:solidFill>
              </a:defRPr>
            </a:lvl1pPr>
          </a:lstStyle>
          <a:p>
            <a:pPr lvl="0"/>
            <a:r>
              <a:rPr lang="en-US" dirty="0"/>
              <a:t>Lorem ipsum dolor sit amet, consectetur adipiscing elit, sed do eiusmod tempor</a:t>
            </a:r>
          </a:p>
        </p:txBody>
      </p:sp>
      <p:sp>
        <p:nvSpPr>
          <p:cNvPr id="31" name="Text Placeholder 36"/>
          <p:cNvSpPr>
            <a:spLocks noGrp="1"/>
          </p:cNvSpPr>
          <p:nvPr>
            <p:ph type="body" sz="quarter" idx="22" hasCustomPrompt="1"/>
          </p:nvPr>
        </p:nvSpPr>
        <p:spPr>
          <a:xfrm>
            <a:off x="8968277" y="858974"/>
            <a:ext cx="1741172" cy="270669"/>
          </a:xfrm>
        </p:spPr>
        <p:txBody>
          <a:bodyPr>
            <a:noAutofit/>
          </a:bodyPr>
          <a:lstStyle>
            <a:lvl1pPr marL="0" indent="0" algn="r">
              <a:buNone/>
              <a:defRPr kumimoji="0" lang="en-US" sz="1600" b="1" i="0" u="none" strike="noStrike" kern="1200" cap="none" normalizeH="0" baseline="0" dirty="0" smtClean="0">
                <a:ln>
                  <a:noFill/>
                </a:ln>
                <a:solidFill>
                  <a:schemeClr val="accent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uk-UA" dirty="0"/>
              <a:t>5</a:t>
            </a:r>
            <a:endParaRPr lang="ru-RU" dirty="0"/>
          </a:p>
        </p:txBody>
      </p:sp>
      <p:sp>
        <p:nvSpPr>
          <p:cNvPr id="32" name="Text Placeholder 33"/>
          <p:cNvSpPr>
            <a:spLocks noGrp="1"/>
          </p:cNvSpPr>
          <p:nvPr>
            <p:ph type="body" sz="quarter" idx="23" hasCustomPrompt="1"/>
          </p:nvPr>
        </p:nvSpPr>
        <p:spPr>
          <a:xfrm>
            <a:off x="9388013" y="2572606"/>
            <a:ext cx="1741172" cy="858842"/>
          </a:xfrm>
        </p:spPr>
        <p:txBody>
          <a:bodyPr>
            <a:noAutofit/>
          </a:bodyPr>
          <a:lstStyle>
            <a:lvl1pPr marL="0" indent="0" algn="r">
              <a:buNone/>
              <a:defRPr sz="1100">
                <a:solidFill>
                  <a:schemeClr val="tx1"/>
                </a:solidFill>
              </a:defRPr>
            </a:lvl1pPr>
          </a:lstStyle>
          <a:p>
            <a:pPr lvl="0"/>
            <a:r>
              <a:rPr lang="en-US" dirty="0"/>
              <a:t>Lorem ipsum dolor sit amet, consectetur adipiscing elit, sed do eiusmod tempor</a:t>
            </a:r>
          </a:p>
        </p:txBody>
      </p:sp>
      <p:sp>
        <p:nvSpPr>
          <p:cNvPr id="33" name="Text Placeholder 36"/>
          <p:cNvSpPr>
            <a:spLocks noGrp="1"/>
          </p:cNvSpPr>
          <p:nvPr>
            <p:ph type="body" sz="quarter" idx="24" hasCustomPrompt="1"/>
          </p:nvPr>
        </p:nvSpPr>
        <p:spPr>
          <a:xfrm>
            <a:off x="9388014" y="2301937"/>
            <a:ext cx="1741172" cy="270669"/>
          </a:xfrm>
        </p:spPr>
        <p:txBody>
          <a:bodyPr>
            <a:noAutofit/>
          </a:bodyPr>
          <a:lstStyle>
            <a:lvl1pPr marL="0" indent="0" algn="r">
              <a:buNone/>
              <a:defRPr kumimoji="0" lang="en-US" sz="1600" b="1" i="0" u="none" strike="noStrike" kern="1200" cap="none" normalizeH="0" baseline="0" dirty="0" smtClean="0">
                <a:ln>
                  <a:noFill/>
                </a:ln>
                <a:solidFill>
                  <a:schemeClr val="accent2"/>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uk-UA" dirty="0"/>
              <a:t>6</a:t>
            </a:r>
            <a:endParaRPr lang="ru-RU" dirty="0"/>
          </a:p>
        </p:txBody>
      </p:sp>
      <p:sp>
        <p:nvSpPr>
          <p:cNvPr id="34" name="Text Placeholder 33"/>
          <p:cNvSpPr>
            <a:spLocks noGrp="1"/>
          </p:cNvSpPr>
          <p:nvPr>
            <p:ph type="body" sz="quarter" idx="25" hasCustomPrompt="1"/>
          </p:nvPr>
        </p:nvSpPr>
        <p:spPr>
          <a:xfrm>
            <a:off x="8968276" y="5462584"/>
            <a:ext cx="1741172" cy="858842"/>
          </a:xfrm>
        </p:spPr>
        <p:txBody>
          <a:bodyPr>
            <a:noAutofit/>
          </a:bodyPr>
          <a:lstStyle>
            <a:lvl1pPr marL="0" indent="0" algn="r">
              <a:buNone/>
              <a:defRPr sz="1100">
                <a:solidFill>
                  <a:schemeClr val="tx1"/>
                </a:solidFill>
              </a:defRPr>
            </a:lvl1pPr>
          </a:lstStyle>
          <a:p>
            <a:pPr lvl="0"/>
            <a:r>
              <a:rPr lang="en-US" dirty="0"/>
              <a:t>Lorem ipsum dolor sit amet, consectetur adipiscing elit, sed do eiusmod tempor</a:t>
            </a:r>
          </a:p>
        </p:txBody>
      </p:sp>
      <p:sp>
        <p:nvSpPr>
          <p:cNvPr id="35" name="Text Placeholder 36"/>
          <p:cNvSpPr>
            <a:spLocks noGrp="1"/>
          </p:cNvSpPr>
          <p:nvPr>
            <p:ph type="body" sz="quarter" idx="26" hasCustomPrompt="1"/>
          </p:nvPr>
        </p:nvSpPr>
        <p:spPr>
          <a:xfrm>
            <a:off x="8968277" y="5191915"/>
            <a:ext cx="1741172" cy="270669"/>
          </a:xfrm>
        </p:spPr>
        <p:txBody>
          <a:bodyPr>
            <a:noAutofit/>
          </a:bodyPr>
          <a:lstStyle>
            <a:lvl1pPr marL="0" indent="0" algn="r">
              <a:buNone/>
              <a:defRPr kumimoji="0" lang="en-US" sz="1600" b="1" i="0" u="none" strike="noStrike" kern="1200" cap="none" normalizeH="0" baseline="0" dirty="0" smtClean="0">
                <a:ln>
                  <a:noFill/>
                </a:ln>
                <a:solidFill>
                  <a:schemeClr val="accent5"/>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uk-UA" dirty="0"/>
              <a:t>7</a:t>
            </a:r>
            <a:endParaRPr lang="ru-RU" dirty="0"/>
          </a:p>
        </p:txBody>
      </p:sp>
      <p:sp>
        <p:nvSpPr>
          <p:cNvPr id="36" name="Text Placeholder 33"/>
          <p:cNvSpPr>
            <a:spLocks noGrp="1"/>
          </p:cNvSpPr>
          <p:nvPr>
            <p:ph type="body" sz="quarter" idx="27" hasCustomPrompt="1"/>
          </p:nvPr>
        </p:nvSpPr>
        <p:spPr>
          <a:xfrm>
            <a:off x="1592579" y="1129643"/>
            <a:ext cx="1741172" cy="858842"/>
          </a:xfrm>
        </p:spPr>
        <p:txBody>
          <a:bodyPr>
            <a:noAutofit/>
          </a:bodyPr>
          <a:lstStyle>
            <a:lvl1pPr marL="0" indent="0">
              <a:buNone/>
              <a:defRPr sz="1100">
                <a:solidFill>
                  <a:schemeClr val="tx1"/>
                </a:solidFill>
              </a:defRPr>
            </a:lvl1pPr>
          </a:lstStyle>
          <a:p>
            <a:pPr lvl="0"/>
            <a:r>
              <a:rPr lang="en-US" dirty="0"/>
              <a:t>Lorem ipsum dolor sit amet, consectetur adipiscing elit, sed do eiusmod tempor</a:t>
            </a:r>
          </a:p>
        </p:txBody>
      </p:sp>
      <p:sp>
        <p:nvSpPr>
          <p:cNvPr id="37" name="Text Placeholder 36"/>
          <p:cNvSpPr>
            <a:spLocks noGrp="1"/>
          </p:cNvSpPr>
          <p:nvPr>
            <p:ph type="body" sz="quarter" idx="28" hasCustomPrompt="1"/>
          </p:nvPr>
        </p:nvSpPr>
        <p:spPr>
          <a:xfrm>
            <a:off x="1592580" y="858974"/>
            <a:ext cx="1741172" cy="270669"/>
          </a:xfrm>
        </p:spPr>
        <p:txBody>
          <a:bodyPr>
            <a:noAutofit/>
          </a:bodyPr>
          <a:lstStyle>
            <a:lvl1pPr marL="0" indent="0" algn="l">
              <a:buNone/>
              <a:defRPr kumimoji="0" lang="en-US" sz="1600" b="1" i="0" u="none" strike="noStrike" kern="1200" cap="none" normalizeH="0" baseline="0" dirty="0" smtClean="0">
                <a:ln>
                  <a:noFill/>
                </a:ln>
                <a:solidFill>
                  <a:schemeClr val="accent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a:t>
            </a:r>
            <a:r>
              <a:rPr lang="uk-UA" dirty="0"/>
              <a:t>01</a:t>
            </a:r>
            <a:endParaRPr lang="ru-RU" dirty="0"/>
          </a:p>
        </p:txBody>
      </p:sp>
      <p:sp>
        <p:nvSpPr>
          <p:cNvPr id="16" name="Text Placeholder 33"/>
          <p:cNvSpPr>
            <a:spLocks noGrp="1"/>
          </p:cNvSpPr>
          <p:nvPr>
            <p:ph type="body" sz="quarter" idx="29" hasCustomPrompt="1"/>
          </p:nvPr>
        </p:nvSpPr>
        <p:spPr>
          <a:xfrm>
            <a:off x="9388013" y="3972786"/>
            <a:ext cx="1741172" cy="858842"/>
          </a:xfrm>
        </p:spPr>
        <p:txBody>
          <a:bodyPr>
            <a:noAutofit/>
          </a:bodyPr>
          <a:lstStyle>
            <a:lvl1pPr marL="0" indent="0" algn="r">
              <a:buNone/>
              <a:defRPr sz="1100">
                <a:solidFill>
                  <a:schemeClr val="tx1"/>
                </a:solidFill>
              </a:defRPr>
            </a:lvl1pPr>
          </a:lstStyle>
          <a:p>
            <a:pPr lvl="0"/>
            <a:r>
              <a:rPr lang="en-US" dirty="0"/>
              <a:t>Lorem ipsum dolor sit amet, consectetur adipiscing elit, sed do eiusmod tempor</a:t>
            </a:r>
          </a:p>
        </p:txBody>
      </p:sp>
      <p:sp>
        <p:nvSpPr>
          <p:cNvPr id="17" name="Text Placeholder 36"/>
          <p:cNvSpPr>
            <a:spLocks noGrp="1"/>
          </p:cNvSpPr>
          <p:nvPr>
            <p:ph type="body" sz="quarter" idx="30" hasCustomPrompt="1"/>
          </p:nvPr>
        </p:nvSpPr>
        <p:spPr>
          <a:xfrm>
            <a:off x="9388014" y="3702117"/>
            <a:ext cx="1741172" cy="270669"/>
          </a:xfrm>
        </p:spPr>
        <p:txBody>
          <a:bodyPr>
            <a:noAutofit/>
          </a:bodyPr>
          <a:lstStyle>
            <a:lvl1pPr marL="0" indent="0" algn="r">
              <a:buNone/>
              <a:defRPr kumimoji="0" lang="en-US" sz="1600" b="1" i="0" u="none" strike="noStrike" kern="1200" cap="none" normalizeH="0" baseline="0" dirty="0" smtClean="0">
                <a:ln>
                  <a:noFill/>
                </a:ln>
                <a:solidFill>
                  <a:schemeClr val="accent3"/>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uk-UA" dirty="0"/>
              <a:t>7</a:t>
            </a:r>
            <a:endParaRPr lang="ru-RU" dirty="0"/>
          </a:p>
        </p:txBody>
      </p:sp>
    </p:spTree>
    <p:extLst>
      <p:ext uri="{BB962C8B-B14F-4D97-AF65-F5344CB8AC3E}">
        <p14:creationId xmlns:p14="http://schemas.microsoft.com/office/powerpoint/2010/main" val="619548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05 Options">
    <p:spTree>
      <p:nvGrpSpPr>
        <p:cNvPr id="1" name=""/>
        <p:cNvGrpSpPr/>
        <p:nvPr/>
      </p:nvGrpSpPr>
      <p:grpSpPr>
        <a:xfrm>
          <a:off x="0" y="0"/>
          <a:ext cx="0" cy="0"/>
          <a:chOff x="0" y="0"/>
          <a:chExt cx="0" cy="0"/>
        </a:xfrm>
      </p:grpSpPr>
      <p:sp>
        <p:nvSpPr>
          <p:cNvPr id="7" name="Text Placeholder 33"/>
          <p:cNvSpPr>
            <a:spLocks noGrp="1"/>
          </p:cNvSpPr>
          <p:nvPr>
            <p:ph type="body" sz="quarter" idx="11" hasCustomPrompt="1"/>
          </p:nvPr>
        </p:nvSpPr>
        <p:spPr>
          <a:xfrm>
            <a:off x="7304404" y="960498"/>
            <a:ext cx="3855720" cy="563502"/>
          </a:xfrm>
          <a:prstGeom prst="rect">
            <a:avLst/>
          </a:prstGeom>
        </p:spPr>
        <p:txBody>
          <a:bodyPr>
            <a:noAutofit/>
          </a:bodyPr>
          <a:lstStyle>
            <a:lvl1pPr marL="0" indent="0">
              <a:buNone/>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Lorem ipsum dolor sit amet, consectetur adipiscing elit, sed do eiusmod tempor incididunt ut labore et dolore magna aliqua. Ut enim ad minim veniam, quis nostrud exercitation</a:t>
            </a:r>
          </a:p>
        </p:txBody>
      </p:sp>
      <p:sp>
        <p:nvSpPr>
          <p:cNvPr id="8" name="Text Placeholder 36"/>
          <p:cNvSpPr>
            <a:spLocks noGrp="1"/>
          </p:cNvSpPr>
          <p:nvPr>
            <p:ph type="body" sz="quarter" idx="14" hasCustomPrompt="1"/>
          </p:nvPr>
        </p:nvSpPr>
        <p:spPr>
          <a:xfrm>
            <a:off x="7304404" y="636330"/>
            <a:ext cx="2531747" cy="541338"/>
          </a:xfrm>
          <a:prstGeom prst="rect">
            <a:avLst/>
          </a:prstGeom>
        </p:spPr>
        <p:txBody>
          <a:bodyPr>
            <a:noAutofit/>
          </a:bodyPr>
          <a:lstStyle>
            <a:lvl1pPr marL="0" indent="0" algn="l">
              <a:buNone/>
              <a:defRPr kumimoji="0" lang="en-US" sz="16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01</a:t>
            </a:r>
            <a:endParaRPr lang="ru-RU" dirty="0"/>
          </a:p>
        </p:txBody>
      </p:sp>
      <p:sp>
        <p:nvSpPr>
          <p:cNvPr id="10" name="Text Placeholder 33"/>
          <p:cNvSpPr>
            <a:spLocks noGrp="1"/>
          </p:cNvSpPr>
          <p:nvPr>
            <p:ph type="body" sz="quarter" idx="15" hasCustomPrompt="1"/>
          </p:nvPr>
        </p:nvSpPr>
        <p:spPr>
          <a:xfrm>
            <a:off x="7304404" y="2103498"/>
            <a:ext cx="3855720" cy="563502"/>
          </a:xfrm>
          <a:prstGeom prst="rect">
            <a:avLst/>
          </a:prstGeom>
        </p:spPr>
        <p:txBody>
          <a:bodyPr>
            <a:noAutofit/>
          </a:bodyPr>
          <a:lstStyle>
            <a:lvl1pPr marL="0" indent="0">
              <a:buNone/>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Lorem ipsum dolor sit amet, consectetur adipiscing elit, sed do eiusmod tempor incididunt ut labore et dolore magna aliqua. Ut enim ad minim veniam, quis nostrud exercitation</a:t>
            </a:r>
          </a:p>
        </p:txBody>
      </p:sp>
      <p:sp>
        <p:nvSpPr>
          <p:cNvPr id="11" name="Text Placeholder 36"/>
          <p:cNvSpPr>
            <a:spLocks noGrp="1"/>
          </p:cNvSpPr>
          <p:nvPr>
            <p:ph type="body" sz="quarter" idx="16" hasCustomPrompt="1"/>
          </p:nvPr>
        </p:nvSpPr>
        <p:spPr>
          <a:xfrm>
            <a:off x="7304404" y="1779330"/>
            <a:ext cx="2531747" cy="541338"/>
          </a:xfrm>
          <a:prstGeom prst="rect">
            <a:avLst/>
          </a:prstGeom>
        </p:spPr>
        <p:txBody>
          <a:bodyPr>
            <a:noAutofit/>
          </a:bodyPr>
          <a:lstStyle>
            <a:lvl1pPr marL="0" indent="0" algn="l">
              <a:buNone/>
              <a:defRPr kumimoji="0" lang="en-US" sz="16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02</a:t>
            </a:r>
            <a:endParaRPr lang="ru-RU" dirty="0"/>
          </a:p>
        </p:txBody>
      </p:sp>
      <p:sp>
        <p:nvSpPr>
          <p:cNvPr id="12" name="Text Placeholder 33"/>
          <p:cNvSpPr>
            <a:spLocks noGrp="1"/>
          </p:cNvSpPr>
          <p:nvPr>
            <p:ph type="body" sz="quarter" idx="17" hasCustomPrompt="1"/>
          </p:nvPr>
        </p:nvSpPr>
        <p:spPr>
          <a:xfrm>
            <a:off x="7304404" y="3246498"/>
            <a:ext cx="3855720" cy="563502"/>
          </a:xfrm>
          <a:prstGeom prst="rect">
            <a:avLst/>
          </a:prstGeom>
        </p:spPr>
        <p:txBody>
          <a:bodyPr>
            <a:noAutofit/>
          </a:bodyPr>
          <a:lstStyle>
            <a:lvl1pPr marL="0" indent="0">
              <a:buNone/>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Lorem ipsum dolor sit amet, consectetur adipiscing elit, sed do eiusmod tempor incididunt ut labore et dolore magna aliqua. Ut enim ad minim veniam, quis nostrud exercitation</a:t>
            </a:r>
          </a:p>
        </p:txBody>
      </p:sp>
      <p:sp>
        <p:nvSpPr>
          <p:cNvPr id="19" name="Text Placeholder 36"/>
          <p:cNvSpPr>
            <a:spLocks noGrp="1"/>
          </p:cNvSpPr>
          <p:nvPr>
            <p:ph type="body" sz="quarter" idx="18" hasCustomPrompt="1"/>
          </p:nvPr>
        </p:nvSpPr>
        <p:spPr>
          <a:xfrm>
            <a:off x="7304404" y="2922330"/>
            <a:ext cx="2531747" cy="541338"/>
          </a:xfrm>
          <a:prstGeom prst="rect">
            <a:avLst/>
          </a:prstGeom>
        </p:spPr>
        <p:txBody>
          <a:bodyPr>
            <a:noAutofit/>
          </a:bodyPr>
          <a:lstStyle>
            <a:lvl1pPr marL="0" indent="0" algn="l">
              <a:buNone/>
              <a:defRPr kumimoji="0" lang="en-US" sz="16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03</a:t>
            </a:r>
            <a:endParaRPr lang="ru-RU" dirty="0"/>
          </a:p>
        </p:txBody>
      </p:sp>
      <p:sp>
        <p:nvSpPr>
          <p:cNvPr id="20" name="Text Placeholder 33"/>
          <p:cNvSpPr>
            <a:spLocks noGrp="1"/>
          </p:cNvSpPr>
          <p:nvPr>
            <p:ph type="body" sz="quarter" idx="19" hasCustomPrompt="1"/>
          </p:nvPr>
        </p:nvSpPr>
        <p:spPr>
          <a:xfrm>
            <a:off x="7304404" y="4389498"/>
            <a:ext cx="3855720" cy="563502"/>
          </a:xfrm>
          <a:prstGeom prst="rect">
            <a:avLst/>
          </a:prstGeom>
        </p:spPr>
        <p:txBody>
          <a:bodyPr>
            <a:noAutofit/>
          </a:bodyPr>
          <a:lstStyle>
            <a:lvl1pPr marL="0" indent="0">
              <a:buNone/>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Lorem ipsum dolor sit amet, consectetur adipiscing elit, sed do eiusmod tempor incididunt ut labore et dolore magna aliqua. Ut enim ad minim veniam, quis nostrud exercitation</a:t>
            </a:r>
          </a:p>
        </p:txBody>
      </p:sp>
      <p:sp>
        <p:nvSpPr>
          <p:cNvPr id="21" name="Text Placeholder 36"/>
          <p:cNvSpPr>
            <a:spLocks noGrp="1"/>
          </p:cNvSpPr>
          <p:nvPr>
            <p:ph type="body" sz="quarter" idx="20" hasCustomPrompt="1"/>
          </p:nvPr>
        </p:nvSpPr>
        <p:spPr>
          <a:xfrm>
            <a:off x="7304404" y="4065330"/>
            <a:ext cx="2531747" cy="541338"/>
          </a:xfrm>
          <a:prstGeom prst="rect">
            <a:avLst/>
          </a:prstGeom>
        </p:spPr>
        <p:txBody>
          <a:bodyPr>
            <a:noAutofit/>
          </a:bodyPr>
          <a:lstStyle>
            <a:lvl1pPr marL="0" indent="0" algn="l">
              <a:buNone/>
              <a:defRPr kumimoji="0" lang="en-US" sz="16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04</a:t>
            </a:r>
            <a:endParaRPr lang="ru-RU" dirty="0"/>
          </a:p>
        </p:txBody>
      </p:sp>
      <p:sp>
        <p:nvSpPr>
          <p:cNvPr id="22" name="Text Placeholder 33"/>
          <p:cNvSpPr>
            <a:spLocks noGrp="1"/>
          </p:cNvSpPr>
          <p:nvPr>
            <p:ph type="body" sz="quarter" idx="21" hasCustomPrompt="1"/>
          </p:nvPr>
        </p:nvSpPr>
        <p:spPr>
          <a:xfrm>
            <a:off x="7304404" y="5532498"/>
            <a:ext cx="3855720" cy="563502"/>
          </a:xfrm>
          <a:prstGeom prst="rect">
            <a:avLst/>
          </a:prstGeom>
        </p:spPr>
        <p:txBody>
          <a:bodyPr>
            <a:noAutofit/>
          </a:bodyPr>
          <a:lstStyle>
            <a:lvl1pPr marL="0" indent="0">
              <a:buNone/>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Lorem ipsum dolor sit amet, consectetur adipiscing elit, sed do eiusmod tempor incididunt ut labore et dolore magna aliqua. Ut enim ad minim veniam, quis nostrud exercitation</a:t>
            </a:r>
          </a:p>
        </p:txBody>
      </p:sp>
      <p:sp>
        <p:nvSpPr>
          <p:cNvPr id="23" name="Text Placeholder 36"/>
          <p:cNvSpPr>
            <a:spLocks noGrp="1"/>
          </p:cNvSpPr>
          <p:nvPr>
            <p:ph type="body" sz="quarter" idx="22" hasCustomPrompt="1"/>
          </p:nvPr>
        </p:nvSpPr>
        <p:spPr>
          <a:xfrm>
            <a:off x="7304404" y="5208330"/>
            <a:ext cx="2531747" cy="541338"/>
          </a:xfrm>
          <a:prstGeom prst="rect">
            <a:avLst/>
          </a:prstGeom>
        </p:spPr>
        <p:txBody>
          <a:bodyPr>
            <a:noAutofit/>
          </a:bodyPr>
          <a:lstStyle>
            <a:lvl1pPr marL="0" indent="0" algn="l">
              <a:buNone/>
              <a:defRPr kumimoji="0" lang="en-US" sz="16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05</a:t>
            </a:r>
            <a:endParaRPr lang="ru-RU" dirty="0"/>
          </a:p>
        </p:txBody>
      </p:sp>
    </p:spTree>
    <p:extLst>
      <p:ext uri="{BB962C8B-B14F-4D97-AF65-F5344CB8AC3E}">
        <p14:creationId xmlns:p14="http://schemas.microsoft.com/office/powerpoint/2010/main" val="37008386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4" name="Text Placeholder 13"/>
          <p:cNvSpPr>
            <a:spLocks noGrp="1"/>
          </p:cNvSpPr>
          <p:nvPr>
            <p:ph type="body" sz="quarter" idx="10" hasCustomPrompt="1"/>
          </p:nvPr>
        </p:nvSpPr>
        <p:spPr>
          <a:xfrm>
            <a:off x="1047750" y="3224213"/>
            <a:ext cx="3216822" cy="2025650"/>
          </a:xfrm>
        </p:spPr>
        <p:txBody>
          <a:bodyPr>
            <a:noAutofit/>
          </a:bodyPr>
          <a:lstStyle>
            <a:lvl1pPr marL="0" indent="0">
              <a:buNone/>
              <a:defRPr sz="1200"/>
            </a:lvl1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ru-RU" dirty="0"/>
          </a:p>
        </p:txBody>
      </p:sp>
      <p:sp>
        <p:nvSpPr>
          <p:cNvPr id="20" name="Text Placeholder 19"/>
          <p:cNvSpPr>
            <a:spLocks noGrp="1"/>
          </p:cNvSpPr>
          <p:nvPr>
            <p:ph type="body" sz="quarter" idx="13" hasCustomPrompt="1"/>
          </p:nvPr>
        </p:nvSpPr>
        <p:spPr>
          <a:xfrm>
            <a:off x="1047750" y="2124305"/>
            <a:ext cx="3786505" cy="443274"/>
          </a:xfrm>
        </p:spPr>
        <p:txBody>
          <a:bodyPr>
            <a:noAutofit/>
          </a:bodyPr>
          <a:lstStyle>
            <a:lvl1pPr marL="0" indent="0">
              <a:buNone/>
              <a:defRPr sz="3600">
                <a:solidFill>
                  <a:srgbClr val="0070C0"/>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lvl="0"/>
            <a:r>
              <a:rPr lang="en-US" dirty="0"/>
              <a:t>YOUR</a:t>
            </a:r>
            <a:endParaRPr lang="ru-RU" dirty="0"/>
          </a:p>
        </p:txBody>
      </p:sp>
      <p:sp>
        <p:nvSpPr>
          <p:cNvPr id="21" name="Text Placeholder 19"/>
          <p:cNvSpPr>
            <a:spLocks noGrp="1"/>
          </p:cNvSpPr>
          <p:nvPr>
            <p:ph type="body" sz="quarter" idx="14" hasCustomPrompt="1"/>
          </p:nvPr>
        </p:nvSpPr>
        <p:spPr>
          <a:xfrm>
            <a:off x="1047750" y="2567579"/>
            <a:ext cx="3786505" cy="443274"/>
          </a:xfrm>
        </p:spPr>
        <p:txBody>
          <a:bodyPr>
            <a:noAutofit/>
          </a:bodyPr>
          <a:lstStyle>
            <a:lvl1pPr marL="0" indent="0">
              <a:buNone/>
              <a:defRPr sz="3600">
                <a:solidFill>
                  <a:srgbClr val="0070C0"/>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lvl="0"/>
            <a:r>
              <a:rPr lang="en-US" dirty="0"/>
              <a:t>TITLE</a:t>
            </a:r>
            <a:endParaRPr lang="ru-RU" dirty="0"/>
          </a:p>
        </p:txBody>
      </p:sp>
    </p:spTree>
    <p:extLst>
      <p:ext uri="{BB962C8B-B14F-4D97-AF65-F5344CB8AC3E}">
        <p14:creationId xmlns:p14="http://schemas.microsoft.com/office/powerpoint/2010/main" val="22946290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94749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B9AB5B8A-2DA7-4445-A8BB-44D6042DA283}" type="datetimeFigureOut">
              <a:rPr lang="ru-RU" smtClean="0"/>
              <a:t>19.12.2021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A7D6697-BF38-4B1B-991E-6DB955C7A7D4}" type="slidenum">
              <a:rPr lang="ru-RU" smtClean="0"/>
              <a:t>‹Nº›</a:t>
            </a:fld>
            <a:endParaRPr lang="ru-RU"/>
          </a:p>
        </p:txBody>
      </p:sp>
    </p:spTree>
    <p:extLst>
      <p:ext uri="{BB962C8B-B14F-4D97-AF65-F5344CB8AC3E}">
        <p14:creationId xmlns:p14="http://schemas.microsoft.com/office/powerpoint/2010/main" val="2546606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05_options">
    <p:spTree>
      <p:nvGrpSpPr>
        <p:cNvPr id="1" name=""/>
        <p:cNvGrpSpPr/>
        <p:nvPr/>
      </p:nvGrpSpPr>
      <p:grpSpPr>
        <a:xfrm>
          <a:off x="0" y="0"/>
          <a:ext cx="0" cy="0"/>
          <a:chOff x="0" y="0"/>
          <a:chExt cx="0" cy="0"/>
        </a:xfrm>
      </p:grpSpPr>
      <p:sp>
        <p:nvSpPr>
          <p:cNvPr id="10" name="Text Placeholder 33"/>
          <p:cNvSpPr>
            <a:spLocks noGrp="1"/>
          </p:cNvSpPr>
          <p:nvPr>
            <p:ph type="body" sz="quarter" idx="15" hasCustomPrompt="1"/>
          </p:nvPr>
        </p:nvSpPr>
        <p:spPr>
          <a:xfrm>
            <a:off x="775333" y="5418134"/>
            <a:ext cx="1640208" cy="858842"/>
          </a:xfrm>
          <a:prstGeom prst="rect">
            <a:avLst/>
          </a:prstGeom>
        </p:spPr>
        <p:txBody>
          <a:bodyPr>
            <a:noAutofit/>
          </a:bodyPr>
          <a:lstStyle>
            <a:lvl1pPr marL="0" indent="0">
              <a:buNone/>
              <a:defRPr sz="1100">
                <a:solidFill>
                  <a:schemeClr val="tx1"/>
                </a:solidFill>
              </a:defRPr>
            </a:lvl1pPr>
          </a:lstStyle>
          <a:p>
            <a:pPr lvl="0"/>
            <a:r>
              <a:rPr lang="en-US" dirty="0"/>
              <a:t>Lorem ipsum dolor sit amet, consectetur adipiscing elit, sed do eiusmod tempor</a:t>
            </a:r>
          </a:p>
        </p:txBody>
      </p:sp>
      <p:sp>
        <p:nvSpPr>
          <p:cNvPr id="16" name="Text Placeholder 36"/>
          <p:cNvSpPr>
            <a:spLocks noGrp="1"/>
          </p:cNvSpPr>
          <p:nvPr>
            <p:ph type="body" sz="quarter" idx="16" hasCustomPrompt="1"/>
          </p:nvPr>
        </p:nvSpPr>
        <p:spPr>
          <a:xfrm>
            <a:off x="775332" y="5035548"/>
            <a:ext cx="1691679" cy="541338"/>
          </a:xfrm>
          <a:prstGeom prst="rect">
            <a:avLst/>
          </a:prstGeom>
        </p:spPr>
        <p:txBody>
          <a:bodyPr>
            <a:noAutofit/>
          </a:bodyPr>
          <a:lstStyle>
            <a:lvl1pPr marL="0" indent="0" algn="l">
              <a:buNone/>
              <a:defRPr kumimoji="0" lang="en-US" sz="1800" b="1" i="0" u="none" strike="noStrike" kern="1200" cap="none" normalizeH="0" baseline="0" dirty="0" smtClean="0">
                <a:ln>
                  <a:noFill/>
                </a:ln>
                <a:solidFill>
                  <a:schemeClr val="tx1"/>
                </a:solidFill>
                <a:effectLst/>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1</a:t>
            </a:r>
          </a:p>
        </p:txBody>
      </p:sp>
      <p:sp>
        <p:nvSpPr>
          <p:cNvPr id="17" name="Text Placeholder 33"/>
          <p:cNvSpPr>
            <a:spLocks noGrp="1"/>
          </p:cNvSpPr>
          <p:nvPr>
            <p:ph type="body" sz="quarter" idx="19" hasCustomPrompt="1"/>
          </p:nvPr>
        </p:nvSpPr>
        <p:spPr>
          <a:xfrm>
            <a:off x="775334" y="3433362"/>
            <a:ext cx="1640208" cy="858842"/>
          </a:xfrm>
          <a:prstGeom prst="rect">
            <a:avLst/>
          </a:prstGeom>
        </p:spPr>
        <p:txBody>
          <a:bodyPr>
            <a:noAutofit/>
          </a:bodyPr>
          <a:lstStyle>
            <a:lvl1pPr marL="0" indent="0">
              <a:buNone/>
              <a:defRPr sz="1100">
                <a:solidFill>
                  <a:schemeClr val="tx1"/>
                </a:solidFill>
              </a:defRPr>
            </a:lvl1pPr>
          </a:lstStyle>
          <a:p>
            <a:pPr lvl="0"/>
            <a:r>
              <a:rPr lang="en-US" dirty="0"/>
              <a:t>Lorem ipsum dolor sit amet, consectetur adipiscing elit, sed do eiusmod tempor</a:t>
            </a:r>
          </a:p>
        </p:txBody>
      </p:sp>
      <p:sp>
        <p:nvSpPr>
          <p:cNvPr id="18" name="Text Placeholder 36"/>
          <p:cNvSpPr>
            <a:spLocks noGrp="1"/>
          </p:cNvSpPr>
          <p:nvPr>
            <p:ph type="body" sz="quarter" idx="20" hasCustomPrompt="1"/>
          </p:nvPr>
        </p:nvSpPr>
        <p:spPr>
          <a:xfrm>
            <a:off x="775333" y="3050776"/>
            <a:ext cx="1764035" cy="541338"/>
          </a:xfrm>
          <a:prstGeom prst="rect">
            <a:avLst/>
          </a:prstGeom>
        </p:spPr>
        <p:txBody>
          <a:bodyPr>
            <a:noAutofit/>
          </a:bodyPr>
          <a:lstStyle>
            <a:lvl1pPr marL="0" indent="0" algn="l">
              <a:buNone/>
              <a:defRPr kumimoji="0" lang="en-US" sz="1800" b="1" i="0" u="none" strike="noStrike" kern="1200" cap="none" normalizeH="0" baseline="0" dirty="0" smtClean="0">
                <a:ln>
                  <a:noFill/>
                </a:ln>
                <a:solidFill>
                  <a:schemeClr val="tx1"/>
                </a:solidFill>
                <a:effectLst/>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2</a:t>
            </a:r>
          </a:p>
        </p:txBody>
      </p:sp>
      <p:sp>
        <p:nvSpPr>
          <p:cNvPr id="19" name="Text Placeholder 33"/>
          <p:cNvSpPr>
            <a:spLocks noGrp="1"/>
          </p:cNvSpPr>
          <p:nvPr>
            <p:ph type="body" sz="quarter" idx="21" hasCustomPrompt="1"/>
          </p:nvPr>
        </p:nvSpPr>
        <p:spPr>
          <a:xfrm>
            <a:off x="775333" y="1405336"/>
            <a:ext cx="1640208" cy="858842"/>
          </a:xfrm>
          <a:prstGeom prst="rect">
            <a:avLst/>
          </a:prstGeom>
        </p:spPr>
        <p:txBody>
          <a:bodyPr>
            <a:noAutofit/>
          </a:bodyPr>
          <a:lstStyle>
            <a:lvl1pPr marL="0" indent="0">
              <a:buNone/>
              <a:defRPr sz="1100">
                <a:solidFill>
                  <a:schemeClr val="tx1"/>
                </a:solidFill>
              </a:defRPr>
            </a:lvl1pPr>
          </a:lstStyle>
          <a:p>
            <a:pPr lvl="0"/>
            <a:r>
              <a:rPr lang="en-US" dirty="0"/>
              <a:t>Lorem ipsum dolor sit amet, consectetur adipiscing elit, sed do eiusmod tempor</a:t>
            </a:r>
          </a:p>
        </p:txBody>
      </p:sp>
      <p:sp>
        <p:nvSpPr>
          <p:cNvPr id="21" name="Text Placeholder 36"/>
          <p:cNvSpPr>
            <a:spLocks noGrp="1"/>
          </p:cNvSpPr>
          <p:nvPr>
            <p:ph type="body" sz="quarter" idx="22" hasCustomPrompt="1"/>
          </p:nvPr>
        </p:nvSpPr>
        <p:spPr>
          <a:xfrm>
            <a:off x="775332" y="1022750"/>
            <a:ext cx="1764035" cy="541338"/>
          </a:xfrm>
          <a:prstGeom prst="rect">
            <a:avLst/>
          </a:prstGeom>
        </p:spPr>
        <p:txBody>
          <a:bodyPr>
            <a:noAutofit/>
          </a:bodyPr>
          <a:lstStyle>
            <a:lvl1pPr marL="0" indent="0" algn="l">
              <a:buNone/>
              <a:defRPr kumimoji="0" lang="en-US" sz="1800" b="1" i="0" u="none" strike="noStrike" kern="1200" cap="none" normalizeH="0" baseline="0" dirty="0" smtClean="0">
                <a:ln>
                  <a:noFill/>
                </a:ln>
                <a:solidFill>
                  <a:schemeClr val="tx1"/>
                </a:solidFill>
                <a:effectLst/>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3</a:t>
            </a:r>
          </a:p>
        </p:txBody>
      </p:sp>
      <p:sp>
        <p:nvSpPr>
          <p:cNvPr id="24" name="Text Placeholder 36"/>
          <p:cNvSpPr>
            <a:spLocks noGrp="1"/>
          </p:cNvSpPr>
          <p:nvPr>
            <p:ph type="body" sz="quarter" idx="23" hasCustomPrompt="1"/>
          </p:nvPr>
        </p:nvSpPr>
        <p:spPr>
          <a:xfrm>
            <a:off x="9429749" y="3112687"/>
            <a:ext cx="1889441" cy="541338"/>
          </a:xfrm>
          <a:prstGeom prst="rect">
            <a:avLst/>
          </a:prstGeom>
        </p:spPr>
        <p:txBody>
          <a:bodyPr>
            <a:noAutofit/>
          </a:bodyPr>
          <a:lstStyle>
            <a:lvl1pPr marL="0" indent="0" algn="r">
              <a:buNone/>
              <a:defRPr kumimoji="0" lang="en-US" sz="1800" b="1" i="0" u="none" strike="noStrike" kern="1200" cap="none" normalizeH="0" baseline="0" dirty="0" smtClean="0">
                <a:ln>
                  <a:noFill/>
                </a:ln>
                <a:solidFill>
                  <a:schemeClr val="tx1"/>
                </a:solidFill>
                <a:effectLst/>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5</a:t>
            </a:r>
          </a:p>
        </p:txBody>
      </p:sp>
      <p:sp>
        <p:nvSpPr>
          <p:cNvPr id="25" name="Text Placeholder 33"/>
          <p:cNvSpPr>
            <a:spLocks noGrp="1"/>
          </p:cNvSpPr>
          <p:nvPr>
            <p:ph type="body" sz="quarter" idx="24" hasCustomPrompt="1"/>
          </p:nvPr>
        </p:nvSpPr>
        <p:spPr>
          <a:xfrm>
            <a:off x="9753599" y="3495273"/>
            <a:ext cx="1565591" cy="793752"/>
          </a:xfrm>
          <a:prstGeom prst="rect">
            <a:avLst/>
          </a:prstGeom>
        </p:spPr>
        <p:txBody>
          <a:bodyPr>
            <a:noAutofit/>
          </a:bodyPr>
          <a:lstStyle>
            <a:lvl1pPr marL="0" indent="0" algn="r">
              <a:buNone/>
              <a:defRPr sz="1100">
                <a:solidFill>
                  <a:schemeClr val="tx1"/>
                </a:solidFill>
              </a:defRPr>
            </a:lvl1pPr>
          </a:lstStyle>
          <a:p>
            <a:pPr lvl="0"/>
            <a:r>
              <a:rPr lang="en-US" dirty="0"/>
              <a:t>Lorem ipsum dolor sit amet, consectetur adipiscing elit, sed do eiusmod</a:t>
            </a:r>
          </a:p>
        </p:txBody>
      </p:sp>
      <p:sp>
        <p:nvSpPr>
          <p:cNvPr id="26" name="Text Placeholder 36"/>
          <p:cNvSpPr>
            <a:spLocks noGrp="1"/>
          </p:cNvSpPr>
          <p:nvPr>
            <p:ph type="body" sz="quarter" idx="25" hasCustomPrompt="1"/>
          </p:nvPr>
        </p:nvSpPr>
        <p:spPr>
          <a:xfrm>
            <a:off x="9429748" y="1022750"/>
            <a:ext cx="1889441" cy="541338"/>
          </a:xfrm>
          <a:prstGeom prst="rect">
            <a:avLst/>
          </a:prstGeom>
        </p:spPr>
        <p:txBody>
          <a:bodyPr>
            <a:noAutofit/>
          </a:bodyPr>
          <a:lstStyle>
            <a:lvl1pPr marL="0" indent="0" algn="r">
              <a:buNone/>
              <a:defRPr kumimoji="0" lang="en-US" sz="1800" b="1" i="0" u="none" strike="noStrike" kern="1200" cap="none" normalizeH="0" baseline="0" dirty="0" smtClean="0">
                <a:ln>
                  <a:noFill/>
                </a:ln>
                <a:solidFill>
                  <a:schemeClr val="tx1"/>
                </a:solidFill>
                <a:effectLst/>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4</a:t>
            </a:r>
          </a:p>
        </p:txBody>
      </p:sp>
      <p:sp>
        <p:nvSpPr>
          <p:cNvPr id="27" name="Text Placeholder 33"/>
          <p:cNvSpPr>
            <a:spLocks noGrp="1"/>
          </p:cNvSpPr>
          <p:nvPr>
            <p:ph type="body" sz="quarter" idx="26" hasCustomPrompt="1"/>
          </p:nvPr>
        </p:nvSpPr>
        <p:spPr>
          <a:xfrm>
            <a:off x="9753598" y="1405336"/>
            <a:ext cx="1565591" cy="793752"/>
          </a:xfrm>
          <a:prstGeom prst="rect">
            <a:avLst/>
          </a:prstGeom>
        </p:spPr>
        <p:txBody>
          <a:bodyPr>
            <a:noAutofit/>
          </a:bodyPr>
          <a:lstStyle>
            <a:lvl1pPr marL="0" indent="0" algn="r">
              <a:buNone/>
              <a:defRPr sz="1100">
                <a:solidFill>
                  <a:schemeClr val="tx1"/>
                </a:solidFill>
              </a:defRPr>
            </a:lvl1pPr>
          </a:lstStyle>
          <a:p>
            <a:pPr lvl="0"/>
            <a:r>
              <a:rPr lang="en-US" dirty="0"/>
              <a:t>Lorem ipsum dolor sit amet, consectetur adipiscing elit, sed do eiusmod</a:t>
            </a:r>
          </a:p>
        </p:txBody>
      </p:sp>
    </p:spTree>
    <p:extLst>
      <p:ext uri="{BB962C8B-B14F-4D97-AF65-F5344CB8AC3E}">
        <p14:creationId xmlns:p14="http://schemas.microsoft.com/office/powerpoint/2010/main" val="36355379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05_01_options">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1987477" y="5804187"/>
            <a:ext cx="1821263" cy="791055"/>
          </a:xfrm>
        </p:spPr>
        <p:txBody>
          <a:bodyPr>
            <a:noAutofit/>
          </a:bodyPr>
          <a:lstStyle>
            <a:lvl1pPr marL="0" indent="0">
              <a:buNone/>
              <a:defRPr sz="1300">
                <a:solidFill>
                  <a:schemeClr val="tx1"/>
                </a:solidFill>
              </a:defRPr>
            </a:lvl1pPr>
          </a:lstStyle>
          <a:p>
            <a:pPr lvl="0"/>
            <a:r>
              <a:rPr lang="en-US" dirty="0"/>
              <a:t>Lorem ipsum dolor sit amet, consectetur</a:t>
            </a:r>
            <a:endParaRPr lang="ru-RU" dirty="0"/>
          </a:p>
        </p:txBody>
      </p:sp>
      <p:sp>
        <p:nvSpPr>
          <p:cNvPr id="14" name="Text Placeholder 11"/>
          <p:cNvSpPr>
            <a:spLocks noGrp="1"/>
          </p:cNvSpPr>
          <p:nvPr>
            <p:ph type="body" sz="quarter" idx="15" hasCustomPrompt="1"/>
          </p:nvPr>
        </p:nvSpPr>
        <p:spPr>
          <a:xfrm>
            <a:off x="4839973" y="5797655"/>
            <a:ext cx="1821263" cy="791055"/>
          </a:xfrm>
        </p:spPr>
        <p:txBody>
          <a:bodyPr>
            <a:noAutofit/>
          </a:bodyPr>
          <a:lstStyle>
            <a:lvl1pPr marL="0" indent="0">
              <a:buNone/>
              <a:defRPr sz="1300">
                <a:solidFill>
                  <a:schemeClr val="tx1"/>
                </a:solidFill>
              </a:defRPr>
            </a:lvl1pPr>
          </a:lstStyle>
          <a:p>
            <a:pPr lvl="0"/>
            <a:r>
              <a:rPr lang="en-US" dirty="0"/>
              <a:t>Lorem ipsum dolor sit amet, consectetur</a:t>
            </a:r>
            <a:endParaRPr lang="ru-RU" dirty="0"/>
          </a:p>
        </p:txBody>
      </p:sp>
      <p:sp>
        <p:nvSpPr>
          <p:cNvPr id="20" name="Text Placeholder 11"/>
          <p:cNvSpPr>
            <a:spLocks noGrp="1"/>
          </p:cNvSpPr>
          <p:nvPr>
            <p:ph type="body" sz="quarter" idx="17" hasCustomPrompt="1"/>
          </p:nvPr>
        </p:nvSpPr>
        <p:spPr>
          <a:xfrm>
            <a:off x="7692469" y="5804187"/>
            <a:ext cx="1821263" cy="791055"/>
          </a:xfrm>
        </p:spPr>
        <p:txBody>
          <a:bodyPr>
            <a:noAutofit/>
          </a:bodyPr>
          <a:lstStyle>
            <a:lvl1pPr marL="0" indent="0">
              <a:buNone/>
              <a:defRPr sz="1300">
                <a:solidFill>
                  <a:schemeClr val="tx1"/>
                </a:solidFill>
              </a:defRPr>
            </a:lvl1pPr>
          </a:lstStyle>
          <a:p>
            <a:pPr lvl="0"/>
            <a:r>
              <a:rPr lang="en-US" dirty="0"/>
              <a:t>Lorem ipsum dolor sit amet, consectetur</a:t>
            </a:r>
            <a:endParaRPr lang="ru-RU" dirty="0"/>
          </a:p>
        </p:txBody>
      </p:sp>
      <p:sp>
        <p:nvSpPr>
          <p:cNvPr id="23" name="Text Placeholder 11"/>
          <p:cNvSpPr>
            <a:spLocks noGrp="1"/>
          </p:cNvSpPr>
          <p:nvPr>
            <p:ph type="body" sz="quarter" idx="19" hasCustomPrompt="1"/>
          </p:nvPr>
        </p:nvSpPr>
        <p:spPr>
          <a:xfrm>
            <a:off x="3437550" y="1018827"/>
            <a:ext cx="1821263" cy="791055"/>
          </a:xfrm>
        </p:spPr>
        <p:txBody>
          <a:bodyPr>
            <a:noAutofit/>
          </a:bodyPr>
          <a:lstStyle>
            <a:lvl1pPr marL="0" indent="0">
              <a:buNone/>
              <a:defRPr sz="1300">
                <a:solidFill>
                  <a:schemeClr val="tx1"/>
                </a:solidFill>
              </a:defRPr>
            </a:lvl1pPr>
          </a:lstStyle>
          <a:p>
            <a:pPr lvl="0"/>
            <a:r>
              <a:rPr lang="en-US" dirty="0"/>
              <a:t>Lorem ipsum dolor sit amet, consectetur</a:t>
            </a:r>
            <a:endParaRPr lang="ru-RU" dirty="0"/>
          </a:p>
        </p:txBody>
      </p:sp>
      <p:sp>
        <p:nvSpPr>
          <p:cNvPr id="29" name="Text Placeholder 11"/>
          <p:cNvSpPr>
            <a:spLocks noGrp="1"/>
          </p:cNvSpPr>
          <p:nvPr>
            <p:ph type="body" sz="quarter" idx="21" hasCustomPrompt="1"/>
          </p:nvPr>
        </p:nvSpPr>
        <p:spPr>
          <a:xfrm>
            <a:off x="6781837" y="1018827"/>
            <a:ext cx="1821263" cy="791055"/>
          </a:xfrm>
        </p:spPr>
        <p:txBody>
          <a:bodyPr>
            <a:noAutofit/>
          </a:bodyPr>
          <a:lstStyle>
            <a:lvl1pPr marL="0" indent="0">
              <a:buNone/>
              <a:defRPr sz="1300">
                <a:solidFill>
                  <a:schemeClr val="tx1"/>
                </a:solidFill>
              </a:defRPr>
            </a:lvl1pPr>
          </a:lstStyle>
          <a:p>
            <a:pPr lvl="0"/>
            <a:r>
              <a:rPr lang="en-US" dirty="0"/>
              <a:t>Lorem ipsum dolor sit amet, consectetur</a:t>
            </a:r>
            <a:endParaRPr lang="ru-RU" dirty="0"/>
          </a:p>
        </p:txBody>
      </p:sp>
      <p:sp>
        <p:nvSpPr>
          <p:cNvPr id="3" name="Text Placeholder 2"/>
          <p:cNvSpPr>
            <a:spLocks noGrp="1"/>
          </p:cNvSpPr>
          <p:nvPr>
            <p:ph type="body" sz="quarter" idx="23" hasCustomPrompt="1"/>
          </p:nvPr>
        </p:nvSpPr>
        <p:spPr>
          <a:xfrm>
            <a:off x="1984563" y="5396821"/>
            <a:ext cx="1824178" cy="407987"/>
          </a:xfrm>
        </p:spPr>
        <p:txBody>
          <a:bodyPr>
            <a:normAutofit/>
          </a:bodyPr>
          <a:lstStyle>
            <a:lvl1pPr marL="0" indent="0">
              <a:buNone/>
              <a:defRPr sz="20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INFODATA 01</a:t>
            </a:r>
            <a:endParaRPr lang="ru-RU" dirty="0"/>
          </a:p>
        </p:txBody>
      </p:sp>
      <p:sp>
        <p:nvSpPr>
          <p:cNvPr id="31" name="Text Placeholder 2"/>
          <p:cNvSpPr>
            <a:spLocks noGrp="1"/>
          </p:cNvSpPr>
          <p:nvPr>
            <p:ph type="body" sz="quarter" idx="24" hasCustomPrompt="1"/>
          </p:nvPr>
        </p:nvSpPr>
        <p:spPr>
          <a:xfrm>
            <a:off x="4837058" y="5396821"/>
            <a:ext cx="1824178" cy="407987"/>
          </a:xfrm>
        </p:spPr>
        <p:txBody>
          <a:bodyPr>
            <a:normAutofit/>
          </a:bodyPr>
          <a:lstStyle>
            <a:lvl1pPr marL="0" indent="0">
              <a:buNone/>
              <a:defRPr sz="20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INFODATA 03</a:t>
            </a:r>
            <a:endParaRPr lang="ru-RU" dirty="0"/>
          </a:p>
        </p:txBody>
      </p:sp>
      <p:sp>
        <p:nvSpPr>
          <p:cNvPr id="32" name="Text Placeholder 2"/>
          <p:cNvSpPr>
            <a:spLocks noGrp="1"/>
          </p:cNvSpPr>
          <p:nvPr>
            <p:ph type="body" sz="quarter" idx="25" hasCustomPrompt="1"/>
          </p:nvPr>
        </p:nvSpPr>
        <p:spPr>
          <a:xfrm>
            <a:off x="7689553" y="5396821"/>
            <a:ext cx="1824178" cy="407987"/>
          </a:xfrm>
        </p:spPr>
        <p:txBody>
          <a:bodyPr>
            <a:normAutofit/>
          </a:bodyPr>
          <a:lstStyle>
            <a:lvl1pPr marL="0" indent="0">
              <a:buNone/>
              <a:defRPr sz="20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INFODATA 05</a:t>
            </a:r>
            <a:endParaRPr lang="ru-RU" dirty="0"/>
          </a:p>
        </p:txBody>
      </p:sp>
      <p:sp>
        <p:nvSpPr>
          <p:cNvPr id="33" name="Text Placeholder 2"/>
          <p:cNvSpPr>
            <a:spLocks noGrp="1"/>
          </p:cNvSpPr>
          <p:nvPr>
            <p:ph type="body" sz="quarter" idx="26" hasCustomPrompt="1"/>
          </p:nvPr>
        </p:nvSpPr>
        <p:spPr>
          <a:xfrm>
            <a:off x="3437550" y="610840"/>
            <a:ext cx="1824178" cy="407987"/>
          </a:xfrm>
        </p:spPr>
        <p:txBody>
          <a:bodyPr>
            <a:normAutofit/>
          </a:bodyPr>
          <a:lstStyle>
            <a:lvl1pPr marL="0" indent="0">
              <a:buNone/>
              <a:defRPr sz="20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INFODATA 02</a:t>
            </a:r>
            <a:endParaRPr lang="ru-RU" dirty="0"/>
          </a:p>
        </p:txBody>
      </p:sp>
      <p:sp>
        <p:nvSpPr>
          <p:cNvPr id="34" name="Text Placeholder 2"/>
          <p:cNvSpPr>
            <a:spLocks noGrp="1"/>
          </p:cNvSpPr>
          <p:nvPr>
            <p:ph type="body" sz="quarter" idx="27" hasCustomPrompt="1"/>
          </p:nvPr>
        </p:nvSpPr>
        <p:spPr>
          <a:xfrm>
            <a:off x="6777464" y="610840"/>
            <a:ext cx="1824178" cy="407987"/>
          </a:xfrm>
        </p:spPr>
        <p:txBody>
          <a:bodyPr>
            <a:normAutofit/>
          </a:bodyPr>
          <a:lstStyle>
            <a:lvl1pPr marL="0" indent="0">
              <a:buNone/>
              <a:defRPr sz="20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INFODATA 04</a:t>
            </a:r>
            <a:endParaRPr lang="ru-RU" dirty="0"/>
          </a:p>
        </p:txBody>
      </p:sp>
    </p:spTree>
    <p:extLst>
      <p:ext uri="{BB962C8B-B14F-4D97-AF65-F5344CB8AC3E}">
        <p14:creationId xmlns:p14="http://schemas.microsoft.com/office/powerpoint/2010/main" val="37104040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left">
    <p:spTree>
      <p:nvGrpSpPr>
        <p:cNvPr id="1" name=""/>
        <p:cNvGrpSpPr/>
        <p:nvPr/>
      </p:nvGrpSpPr>
      <p:grpSpPr>
        <a:xfrm>
          <a:off x="0" y="0"/>
          <a:ext cx="0" cy="0"/>
          <a:chOff x="0" y="0"/>
          <a:chExt cx="0" cy="0"/>
        </a:xfrm>
      </p:grpSpPr>
      <p:sp>
        <p:nvSpPr>
          <p:cNvPr id="17" name="Text Placeholder 16"/>
          <p:cNvSpPr>
            <a:spLocks noGrp="1"/>
          </p:cNvSpPr>
          <p:nvPr>
            <p:ph type="body" sz="quarter" idx="10" hasCustomPrompt="1"/>
          </p:nvPr>
        </p:nvSpPr>
        <p:spPr>
          <a:xfrm>
            <a:off x="785205" y="1542397"/>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01</a:t>
            </a:r>
            <a:endParaRPr lang="ru-RU" dirty="0"/>
          </a:p>
        </p:txBody>
      </p:sp>
      <p:sp>
        <p:nvSpPr>
          <p:cNvPr id="18" name="Text Placeholder 16"/>
          <p:cNvSpPr>
            <a:spLocks noGrp="1"/>
          </p:cNvSpPr>
          <p:nvPr>
            <p:ph type="body" sz="quarter" idx="11" hasCustomPrompt="1"/>
          </p:nvPr>
        </p:nvSpPr>
        <p:spPr>
          <a:xfrm>
            <a:off x="785205" y="2918480"/>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02</a:t>
            </a:r>
            <a:endParaRPr lang="ru-RU" dirty="0"/>
          </a:p>
        </p:txBody>
      </p:sp>
      <p:sp>
        <p:nvSpPr>
          <p:cNvPr id="19" name="Text Placeholder 16"/>
          <p:cNvSpPr>
            <a:spLocks noGrp="1"/>
          </p:cNvSpPr>
          <p:nvPr>
            <p:ph type="body" sz="quarter" idx="12" hasCustomPrompt="1"/>
          </p:nvPr>
        </p:nvSpPr>
        <p:spPr>
          <a:xfrm>
            <a:off x="785205" y="4165600"/>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03</a:t>
            </a:r>
            <a:endParaRPr lang="ru-RU" dirty="0"/>
          </a:p>
        </p:txBody>
      </p:sp>
      <p:sp>
        <p:nvSpPr>
          <p:cNvPr id="20" name="Text Placeholder 16"/>
          <p:cNvSpPr>
            <a:spLocks noGrp="1"/>
          </p:cNvSpPr>
          <p:nvPr>
            <p:ph type="body" sz="quarter" idx="13" hasCustomPrompt="1"/>
          </p:nvPr>
        </p:nvSpPr>
        <p:spPr>
          <a:xfrm>
            <a:off x="785205" y="5188511"/>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04</a:t>
            </a:r>
            <a:endParaRPr lang="ru-RU" dirty="0"/>
          </a:p>
        </p:txBody>
      </p:sp>
      <p:sp>
        <p:nvSpPr>
          <p:cNvPr id="24" name="Text Placeholder 23"/>
          <p:cNvSpPr>
            <a:spLocks noGrp="1"/>
          </p:cNvSpPr>
          <p:nvPr>
            <p:ph type="body" sz="quarter" idx="14" hasCustomPrompt="1"/>
          </p:nvPr>
        </p:nvSpPr>
        <p:spPr>
          <a:xfrm>
            <a:off x="777080" y="1957705"/>
            <a:ext cx="4427379" cy="955694"/>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a:t>
            </a:r>
            <a:endParaRPr lang="ru-RU" altLang="ru-RU" sz="1100" dirty="0">
              <a:latin typeface="Open Sans" panose="020B0606030504020204" pitchFamily="34" charset="0"/>
              <a:cs typeface="Open Sans" panose="020B0606030504020204" pitchFamily="34" charset="0"/>
            </a:endParaRPr>
          </a:p>
          <a:p>
            <a:pPr lvl="0"/>
            <a:endParaRPr lang="ru-RU" dirty="0"/>
          </a:p>
        </p:txBody>
      </p:sp>
      <p:sp>
        <p:nvSpPr>
          <p:cNvPr id="25" name="Text Placeholder 23"/>
          <p:cNvSpPr>
            <a:spLocks noGrp="1"/>
          </p:cNvSpPr>
          <p:nvPr>
            <p:ph type="body" sz="quarter" idx="15" hasCustomPrompt="1"/>
          </p:nvPr>
        </p:nvSpPr>
        <p:spPr>
          <a:xfrm>
            <a:off x="777080" y="3281363"/>
            <a:ext cx="4427379" cy="879156"/>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a:t>
            </a:r>
            <a:endParaRPr lang="ru-RU" altLang="ru-RU" sz="1100" dirty="0">
              <a:latin typeface="Open Sans" panose="020B0606030504020204" pitchFamily="34" charset="0"/>
              <a:cs typeface="Open Sans" panose="020B0606030504020204" pitchFamily="34" charset="0"/>
            </a:endParaRPr>
          </a:p>
          <a:p>
            <a:pPr lvl="0"/>
            <a:endParaRPr lang="ru-RU" dirty="0"/>
          </a:p>
        </p:txBody>
      </p:sp>
      <p:sp>
        <p:nvSpPr>
          <p:cNvPr id="26" name="Text Placeholder 23"/>
          <p:cNvSpPr>
            <a:spLocks noGrp="1"/>
          </p:cNvSpPr>
          <p:nvPr>
            <p:ph type="body" sz="quarter" idx="16" hasCustomPrompt="1"/>
          </p:nvPr>
        </p:nvSpPr>
        <p:spPr>
          <a:xfrm>
            <a:off x="777080" y="5575619"/>
            <a:ext cx="4427379" cy="1068388"/>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a:t>
            </a:r>
            <a:endParaRPr lang="ru-RU" altLang="ru-RU" sz="1100" dirty="0">
              <a:latin typeface="Open Sans" panose="020B0606030504020204" pitchFamily="34" charset="0"/>
              <a:cs typeface="Open Sans" panose="020B0606030504020204" pitchFamily="34" charset="0"/>
            </a:endParaRPr>
          </a:p>
          <a:p>
            <a:pPr lvl="0"/>
            <a:endParaRPr lang="ru-RU" dirty="0"/>
          </a:p>
        </p:txBody>
      </p:sp>
      <p:sp>
        <p:nvSpPr>
          <p:cNvPr id="27" name="Text Placeholder 23"/>
          <p:cNvSpPr>
            <a:spLocks noGrp="1"/>
          </p:cNvSpPr>
          <p:nvPr>
            <p:ph type="body" sz="quarter" idx="17" hasCustomPrompt="1"/>
          </p:nvPr>
        </p:nvSpPr>
        <p:spPr>
          <a:xfrm>
            <a:off x="777080" y="4526375"/>
            <a:ext cx="4427379" cy="657055"/>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a:t>
            </a:r>
            <a:endParaRPr lang="ru-RU" dirty="0"/>
          </a:p>
        </p:txBody>
      </p:sp>
      <p:sp>
        <p:nvSpPr>
          <p:cNvPr id="29" name="Text Placeholder 28"/>
          <p:cNvSpPr>
            <a:spLocks noGrp="1"/>
          </p:cNvSpPr>
          <p:nvPr>
            <p:ph type="body" sz="quarter" idx="18" hasCustomPrompt="1"/>
          </p:nvPr>
        </p:nvSpPr>
        <p:spPr>
          <a:xfrm>
            <a:off x="4885055" y="349250"/>
            <a:ext cx="2887980" cy="540067"/>
          </a:xfrm>
          <a:prstGeom prst="rect">
            <a:avLst/>
          </a:prstGeom>
        </p:spPr>
        <p:txBody>
          <a:bodyPr/>
          <a:lstStyle>
            <a:lvl1pPr marL="0" indent="0" algn="ctr">
              <a:buNone/>
              <a:defRPr sz="2800" b="1">
                <a:latin typeface="Open Sans" panose="020B0606030504020204" pitchFamily="34" charset="0"/>
                <a:ea typeface="Open Sans" panose="020B0606030504020204" pitchFamily="34" charset="0"/>
                <a:cs typeface="Open Sans" panose="020B0606030504020204" pitchFamily="34" charset="0"/>
              </a:defRPr>
            </a:lvl1pPr>
            <a:lvl2pPr>
              <a:defRPr sz="2800"/>
            </a:lvl2pPr>
            <a:lvl3pPr>
              <a:defRPr sz="2800"/>
            </a:lvl3pPr>
            <a:lvl4pPr>
              <a:defRPr sz="2800"/>
            </a:lvl4pPr>
            <a:lvl5pPr>
              <a:defRPr sz="2800"/>
            </a:lvl5pPr>
          </a:lstStyle>
          <a:p>
            <a:pPr lvl="0"/>
            <a:r>
              <a:rPr lang="en-US" dirty="0"/>
              <a:t>COUNTRY</a:t>
            </a:r>
            <a:endParaRPr lang="ru-RU" dirty="0"/>
          </a:p>
        </p:txBody>
      </p:sp>
    </p:spTree>
    <p:extLst>
      <p:ext uri="{BB962C8B-B14F-4D97-AF65-F5344CB8AC3E}">
        <p14:creationId xmlns:p14="http://schemas.microsoft.com/office/powerpoint/2010/main" val="41219335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right">
    <p:spTree>
      <p:nvGrpSpPr>
        <p:cNvPr id="1" name=""/>
        <p:cNvGrpSpPr/>
        <p:nvPr/>
      </p:nvGrpSpPr>
      <p:grpSpPr>
        <a:xfrm>
          <a:off x="0" y="0"/>
          <a:ext cx="0" cy="0"/>
          <a:chOff x="0" y="0"/>
          <a:chExt cx="0" cy="0"/>
        </a:xfrm>
      </p:grpSpPr>
      <p:sp>
        <p:nvSpPr>
          <p:cNvPr id="17" name="Text Placeholder 16"/>
          <p:cNvSpPr>
            <a:spLocks noGrp="1"/>
          </p:cNvSpPr>
          <p:nvPr>
            <p:ph type="body" sz="quarter" idx="10" hasCustomPrompt="1"/>
          </p:nvPr>
        </p:nvSpPr>
        <p:spPr>
          <a:xfrm>
            <a:off x="7125045" y="1542397"/>
            <a:ext cx="4419254" cy="382027"/>
          </a:xfrm>
          <a:prstGeom prst="rect">
            <a:avLst/>
          </a:prstGeom>
        </p:spPr>
        <p:txBody>
          <a:bodyPr/>
          <a:lstStyle>
            <a:lvl1pPr marL="0" indent="0" algn="r">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01</a:t>
            </a:r>
            <a:endParaRPr lang="ru-RU" dirty="0"/>
          </a:p>
        </p:txBody>
      </p:sp>
      <p:sp>
        <p:nvSpPr>
          <p:cNvPr id="18" name="Text Placeholder 16"/>
          <p:cNvSpPr>
            <a:spLocks noGrp="1"/>
          </p:cNvSpPr>
          <p:nvPr>
            <p:ph type="body" sz="quarter" idx="11" hasCustomPrompt="1"/>
          </p:nvPr>
        </p:nvSpPr>
        <p:spPr>
          <a:xfrm>
            <a:off x="7125045" y="2918480"/>
            <a:ext cx="4419254" cy="382027"/>
          </a:xfrm>
          <a:prstGeom prst="rect">
            <a:avLst/>
          </a:prstGeom>
        </p:spPr>
        <p:txBody>
          <a:bodyPr/>
          <a:lstStyle>
            <a:lvl1pPr marL="0" indent="0" algn="r">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02</a:t>
            </a:r>
            <a:endParaRPr lang="ru-RU" dirty="0"/>
          </a:p>
        </p:txBody>
      </p:sp>
      <p:sp>
        <p:nvSpPr>
          <p:cNvPr id="19" name="Text Placeholder 16"/>
          <p:cNvSpPr>
            <a:spLocks noGrp="1"/>
          </p:cNvSpPr>
          <p:nvPr>
            <p:ph type="body" sz="quarter" idx="12" hasCustomPrompt="1"/>
          </p:nvPr>
        </p:nvSpPr>
        <p:spPr>
          <a:xfrm>
            <a:off x="7125045" y="4165600"/>
            <a:ext cx="4419254" cy="382027"/>
          </a:xfrm>
          <a:prstGeom prst="rect">
            <a:avLst/>
          </a:prstGeom>
        </p:spPr>
        <p:txBody>
          <a:bodyPr/>
          <a:lstStyle>
            <a:lvl1pPr marL="0" indent="0" algn="r">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03</a:t>
            </a:r>
            <a:endParaRPr lang="ru-RU" dirty="0"/>
          </a:p>
        </p:txBody>
      </p:sp>
      <p:sp>
        <p:nvSpPr>
          <p:cNvPr id="20" name="Text Placeholder 16"/>
          <p:cNvSpPr>
            <a:spLocks noGrp="1"/>
          </p:cNvSpPr>
          <p:nvPr>
            <p:ph type="body" sz="quarter" idx="13" hasCustomPrompt="1"/>
          </p:nvPr>
        </p:nvSpPr>
        <p:spPr>
          <a:xfrm>
            <a:off x="7125045" y="5188511"/>
            <a:ext cx="4419254" cy="382027"/>
          </a:xfrm>
          <a:prstGeom prst="rect">
            <a:avLst/>
          </a:prstGeom>
        </p:spPr>
        <p:txBody>
          <a:bodyPr/>
          <a:lstStyle>
            <a:lvl1pPr marL="0" indent="0" algn="r">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04</a:t>
            </a:r>
            <a:endParaRPr lang="ru-RU" dirty="0"/>
          </a:p>
        </p:txBody>
      </p:sp>
      <p:sp>
        <p:nvSpPr>
          <p:cNvPr id="24" name="Text Placeholder 23"/>
          <p:cNvSpPr>
            <a:spLocks noGrp="1"/>
          </p:cNvSpPr>
          <p:nvPr>
            <p:ph type="body" sz="quarter" idx="14" hasCustomPrompt="1"/>
          </p:nvPr>
        </p:nvSpPr>
        <p:spPr>
          <a:xfrm>
            <a:off x="7116920" y="1957705"/>
            <a:ext cx="4427379" cy="955694"/>
          </a:xfrm>
          <a:prstGeom prst="rect">
            <a:avLst/>
          </a:prstGeom>
        </p:spPr>
        <p:txBody>
          <a:bodyPr/>
          <a:lstStyle>
            <a:lvl1pPr marL="0" marR="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a:t>
            </a:r>
            <a:endParaRPr lang="ru-RU" altLang="ru-RU" sz="1100" dirty="0">
              <a:latin typeface="Open Sans" panose="020B0606030504020204" pitchFamily="34" charset="0"/>
              <a:cs typeface="Open Sans" panose="020B0606030504020204" pitchFamily="34" charset="0"/>
            </a:endParaRPr>
          </a:p>
          <a:p>
            <a:pPr lvl="0"/>
            <a:endParaRPr lang="ru-RU" dirty="0"/>
          </a:p>
        </p:txBody>
      </p:sp>
      <p:sp>
        <p:nvSpPr>
          <p:cNvPr id="25" name="Text Placeholder 23"/>
          <p:cNvSpPr>
            <a:spLocks noGrp="1"/>
          </p:cNvSpPr>
          <p:nvPr>
            <p:ph type="body" sz="quarter" idx="15" hasCustomPrompt="1"/>
          </p:nvPr>
        </p:nvSpPr>
        <p:spPr>
          <a:xfrm>
            <a:off x="7116920" y="3281363"/>
            <a:ext cx="4427379" cy="879156"/>
          </a:xfrm>
          <a:prstGeom prst="rect">
            <a:avLst/>
          </a:prstGeom>
        </p:spPr>
        <p:txBody>
          <a:bodyPr/>
          <a:lstStyle>
            <a:lvl1pPr marL="0" marR="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a:t>
            </a:r>
            <a:endParaRPr lang="ru-RU" dirty="0"/>
          </a:p>
        </p:txBody>
      </p:sp>
      <p:sp>
        <p:nvSpPr>
          <p:cNvPr id="26" name="Text Placeholder 23"/>
          <p:cNvSpPr>
            <a:spLocks noGrp="1"/>
          </p:cNvSpPr>
          <p:nvPr>
            <p:ph type="body" sz="quarter" idx="16" hasCustomPrompt="1"/>
          </p:nvPr>
        </p:nvSpPr>
        <p:spPr>
          <a:xfrm>
            <a:off x="7116920" y="5575619"/>
            <a:ext cx="4427379" cy="1068388"/>
          </a:xfrm>
          <a:prstGeom prst="rect">
            <a:avLst/>
          </a:prstGeom>
        </p:spPr>
        <p:txBody>
          <a:bodyPr/>
          <a:lstStyle>
            <a:lvl1pPr marL="0" marR="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a:t>
            </a:r>
            <a:endParaRPr lang="ru-RU" altLang="ru-RU" sz="1100" dirty="0">
              <a:latin typeface="Open Sans" panose="020B0606030504020204" pitchFamily="34" charset="0"/>
              <a:cs typeface="Open Sans" panose="020B0606030504020204" pitchFamily="34" charset="0"/>
            </a:endParaRPr>
          </a:p>
          <a:p>
            <a:pPr lvl="0"/>
            <a:endParaRPr lang="ru-RU" dirty="0"/>
          </a:p>
          <a:p>
            <a:pPr lvl="0"/>
            <a:endParaRPr lang="ru-RU" dirty="0"/>
          </a:p>
        </p:txBody>
      </p:sp>
      <p:sp>
        <p:nvSpPr>
          <p:cNvPr id="27" name="Text Placeholder 23"/>
          <p:cNvSpPr>
            <a:spLocks noGrp="1"/>
          </p:cNvSpPr>
          <p:nvPr>
            <p:ph type="body" sz="quarter" idx="17" hasCustomPrompt="1"/>
          </p:nvPr>
        </p:nvSpPr>
        <p:spPr>
          <a:xfrm>
            <a:off x="7116920" y="4526375"/>
            <a:ext cx="4427379" cy="657055"/>
          </a:xfrm>
          <a:prstGeom prst="rect">
            <a:avLst/>
          </a:prstGeom>
        </p:spPr>
        <p:txBody>
          <a:bodyPr/>
          <a:lstStyle>
            <a:lvl1pPr marL="0" marR="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a:t>
            </a:r>
            <a:endParaRPr lang="ru-RU" dirty="0"/>
          </a:p>
        </p:txBody>
      </p:sp>
      <p:sp>
        <p:nvSpPr>
          <p:cNvPr id="29" name="Text Placeholder 28"/>
          <p:cNvSpPr>
            <a:spLocks noGrp="1"/>
          </p:cNvSpPr>
          <p:nvPr>
            <p:ph type="body" sz="quarter" idx="18" hasCustomPrompt="1"/>
          </p:nvPr>
        </p:nvSpPr>
        <p:spPr>
          <a:xfrm>
            <a:off x="4885055" y="349250"/>
            <a:ext cx="2887980" cy="540067"/>
          </a:xfrm>
          <a:prstGeom prst="rect">
            <a:avLst/>
          </a:prstGeom>
        </p:spPr>
        <p:txBody>
          <a:bodyPr/>
          <a:lstStyle>
            <a:lvl1pPr marL="0" indent="0" algn="ctr">
              <a:buNone/>
              <a:defRPr sz="2800" b="1">
                <a:latin typeface="Open Sans" panose="020B0606030504020204" pitchFamily="34" charset="0"/>
                <a:ea typeface="Open Sans" panose="020B0606030504020204" pitchFamily="34" charset="0"/>
                <a:cs typeface="Open Sans" panose="020B0606030504020204" pitchFamily="34" charset="0"/>
              </a:defRPr>
            </a:lvl1pPr>
            <a:lvl2pPr>
              <a:defRPr sz="2800"/>
            </a:lvl2pPr>
            <a:lvl3pPr>
              <a:defRPr sz="2800"/>
            </a:lvl3pPr>
            <a:lvl4pPr>
              <a:defRPr sz="2800"/>
            </a:lvl4pPr>
            <a:lvl5pPr>
              <a:defRPr sz="2800"/>
            </a:lvl5pPr>
          </a:lstStyle>
          <a:p>
            <a:pPr lvl="0"/>
            <a:r>
              <a:rPr lang="en-US" dirty="0"/>
              <a:t>COUNTRY</a:t>
            </a:r>
            <a:endParaRPr lang="ru-RU" dirty="0"/>
          </a:p>
        </p:txBody>
      </p:sp>
    </p:spTree>
    <p:extLst>
      <p:ext uri="{BB962C8B-B14F-4D97-AF65-F5344CB8AC3E}">
        <p14:creationId xmlns:p14="http://schemas.microsoft.com/office/powerpoint/2010/main" val="88540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01 options">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816883" y="5470951"/>
            <a:ext cx="1763032" cy="1022350"/>
          </a:xfrm>
        </p:spPr>
        <p:txBody>
          <a:bodyPr>
            <a:noAutofit/>
          </a:bodyPr>
          <a:lstStyle>
            <a:lvl1pPr marL="0" indent="0">
              <a:buNone/>
              <a:defRPr sz="1200">
                <a:solidFill>
                  <a:schemeClr val="tx1"/>
                </a:solidFill>
              </a:defRPr>
            </a:lvl1pPr>
          </a:lstStyle>
          <a:p>
            <a:pPr lvl="0"/>
            <a:r>
              <a:rPr lang="en-US" dirty="0"/>
              <a:t>Lorem ipsum dolor sit amet, consectetur adipiscing elit, sed do</a:t>
            </a:r>
            <a:endParaRPr lang="ru-RU" dirty="0"/>
          </a:p>
        </p:txBody>
      </p:sp>
      <p:sp>
        <p:nvSpPr>
          <p:cNvPr id="3" name="Text Placeholder 2"/>
          <p:cNvSpPr>
            <a:spLocks noGrp="1"/>
          </p:cNvSpPr>
          <p:nvPr>
            <p:ph type="body" sz="quarter" idx="18" hasCustomPrompt="1"/>
          </p:nvPr>
        </p:nvSpPr>
        <p:spPr>
          <a:xfrm>
            <a:off x="816882" y="5064283"/>
            <a:ext cx="1763033" cy="383494"/>
          </a:xfrm>
        </p:spPr>
        <p:txBody>
          <a:bodyPr/>
          <a:lstStyle>
            <a:lvl1pPr marL="0" indent="0" algn="ctr">
              <a:buNone/>
              <a:defRPr sz="1800" b="1"/>
            </a:lvl1pPr>
          </a:lstStyle>
          <a:p>
            <a:pPr lvl="0"/>
            <a:r>
              <a:rPr lang="en-US" dirty="0"/>
              <a:t>CREATIVE</a:t>
            </a:r>
            <a:endParaRPr lang="ru-RU" dirty="0"/>
          </a:p>
        </p:txBody>
      </p:sp>
      <p:sp>
        <p:nvSpPr>
          <p:cNvPr id="26" name="Text Placeholder 11"/>
          <p:cNvSpPr>
            <a:spLocks noGrp="1"/>
          </p:cNvSpPr>
          <p:nvPr>
            <p:ph type="body" sz="quarter" idx="19" hasCustomPrompt="1"/>
          </p:nvPr>
        </p:nvSpPr>
        <p:spPr>
          <a:xfrm>
            <a:off x="2988583" y="5470951"/>
            <a:ext cx="1763032" cy="1022350"/>
          </a:xfrm>
        </p:spPr>
        <p:txBody>
          <a:bodyPr>
            <a:noAutofit/>
          </a:bodyPr>
          <a:lstStyle>
            <a:lvl1pPr marL="0" indent="0">
              <a:buNone/>
              <a:defRPr sz="1200">
                <a:solidFill>
                  <a:schemeClr val="tx1"/>
                </a:solidFill>
              </a:defRPr>
            </a:lvl1pPr>
          </a:lstStyle>
          <a:p>
            <a:pPr lvl="0"/>
            <a:r>
              <a:rPr lang="en-US" dirty="0"/>
              <a:t>Lorem ipsum dolor sit amet, consectetur adipiscing elit, sed do</a:t>
            </a:r>
            <a:endParaRPr lang="ru-RU" dirty="0"/>
          </a:p>
        </p:txBody>
      </p:sp>
      <p:sp>
        <p:nvSpPr>
          <p:cNvPr id="27" name="Text Placeholder 2"/>
          <p:cNvSpPr>
            <a:spLocks noGrp="1"/>
          </p:cNvSpPr>
          <p:nvPr>
            <p:ph type="body" sz="quarter" idx="20" hasCustomPrompt="1"/>
          </p:nvPr>
        </p:nvSpPr>
        <p:spPr>
          <a:xfrm>
            <a:off x="2988582" y="5064283"/>
            <a:ext cx="1763033" cy="383494"/>
          </a:xfrm>
        </p:spPr>
        <p:txBody>
          <a:bodyPr/>
          <a:lstStyle>
            <a:lvl1pPr marL="0" indent="0" algn="ctr">
              <a:buNone/>
              <a:defRPr sz="1800" b="1"/>
            </a:lvl1pPr>
          </a:lstStyle>
          <a:p>
            <a:pPr lvl="0"/>
            <a:r>
              <a:rPr lang="en-US" dirty="0"/>
              <a:t>INVESTMENT</a:t>
            </a:r>
            <a:endParaRPr lang="ru-RU" dirty="0"/>
          </a:p>
        </p:txBody>
      </p:sp>
      <p:sp>
        <p:nvSpPr>
          <p:cNvPr id="28" name="Text Placeholder 11"/>
          <p:cNvSpPr>
            <a:spLocks noGrp="1"/>
          </p:cNvSpPr>
          <p:nvPr>
            <p:ph type="body" sz="quarter" idx="21" hasCustomPrompt="1"/>
          </p:nvPr>
        </p:nvSpPr>
        <p:spPr>
          <a:xfrm>
            <a:off x="5160282" y="5470951"/>
            <a:ext cx="1763032" cy="1022350"/>
          </a:xfrm>
        </p:spPr>
        <p:txBody>
          <a:bodyPr>
            <a:noAutofit/>
          </a:bodyPr>
          <a:lstStyle>
            <a:lvl1pPr marL="0" indent="0">
              <a:buNone/>
              <a:defRPr sz="1200">
                <a:solidFill>
                  <a:schemeClr val="tx1"/>
                </a:solidFill>
              </a:defRPr>
            </a:lvl1pPr>
          </a:lstStyle>
          <a:p>
            <a:pPr lvl="0"/>
            <a:r>
              <a:rPr lang="en-US" dirty="0"/>
              <a:t>Lorem ipsum dolor sit amet, consectetur adipiscing elit, sed do</a:t>
            </a:r>
            <a:endParaRPr lang="ru-RU" dirty="0"/>
          </a:p>
        </p:txBody>
      </p:sp>
      <p:sp>
        <p:nvSpPr>
          <p:cNvPr id="29" name="Text Placeholder 2"/>
          <p:cNvSpPr>
            <a:spLocks noGrp="1"/>
          </p:cNvSpPr>
          <p:nvPr>
            <p:ph type="body" sz="quarter" idx="22" hasCustomPrompt="1"/>
          </p:nvPr>
        </p:nvSpPr>
        <p:spPr>
          <a:xfrm>
            <a:off x="5160281" y="5064283"/>
            <a:ext cx="1885498" cy="383494"/>
          </a:xfrm>
        </p:spPr>
        <p:txBody>
          <a:bodyPr/>
          <a:lstStyle>
            <a:lvl1pPr marL="0" indent="0" algn="ctr">
              <a:buNone/>
              <a:defRPr sz="1800" b="1"/>
            </a:lvl1pPr>
          </a:lstStyle>
          <a:p>
            <a:pPr lvl="0"/>
            <a:r>
              <a:rPr lang="en-US" dirty="0"/>
              <a:t>MANAGEMENT</a:t>
            </a:r>
            <a:endParaRPr lang="ru-RU" dirty="0"/>
          </a:p>
        </p:txBody>
      </p:sp>
      <p:sp>
        <p:nvSpPr>
          <p:cNvPr id="30" name="Text Placeholder 11"/>
          <p:cNvSpPr>
            <a:spLocks noGrp="1"/>
          </p:cNvSpPr>
          <p:nvPr>
            <p:ph type="body" sz="quarter" idx="23" hasCustomPrompt="1"/>
          </p:nvPr>
        </p:nvSpPr>
        <p:spPr>
          <a:xfrm>
            <a:off x="7331980" y="5470951"/>
            <a:ext cx="1763032" cy="1022350"/>
          </a:xfrm>
        </p:spPr>
        <p:txBody>
          <a:bodyPr>
            <a:noAutofit/>
          </a:bodyPr>
          <a:lstStyle>
            <a:lvl1pPr marL="0" indent="0">
              <a:buNone/>
              <a:defRPr sz="1200">
                <a:solidFill>
                  <a:schemeClr val="tx1"/>
                </a:solidFill>
              </a:defRPr>
            </a:lvl1pPr>
          </a:lstStyle>
          <a:p>
            <a:pPr lvl="0"/>
            <a:r>
              <a:rPr lang="en-US" dirty="0"/>
              <a:t>Lorem ipsum dolor sit amet, consectetur adipiscing elit, sed do</a:t>
            </a:r>
            <a:endParaRPr lang="ru-RU" dirty="0"/>
          </a:p>
        </p:txBody>
      </p:sp>
      <p:sp>
        <p:nvSpPr>
          <p:cNvPr id="31" name="Text Placeholder 2"/>
          <p:cNvSpPr>
            <a:spLocks noGrp="1"/>
          </p:cNvSpPr>
          <p:nvPr>
            <p:ph type="body" sz="quarter" idx="24" hasCustomPrompt="1"/>
          </p:nvPr>
        </p:nvSpPr>
        <p:spPr>
          <a:xfrm>
            <a:off x="7331979" y="5064283"/>
            <a:ext cx="1763033" cy="383494"/>
          </a:xfrm>
        </p:spPr>
        <p:txBody>
          <a:bodyPr/>
          <a:lstStyle>
            <a:lvl1pPr marL="0" indent="0" algn="ctr">
              <a:buNone/>
              <a:defRPr sz="1800" b="1"/>
            </a:lvl1pPr>
          </a:lstStyle>
          <a:p>
            <a:pPr lvl="0"/>
            <a:r>
              <a:rPr lang="en-US" dirty="0"/>
              <a:t>BUSINESS</a:t>
            </a:r>
            <a:endParaRPr lang="ru-RU" dirty="0"/>
          </a:p>
        </p:txBody>
      </p:sp>
      <p:sp>
        <p:nvSpPr>
          <p:cNvPr id="32" name="Text Placeholder 11"/>
          <p:cNvSpPr>
            <a:spLocks noGrp="1"/>
          </p:cNvSpPr>
          <p:nvPr>
            <p:ph type="body" sz="quarter" idx="25" hasCustomPrompt="1"/>
          </p:nvPr>
        </p:nvSpPr>
        <p:spPr>
          <a:xfrm>
            <a:off x="9503677" y="5470951"/>
            <a:ext cx="1763032" cy="1022350"/>
          </a:xfrm>
        </p:spPr>
        <p:txBody>
          <a:bodyPr>
            <a:noAutofit/>
          </a:bodyPr>
          <a:lstStyle>
            <a:lvl1pPr marL="0" indent="0">
              <a:buNone/>
              <a:defRPr sz="1200">
                <a:solidFill>
                  <a:schemeClr val="tx1"/>
                </a:solidFill>
              </a:defRPr>
            </a:lvl1pPr>
          </a:lstStyle>
          <a:p>
            <a:pPr lvl="0"/>
            <a:r>
              <a:rPr lang="en-US" dirty="0"/>
              <a:t>Lorem ipsum dolor sit amet, consectetur adipiscing elit, sed do</a:t>
            </a:r>
            <a:endParaRPr lang="ru-RU" dirty="0"/>
          </a:p>
        </p:txBody>
      </p:sp>
      <p:sp>
        <p:nvSpPr>
          <p:cNvPr id="33" name="Text Placeholder 2"/>
          <p:cNvSpPr>
            <a:spLocks noGrp="1"/>
          </p:cNvSpPr>
          <p:nvPr>
            <p:ph type="body" sz="quarter" idx="26" hasCustomPrompt="1"/>
          </p:nvPr>
        </p:nvSpPr>
        <p:spPr>
          <a:xfrm>
            <a:off x="9503676" y="5064283"/>
            <a:ext cx="1763033" cy="383494"/>
          </a:xfrm>
        </p:spPr>
        <p:txBody>
          <a:bodyPr/>
          <a:lstStyle>
            <a:lvl1pPr marL="0" indent="0" algn="ctr">
              <a:buNone/>
              <a:defRPr sz="1800" b="1"/>
            </a:lvl1pPr>
          </a:lstStyle>
          <a:p>
            <a:pPr lvl="0"/>
            <a:r>
              <a:rPr lang="en-US" dirty="0"/>
              <a:t>GOAL</a:t>
            </a:r>
            <a:endParaRPr lang="ru-RU" dirty="0"/>
          </a:p>
        </p:txBody>
      </p:sp>
    </p:spTree>
    <p:extLst>
      <p:ext uri="{BB962C8B-B14F-4D97-AF65-F5344CB8AC3E}">
        <p14:creationId xmlns:p14="http://schemas.microsoft.com/office/powerpoint/2010/main" val="30303269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right">
    <p:spTree>
      <p:nvGrpSpPr>
        <p:cNvPr id="1" name=""/>
        <p:cNvGrpSpPr/>
        <p:nvPr/>
      </p:nvGrpSpPr>
      <p:grpSpPr>
        <a:xfrm>
          <a:off x="0" y="0"/>
          <a:ext cx="0" cy="0"/>
          <a:chOff x="0" y="0"/>
          <a:chExt cx="0" cy="0"/>
        </a:xfrm>
      </p:grpSpPr>
      <p:sp>
        <p:nvSpPr>
          <p:cNvPr id="17" name="Text Placeholder 16"/>
          <p:cNvSpPr>
            <a:spLocks noGrp="1"/>
          </p:cNvSpPr>
          <p:nvPr>
            <p:ph type="body" sz="quarter" idx="10" hasCustomPrompt="1"/>
          </p:nvPr>
        </p:nvSpPr>
        <p:spPr>
          <a:xfrm>
            <a:off x="7687467" y="2304397"/>
            <a:ext cx="3872099" cy="382027"/>
          </a:xfrm>
          <a:prstGeom prst="rect">
            <a:avLst/>
          </a:prstGeom>
        </p:spPr>
        <p:txBody>
          <a:bodyPr/>
          <a:lstStyle>
            <a:lvl1pPr marL="0" indent="0" algn="r">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01</a:t>
            </a:r>
            <a:endParaRPr lang="ru-RU" dirty="0"/>
          </a:p>
        </p:txBody>
      </p:sp>
      <p:sp>
        <p:nvSpPr>
          <p:cNvPr id="18" name="Text Placeholder 16"/>
          <p:cNvSpPr>
            <a:spLocks noGrp="1"/>
          </p:cNvSpPr>
          <p:nvPr>
            <p:ph type="body" sz="quarter" idx="11" hasCustomPrompt="1"/>
          </p:nvPr>
        </p:nvSpPr>
        <p:spPr>
          <a:xfrm>
            <a:off x="7687467" y="3680480"/>
            <a:ext cx="3872099" cy="382027"/>
          </a:xfrm>
          <a:prstGeom prst="rect">
            <a:avLst/>
          </a:prstGeom>
        </p:spPr>
        <p:txBody>
          <a:bodyPr/>
          <a:lstStyle>
            <a:lvl1pPr marL="0" indent="0" algn="r">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02</a:t>
            </a:r>
            <a:endParaRPr lang="ru-RU" dirty="0"/>
          </a:p>
        </p:txBody>
      </p:sp>
      <p:sp>
        <p:nvSpPr>
          <p:cNvPr id="19" name="Text Placeholder 16"/>
          <p:cNvSpPr>
            <a:spLocks noGrp="1"/>
          </p:cNvSpPr>
          <p:nvPr>
            <p:ph type="body" sz="quarter" idx="12" hasCustomPrompt="1"/>
          </p:nvPr>
        </p:nvSpPr>
        <p:spPr>
          <a:xfrm>
            <a:off x="7687467" y="4927600"/>
            <a:ext cx="3872099" cy="382027"/>
          </a:xfrm>
          <a:prstGeom prst="rect">
            <a:avLst/>
          </a:prstGeom>
        </p:spPr>
        <p:txBody>
          <a:bodyPr/>
          <a:lstStyle>
            <a:lvl1pPr marL="0" indent="0" algn="r">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03</a:t>
            </a:r>
            <a:endParaRPr lang="ru-RU" dirty="0"/>
          </a:p>
        </p:txBody>
      </p:sp>
      <p:sp>
        <p:nvSpPr>
          <p:cNvPr id="24" name="Text Placeholder 23"/>
          <p:cNvSpPr>
            <a:spLocks noGrp="1"/>
          </p:cNvSpPr>
          <p:nvPr>
            <p:ph type="body" sz="quarter" idx="14" hasCustomPrompt="1"/>
          </p:nvPr>
        </p:nvSpPr>
        <p:spPr>
          <a:xfrm>
            <a:off x="7158830" y="2719705"/>
            <a:ext cx="4427379" cy="955694"/>
          </a:xfrm>
          <a:prstGeom prst="rect">
            <a:avLst/>
          </a:prstGeom>
        </p:spPr>
        <p:txBody>
          <a:bodyPr/>
          <a:lstStyle>
            <a:lvl1pPr marL="0" marR="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a:t>
            </a:r>
            <a:endParaRPr lang="ru-RU" dirty="0"/>
          </a:p>
        </p:txBody>
      </p:sp>
      <p:sp>
        <p:nvSpPr>
          <p:cNvPr id="25" name="Text Placeholder 23"/>
          <p:cNvSpPr>
            <a:spLocks noGrp="1"/>
          </p:cNvSpPr>
          <p:nvPr>
            <p:ph type="body" sz="quarter" idx="15" hasCustomPrompt="1"/>
          </p:nvPr>
        </p:nvSpPr>
        <p:spPr>
          <a:xfrm>
            <a:off x="7158830" y="4043363"/>
            <a:ext cx="4427379" cy="879156"/>
          </a:xfrm>
          <a:prstGeom prst="rect">
            <a:avLst/>
          </a:prstGeom>
        </p:spPr>
        <p:txBody>
          <a:bodyPr/>
          <a:lstStyle>
            <a:lvl1pPr marL="0" marR="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Duis aute irure dolor</a:t>
            </a:r>
            <a:endParaRPr lang="ru-RU" dirty="0"/>
          </a:p>
        </p:txBody>
      </p:sp>
      <p:sp>
        <p:nvSpPr>
          <p:cNvPr id="29" name="Text Placeholder 28"/>
          <p:cNvSpPr>
            <a:spLocks noGrp="1"/>
          </p:cNvSpPr>
          <p:nvPr>
            <p:ph type="body" sz="quarter" idx="18" hasCustomPrompt="1"/>
          </p:nvPr>
        </p:nvSpPr>
        <p:spPr>
          <a:xfrm>
            <a:off x="4885055" y="349250"/>
            <a:ext cx="2887980" cy="540067"/>
          </a:xfrm>
          <a:prstGeom prst="rect">
            <a:avLst/>
          </a:prstGeom>
        </p:spPr>
        <p:txBody>
          <a:bodyPr/>
          <a:lstStyle>
            <a:lvl1pPr marL="0" indent="0" algn="ctr">
              <a:buNone/>
              <a:defRPr sz="2800" b="1">
                <a:latin typeface="Open Sans" panose="020B0606030504020204" pitchFamily="34" charset="0"/>
                <a:ea typeface="Open Sans" panose="020B0606030504020204" pitchFamily="34" charset="0"/>
                <a:cs typeface="Open Sans" panose="020B0606030504020204" pitchFamily="34" charset="0"/>
              </a:defRPr>
            </a:lvl1pPr>
            <a:lvl2pPr>
              <a:defRPr sz="2800"/>
            </a:lvl2pPr>
            <a:lvl3pPr>
              <a:defRPr sz="2800"/>
            </a:lvl3pPr>
            <a:lvl4pPr>
              <a:defRPr sz="2800"/>
            </a:lvl4pPr>
            <a:lvl5pPr>
              <a:defRPr sz="2800"/>
            </a:lvl5pPr>
          </a:lstStyle>
          <a:p>
            <a:pPr lvl="0"/>
            <a:r>
              <a:rPr lang="en-US" dirty="0"/>
              <a:t>COUNTRY</a:t>
            </a:r>
            <a:endParaRPr lang="ru-RU" dirty="0"/>
          </a:p>
        </p:txBody>
      </p:sp>
      <p:sp>
        <p:nvSpPr>
          <p:cNvPr id="58" name="Text Placeholder 23"/>
          <p:cNvSpPr>
            <a:spLocks noGrp="1"/>
          </p:cNvSpPr>
          <p:nvPr>
            <p:ph type="body" sz="quarter" idx="19" hasCustomPrompt="1"/>
          </p:nvPr>
        </p:nvSpPr>
        <p:spPr>
          <a:xfrm>
            <a:off x="7158830" y="5325269"/>
            <a:ext cx="4427379" cy="879156"/>
          </a:xfrm>
          <a:prstGeom prst="rect">
            <a:avLst/>
          </a:prstGeom>
        </p:spPr>
        <p:txBody>
          <a:bodyPr/>
          <a:lstStyle>
            <a:lvl1pPr marL="0" marR="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Duis aute irure dolor</a:t>
            </a:r>
            <a:endParaRPr lang="ru-RU" dirty="0"/>
          </a:p>
        </p:txBody>
      </p:sp>
    </p:spTree>
    <p:extLst>
      <p:ext uri="{BB962C8B-B14F-4D97-AF65-F5344CB8AC3E}">
        <p14:creationId xmlns:p14="http://schemas.microsoft.com/office/powerpoint/2010/main" val="23851871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left">
    <p:spTree>
      <p:nvGrpSpPr>
        <p:cNvPr id="1" name=""/>
        <p:cNvGrpSpPr/>
        <p:nvPr/>
      </p:nvGrpSpPr>
      <p:grpSpPr>
        <a:xfrm>
          <a:off x="0" y="0"/>
          <a:ext cx="0" cy="0"/>
          <a:chOff x="0" y="0"/>
          <a:chExt cx="0" cy="0"/>
        </a:xfrm>
      </p:grpSpPr>
      <p:sp>
        <p:nvSpPr>
          <p:cNvPr id="17" name="Text Placeholder 16"/>
          <p:cNvSpPr>
            <a:spLocks noGrp="1"/>
          </p:cNvSpPr>
          <p:nvPr>
            <p:ph type="body" sz="quarter" idx="10" hasCustomPrompt="1"/>
          </p:nvPr>
        </p:nvSpPr>
        <p:spPr>
          <a:xfrm>
            <a:off x="750410" y="2304397"/>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01</a:t>
            </a:r>
            <a:endParaRPr lang="ru-RU" dirty="0"/>
          </a:p>
        </p:txBody>
      </p:sp>
      <p:sp>
        <p:nvSpPr>
          <p:cNvPr id="18" name="Text Placeholder 16"/>
          <p:cNvSpPr>
            <a:spLocks noGrp="1"/>
          </p:cNvSpPr>
          <p:nvPr>
            <p:ph type="body" sz="quarter" idx="11" hasCustomPrompt="1"/>
          </p:nvPr>
        </p:nvSpPr>
        <p:spPr>
          <a:xfrm>
            <a:off x="750410" y="3680480"/>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02</a:t>
            </a:r>
            <a:endParaRPr lang="ru-RU" dirty="0"/>
          </a:p>
        </p:txBody>
      </p:sp>
      <p:sp>
        <p:nvSpPr>
          <p:cNvPr id="19" name="Text Placeholder 16"/>
          <p:cNvSpPr>
            <a:spLocks noGrp="1"/>
          </p:cNvSpPr>
          <p:nvPr>
            <p:ph type="body" sz="quarter" idx="12" hasCustomPrompt="1"/>
          </p:nvPr>
        </p:nvSpPr>
        <p:spPr>
          <a:xfrm>
            <a:off x="750410" y="4927600"/>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03</a:t>
            </a:r>
            <a:endParaRPr lang="ru-RU" dirty="0"/>
          </a:p>
        </p:txBody>
      </p:sp>
      <p:sp>
        <p:nvSpPr>
          <p:cNvPr id="24" name="Text Placeholder 23"/>
          <p:cNvSpPr>
            <a:spLocks noGrp="1"/>
          </p:cNvSpPr>
          <p:nvPr>
            <p:ph type="body" sz="quarter" idx="14" hasCustomPrompt="1"/>
          </p:nvPr>
        </p:nvSpPr>
        <p:spPr>
          <a:xfrm>
            <a:off x="750410" y="2719705"/>
            <a:ext cx="4427379" cy="955694"/>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a:t>
            </a:r>
            <a:endParaRPr lang="ru-RU" dirty="0"/>
          </a:p>
        </p:txBody>
      </p:sp>
      <p:sp>
        <p:nvSpPr>
          <p:cNvPr id="25" name="Text Placeholder 23"/>
          <p:cNvSpPr>
            <a:spLocks noGrp="1"/>
          </p:cNvSpPr>
          <p:nvPr>
            <p:ph type="body" sz="quarter" idx="15" hasCustomPrompt="1"/>
          </p:nvPr>
        </p:nvSpPr>
        <p:spPr>
          <a:xfrm>
            <a:off x="750410" y="4043363"/>
            <a:ext cx="4427379" cy="879156"/>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Duis aute irure dolor</a:t>
            </a:r>
            <a:endParaRPr lang="ru-RU" dirty="0"/>
          </a:p>
        </p:txBody>
      </p:sp>
      <p:sp>
        <p:nvSpPr>
          <p:cNvPr id="29" name="Text Placeholder 28"/>
          <p:cNvSpPr>
            <a:spLocks noGrp="1"/>
          </p:cNvSpPr>
          <p:nvPr>
            <p:ph type="body" sz="quarter" idx="18" hasCustomPrompt="1"/>
          </p:nvPr>
        </p:nvSpPr>
        <p:spPr>
          <a:xfrm>
            <a:off x="4885055" y="349250"/>
            <a:ext cx="2887980" cy="540067"/>
          </a:xfrm>
          <a:prstGeom prst="rect">
            <a:avLst/>
          </a:prstGeom>
        </p:spPr>
        <p:txBody>
          <a:bodyPr/>
          <a:lstStyle>
            <a:lvl1pPr marL="0" indent="0" algn="ctr">
              <a:buNone/>
              <a:defRPr sz="2800" b="1">
                <a:latin typeface="Open Sans" panose="020B0606030504020204" pitchFamily="34" charset="0"/>
                <a:ea typeface="Open Sans" panose="020B0606030504020204" pitchFamily="34" charset="0"/>
                <a:cs typeface="Open Sans" panose="020B0606030504020204" pitchFamily="34" charset="0"/>
              </a:defRPr>
            </a:lvl1pPr>
            <a:lvl2pPr>
              <a:defRPr sz="2800"/>
            </a:lvl2pPr>
            <a:lvl3pPr>
              <a:defRPr sz="2800"/>
            </a:lvl3pPr>
            <a:lvl4pPr>
              <a:defRPr sz="2800"/>
            </a:lvl4pPr>
            <a:lvl5pPr>
              <a:defRPr sz="2800"/>
            </a:lvl5pPr>
          </a:lstStyle>
          <a:p>
            <a:pPr lvl="0"/>
            <a:r>
              <a:rPr lang="en-US" dirty="0"/>
              <a:t>COUNTRY</a:t>
            </a:r>
            <a:endParaRPr lang="ru-RU" dirty="0"/>
          </a:p>
        </p:txBody>
      </p:sp>
      <p:sp>
        <p:nvSpPr>
          <p:cNvPr id="58" name="Text Placeholder 23"/>
          <p:cNvSpPr>
            <a:spLocks noGrp="1"/>
          </p:cNvSpPr>
          <p:nvPr>
            <p:ph type="body" sz="quarter" idx="19" hasCustomPrompt="1"/>
          </p:nvPr>
        </p:nvSpPr>
        <p:spPr>
          <a:xfrm>
            <a:off x="750410" y="5325269"/>
            <a:ext cx="4427379" cy="879156"/>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Duis aute irure dolor</a:t>
            </a:r>
            <a:endParaRPr lang="ru-RU" dirty="0"/>
          </a:p>
        </p:txBody>
      </p:sp>
    </p:spTree>
    <p:extLst>
      <p:ext uri="{BB962C8B-B14F-4D97-AF65-F5344CB8AC3E}">
        <p14:creationId xmlns:p14="http://schemas.microsoft.com/office/powerpoint/2010/main" val="6921507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7" name="Text Placeholder 16"/>
          <p:cNvSpPr>
            <a:spLocks noGrp="1"/>
          </p:cNvSpPr>
          <p:nvPr>
            <p:ph type="body" sz="quarter" idx="10" hasCustomPrompt="1"/>
          </p:nvPr>
        </p:nvSpPr>
        <p:spPr>
          <a:xfrm>
            <a:off x="785205" y="1542397"/>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01</a:t>
            </a:r>
            <a:endParaRPr lang="ru-RU" dirty="0"/>
          </a:p>
        </p:txBody>
      </p:sp>
      <p:sp>
        <p:nvSpPr>
          <p:cNvPr id="18" name="Text Placeholder 16"/>
          <p:cNvSpPr>
            <a:spLocks noGrp="1"/>
          </p:cNvSpPr>
          <p:nvPr>
            <p:ph type="body" sz="quarter" idx="11" hasCustomPrompt="1"/>
          </p:nvPr>
        </p:nvSpPr>
        <p:spPr>
          <a:xfrm>
            <a:off x="785205" y="2918480"/>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02</a:t>
            </a:r>
            <a:endParaRPr lang="ru-RU" dirty="0"/>
          </a:p>
        </p:txBody>
      </p:sp>
      <p:sp>
        <p:nvSpPr>
          <p:cNvPr id="19" name="Text Placeholder 16"/>
          <p:cNvSpPr>
            <a:spLocks noGrp="1"/>
          </p:cNvSpPr>
          <p:nvPr>
            <p:ph type="body" sz="quarter" idx="12" hasCustomPrompt="1"/>
          </p:nvPr>
        </p:nvSpPr>
        <p:spPr>
          <a:xfrm>
            <a:off x="785205" y="4165600"/>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03</a:t>
            </a:r>
            <a:endParaRPr lang="ru-RU" dirty="0"/>
          </a:p>
        </p:txBody>
      </p:sp>
      <p:sp>
        <p:nvSpPr>
          <p:cNvPr id="20" name="Text Placeholder 16"/>
          <p:cNvSpPr>
            <a:spLocks noGrp="1"/>
          </p:cNvSpPr>
          <p:nvPr>
            <p:ph type="body" sz="quarter" idx="13" hasCustomPrompt="1"/>
          </p:nvPr>
        </p:nvSpPr>
        <p:spPr>
          <a:xfrm>
            <a:off x="785205" y="5188511"/>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04</a:t>
            </a:r>
            <a:endParaRPr lang="ru-RU" dirty="0"/>
          </a:p>
        </p:txBody>
      </p:sp>
      <p:sp>
        <p:nvSpPr>
          <p:cNvPr id="24" name="Text Placeholder 23"/>
          <p:cNvSpPr>
            <a:spLocks noGrp="1"/>
          </p:cNvSpPr>
          <p:nvPr>
            <p:ph type="body" sz="quarter" idx="14" hasCustomPrompt="1"/>
          </p:nvPr>
        </p:nvSpPr>
        <p:spPr>
          <a:xfrm>
            <a:off x="777080" y="1957705"/>
            <a:ext cx="4427379" cy="955694"/>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a:t>
            </a:r>
            <a:endParaRPr lang="ru-RU" altLang="ru-RU" sz="1100" dirty="0">
              <a:latin typeface="Open Sans" panose="020B0606030504020204" pitchFamily="34" charset="0"/>
              <a:cs typeface="Open Sans" panose="020B0606030504020204" pitchFamily="34" charset="0"/>
            </a:endParaRPr>
          </a:p>
          <a:p>
            <a:pPr lvl="0"/>
            <a:endParaRPr lang="ru-RU" dirty="0"/>
          </a:p>
        </p:txBody>
      </p:sp>
      <p:sp>
        <p:nvSpPr>
          <p:cNvPr id="25" name="Text Placeholder 23"/>
          <p:cNvSpPr>
            <a:spLocks noGrp="1"/>
          </p:cNvSpPr>
          <p:nvPr>
            <p:ph type="body" sz="quarter" idx="15" hasCustomPrompt="1"/>
          </p:nvPr>
        </p:nvSpPr>
        <p:spPr>
          <a:xfrm>
            <a:off x="777080" y="3281363"/>
            <a:ext cx="4427379" cy="879156"/>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a:t>
            </a:r>
            <a:endParaRPr lang="ru-RU" altLang="ru-RU" sz="1100" dirty="0">
              <a:latin typeface="Open Sans" panose="020B0606030504020204" pitchFamily="34" charset="0"/>
              <a:cs typeface="Open Sans" panose="020B0606030504020204" pitchFamily="34" charset="0"/>
            </a:endParaRPr>
          </a:p>
          <a:p>
            <a:pPr lvl="0"/>
            <a:endParaRPr lang="ru-RU" dirty="0"/>
          </a:p>
        </p:txBody>
      </p:sp>
      <p:sp>
        <p:nvSpPr>
          <p:cNvPr id="26" name="Text Placeholder 23"/>
          <p:cNvSpPr>
            <a:spLocks noGrp="1"/>
          </p:cNvSpPr>
          <p:nvPr>
            <p:ph type="body" sz="quarter" idx="16" hasCustomPrompt="1"/>
          </p:nvPr>
        </p:nvSpPr>
        <p:spPr>
          <a:xfrm>
            <a:off x="777080" y="5575619"/>
            <a:ext cx="4427379" cy="1068388"/>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a:t>
            </a:r>
            <a:endParaRPr lang="ru-RU" altLang="ru-RU" sz="1100" dirty="0">
              <a:latin typeface="Open Sans" panose="020B0606030504020204" pitchFamily="34" charset="0"/>
              <a:cs typeface="Open Sans" panose="020B0606030504020204" pitchFamily="34" charset="0"/>
            </a:endParaRPr>
          </a:p>
          <a:p>
            <a:pPr lvl="0"/>
            <a:endParaRPr lang="ru-RU" dirty="0"/>
          </a:p>
        </p:txBody>
      </p:sp>
      <p:sp>
        <p:nvSpPr>
          <p:cNvPr id="27" name="Text Placeholder 23"/>
          <p:cNvSpPr>
            <a:spLocks noGrp="1"/>
          </p:cNvSpPr>
          <p:nvPr>
            <p:ph type="body" sz="quarter" idx="17" hasCustomPrompt="1"/>
          </p:nvPr>
        </p:nvSpPr>
        <p:spPr>
          <a:xfrm>
            <a:off x="777080" y="4526375"/>
            <a:ext cx="4427379" cy="657055"/>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a:t>
            </a:r>
            <a:endParaRPr lang="ru-RU" dirty="0"/>
          </a:p>
        </p:txBody>
      </p:sp>
      <p:sp>
        <p:nvSpPr>
          <p:cNvPr id="29" name="Text Placeholder 28"/>
          <p:cNvSpPr>
            <a:spLocks noGrp="1"/>
          </p:cNvSpPr>
          <p:nvPr>
            <p:ph type="body" sz="quarter" idx="18" hasCustomPrompt="1"/>
          </p:nvPr>
        </p:nvSpPr>
        <p:spPr>
          <a:xfrm>
            <a:off x="4885055" y="349250"/>
            <a:ext cx="2887980" cy="540067"/>
          </a:xfrm>
          <a:prstGeom prst="rect">
            <a:avLst/>
          </a:prstGeom>
        </p:spPr>
        <p:txBody>
          <a:bodyPr/>
          <a:lstStyle>
            <a:lvl1pPr marL="0" indent="0" algn="ctr">
              <a:buNone/>
              <a:defRPr sz="2800" b="1">
                <a:latin typeface="Open Sans" panose="020B0606030504020204" pitchFamily="34" charset="0"/>
                <a:ea typeface="Open Sans" panose="020B0606030504020204" pitchFamily="34" charset="0"/>
                <a:cs typeface="Open Sans" panose="020B0606030504020204" pitchFamily="34" charset="0"/>
              </a:defRPr>
            </a:lvl1pPr>
            <a:lvl2pPr>
              <a:defRPr sz="2800"/>
            </a:lvl2pPr>
            <a:lvl3pPr>
              <a:defRPr sz="2800"/>
            </a:lvl3pPr>
            <a:lvl4pPr>
              <a:defRPr sz="2800"/>
            </a:lvl4pPr>
            <a:lvl5pPr>
              <a:defRPr sz="2800"/>
            </a:lvl5pPr>
          </a:lstStyle>
          <a:p>
            <a:pPr lvl="0"/>
            <a:r>
              <a:rPr lang="en-US" dirty="0"/>
              <a:t>COUNTRY</a:t>
            </a:r>
            <a:endParaRPr lang="ru-RU" dirty="0"/>
          </a:p>
        </p:txBody>
      </p:sp>
    </p:spTree>
    <p:extLst>
      <p:ext uri="{BB962C8B-B14F-4D97-AF65-F5344CB8AC3E}">
        <p14:creationId xmlns:p14="http://schemas.microsoft.com/office/powerpoint/2010/main" val="12365638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2025400" y="1699556"/>
            <a:ext cx="8141200" cy="126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algn="r" rtl="0">
              <a:spcBef>
                <a:spcPts val="0"/>
              </a:spcBef>
              <a:spcAft>
                <a:spcPts val="0"/>
              </a:spcAft>
              <a:buSzPts val="3000"/>
              <a:buNone/>
              <a:defRPr sz="4000"/>
            </a:lvl2pPr>
            <a:lvl3pPr lvl="2" algn="r" rtl="0">
              <a:spcBef>
                <a:spcPts val="0"/>
              </a:spcBef>
              <a:spcAft>
                <a:spcPts val="0"/>
              </a:spcAft>
              <a:buSzPts val="3000"/>
              <a:buNone/>
              <a:defRPr sz="4000"/>
            </a:lvl3pPr>
            <a:lvl4pPr lvl="3" algn="r" rtl="0">
              <a:spcBef>
                <a:spcPts val="0"/>
              </a:spcBef>
              <a:spcAft>
                <a:spcPts val="0"/>
              </a:spcAft>
              <a:buSzPts val="3000"/>
              <a:buNone/>
              <a:defRPr sz="4000"/>
            </a:lvl4pPr>
            <a:lvl5pPr lvl="4" algn="r" rtl="0">
              <a:spcBef>
                <a:spcPts val="0"/>
              </a:spcBef>
              <a:spcAft>
                <a:spcPts val="0"/>
              </a:spcAft>
              <a:buSzPts val="3000"/>
              <a:buNone/>
              <a:defRPr sz="4000"/>
            </a:lvl5pPr>
            <a:lvl6pPr lvl="5" algn="r" rtl="0">
              <a:spcBef>
                <a:spcPts val="0"/>
              </a:spcBef>
              <a:spcAft>
                <a:spcPts val="0"/>
              </a:spcAft>
              <a:buSzPts val="3000"/>
              <a:buNone/>
              <a:defRPr sz="4000"/>
            </a:lvl6pPr>
            <a:lvl7pPr lvl="6" algn="r" rtl="0">
              <a:spcBef>
                <a:spcPts val="0"/>
              </a:spcBef>
              <a:spcAft>
                <a:spcPts val="0"/>
              </a:spcAft>
              <a:buSzPts val="3000"/>
              <a:buNone/>
              <a:defRPr sz="4000"/>
            </a:lvl7pPr>
            <a:lvl8pPr lvl="7" algn="r" rtl="0">
              <a:spcBef>
                <a:spcPts val="0"/>
              </a:spcBef>
              <a:spcAft>
                <a:spcPts val="0"/>
              </a:spcAft>
              <a:buSzPts val="3000"/>
              <a:buNone/>
              <a:defRPr sz="4000"/>
            </a:lvl8pPr>
            <a:lvl9pPr lvl="8" algn="r" rtl="0">
              <a:spcBef>
                <a:spcPts val="0"/>
              </a:spcBef>
              <a:spcAft>
                <a:spcPts val="0"/>
              </a:spcAft>
              <a:buSzPts val="3000"/>
              <a:buNone/>
              <a:defRPr sz="4000"/>
            </a:lvl9pPr>
          </a:lstStyle>
          <a:p>
            <a:endParaRPr/>
          </a:p>
        </p:txBody>
      </p:sp>
      <p:sp>
        <p:nvSpPr>
          <p:cNvPr id="70" name="Google Shape;70;p10"/>
          <p:cNvSpPr/>
          <p:nvPr/>
        </p:nvSpPr>
        <p:spPr>
          <a:xfrm>
            <a:off x="11241033" y="5907033"/>
            <a:ext cx="950800" cy="950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10"/>
          <p:cNvSpPr txBox="1"/>
          <p:nvPr/>
        </p:nvSpPr>
        <p:spPr>
          <a:xfrm>
            <a:off x="11411633" y="6077633"/>
            <a:ext cx="609600" cy="609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fld id="{00000000-1234-1234-1234-123412341234}" type="slidenum">
              <a:rPr lang="en" sz="1333" b="1">
                <a:solidFill>
                  <a:schemeClr val="dk1"/>
                </a:solidFill>
                <a:latin typeface="Krona One"/>
                <a:ea typeface="Krona One"/>
                <a:cs typeface="Krona One"/>
                <a:sym typeface="Krona One"/>
              </a:rPr>
              <a:pPr marL="0" lvl="0" indent="0" algn="ctr" rtl="0">
                <a:spcBef>
                  <a:spcPts val="0"/>
                </a:spcBef>
                <a:spcAft>
                  <a:spcPts val="0"/>
                </a:spcAft>
                <a:buNone/>
              </a:pPr>
              <a:t>‹Nº›</a:t>
            </a:fld>
            <a:endParaRPr sz="1333" b="1">
              <a:solidFill>
                <a:schemeClr val="dk1"/>
              </a:solidFill>
              <a:latin typeface="Krona One"/>
              <a:ea typeface="Krona One"/>
              <a:cs typeface="Krona One"/>
              <a:sym typeface="Krona One"/>
            </a:endParaRPr>
          </a:p>
        </p:txBody>
      </p:sp>
    </p:spTree>
    <p:extLst>
      <p:ext uri="{BB962C8B-B14F-4D97-AF65-F5344CB8AC3E}">
        <p14:creationId xmlns:p14="http://schemas.microsoft.com/office/powerpoint/2010/main" val="1618436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Pyrami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346881" y="4579485"/>
            <a:ext cx="2457676" cy="466044"/>
          </a:xfrm>
        </p:spPr>
        <p:txBody>
          <a:bodyPr>
            <a:normAutofit/>
          </a:bodyPr>
          <a:lstStyle>
            <a:lvl1pPr marL="0" indent="0">
              <a:buNone/>
              <a:defRPr sz="2400" b="1">
                <a:solidFill>
                  <a:schemeClr val="tx1"/>
                </a:solidFill>
              </a:defRPr>
            </a:lvl1pPr>
          </a:lstStyle>
          <a:p>
            <a:pPr lvl="0"/>
            <a:r>
              <a:rPr lang="en-US" dirty="0"/>
              <a:t>INVESTMENT</a:t>
            </a:r>
            <a:endParaRPr lang="ru-RU" dirty="0"/>
          </a:p>
        </p:txBody>
      </p:sp>
      <p:sp>
        <p:nvSpPr>
          <p:cNvPr id="10" name="Text Placeholder 9"/>
          <p:cNvSpPr>
            <a:spLocks noGrp="1"/>
          </p:cNvSpPr>
          <p:nvPr>
            <p:ph type="body" sz="quarter" idx="11" hasCustomPrompt="1"/>
          </p:nvPr>
        </p:nvSpPr>
        <p:spPr>
          <a:xfrm>
            <a:off x="1346881" y="5046209"/>
            <a:ext cx="3118983" cy="979033"/>
          </a:xfrm>
        </p:spPr>
        <p:txBody>
          <a:bodyPr>
            <a:noAutofit/>
          </a:bodyPr>
          <a:lstStyle>
            <a:lvl1pPr marL="0" indent="0">
              <a:buNone/>
              <a:defRPr sz="1200"/>
            </a:lvl1pPr>
          </a:lstStyle>
          <a:p>
            <a:pPr lvl="0"/>
            <a:r>
              <a:rPr lang="en-US" dirty="0"/>
              <a:t>Lorem ipsum dolor sit amet, consectetur adipiscing elit, sed do eiusmod tempor incididunt ut labore et dolore magna aliqua. Ut enim ad minim veniam, quis</a:t>
            </a:r>
            <a:endParaRPr lang="ru-RU" dirty="0"/>
          </a:p>
        </p:txBody>
      </p:sp>
      <p:sp>
        <p:nvSpPr>
          <p:cNvPr id="12" name="Text Placeholder 7"/>
          <p:cNvSpPr>
            <a:spLocks noGrp="1"/>
          </p:cNvSpPr>
          <p:nvPr>
            <p:ph type="body" sz="quarter" idx="12" hasCustomPrompt="1"/>
          </p:nvPr>
        </p:nvSpPr>
        <p:spPr>
          <a:xfrm>
            <a:off x="1665288" y="2938463"/>
            <a:ext cx="2457676" cy="466044"/>
          </a:xfrm>
        </p:spPr>
        <p:txBody>
          <a:bodyPr>
            <a:normAutofit/>
          </a:bodyPr>
          <a:lstStyle>
            <a:lvl1pPr marL="0" indent="0">
              <a:buNone/>
              <a:defRPr sz="2400" b="1">
                <a:solidFill>
                  <a:schemeClr val="tx1"/>
                </a:solidFill>
              </a:defRPr>
            </a:lvl1pPr>
          </a:lstStyle>
          <a:p>
            <a:pPr lvl="0"/>
            <a:r>
              <a:rPr lang="en-US" dirty="0"/>
              <a:t>STRATEGY</a:t>
            </a:r>
            <a:endParaRPr lang="ru-RU" dirty="0"/>
          </a:p>
        </p:txBody>
      </p:sp>
      <p:sp>
        <p:nvSpPr>
          <p:cNvPr id="13" name="Text Placeholder 9"/>
          <p:cNvSpPr>
            <a:spLocks noGrp="1"/>
          </p:cNvSpPr>
          <p:nvPr>
            <p:ph type="body" sz="quarter" idx="13" hasCustomPrompt="1"/>
          </p:nvPr>
        </p:nvSpPr>
        <p:spPr>
          <a:xfrm>
            <a:off x="1665288" y="3405187"/>
            <a:ext cx="3118983" cy="979033"/>
          </a:xfrm>
        </p:spPr>
        <p:txBody>
          <a:bodyPr>
            <a:noAutofit/>
          </a:bodyPr>
          <a:lstStyle>
            <a:lvl1pPr marL="0" indent="0">
              <a:buNone/>
              <a:defRPr sz="1200"/>
            </a:lvl1pPr>
          </a:lstStyle>
          <a:p>
            <a:pPr lvl="0"/>
            <a:r>
              <a:rPr lang="en-US" dirty="0"/>
              <a:t>Lorem ipsum dolor sit amet, consectetur adipiscing elit, sed do eiusmod tempor incididunt ut labore et dolore magna aliqua. Ut enim ad minim veniam, quis</a:t>
            </a:r>
            <a:endParaRPr lang="ru-RU" dirty="0"/>
          </a:p>
        </p:txBody>
      </p:sp>
      <p:sp>
        <p:nvSpPr>
          <p:cNvPr id="14" name="Text Placeholder 7"/>
          <p:cNvSpPr>
            <a:spLocks noGrp="1"/>
          </p:cNvSpPr>
          <p:nvPr>
            <p:ph type="body" sz="quarter" idx="14" hasCustomPrompt="1"/>
          </p:nvPr>
        </p:nvSpPr>
        <p:spPr>
          <a:xfrm>
            <a:off x="2008188" y="1316496"/>
            <a:ext cx="2457676" cy="466044"/>
          </a:xfrm>
        </p:spPr>
        <p:txBody>
          <a:bodyPr>
            <a:normAutofit/>
          </a:bodyPr>
          <a:lstStyle>
            <a:lvl1pPr marL="0" indent="0">
              <a:buNone/>
              <a:defRPr sz="2400" b="1">
                <a:solidFill>
                  <a:schemeClr val="tx1"/>
                </a:solidFill>
              </a:defRPr>
            </a:lvl1pPr>
          </a:lstStyle>
          <a:p>
            <a:pPr lvl="0"/>
            <a:r>
              <a:rPr lang="en-US" dirty="0"/>
              <a:t>STARTUP</a:t>
            </a:r>
            <a:endParaRPr lang="ru-RU" dirty="0"/>
          </a:p>
        </p:txBody>
      </p:sp>
      <p:sp>
        <p:nvSpPr>
          <p:cNvPr id="15" name="Text Placeholder 9"/>
          <p:cNvSpPr>
            <a:spLocks noGrp="1"/>
          </p:cNvSpPr>
          <p:nvPr>
            <p:ph type="body" sz="quarter" idx="15" hasCustomPrompt="1"/>
          </p:nvPr>
        </p:nvSpPr>
        <p:spPr>
          <a:xfrm>
            <a:off x="2008188" y="1783220"/>
            <a:ext cx="3118983" cy="979033"/>
          </a:xfrm>
        </p:spPr>
        <p:txBody>
          <a:bodyPr>
            <a:noAutofit/>
          </a:bodyPr>
          <a:lstStyle>
            <a:lvl1pPr marL="0" indent="0">
              <a:buNone/>
              <a:defRPr sz="1200"/>
            </a:lvl1pPr>
          </a:lstStyle>
          <a:p>
            <a:pPr lvl="0"/>
            <a:r>
              <a:rPr lang="en-US" dirty="0"/>
              <a:t>Lorem ipsum dolor sit amet, consectetur adipiscing elit, sed do eiusmod tempor incididunt ut labore et dolore magna aliqua. Ut enim ad minim veniam, quis</a:t>
            </a:r>
            <a:endParaRPr lang="ru-RU" dirty="0"/>
          </a:p>
        </p:txBody>
      </p:sp>
    </p:spTree>
    <p:extLst>
      <p:ext uri="{BB962C8B-B14F-4D97-AF65-F5344CB8AC3E}">
        <p14:creationId xmlns:p14="http://schemas.microsoft.com/office/powerpoint/2010/main" val="332322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Pyramid">
    <p:spTree>
      <p:nvGrpSpPr>
        <p:cNvPr id="1" name=""/>
        <p:cNvGrpSpPr/>
        <p:nvPr/>
      </p:nvGrpSpPr>
      <p:grpSpPr>
        <a:xfrm>
          <a:off x="0" y="0"/>
          <a:ext cx="0" cy="0"/>
          <a:chOff x="0" y="0"/>
          <a:chExt cx="0" cy="0"/>
        </a:xfrm>
      </p:grpSpPr>
      <p:sp>
        <p:nvSpPr>
          <p:cNvPr id="14" name="Text Placeholder 7"/>
          <p:cNvSpPr>
            <a:spLocks noGrp="1"/>
          </p:cNvSpPr>
          <p:nvPr>
            <p:ph type="body" sz="quarter" idx="14" hasCustomPrompt="1"/>
          </p:nvPr>
        </p:nvSpPr>
        <p:spPr>
          <a:xfrm>
            <a:off x="938667" y="3692303"/>
            <a:ext cx="2367869" cy="349018"/>
          </a:xfrm>
        </p:spPr>
        <p:txBody>
          <a:bodyPr>
            <a:noAutofit/>
          </a:bodyPr>
          <a:lstStyle>
            <a:lvl1pPr marL="0" indent="0">
              <a:buNone/>
              <a:defRPr sz="2400" b="1">
                <a:solidFill>
                  <a:schemeClr val="tx1"/>
                </a:solidFill>
              </a:defRPr>
            </a:lvl1pPr>
          </a:lstStyle>
          <a:p>
            <a:pPr lvl="0"/>
            <a:r>
              <a:rPr lang="en-US" dirty="0"/>
              <a:t>INVESTMENT</a:t>
            </a:r>
            <a:endParaRPr lang="ru-RU" dirty="0"/>
          </a:p>
        </p:txBody>
      </p:sp>
      <p:sp>
        <p:nvSpPr>
          <p:cNvPr id="15" name="Text Placeholder 9"/>
          <p:cNvSpPr>
            <a:spLocks noGrp="1"/>
          </p:cNvSpPr>
          <p:nvPr>
            <p:ph type="body" sz="quarter" idx="15" hasCustomPrompt="1"/>
          </p:nvPr>
        </p:nvSpPr>
        <p:spPr>
          <a:xfrm>
            <a:off x="938666" y="4044727"/>
            <a:ext cx="2367869" cy="979033"/>
          </a:xfrm>
        </p:spPr>
        <p:txBody>
          <a:bodyPr>
            <a:noAutofit/>
          </a:bodyPr>
          <a:lstStyle>
            <a:lvl1pPr marL="0" indent="0">
              <a:buNone/>
              <a:defRPr sz="1200"/>
            </a:lvl1pPr>
          </a:lstStyle>
          <a:p>
            <a:pPr lvl="0"/>
            <a:r>
              <a:rPr lang="en-US" dirty="0"/>
              <a:t>Lorem ipsum dolor sit amet, consectetur adipiscing elit, sed do eiusmod tempor incididunt ut labore et dolore magna</a:t>
            </a:r>
            <a:endParaRPr lang="ru-RU" dirty="0"/>
          </a:p>
        </p:txBody>
      </p:sp>
      <p:sp>
        <p:nvSpPr>
          <p:cNvPr id="22" name="Text Placeholder 7"/>
          <p:cNvSpPr>
            <a:spLocks noGrp="1"/>
          </p:cNvSpPr>
          <p:nvPr>
            <p:ph type="body" sz="quarter" idx="22" hasCustomPrompt="1"/>
          </p:nvPr>
        </p:nvSpPr>
        <p:spPr>
          <a:xfrm>
            <a:off x="2024517" y="1610410"/>
            <a:ext cx="2367869" cy="349018"/>
          </a:xfrm>
        </p:spPr>
        <p:txBody>
          <a:bodyPr>
            <a:noAutofit/>
          </a:bodyPr>
          <a:lstStyle>
            <a:lvl1pPr marL="0" indent="0">
              <a:buNone/>
              <a:defRPr sz="2400" b="1">
                <a:solidFill>
                  <a:schemeClr val="tx1"/>
                </a:solidFill>
              </a:defRPr>
            </a:lvl1pPr>
          </a:lstStyle>
          <a:p>
            <a:pPr lvl="0"/>
            <a:r>
              <a:rPr lang="en-US" dirty="0"/>
              <a:t>CREATIVE</a:t>
            </a:r>
            <a:endParaRPr lang="ru-RU" dirty="0"/>
          </a:p>
        </p:txBody>
      </p:sp>
      <p:sp>
        <p:nvSpPr>
          <p:cNvPr id="23" name="Text Placeholder 9"/>
          <p:cNvSpPr>
            <a:spLocks noGrp="1"/>
          </p:cNvSpPr>
          <p:nvPr>
            <p:ph type="body" sz="quarter" idx="23" hasCustomPrompt="1"/>
          </p:nvPr>
        </p:nvSpPr>
        <p:spPr>
          <a:xfrm>
            <a:off x="2024516" y="1962834"/>
            <a:ext cx="2367869" cy="979033"/>
          </a:xfrm>
        </p:spPr>
        <p:txBody>
          <a:bodyPr>
            <a:noAutofit/>
          </a:bodyPr>
          <a:lstStyle>
            <a:lvl1pPr marL="0" indent="0">
              <a:buNone/>
              <a:defRPr sz="1200"/>
            </a:lvl1pPr>
          </a:lstStyle>
          <a:p>
            <a:pPr lvl="0"/>
            <a:r>
              <a:rPr lang="en-US" dirty="0"/>
              <a:t>Lorem ipsum dolor sit amet, consectetur adipiscing elit, sed do eiusmod tempor incididunt ut labore et dolore magna</a:t>
            </a:r>
            <a:endParaRPr lang="ru-RU" dirty="0"/>
          </a:p>
        </p:txBody>
      </p:sp>
      <p:sp>
        <p:nvSpPr>
          <p:cNvPr id="27" name="Text Placeholder 7"/>
          <p:cNvSpPr>
            <a:spLocks noGrp="1"/>
          </p:cNvSpPr>
          <p:nvPr>
            <p:ph type="body" sz="quarter" idx="24" hasCustomPrompt="1"/>
          </p:nvPr>
        </p:nvSpPr>
        <p:spPr>
          <a:xfrm>
            <a:off x="8000775" y="1610410"/>
            <a:ext cx="2367869" cy="349018"/>
          </a:xfrm>
        </p:spPr>
        <p:txBody>
          <a:bodyPr>
            <a:noAutofit/>
          </a:bodyPr>
          <a:lstStyle>
            <a:lvl1pPr marL="0" indent="0" algn="r">
              <a:buNone/>
              <a:defRPr sz="2400" b="1">
                <a:solidFill>
                  <a:schemeClr val="tx1"/>
                </a:solidFill>
              </a:defRPr>
            </a:lvl1pPr>
          </a:lstStyle>
          <a:p>
            <a:pPr lvl="0"/>
            <a:r>
              <a:rPr lang="en-US" dirty="0"/>
              <a:t>STRATEGY</a:t>
            </a:r>
            <a:endParaRPr lang="ru-RU" dirty="0"/>
          </a:p>
        </p:txBody>
      </p:sp>
      <p:sp>
        <p:nvSpPr>
          <p:cNvPr id="28" name="Text Placeholder 9"/>
          <p:cNvSpPr>
            <a:spLocks noGrp="1"/>
          </p:cNvSpPr>
          <p:nvPr>
            <p:ph type="body" sz="quarter" idx="25" hasCustomPrompt="1"/>
          </p:nvPr>
        </p:nvSpPr>
        <p:spPr>
          <a:xfrm>
            <a:off x="8000774" y="1962834"/>
            <a:ext cx="2367869" cy="979033"/>
          </a:xfrm>
        </p:spPr>
        <p:txBody>
          <a:bodyPr>
            <a:noAutofit/>
          </a:bodyPr>
          <a:lstStyle>
            <a:lvl1pPr marL="0" indent="0" algn="r">
              <a:buNone/>
              <a:defRPr sz="1200"/>
            </a:lvl1pPr>
          </a:lstStyle>
          <a:p>
            <a:pPr lvl="0"/>
            <a:r>
              <a:rPr lang="en-US" dirty="0"/>
              <a:t>Lorem ipsum dolor sit amet, consectetur adipiscing elit, sed do eiusmod tempor incididunt ut labore et dolore magna</a:t>
            </a:r>
            <a:endParaRPr lang="ru-RU" dirty="0"/>
          </a:p>
        </p:txBody>
      </p:sp>
      <p:sp>
        <p:nvSpPr>
          <p:cNvPr id="29" name="Text Placeholder 7"/>
          <p:cNvSpPr>
            <a:spLocks noGrp="1"/>
          </p:cNvSpPr>
          <p:nvPr>
            <p:ph type="body" sz="quarter" idx="26" hasCustomPrompt="1"/>
          </p:nvPr>
        </p:nvSpPr>
        <p:spPr>
          <a:xfrm>
            <a:off x="8841695" y="3692303"/>
            <a:ext cx="2465841" cy="349018"/>
          </a:xfrm>
        </p:spPr>
        <p:txBody>
          <a:bodyPr>
            <a:noAutofit/>
          </a:bodyPr>
          <a:lstStyle>
            <a:lvl1pPr marL="0" indent="0" algn="r">
              <a:buNone/>
              <a:defRPr sz="2400" b="1">
                <a:solidFill>
                  <a:schemeClr val="tx1"/>
                </a:solidFill>
              </a:defRPr>
            </a:lvl1pPr>
          </a:lstStyle>
          <a:p>
            <a:pPr lvl="0"/>
            <a:r>
              <a:rPr lang="en-US" dirty="0"/>
              <a:t>MANAGEMENT</a:t>
            </a:r>
            <a:endParaRPr lang="ru-RU" dirty="0"/>
          </a:p>
        </p:txBody>
      </p:sp>
      <p:sp>
        <p:nvSpPr>
          <p:cNvPr id="30" name="Text Placeholder 9"/>
          <p:cNvSpPr>
            <a:spLocks noGrp="1"/>
          </p:cNvSpPr>
          <p:nvPr>
            <p:ph type="body" sz="quarter" idx="27" hasCustomPrompt="1"/>
          </p:nvPr>
        </p:nvSpPr>
        <p:spPr>
          <a:xfrm>
            <a:off x="8841694" y="4044727"/>
            <a:ext cx="2367869" cy="979033"/>
          </a:xfrm>
        </p:spPr>
        <p:txBody>
          <a:bodyPr>
            <a:noAutofit/>
          </a:bodyPr>
          <a:lstStyle>
            <a:lvl1pPr marL="0" indent="0" algn="r">
              <a:buNone/>
              <a:defRPr sz="1200"/>
            </a:lvl1pPr>
          </a:lstStyle>
          <a:p>
            <a:pPr lvl="0"/>
            <a:r>
              <a:rPr lang="en-US" dirty="0"/>
              <a:t>Lorem ipsum dolor sit amet, consectetur adipiscing elit, sed do eiusmod tempor incididunt ut labore et dolore magna</a:t>
            </a:r>
            <a:endParaRPr lang="ru-RU" dirty="0"/>
          </a:p>
        </p:txBody>
      </p:sp>
    </p:spTree>
    <p:extLst>
      <p:ext uri="{BB962C8B-B14F-4D97-AF65-F5344CB8AC3E}">
        <p14:creationId xmlns:p14="http://schemas.microsoft.com/office/powerpoint/2010/main" val="120016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 Pyramid">
    <p:spTree>
      <p:nvGrpSpPr>
        <p:cNvPr id="1" name=""/>
        <p:cNvGrpSpPr/>
        <p:nvPr/>
      </p:nvGrpSpPr>
      <p:grpSpPr>
        <a:xfrm>
          <a:off x="0" y="0"/>
          <a:ext cx="0" cy="0"/>
          <a:chOff x="0" y="0"/>
          <a:chExt cx="0" cy="0"/>
        </a:xfrm>
      </p:grpSpPr>
      <p:sp>
        <p:nvSpPr>
          <p:cNvPr id="7" name="Text Placeholder 7"/>
          <p:cNvSpPr>
            <a:spLocks noGrp="1"/>
          </p:cNvSpPr>
          <p:nvPr>
            <p:ph type="body" sz="quarter" idx="14" hasCustomPrompt="1"/>
          </p:nvPr>
        </p:nvSpPr>
        <p:spPr>
          <a:xfrm>
            <a:off x="865189" y="4892453"/>
            <a:ext cx="2367869" cy="349018"/>
          </a:xfrm>
        </p:spPr>
        <p:txBody>
          <a:bodyPr>
            <a:noAutofit/>
          </a:bodyPr>
          <a:lstStyle>
            <a:lvl1pPr marL="0" indent="0">
              <a:buNone/>
              <a:defRPr sz="1800" b="1">
                <a:solidFill>
                  <a:schemeClr val="tx1"/>
                </a:solidFill>
              </a:defRPr>
            </a:lvl1pPr>
          </a:lstStyle>
          <a:p>
            <a:pPr lvl="0"/>
            <a:r>
              <a:rPr lang="en-US" dirty="0"/>
              <a:t>INVESTMENT</a:t>
            </a:r>
            <a:endParaRPr lang="ru-RU" dirty="0"/>
          </a:p>
        </p:txBody>
      </p:sp>
      <p:sp>
        <p:nvSpPr>
          <p:cNvPr id="8" name="Text Placeholder 9"/>
          <p:cNvSpPr>
            <a:spLocks noGrp="1"/>
          </p:cNvSpPr>
          <p:nvPr>
            <p:ph type="body" sz="quarter" idx="15" hasCustomPrompt="1"/>
          </p:nvPr>
        </p:nvSpPr>
        <p:spPr>
          <a:xfrm>
            <a:off x="865189" y="5244877"/>
            <a:ext cx="1890530" cy="979033"/>
          </a:xfrm>
        </p:spPr>
        <p:txBody>
          <a:bodyPr>
            <a:noAutofit/>
          </a:bodyPr>
          <a:lstStyle>
            <a:lvl1pPr marL="0" indent="0">
              <a:buNone/>
              <a:defRPr sz="1100"/>
            </a:lvl1pPr>
          </a:lstStyle>
          <a:p>
            <a:pPr lvl="0"/>
            <a:r>
              <a:rPr lang="en-US" dirty="0"/>
              <a:t>Lorem ipsum dolor sit amet, consectetur adipiscing elit, sed do eiusmod tempor incididunt ut labore et dolore magna</a:t>
            </a:r>
            <a:endParaRPr lang="ru-RU" dirty="0"/>
          </a:p>
        </p:txBody>
      </p:sp>
      <p:sp>
        <p:nvSpPr>
          <p:cNvPr id="9" name="Text Placeholder 7"/>
          <p:cNvSpPr>
            <a:spLocks noGrp="1"/>
          </p:cNvSpPr>
          <p:nvPr>
            <p:ph type="body" sz="quarter" idx="16" hasCustomPrompt="1"/>
          </p:nvPr>
        </p:nvSpPr>
        <p:spPr>
          <a:xfrm>
            <a:off x="1714388" y="2916696"/>
            <a:ext cx="2367869" cy="349018"/>
          </a:xfrm>
        </p:spPr>
        <p:txBody>
          <a:bodyPr>
            <a:noAutofit/>
          </a:bodyPr>
          <a:lstStyle>
            <a:lvl1pPr marL="0" indent="0">
              <a:buNone/>
              <a:defRPr sz="1800" b="1">
                <a:solidFill>
                  <a:schemeClr val="tx1"/>
                </a:solidFill>
              </a:defRPr>
            </a:lvl1pPr>
          </a:lstStyle>
          <a:p>
            <a:pPr lvl="0"/>
            <a:r>
              <a:rPr lang="en-US" dirty="0"/>
              <a:t>STRATEGY</a:t>
            </a:r>
            <a:endParaRPr lang="ru-RU" dirty="0"/>
          </a:p>
        </p:txBody>
      </p:sp>
      <p:sp>
        <p:nvSpPr>
          <p:cNvPr id="10" name="Text Placeholder 9"/>
          <p:cNvSpPr>
            <a:spLocks noGrp="1"/>
          </p:cNvSpPr>
          <p:nvPr>
            <p:ph type="body" sz="quarter" idx="17" hasCustomPrompt="1"/>
          </p:nvPr>
        </p:nvSpPr>
        <p:spPr>
          <a:xfrm>
            <a:off x="1714388" y="3269120"/>
            <a:ext cx="1868645" cy="979033"/>
          </a:xfrm>
        </p:spPr>
        <p:txBody>
          <a:bodyPr>
            <a:noAutofit/>
          </a:bodyPr>
          <a:lstStyle>
            <a:lvl1pPr marL="0" indent="0">
              <a:buNone/>
              <a:defRPr sz="1100"/>
            </a:lvl1pPr>
          </a:lstStyle>
          <a:p>
            <a:pPr lvl="0"/>
            <a:r>
              <a:rPr lang="en-US" dirty="0"/>
              <a:t>Lorem ipsum dolor sit amet, consectetur adipiscing elit, sed do eiusmod tempor incididunt ut labore et dolore magna</a:t>
            </a:r>
            <a:endParaRPr lang="ru-RU" dirty="0"/>
          </a:p>
        </p:txBody>
      </p:sp>
      <p:sp>
        <p:nvSpPr>
          <p:cNvPr id="11" name="Text Placeholder 7"/>
          <p:cNvSpPr>
            <a:spLocks noGrp="1"/>
          </p:cNvSpPr>
          <p:nvPr>
            <p:ph type="body" sz="quarter" idx="18" hasCustomPrompt="1"/>
          </p:nvPr>
        </p:nvSpPr>
        <p:spPr>
          <a:xfrm>
            <a:off x="7220576" y="833104"/>
            <a:ext cx="2367869" cy="349018"/>
          </a:xfrm>
        </p:spPr>
        <p:txBody>
          <a:bodyPr>
            <a:noAutofit/>
          </a:bodyPr>
          <a:lstStyle>
            <a:lvl1pPr marL="0" indent="0" algn="r">
              <a:buNone/>
              <a:defRPr sz="1800" b="1">
                <a:solidFill>
                  <a:schemeClr val="tx1"/>
                </a:solidFill>
              </a:defRPr>
            </a:lvl1pPr>
          </a:lstStyle>
          <a:p>
            <a:pPr lvl="0"/>
            <a:r>
              <a:rPr lang="en-US" dirty="0"/>
              <a:t>MARKETING</a:t>
            </a:r>
            <a:endParaRPr lang="ru-RU" dirty="0"/>
          </a:p>
        </p:txBody>
      </p:sp>
      <p:sp>
        <p:nvSpPr>
          <p:cNvPr id="12" name="Text Placeholder 9"/>
          <p:cNvSpPr>
            <a:spLocks noGrp="1"/>
          </p:cNvSpPr>
          <p:nvPr>
            <p:ph type="body" sz="quarter" idx="19" hasCustomPrompt="1"/>
          </p:nvPr>
        </p:nvSpPr>
        <p:spPr>
          <a:xfrm>
            <a:off x="7551963" y="1185528"/>
            <a:ext cx="2036481" cy="979033"/>
          </a:xfrm>
        </p:spPr>
        <p:txBody>
          <a:bodyPr>
            <a:noAutofit/>
          </a:bodyPr>
          <a:lstStyle>
            <a:lvl1pPr marL="0" indent="0" algn="r">
              <a:buNone/>
              <a:defRPr sz="1100"/>
            </a:lvl1pPr>
          </a:lstStyle>
          <a:p>
            <a:pPr lvl="0"/>
            <a:r>
              <a:rPr lang="en-US" dirty="0"/>
              <a:t>Lorem ipsum dolor sit amet, consectetur adipiscing elit, sed do eiusmod tempor incididunt ut labore et dolore magna</a:t>
            </a:r>
            <a:endParaRPr lang="ru-RU" dirty="0"/>
          </a:p>
        </p:txBody>
      </p:sp>
      <p:sp>
        <p:nvSpPr>
          <p:cNvPr id="13" name="Text Placeholder 7"/>
          <p:cNvSpPr>
            <a:spLocks noGrp="1"/>
          </p:cNvSpPr>
          <p:nvPr>
            <p:ph type="body" sz="quarter" idx="20" hasCustomPrompt="1"/>
          </p:nvPr>
        </p:nvSpPr>
        <p:spPr>
          <a:xfrm>
            <a:off x="8408593" y="2916696"/>
            <a:ext cx="2367869" cy="349018"/>
          </a:xfrm>
        </p:spPr>
        <p:txBody>
          <a:bodyPr>
            <a:noAutofit/>
          </a:bodyPr>
          <a:lstStyle>
            <a:lvl1pPr marL="0" indent="0" algn="r">
              <a:buNone/>
              <a:defRPr sz="1800" b="1">
                <a:solidFill>
                  <a:schemeClr val="tx1"/>
                </a:solidFill>
              </a:defRPr>
            </a:lvl1pPr>
          </a:lstStyle>
          <a:p>
            <a:pPr lvl="0"/>
            <a:r>
              <a:rPr lang="en-US" dirty="0"/>
              <a:t>TEAMWORK</a:t>
            </a:r>
            <a:endParaRPr lang="ru-RU" dirty="0"/>
          </a:p>
        </p:txBody>
      </p:sp>
      <p:sp>
        <p:nvSpPr>
          <p:cNvPr id="14" name="Text Placeholder 9"/>
          <p:cNvSpPr>
            <a:spLocks noGrp="1"/>
          </p:cNvSpPr>
          <p:nvPr>
            <p:ph type="body" sz="quarter" idx="21" hasCustomPrompt="1"/>
          </p:nvPr>
        </p:nvSpPr>
        <p:spPr>
          <a:xfrm>
            <a:off x="8727620" y="3269120"/>
            <a:ext cx="2048841" cy="979033"/>
          </a:xfrm>
        </p:spPr>
        <p:txBody>
          <a:bodyPr>
            <a:noAutofit/>
          </a:bodyPr>
          <a:lstStyle>
            <a:lvl1pPr marL="0" indent="0" algn="r">
              <a:buNone/>
              <a:defRPr sz="1100"/>
            </a:lvl1pPr>
          </a:lstStyle>
          <a:p>
            <a:pPr lvl="0"/>
            <a:r>
              <a:rPr lang="en-US" dirty="0"/>
              <a:t>Lorem ipsum dolor sit amet, consectetur adipiscing elit, sed do eiusmod tempor incididunt ut labore et dolore magna</a:t>
            </a:r>
            <a:endParaRPr lang="ru-RU" dirty="0"/>
          </a:p>
        </p:txBody>
      </p:sp>
      <p:sp>
        <p:nvSpPr>
          <p:cNvPr id="15" name="Text Placeholder 7"/>
          <p:cNvSpPr>
            <a:spLocks noGrp="1"/>
          </p:cNvSpPr>
          <p:nvPr>
            <p:ph type="body" sz="quarter" idx="22" hasCustomPrompt="1"/>
          </p:nvPr>
        </p:nvSpPr>
        <p:spPr>
          <a:xfrm>
            <a:off x="2846118" y="917808"/>
            <a:ext cx="2367869" cy="349018"/>
          </a:xfrm>
        </p:spPr>
        <p:txBody>
          <a:bodyPr>
            <a:noAutofit/>
          </a:bodyPr>
          <a:lstStyle>
            <a:lvl1pPr marL="0" indent="0">
              <a:buNone/>
              <a:defRPr sz="1800" b="1">
                <a:solidFill>
                  <a:schemeClr val="tx1"/>
                </a:solidFill>
              </a:defRPr>
            </a:lvl1pPr>
          </a:lstStyle>
          <a:p>
            <a:pPr lvl="0"/>
            <a:r>
              <a:rPr lang="en-US" dirty="0"/>
              <a:t>BUSINESS</a:t>
            </a:r>
            <a:endParaRPr lang="ru-RU" dirty="0"/>
          </a:p>
        </p:txBody>
      </p:sp>
      <p:sp>
        <p:nvSpPr>
          <p:cNvPr id="16" name="Text Placeholder 9"/>
          <p:cNvSpPr>
            <a:spLocks noGrp="1"/>
          </p:cNvSpPr>
          <p:nvPr>
            <p:ph type="body" sz="quarter" idx="23" hasCustomPrompt="1"/>
          </p:nvPr>
        </p:nvSpPr>
        <p:spPr>
          <a:xfrm>
            <a:off x="2846118" y="1270232"/>
            <a:ext cx="1868645" cy="979033"/>
          </a:xfrm>
        </p:spPr>
        <p:txBody>
          <a:bodyPr>
            <a:noAutofit/>
          </a:bodyPr>
          <a:lstStyle>
            <a:lvl1pPr marL="0" indent="0">
              <a:buNone/>
              <a:defRPr sz="1100"/>
            </a:lvl1pPr>
          </a:lstStyle>
          <a:p>
            <a:pPr lvl="0"/>
            <a:r>
              <a:rPr lang="en-US" dirty="0"/>
              <a:t>Lorem ipsum dolor sit amet, consectetur adipiscing elit, sed do eiusmod tempor incididunt ut labore et dolore magna</a:t>
            </a:r>
            <a:endParaRPr lang="ru-RU" dirty="0"/>
          </a:p>
        </p:txBody>
      </p:sp>
    </p:spTree>
    <p:extLst>
      <p:ext uri="{BB962C8B-B14F-4D97-AF65-F5344CB8AC3E}">
        <p14:creationId xmlns:p14="http://schemas.microsoft.com/office/powerpoint/2010/main" val="1973709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6 Pyramid">
    <p:spTree>
      <p:nvGrpSpPr>
        <p:cNvPr id="1" name=""/>
        <p:cNvGrpSpPr/>
        <p:nvPr/>
      </p:nvGrpSpPr>
      <p:grpSpPr>
        <a:xfrm>
          <a:off x="0" y="0"/>
          <a:ext cx="0" cy="0"/>
          <a:chOff x="0" y="0"/>
          <a:chExt cx="0" cy="0"/>
        </a:xfrm>
      </p:grpSpPr>
      <p:sp>
        <p:nvSpPr>
          <p:cNvPr id="7" name="Text Placeholder 7"/>
          <p:cNvSpPr>
            <a:spLocks noGrp="1"/>
          </p:cNvSpPr>
          <p:nvPr>
            <p:ph type="body" sz="quarter" idx="14" hasCustomPrompt="1"/>
          </p:nvPr>
        </p:nvSpPr>
        <p:spPr>
          <a:xfrm>
            <a:off x="865189" y="4892453"/>
            <a:ext cx="2367869" cy="349018"/>
          </a:xfrm>
        </p:spPr>
        <p:txBody>
          <a:bodyPr>
            <a:noAutofit/>
          </a:bodyPr>
          <a:lstStyle>
            <a:lvl1pPr marL="0" indent="0">
              <a:buNone/>
              <a:defRPr sz="1800" b="1">
                <a:solidFill>
                  <a:schemeClr val="tx1"/>
                </a:solidFill>
              </a:defRPr>
            </a:lvl1pPr>
          </a:lstStyle>
          <a:p>
            <a:pPr lvl="0"/>
            <a:r>
              <a:rPr lang="en-US" dirty="0"/>
              <a:t>INVESTMENT</a:t>
            </a:r>
            <a:endParaRPr lang="ru-RU" dirty="0"/>
          </a:p>
        </p:txBody>
      </p:sp>
      <p:sp>
        <p:nvSpPr>
          <p:cNvPr id="8" name="Text Placeholder 9"/>
          <p:cNvSpPr>
            <a:spLocks noGrp="1"/>
          </p:cNvSpPr>
          <p:nvPr>
            <p:ph type="body" sz="quarter" idx="15" hasCustomPrompt="1"/>
          </p:nvPr>
        </p:nvSpPr>
        <p:spPr>
          <a:xfrm>
            <a:off x="865189" y="5244877"/>
            <a:ext cx="1890530" cy="979033"/>
          </a:xfrm>
        </p:spPr>
        <p:txBody>
          <a:bodyPr>
            <a:noAutofit/>
          </a:bodyPr>
          <a:lstStyle>
            <a:lvl1pPr marL="0" indent="0">
              <a:buNone/>
              <a:defRPr sz="1100"/>
            </a:lvl1pPr>
          </a:lstStyle>
          <a:p>
            <a:pPr lvl="0"/>
            <a:r>
              <a:rPr lang="en-US" dirty="0"/>
              <a:t>Lorem ipsum dolor sit amet, consectetur adipiscing elit, sed do eiusmod tempor incididunt ut labore et dolore magna</a:t>
            </a:r>
            <a:endParaRPr lang="ru-RU" dirty="0"/>
          </a:p>
        </p:txBody>
      </p:sp>
      <p:sp>
        <p:nvSpPr>
          <p:cNvPr id="9" name="Text Placeholder 7"/>
          <p:cNvSpPr>
            <a:spLocks noGrp="1"/>
          </p:cNvSpPr>
          <p:nvPr>
            <p:ph type="body" sz="quarter" idx="16" hasCustomPrompt="1"/>
          </p:nvPr>
        </p:nvSpPr>
        <p:spPr>
          <a:xfrm>
            <a:off x="1714388" y="2916696"/>
            <a:ext cx="2367869" cy="349018"/>
          </a:xfrm>
        </p:spPr>
        <p:txBody>
          <a:bodyPr>
            <a:noAutofit/>
          </a:bodyPr>
          <a:lstStyle>
            <a:lvl1pPr marL="0" indent="0">
              <a:buNone/>
              <a:defRPr sz="1800" b="1">
                <a:solidFill>
                  <a:schemeClr val="tx1"/>
                </a:solidFill>
              </a:defRPr>
            </a:lvl1pPr>
          </a:lstStyle>
          <a:p>
            <a:pPr lvl="0"/>
            <a:r>
              <a:rPr lang="en-US" dirty="0"/>
              <a:t>STRATEGY</a:t>
            </a:r>
            <a:endParaRPr lang="ru-RU" dirty="0"/>
          </a:p>
        </p:txBody>
      </p:sp>
      <p:sp>
        <p:nvSpPr>
          <p:cNvPr id="10" name="Text Placeholder 9"/>
          <p:cNvSpPr>
            <a:spLocks noGrp="1"/>
          </p:cNvSpPr>
          <p:nvPr>
            <p:ph type="body" sz="quarter" idx="17" hasCustomPrompt="1"/>
          </p:nvPr>
        </p:nvSpPr>
        <p:spPr>
          <a:xfrm>
            <a:off x="1714388" y="3269120"/>
            <a:ext cx="1868645" cy="979033"/>
          </a:xfrm>
        </p:spPr>
        <p:txBody>
          <a:bodyPr>
            <a:noAutofit/>
          </a:bodyPr>
          <a:lstStyle>
            <a:lvl1pPr marL="0" indent="0">
              <a:buNone/>
              <a:defRPr sz="1100"/>
            </a:lvl1pPr>
          </a:lstStyle>
          <a:p>
            <a:pPr lvl="0"/>
            <a:r>
              <a:rPr lang="en-US" dirty="0"/>
              <a:t>Lorem ipsum dolor sit amet, consectetur adipiscing elit, sed do eiusmod tempor incididunt ut labore et dolore magna</a:t>
            </a:r>
            <a:endParaRPr lang="ru-RU" dirty="0"/>
          </a:p>
        </p:txBody>
      </p:sp>
      <p:sp>
        <p:nvSpPr>
          <p:cNvPr id="11" name="Text Placeholder 7"/>
          <p:cNvSpPr>
            <a:spLocks noGrp="1"/>
          </p:cNvSpPr>
          <p:nvPr>
            <p:ph type="body" sz="quarter" idx="18" hasCustomPrompt="1"/>
          </p:nvPr>
        </p:nvSpPr>
        <p:spPr>
          <a:xfrm>
            <a:off x="7220576" y="833104"/>
            <a:ext cx="2367869" cy="349018"/>
          </a:xfrm>
        </p:spPr>
        <p:txBody>
          <a:bodyPr>
            <a:noAutofit/>
          </a:bodyPr>
          <a:lstStyle>
            <a:lvl1pPr marL="0" indent="0" algn="r">
              <a:buNone/>
              <a:defRPr sz="1800" b="1">
                <a:solidFill>
                  <a:schemeClr val="tx1"/>
                </a:solidFill>
              </a:defRPr>
            </a:lvl1pPr>
          </a:lstStyle>
          <a:p>
            <a:pPr lvl="0"/>
            <a:r>
              <a:rPr lang="en-US" dirty="0"/>
              <a:t>MARKETING</a:t>
            </a:r>
            <a:endParaRPr lang="ru-RU" dirty="0"/>
          </a:p>
        </p:txBody>
      </p:sp>
      <p:sp>
        <p:nvSpPr>
          <p:cNvPr id="12" name="Text Placeholder 9"/>
          <p:cNvSpPr>
            <a:spLocks noGrp="1"/>
          </p:cNvSpPr>
          <p:nvPr>
            <p:ph type="body" sz="quarter" idx="19" hasCustomPrompt="1"/>
          </p:nvPr>
        </p:nvSpPr>
        <p:spPr>
          <a:xfrm>
            <a:off x="7551963" y="1185528"/>
            <a:ext cx="2036481" cy="979033"/>
          </a:xfrm>
        </p:spPr>
        <p:txBody>
          <a:bodyPr>
            <a:noAutofit/>
          </a:bodyPr>
          <a:lstStyle>
            <a:lvl1pPr marL="0" indent="0" algn="r">
              <a:buNone/>
              <a:defRPr sz="1100"/>
            </a:lvl1pPr>
          </a:lstStyle>
          <a:p>
            <a:pPr lvl="0"/>
            <a:r>
              <a:rPr lang="en-US" dirty="0"/>
              <a:t>Lorem ipsum dolor sit amet, consectetur adipiscing elit, sed do eiusmod tempor incididunt ut labore et dolore magna</a:t>
            </a:r>
            <a:endParaRPr lang="ru-RU" dirty="0"/>
          </a:p>
        </p:txBody>
      </p:sp>
      <p:sp>
        <p:nvSpPr>
          <p:cNvPr id="13" name="Text Placeholder 7"/>
          <p:cNvSpPr>
            <a:spLocks noGrp="1"/>
          </p:cNvSpPr>
          <p:nvPr>
            <p:ph type="body" sz="quarter" idx="20" hasCustomPrompt="1"/>
          </p:nvPr>
        </p:nvSpPr>
        <p:spPr>
          <a:xfrm>
            <a:off x="8408593" y="2916696"/>
            <a:ext cx="2367869" cy="349018"/>
          </a:xfrm>
        </p:spPr>
        <p:txBody>
          <a:bodyPr>
            <a:noAutofit/>
          </a:bodyPr>
          <a:lstStyle>
            <a:lvl1pPr marL="0" indent="0" algn="r">
              <a:buNone/>
              <a:defRPr sz="1800" b="1">
                <a:solidFill>
                  <a:schemeClr val="tx1"/>
                </a:solidFill>
              </a:defRPr>
            </a:lvl1pPr>
          </a:lstStyle>
          <a:p>
            <a:pPr lvl="0"/>
            <a:r>
              <a:rPr lang="en-US" dirty="0"/>
              <a:t>TEAMWORK</a:t>
            </a:r>
            <a:endParaRPr lang="ru-RU" dirty="0"/>
          </a:p>
        </p:txBody>
      </p:sp>
      <p:sp>
        <p:nvSpPr>
          <p:cNvPr id="14" name="Text Placeholder 9"/>
          <p:cNvSpPr>
            <a:spLocks noGrp="1"/>
          </p:cNvSpPr>
          <p:nvPr>
            <p:ph type="body" sz="quarter" idx="21" hasCustomPrompt="1"/>
          </p:nvPr>
        </p:nvSpPr>
        <p:spPr>
          <a:xfrm>
            <a:off x="8727620" y="3269120"/>
            <a:ext cx="2048841" cy="979033"/>
          </a:xfrm>
        </p:spPr>
        <p:txBody>
          <a:bodyPr>
            <a:noAutofit/>
          </a:bodyPr>
          <a:lstStyle>
            <a:lvl1pPr marL="0" indent="0" algn="r">
              <a:buNone/>
              <a:defRPr sz="1100"/>
            </a:lvl1pPr>
          </a:lstStyle>
          <a:p>
            <a:pPr lvl="0"/>
            <a:r>
              <a:rPr lang="en-US" dirty="0"/>
              <a:t>Lorem ipsum dolor sit amet, consectetur adipiscing elit, sed do eiusmod tempor incididunt ut labore et dolore magna</a:t>
            </a:r>
            <a:endParaRPr lang="ru-RU" dirty="0"/>
          </a:p>
        </p:txBody>
      </p:sp>
      <p:sp>
        <p:nvSpPr>
          <p:cNvPr id="15" name="Text Placeholder 7"/>
          <p:cNvSpPr>
            <a:spLocks noGrp="1"/>
          </p:cNvSpPr>
          <p:nvPr>
            <p:ph type="body" sz="quarter" idx="22" hasCustomPrompt="1"/>
          </p:nvPr>
        </p:nvSpPr>
        <p:spPr>
          <a:xfrm>
            <a:off x="2846118" y="917808"/>
            <a:ext cx="2367869" cy="349018"/>
          </a:xfrm>
        </p:spPr>
        <p:txBody>
          <a:bodyPr>
            <a:noAutofit/>
          </a:bodyPr>
          <a:lstStyle>
            <a:lvl1pPr marL="0" indent="0">
              <a:buNone/>
              <a:defRPr sz="1800" b="1">
                <a:solidFill>
                  <a:schemeClr val="tx1"/>
                </a:solidFill>
              </a:defRPr>
            </a:lvl1pPr>
          </a:lstStyle>
          <a:p>
            <a:pPr lvl="0"/>
            <a:r>
              <a:rPr lang="en-US" dirty="0"/>
              <a:t>BUSINESS</a:t>
            </a:r>
            <a:endParaRPr lang="ru-RU" dirty="0"/>
          </a:p>
        </p:txBody>
      </p:sp>
      <p:sp>
        <p:nvSpPr>
          <p:cNvPr id="16" name="Text Placeholder 9"/>
          <p:cNvSpPr>
            <a:spLocks noGrp="1"/>
          </p:cNvSpPr>
          <p:nvPr>
            <p:ph type="body" sz="quarter" idx="23" hasCustomPrompt="1"/>
          </p:nvPr>
        </p:nvSpPr>
        <p:spPr>
          <a:xfrm>
            <a:off x="2846118" y="1270232"/>
            <a:ext cx="1868645" cy="979033"/>
          </a:xfrm>
        </p:spPr>
        <p:txBody>
          <a:bodyPr>
            <a:noAutofit/>
          </a:bodyPr>
          <a:lstStyle>
            <a:lvl1pPr marL="0" indent="0">
              <a:buNone/>
              <a:defRPr sz="1100"/>
            </a:lvl1pPr>
          </a:lstStyle>
          <a:p>
            <a:pPr lvl="0"/>
            <a:r>
              <a:rPr lang="en-US" dirty="0"/>
              <a:t>Lorem ipsum dolor sit amet, consectetur adipiscing elit, sed do eiusmod tempor incididunt ut labore et dolore magna</a:t>
            </a:r>
            <a:endParaRPr lang="ru-RU" dirty="0"/>
          </a:p>
        </p:txBody>
      </p:sp>
      <p:sp>
        <p:nvSpPr>
          <p:cNvPr id="17" name="Text Placeholder 7"/>
          <p:cNvSpPr>
            <a:spLocks noGrp="1"/>
          </p:cNvSpPr>
          <p:nvPr>
            <p:ph type="body" sz="quarter" idx="24" hasCustomPrompt="1"/>
          </p:nvPr>
        </p:nvSpPr>
        <p:spPr>
          <a:xfrm>
            <a:off x="9186806" y="4892453"/>
            <a:ext cx="2367869" cy="349018"/>
          </a:xfrm>
        </p:spPr>
        <p:txBody>
          <a:bodyPr>
            <a:noAutofit/>
          </a:bodyPr>
          <a:lstStyle>
            <a:lvl1pPr marL="0" indent="0" algn="r">
              <a:buNone/>
              <a:defRPr sz="1800" b="1">
                <a:solidFill>
                  <a:schemeClr val="tx1"/>
                </a:solidFill>
              </a:defRPr>
            </a:lvl1pPr>
          </a:lstStyle>
          <a:p>
            <a:pPr lvl="0"/>
            <a:r>
              <a:rPr lang="en-US" dirty="0"/>
              <a:t>STARTUP</a:t>
            </a:r>
            <a:endParaRPr lang="ru-RU" dirty="0"/>
          </a:p>
        </p:txBody>
      </p:sp>
      <p:sp>
        <p:nvSpPr>
          <p:cNvPr id="18" name="Text Placeholder 9"/>
          <p:cNvSpPr>
            <a:spLocks noGrp="1"/>
          </p:cNvSpPr>
          <p:nvPr>
            <p:ph type="body" sz="quarter" idx="25" hasCustomPrompt="1"/>
          </p:nvPr>
        </p:nvSpPr>
        <p:spPr>
          <a:xfrm>
            <a:off x="9505833" y="5244877"/>
            <a:ext cx="2048841" cy="979033"/>
          </a:xfrm>
        </p:spPr>
        <p:txBody>
          <a:bodyPr>
            <a:noAutofit/>
          </a:bodyPr>
          <a:lstStyle>
            <a:lvl1pPr marL="0" indent="0" algn="r">
              <a:buNone/>
              <a:defRPr sz="1100"/>
            </a:lvl1pPr>
          </a:lstStyle>
          <a:p>
            <a:pPr lvl="0"/>
            <a:r>
              <a:rPr lang="en-US" dirty="0"/>
              <a:t>Lorem ipsum dolor sit amet, consectetur adipiscing elit, sed do eiusmod tempor incididunt ut labore et dolore magna</a:t>
            </a:r>
            <a:endParaRPr lang="ru-RU" dirty="0"/>
          </a:p>
        </p:txBody>
      </p:sp>
    </p:spTree>
    <p:extLst>
      <p:ext uri="{BB962C8B-B14F-4D97-AF65-F5344CB8AC3E}">
        <p14:creationId xmlns:p14="http://schemas.microsoft.com/office/powerpoint/2010/main" val="1648622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options">
    <p:spTree>
      <p:nvGrpSpPr>
        <p:cNvPr id="1" name=""/>
        <p:cNvGrpSpPr/>
        <p:nvPr/>
      </p:nvGrpSpPr>
      <p:grpSpPr>
        <a:xfrm>
          <a:off x="0" y="0"/>
          <a:ext cx="0" cy="0"/>
          <a:chOff x="0" y="0"/>
          <a:chExt cx="0" cy="0"/>
        </a:xfrm>
      </p:grpSpPr>
      <p:sp>
        <p:nvSpPr>
          <p:cNvPr id="8" name="Text Placeholder 11"/>
          <p:cNvSpPr>
            <a:spLocks noGrp="1"/>
          </p:cNvSpPr>
          <p:nvPr>
            <p:ph type="body" sz="quarter" idx="10" hasCustomPrompt="1"/>
          </p:nvPr>
        </p:nvSpPr>
        <p:spPr>
          <a:xfrm>
            <a:off x="1485273" y="5356652"/>
            <a:ext cx="1958975" cy="1022350"/>
          </a:xfrm>
        </p:spPr>
        <p:txBody>
          <a:bodyPr>
            <a:noAutofit/>
          </a:bodyPr>
          <a:lstStyle>
            <a:lvl1pPr marL="0" indent="0">
              <a:buNone/>
              <a:defRPr sz="1400">
                <a:solidFill>
                  <a:schemeClr val="tx1"/>
                </a:solidFill>
              </a:defRPr>
            </a:lvl1pPr>
          </a:lstStyle>
          <a:p>
            <a:pPr lvl="0"/>
            <a:r>
              <a:rPr lang="en-US" dirty="0"/>
              <a:t>Lorem ipsum dolor sit amet, consectetur adipiscing elit, sed do</a:t>
            </a:r>
            <a:endParaRPr lang="ru-RU" dirty="0"/>
          </a:p>
        </p:txBody>
      </p:sp>
      <p:sp>
        <p:nvSpPr>
          <p:cNvPr id="11" name="Text Placeholder 10"/>
          <p:cNvSpPr>
            <a:spLocks noGrp="1"/>
          </p:cNvSpPr>
          <p:nvPr>
            <p:ph type="body" sz="quarter" idx="15" hasCustomPrompt="1"/>
          </p:nvPr>
        </p:nvSpPr>
        <p:spPr>
          <a:xfrm>
            <a:off x="1485273" y="5007788"/>
            <a:ext cx="1748011" cy="348864"/>
          </a:xfrm>
        </p:spPr>
        <p:txBody>
          <a:bodyPr>
            <a:noAutofit/>
          </a:bodyPr>
          <a:lstStyle>
            <a:lvl1pPr marL="0" indent="0" algn="l">
              <a:buNone/>
              <a:defRPr sz="2100" b="1"/>
            </a:lvl1pPr>
          </a:lstStyle>
          <a:p>
            <a:pPr lvl="0"/>
            <a:r>
              <a:rPr lang="en-US" dirty="0"/>
              <a:t>CREATIVE</a:t>
            </a:r>
            <a:endParaRPr lang="ru-RU" dirty="0"/>
          </a:p>
        </p:txBody>
      </p:sp>
      <p:sp>
        <p:nvSpPr>
          <p:cNvPr id="12" name="Text Placeholder 11"/>
          <p:cNvSpPr>
            <a:spLocks noGrp="1"/>
          </p:cNvSpPr>
          <p:nvPr>
            <p:ph type="body" sz="quarter" idx="16" hasCustomPrompt="1"/>
          </p:nvPr>
        </p:nvSpPr>
        <p:spPr>
          <a:xfrm>
            <a:off x="5090625" y="5356652"/>
            <a:ext cx="1958975" cy="1022350"/>
          </a:xfrm>
        </p:spPr>
        <p:txBody>
          <a:bodyPr>
            <a:noAutofit/>
          </a:bodyPr>
          <a:lstStyle>
            <a:lvl1pPr marL="0" indent="0">
              <a:buNone/>
              <a:defRPr sz="1400">
                <a:solidFill>
                  <a:schemeClr val="tx1"/>
                </a:solidFill>
              </a:defRPr>
            </a:lvl1pPr>
          </a:lstStyle>
          <a:p>
            <a:pPr lvl="0"/>
            <a:r>
              <a:rPr lang="en-US" dirty="0"/>
              <a:t>Lorem ipsum dolor sit amet, consectetur adipiscing elit, sed do</a:t>
            </a:r>
            <a:endParaRPr lang="ru-RU" dirty="0"/>
          </a:p>
        </p:txBody>
      </p:sp>
      <p:sp>
        <p:nvSpPr>
          <p:cNvPr id="13" name="Text Placeholder 10"/>
          <p:cNvSpPr>
            <a:spLocks noGrp="1"/>
          </p:cNvSpPr>
          <p:nvPr>
            <p:ph type="body" sz="quarter" idx="17" hasCustomPrompt="1"/>
          </p:nvPr>
        </p:nvSpPr>
        <p:spPr>
          <a:xfrm>
            <a:off x="5090625" y="5007788"/>
            <a:ext cx="1748011" cy="348864"/>
          </a:xfrm>
        </p:spPr>
        <p:txBody>
          <a:bodyPr>
            <a:noAutofit/>
          </a:bodyPr>
          <a:lstStyle>
            <a:lvl1pPr marL="0" indent="0" algn="l">
              <a:buNone/>
              <a:defRPr sz="2100" b="1"/>
            </a:lvl1pPr>
          </a:lstStyle>
          <a:p>
            <a:pPr lvl="0"/>
            <a:r>
              <a:rPr lang="en-US" dirty="0"/>
              <a:t>TEAMWORK</a:t>
            </a:r>
            <a:endParaRPr lang="ru-RU" dirty="0"/>
          </a:p>
        </p:txBody>
      </p:sp>
      <p:sp>
        <p:nvSpPr>
          <p:cNvPr id="14" name="Text Placeholder 11"/>
          <p:cNvSpPr>
            <a:spLocks noGrp="1"/>
          </p:cNvSpPr>
          <p:nvPr>
            <p:ph type="body" sz="quarter" idx="18" hasCustomPrompt="1"/>
          </p:nvPr>
        </p:nvSpPr>
        <p:spPr>
          <a:xfrm>
            <a:off x="8641312" y="5356652"/>
            <a:ext cx="1958975" cy="1022350"/>
          </a:xfrm>
        </p:spPr>
        <p:txBody>
          <a:bodyPr>
            <a:noAutofit/>
          </a:bodyPr>
          <a:lstStyle>
            <a:lvl1pPr marL="0" indent="0">
              <a:buNone/>
              <a:defRPr sz="1400">
                <a:solidFill>
                  <a:schemeClr val="tx1"/>
                </a:solidFill>
              </a:defRPr>
            </a:lvl1pPr>
          </a:lstStyle>
          <a:p>
            <a:pPr lvl="0"/>
            <a:r>
              <a:rPr lang="en-US" dirty="0"/>
              <a:t>Lorem ipsum dolor sit amet, consectetur adipiscing elit, sed do</a:t>
            </a:r>
            <a:endParaRPr lang="ru-RU" dirty="0"/>
          </a:p>
        </p:txBody>
      </p:sp>
      <p:sp>
        <p:nvSpPr>
          <p:cNvPr id="15" name="Text Placeholder 10"/>
          <p:cNvSpPr>
            <a:spLocks noGrp="1"/>
          </p:cNvSpPr>
          <p:nvPr>
            <p:ph type="body" sz="quarter" idx="19" hasCustomPrompt="1"/>
          </p:nvPr>
        </p:nvSpPr>
        <p:spPr>
          <a:xfrm>
            <a:off x="8641312" y="5007788"/>
            <a:ext cx="1748011" cy="348864"/>
          </a:xfrm>
        </p:spPr>
        <p:txBody>
          <a:bodyPr>
            <a:noAutofit/>
          </a:bodyPr>
          <a:lstStyle>
            <a:lvl1pPr marL="0" indent="0" algn="l">
              <a:buNone/>
              <a:defRPr sz="2100" b="1"/>
            </a:lvl1pPr>
          </a:lstStyle>
          <a:p>
            <a:pPr lvl="0"/>
            <a:r>
              <a:rPr lang="en-US" dirty="0"/>
              <a:t>STRATEGY</a:t>
            </a:r>
            <a:endParaRPr lang="ru-RU" dirty="0"/>
          </a:p>
        </p:txBody>
      </p:sp>
    </p:spTree>
    <p:extLst>
      <p:ext uri="{BB962C8B-B14F-4D97-AF65-F5344CB8AC3E}">
        <p14:creationId xmlns:p14="http://schemas.microsoft.com/office/powerpoint/2010/main" val="4169891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01 options">
    <p:spTree>
      <p:nvGrpSpPr>
        <p:cNvPr id="1" name=""/>
        <p:cNvGrpSpPr/>
        <p:nvPr/>
      </p:nvGrpSpPr>
      <p:grpSpPr>
        <a:xfrm>
          <a:off x="0" y="0"/>
          <a:ext cx="0" cy="0"/>
          <a:chOff x="0" y="0"/>
          <a:chExt cx="0" cy="0"/>
        </a:xfrm>
      </p:grpSpPr>
      <p:sp>
        <p:nvSpPr>
          <p:cNvPr id="8" name="Text Placeholder 33"/>
          <p:cNvSpPr>
            <a:spLocks noGrp="1"/>
          </p:cNvSpPr>
          <p:nvPr>
            <p:ph type="body" sz="quarter" idx="11" hasCustomPrompt="1"/>
          </p:nvPr>
        </p:nvSpPr>
        <p:spPr>
          <a:xfrm>
            <a:off x="1106805" y="1274759"/>
            <a:ext cx="2531746"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 incididunt ut labore et dolore magna aliqua. </a:t>
            </a:r>
          </a:p>
        </p:txBody>
      </p:sp>
      <p:sp>
        <p:nvSpPr>
          <p:cNvPr id="9" name="Text Placeholder 36"/>
          <p:cNvSpPr>
            <a:spLocks noGrp="1"/>
          </p:cNvSpPr>
          <p:nvPr>
            <p:ph type="body" sz="quarter" idx="12" hasCustomPrompt="1"/>
          </p:nvPr>
        </p:nvSpPr>
        <p:spPr>
          <a:xfrm>
            <a:off x="8905875" y="872328"/>
            <a:ext cx="2489516" cy="541338"/>
          </a:xfrm>
        </p:spPr>
        <p:txBody>
          <a:bodyPr>
            <a:noAutofit/>
          </a:bodyPr>
          <a:lstStyle>
            <a:lvl1pPr marL="0" indent="0" algn="r">
              <a:buNone/>
              <a:defRPr kumimoji="0" lang="en-US" sz="20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a:t>
            </a:r>
            <a:r>
              <a:rPr lang="ru-RU" dirty="0"/>
              <a:t>3</a:t>
            </a:r>
          </a:p>
        </p:txBody>
      </p:sp>
      <p:sp>
        <p:nvSpPr>
          <p:cNvPr id="10" name="Text Placeholder 33"/>
          <p:cNvSpPr>
            <a:spLocks noGrp="1"/>
          </p:cNvSpPr>
          <p:nvPr>
            <p:ph type="body" sz="quarter" idx="13" hasCustomPrompt="1"/>
          </p:nvPr>
        </p:nvSpPr>
        <p:spPr>
          <a:xfrm>
            <a:off x="8791575" y="1287459"/>
            <a:ext cx="26038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 tempor incididunt ut labore et dolore magna aliqua. </a:t>
            </a:r>
          </a:p>
        </p:txBody>
      </p:sp>
      <p:sp>
        <p:nvSpPr>
          <p:cNvPr id="11" name="Text Placeholder 36"/>
          <p:cNvSpPr>
            <a:spLocks noGrp="1"/>
          </p:cNvSpPr>
          <p:nvPr>
            <p:ph type="body" sz="quarter" idx="14" hasCustomPrompt="1"/>
          </p:nvPr>
        </p:nvSpPr>
        <p:spPr>
          <a:xfrm>
            <a:off x="1106804" y="872328"/>
            <a:ext cx="2531747" cy="541338"/>
          </a:xfrm>
        </p:spPr>
        <p:txBody>
          <a:bodyPr>
            <a:noAutofit/>
          </a:bodyPr>
          <a:lstStyle>
            <a:lvl1pPr marL="0" indent="0" algn="l">
              <a:buNone/>
              <a:defRPr kumimoji="0" lang="en-US" sz="20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2</a:t>
            </a:r>
          </a:p>
        </p:txBody>
      </p:sp>
      <p:sp>
        <p:nvSpPr>
          <p:cNvPr id="12" name="Text Placeholder 33"/>
          <p:cNvSpPr>
            <a:spLocks noGrp="1"/>
          </p:cNvSpPr>
          <p:nvPr>
            <p:ph type="body" sz="quarter" idx="15" hasCustomPrompt="1"/>
          </p:nvPr>
        </p:nvSpPr>
        <p:spPr>
          <a:xfrm>
            <a:off x="1106805" y="5246684"/>
            <a:ext cx="2531746"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 incididunt ut labore et dolore magna aliqua. </a:t>
            </a:r>
          </a:p>
        </p:txBody>
      </p:sp>
      <p:sp>
        <p:nvSpPr>
          <p:cNvPr id="13" name="Text Placeholder 36"/>
          <p:cNvSpPr>
            <a:spLocks noGrp="1"/>
          </p:cNvSpPr>
          <p:nvPr>
            <p:ph type="body" sz="quarter" idx="16" hasCustomPrompt="1"/>
          </p:nvPr>
        </p:nvSpPr>
        <p:spPr>
          <a:xfrm>
            <a:off x="1106804" y="4844253"/>
            <a:ext cx="2531747" cy="541338"/>
          </a:xfrm>
        </p:spPr>
        <p:txBody>
          <a:bodyPr>
            <a:noAutofit/>
          </a:bodyPr>
          <a:lstStyle>
            <a:lvl1pPr marL="0" indent="0" algn="l">
              <a:buNone/>
              <a:defRPr kumimoji="0" lang="en-US" sz="20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1</a:t>
            </a:r>
          </a:p>
        </p:txBody>
      </p:sp>
      <p:sp>
        <p:nvSpPr>
          <p:cNvPr id="14" name="Text Placeholder 36"/>
          <p:cNvSpPr>
            <a:spLocks noGrp="1"/>
          </p:cNvSpPr>
          <p:nvPr>
            <p:ph type="body" sz="quarter" idx="17" hasCustomPrompt="1"/>
          </p:nvPr>
        </p:nvSpPr>
        <p:spPr>
          <a:xfrm>
            <a:off x="8905875" y="4844253"/>
            <a:ext cx="2489516" cy="541338"/>
          </a:xfrm>
        </p:spPr>
        <p:txBody>
          <a:bodyPr>
            <a:noAutofit/>
          </a:bodyPr>
          <a:lstStyle>
            <a:lvl1pPr marL="0" indent="0" algn="r">
              <a:buNone/>
              <a:defRPr kumimoji="0" lang="en-US" sz="20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4</a:t>
            </a:r>
          </a:p>
        </p:txBody>
      </p:sp>
      <p:sp>
        <p:nvSpPr>
          <p:cNvPr id="15" name="Text Placeholder 33"/>
          <p:cNvSpPr>
            <a:spLocks noGrp="1"/>
          </p:cNvSpPr>
          <p:nvPr>
            <p:ph type="body" sz="quarter" idx="18" hasCustomPrompt="1"/>
          </p:nvPr>
        </p:nvSpPr>
        <p:spPr>
          <a:xfrm>
            <a:off x="8791575" y="5259384"/>
            <a:ext cx="26038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 tempor incididunt ut labore et dolore magna aliqua. </a:t>
            </a:r>
          </a:p>
        </p:txBody>
      </p:sp>
    </p:spTree>
    <p:extLst>
      <p:ext uri="{BB962C8B-B14F-4D97-AF65-F5344CB8AC3E}">
        <p14:creationId xmlns:p14="http://schemas.microsoft.com/office/powerpoint/2010/main" val="136070248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53A2E-4EEB-42EF-BC88-AD0BE5B872DB}" type="datetimeFigureOut">
              <a:rPr lang="ru-RU" smtClean="0"/>
              <a:t>19.12.2021</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30313-29A6-4D5B-A27A-B362436FA5D8}" type="slidenum">
              <a:rPr lang="ru-RU" smtClean="0"/>
              <a:t>‹Nº›</a:t>
            </a:fld>
            <a:endParaRPr lang="ru-RU"/>
          </a:p>
        </p:txBody>
      </p:sp>
    </p:spTree>
    <p:extLst>
      <p:ext uri="{BB962C8B-B14F-4D97-AF65-F5344CB8AC3E}">
        <p14:creationId xmlns:p14="http://schemas.microsoft.com/office/powerpoint/2010/main" val="2966792770"/>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0" r:id="rId4"/>
    <p:sldLayoutId id="2147483663" r:id="rId5"/>
    <p:sldLayoutId id="2147483650" r:id="rId6"/>
    <p:sldLayoutId id="2147483664"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5" r:id="rId17"/>
    <p:sldLayoutId id="2147483667" r:id="rId18"/>
    <p:sldLayoutId id="2147483668" r:id="rId19"/>
    <p:sldLayoutId id="2147483669" r:id="rId20"/>
    <p:sldLayoutId id="2147483670" r:id="rId21"/>
    <p:sldLayoutId id="2147483671"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4" r:id="rId3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14.jpeg"/><Relationship Id="rId3" Type="http://schemas.openxmlformats.org/officeDocument/2006/relationships/slide" Target="slide12.xml"/><Relationship Id="rId7" Type="http://schemas.openxmlformats.org/officeDocument/2006/relationships/diagramData" Target="../diagrams/data1.xml"/><Relationship Id="rId12" Type="http://schemas.openxmlformats.org/officeDocument/2006/relationships/slide" Target="slide14.xml"/><Relationship Id="rId2" Type="http://schemas.openxmlformats.org/officeDocument/2006/relationships/slide" Target="slide11.xml"/><Relationship Id="rId1" Type="http://schemas.openxmlformats.org/officeDocument/2006/relationships/slideLayout" Target="../slideLayouts/slideLayout25.xml"/><Relationship Id="rId6" Type="http://schemas.microsoft.com/office/2007/relationships/hdphoto" Target="../media/hdphoto3.wdp"/><Relationship Id="rId11" Type="http://schemas.microsoft.com/office/2007/relationships/diagramDrawing" Target="../diagrams/drawing1.xml"/><Relationship Id="rId5" Type="http://schemas.openxmlformats.org/officeDocument/2006/relationships/image" Target="../media/image5.png"/><Relationship Id="rId10" Type="http://schemas.openxmlformats.org/officeDocument/2006/relationships/diagramColors" Target="../diagrams/colors1.xml"/><Relationship Id="rId4" Type="http://schemas.openxmlformats.org/officeDocument/2006/relationships/slide" Target="slide2.xml"/><Relationship Id="rId9" Type="http://schemas.openxmlformats.org/officeDocument/2006/relationships/diagramQuickStyle" Target="../diagrams/quickStyle1.xml"/><Relationship Id="rId1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6.png"/><Relationship Id="rId1" Type="http://schemas.openxmlformats.org/officeDocument/2006/relationships/slideLayout" Target="../slideLayouts/slideLayout25.xml"/><Relationship Id="rId5" Type="http://schemas.openxmlformats.org/officeDocument/2006/relationships/image" Target="../media/image18.sv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9.png"/><Relationship Id="rId1" Type="http://schemas.openxmlformats.org/officeDocument/2006/relationships/slideLayout" Target="../slideLayouts/slideLayout25.xml"/><Relationship Id="rId5" Type="http://schemas.openxmlformats.org/officeDocument/2006/relationships/image" Target="../media/image18.sv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1.png"/><Relationship Id="rId1" Type="http://schemas.openxmlformats.org/officeDocument/2006/relationships/slideLayout" Target="../slideLayouts/slideLayout25.xml"/><Relationship Id="rId5" Type="http://schemas.openxmlformats.org/officeDocument/2006/relationships/image" Target="../media/image18.sv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2.png"/><Relationship Id="rId1" Type="http://schemas.openxmlformats.org/officeDocument/2006/relationships/slideLayout" Target="../slideLayouts/slideLayout25.xml"/><Relationship Id="rId5" Type="http://schemas.openxmlformats.org/officeDocument/2006/relationships/image" Target="../media/image18.sv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24.xml"/><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7.xml"/><Relationship Id="rId2" Type="http://schemas.openxmlformats.org/officeDocument/2006/relationships/slide" Target="slide15.xml"/><Relationship Id="rId1" Type="http://schemas.openxmlformats.org/officeDocument/2006/relationships/slideLayout" Target="../slideLayouts/slideLayout12.xml"/><Relationship Id="rId6" Type="http://schemas.openxmlformats.org/officeDocument/2006/relationships/slide" Target="slide5.xml"/><Relationship Id="rId5" Type="http://schemas.openxmlformats.org/officeDocument/2006/relationships/slide" Target="slide3.xml"/><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microsoft.com/office/2007/relationships/hdphoto" Target="../media/hdphoto4.wdp"/><Relationship Id="rId3" Type="http://schemas.microsoft.com/office/2007/relationships/hdphoto" Target="../media/hdphoto2.wdp"/><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2.xml"/><Relationship Id="rId6" Type="http://schemas.microsoft.com/office/2007/relationships/hdphoto" Target="../media/hdphoto3.wdp"/><Relationship Id="rId11" Type="http://schemas.openxmlformats.org/officeDocument/2006/relationships/image" Target="../media/image8.jpeg"/><Relationship Id="rId5" Type="http://schemas.openxmlformats.org/officeDocument/2006/relationships/image" Target="../media/image5.png"/><Relationship Id="rId10" Type="http://schemas.microsoft.com/office/2007/relationships/hdphoto" Target="../media/hdphoto5.wdp"/><Relationship Id="rId4" Type="http://schemas.openxmlformats.org/officeDocument/2006/relationships/slide" Target="slide2.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3.xml"/><Relationship Id="rId6" Type="http://schemas.openxmlformats.org/officeDocument/2006/relationships/slide" Target="slide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4.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Untitled">
            <a:extLst>
              <a:ext uri="{FF2B5EF4-FFF2-40B4-BE49-F238E27FC236}">
                <a16:creationId xmlns:a16="http://schemas.microsoft.com/office/drawing/2014/main" id="{65DF9246-E052-481A-9ECE-D6DA2F546CE0}"/>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41011" y="1417708"/>
            <a:ext cx="3572352" cy="3785381"/>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353;p30">
            <a:extLst>
              <a:ext uri="{FF2B5EF4-FFF2-40B4-BE49-F238E27FC236}">
                <a16:creationId xmlns:a16="http://schemas.microsoft.com/office/drawing/2014/main" id="{03094832-3C71-48C7-9584-A23DE612CB3E}"/>
              </a:ext>
            </a:extLst>
          </p:cNvPr>
          <p:cNvSpPr txBox="1">
            <a:spLocks/>
          </p:cNvSpPr>
          <p:nvPr/>
        </p:nvSpPr>
        <p:spPr>
          <a:xfrm>
            <a:off x="7188800" y="-168397"/>
            <a:ext cx="5003200" cy="625600"/>
          </a:xfrm>
          <a:prstGeom prst="roundRect">
            <a:avLst/>
          </a:prstGeom>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MX" sz="2400" dirty="0">
                <a:solidFill>
                  <a:schemeClr val="tx2">
                    <a:lumMod val="50000"/>
                  </a:schemeClr>
                </a:solidFill>
                <a:latin typeface="Arial Rounded MT Bold" panose="020F0704030504030204" pitchFamily="34" charset="0"/>
              </a:rPr>
              <a:t>WINTER HACK</a:t>
            </a:r>
          </a:p>
        </p:txBody>
      </p:sp>
      <p:sp>
        <p:nvSpPr>
          <p:cNvPr id="5" name="CuadroTexto 4">
            <a:extLst>
              <a:ext uri="{FF2B5EF4-FFF2-40B4-BE49-F238E27FC236}">
                <a16:creationId xmlns:a16="http://schemas.microsoft.com/office/drawing/2014/main" id="{64576403-2EF7-47AF-AC76-F5DEF81C65C8}"/>
              </a:ext>
            </a:extLst>
          </p:cNvPr>
          <p:cNvSpPr txBox="1"/>
          <p:nvPr/>
        </p:nvSpPr>
        <p:spPr>
          <a:xfrm>
            <a:off x="6028428" y="303314"/>
            <a:ext cx="6096000" cy="307777"/>
          </a:xfrm>
          <a:prstGeom prst="rect">
            <a:avLst/>
          </a:prstGeom>
          <a:noFill/>
        </p:spPr>
        <p:txBody>
          <a:bodyPr wrap="square">
            <a:spAutoFit/>
          </a:bodyPr>
          <a:lstStyle/>
          <a:p>
            <a:pPr marL="0" indent="0" algn="r"/>
            <a:r>
              <a:rPr lang="en" sz="1400" dirty="0">
                <a:solidFill>
                  <a:schemeClr val="tx2">
                    <a:lumMod val="50000"/>
                  </a:schemeClr>
                </a:solidFill>
                <a:latin typeface="Arial Rounded MT Bold" panose="020F0704030504030204" pitchFamily="34" charset="0"/>
              </a:rPr>
              <a:t>HACKATON 2021 </a:t>
            </a:r>
          </a:p>
        </p:txBody>
      </p:sp>
      <p:sp>
        <p:nvSpPr>
          <p:cNvPr id="52" name="CuadroTexto 51">
            <a:extLst>
              <a:ext uri="{FF2B5EF4-FFF2-40B4-BE49-F238E27FC236}">
                <a16:creationId xmlns:a16="http://schemas.microsoft.com/office/drawing/2014/main" id="{81906E00-7A0F-4407-997B-249E77DACDB2}"/>
              </a:ext>
            </a:extLst>
          </p:cNvPr>
          <p:cNvSpPr txBox="1"/>
          <p:nvPr/>
        </p:nvSpPr>
        <p:spPr>
          <a:xfrm>
            <a:off x="4223659" y="6519446"/>
            <a:ext cx="7968341" cy="338554"/>
          </a:xfrm>
          <a:prstGeom prst="rect">
            <a:avLst/>
          </a:prstGeom>
          <a:noFill/>
        </p:spPr>
        <p:txBody>
          <a:bodyPr wrap="square">
            <a:spAutoFit/>
          </a:bodyPr>
          <a:lstStyle/>
          <a:p>
            <a:pPr algn="r"/>
            <a:r>
              <a:rPr lang="es-MX" sz="1600" dirty="0">
                <a:solidFill>
                  <a:schemeClr val="tx2">
                    <a:lumMod val="50000"/>
                  </a:schemeClr>
                </a:solidFill>
                <a:latin typeface="Arial Rounded MT Bold" panose="020F0704030504030204" pitchFamily="34" charset="0"/>
              </a:rPr>
              <a:t>EDICIÓN #WINTERCLOUD</a:t>
            </a:r>
          </a:p>
        </p:txBody>
      </p:sp>
      <p:sp>
        <p:nvSpPr>
          <p:cNvPr id="53" name="Google Shape;240;p30">
            <a:extLst>
              <a:ext uri="{FF2B5EF4-FFF2-40B4-BE49-F238E27FC236}">
                <a16:creationId xmlns:a16="http://schemas.microsoft.com/office/drawing/2014/main" id="{D58786BF-9616-4417-B9AC-8C58BD11FBD0}"/>
              </a:ext>
            </a:extLst>
          </p:cNvPr>
          <p:cNvSpPr txBox="1">
            <a:spLocks/>
          </p:cNvSpPr>
          <p:nvPr/>
        </p:nvSpPr>
        <p:spPr>
          <a:xfrm>
            <a:off x="4798741" y="1491630"/>
            <a:ext cx="5852248" cy="4142159"/>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s-MX" sz="16600" b="1" dirty="0">
                <a:solidFill>
                  <a:srgbClr val="0078D2"/>
                </a:solidFill>
              </a:rPr>
              <a:t>GI-FI  </a:t>
            </a:r>
          </a:p>
          <a:p>
            <a:pPr algn="ctr"/>
            <a:r>
              <a:rPr lang="es-MX" sz="16600" b="1" dirty="0">
                <a:solidFill>
                  <a:srgbClr val="0078D2"/>
                </a:solidFill>
              </a:rPr>
              <a:t>BOT</a:t>
            </a:r>
          </a:p>
          <a:p>
            <a:pPr algn="r"/>
            <a:r>
              <a:rPr lang="es-MX" sz="2800" b="1" dirty="0">
                <a:solidFill>
                  <a:srgbClr val="0078D2"/>
                </a:solidFill>
              </a:rPr>
              <a:t>     </a:t>
            </a:r>
          </a:p>
        </p:txBody>
      </p:sp>
      <p:sp>
        <p:nvSpPr>
          <p:cNvPr id="8" name="CuadroTexto 7">
            <a:extLst>
              <a:ext uri="{FF2B5EF4-FFF2-40B4-BE49-F238E27FC236}">
                <a16:creationId xmlns:a16="http://schemas.microsoft.com/office/drawing/2014/main" id="{01E1D61D-7DE8-4293-B44E-82802D83774B}"/>
              </a:ext>
            </a:extLst>
          </p:cNvPr>
          <p:cNvSpPr txBox="1"/>
          <p:nvPr/>
        </p:nvSpPr>
        <p:spPr>
          <a:xfrm>
            <a:off x="5431438" y="5307270"/>
            <a:ext cx="6388552" cy="369332"/>
          </a:xfrm>
          <a:prstGeom prst="rect">
            <a:avLst/>
          </a:prstGeom>
          <a:noFill/>
        </p:spPr>
        <p:txBody>
          <a:bodyPr wrap="square">
            <a:spAutoFit/>
          </a:bodyPr>
          <a:lstStyle/>
          <a:p>
            <a:r>
              <a:rPr lang="es-MX" sz="1800" b="1" dirty="0">
                <a:solidFill>
                  <a:srgbClr val="0078D2"/>
                </a:solidFill>
              </a:rPr>
              <a:t>By TECHKIDS</a:t>
            </a:r>
            <a:endParaRPr lang="es-MX" dirty="0"/>
          </a:p>
        </p:txBody>
      </p:sp>
    </p:spTree>
    <p:extLst>
      <p:ext uri="{BB962C8B-B14F-4D97-AF65-F5344CB8AC3E}">
        <p14:creationId xmlns:p14="http://schemas.microsoft.com/office/powerpoint/2010/main" val="126668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1000"/>
                                        <p:tgtEl>
                                          <p:spTgt spid="53"/>
                                        </p:tgtEl>
                                      </p:cBhvr>
                                    </p:animEffect>
                                    <p:anim calcmode="lin" valueType="num">
                                      <p:cBhvr>
                                        <p:cTn id="14" dur="1000" fill="hold"/>
                                        <p:tgtEl>
                                          <p:spTgt spid="53"/>
                                        </p:tgtEl>
                                        <p:attrNameLst>
                                          <p:attrName>ppt_x</p:attrName>
                                        </p:attrNameLst>
                                      </p:cBhvr>
                                      <p:tavLst>
                                        <p:tav tm="0">
                                          <p:val>
                                            <p:strVal val="#ppt_x"/>
                                          </p:val>
                                        </p:tav>
                                        <p:tav tm="100000">
                                          <p:val>
                                            <p:strVal val="#ppt_x"/>
                                          </p:val>
                                        </p:tav>
                                      </p:tavLst>
                                    </p:anim>
                                    <p:anim calcmode="lin" valueType="num">
                                      <p:cBhvr>
                                        <p:cTn id="15" dur="1000" fill="hold"/>
                                        <p:tgtEl>
                                          <p:spTgt spid="53"/>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par>
                                <p:cTn id="21" presetID="10"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2" grpId="0"/>
      <p:bldP spid="53"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971480" y="5180723"/>
            <a:ext cx="5931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dirty="0">
                <a:ln>
                  <a:noFill/>
                </a:ln>
                <a:solidFill>
                  <a:schemeClr val="accent1"/>
                </a:solidFill>
                <a:effectLst/>
                <a:latin typeface="Montserrat SemiBold" panose="00000700000000000000" pitchFamily="50" charset="-52"/>
              </a:rPr>
              <a:t>1</a:t>
            </a:r>
            <a:endParaRPr kumimoji="0" lang="ru-RU" altLang="ru-RU" sz="1600" b="0" i="0" u="none" strike="noStrike" cap="none" normalizeH="0" baseline="0" dirty="0">
              <a:ln>
                <a:noFill/>
              </a:ln>
              <a:solidFill>
                <a:schemeClr val="accent1"/>
              </a:solidFill>
              <a:effectLst/>
              <a:latin typeface="Montserrat SemiBold" panose="00000700000000000000" pitchFamily="50" charset="-52"/>
            </a:endParaRPr>
          </a:p>
        </p:txBody>
      </p:sp>
      <p:sp>
        <p:nvSpPr>
          <p:cNvPr id="7" name="Rectangle 7"/>
          <p:cNvSpPr>
            <a:spLocks noChangeArrowheads="1"/>
          </p:cNvSpPr>
          <p:nvPr/>
        </p:nvSpPr>
        <p:spPr bwMode="auto">
          <a:xfrm>
            <a:off x="2343265" y="5152663"/>
            <a:ext cx="1186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ru-RU" sz="1600" b="0" i="0" u="none" strike="noStrike" cap="none" normalizeH="0" baseline="0" dirty="0">
                <a:ln>
                  <a:noFill/>
                </a:ln>
                <a:solidFill>
                  <a:schemeClr val="accent2"/>
                </a:solidFill>
                <a:effectLst/>
                <a:latin typeface="Montserrat SemiBold" panose="00000700000000000000" pitchFamily="50" charset="-52"/>
              </a:rPr>
              <a:t>2</a:t>
            </a:r>
            <a:endParaRPr kumimoji="0" lang="ru-RU" altLang="ru-RU" sz="1600" b="0" i="0" u="none" strike="noStrike" cap="none" normalizeH="0" baseline="0" dirty="0">
              <a:ln>
                <a:noFill/>
              </a:ln>
              <a:solidFill>
                <a:schemeClr val="accent2"/>
              </a:solidFill>
              <a:effectLst/>
              <a:latin typeface="Montserrat SemiBold" panose="00000700000000000000" pitchFamily="50" charset="-52"/>
            </a:endParaRPr>
          </a:p>
        </p:txBody>
      </p:sp>
      <p:sp>
        <p:nvSpPr>
          <p:cNvPr id="8" name="Rectangle 8"/>
          <p:cNvSpPr>
            <a:spLocks noChangeArrowheads="1"/>
          </p:cNvSpPr>
          <p:nvPr/>
        </p:nvSpPr>
        <p:spPr bwMode="auto">
          <a:xfrm>
            <a:off x="3894945" y="5183640"/>
            <a:ext cx="8976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ru-RU" sz="1200" b="1" i="0" u="none" strike="noStrike" cap="none" normalizeH="0" baseline="0" dirty="0">
                <a:ln>
                  <a:noFill/>
                </a:ln>
                <a:solidFill>
                  <a:schemeClr val="accent3"/>
                </a:solidFill>
                <a:effectLst/>
                <a:latin typeface="Montserrat SemiBold" panose="00000700000000000000" pitchFamily="50" charset="-52"/>
              </a:rPr>
              <a:t>3</a:t>
            </a:r>
            <a:endParaRPr kumimoji="0" lang="ru-RU" altLang="ru-RU" sz="1600" b="0" i="0" u="none" strike="noStrike" cap="none" normalizeH="0" baseline="0" dirty="0">
              <a:ln>
                <a:noFill/>
              </a:ln>
              <a:solidFill>
                <a:schemeClr val="accent3"/>
              </a:solidFill>
              <a:effectLst/>
              <a:latin typeface="Montserrat SemiBold" panose="00000700000000000000" pitchFamily="50" charset="-52"/>
            </a:endParaRPr>
          </a:p>
        </p:txBody>
      </p:sp>
      <p:sp>
        <p:nvSpPr>
          <p:cNvPr id="9" name="Rectangle 9"/>
          <p:cNvSpPr>
            <a:spLocks noChangeArrowheads="1"/>
          </p:cNvSpPr>
          <p:nvPr/>
        </p:nvSpPr>
        <p:spPr bwMode="auto">
          <a:xfrm>
            <a:off x="5285493" y="5186864"/>
            <a:ext cx="10419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ru-RU" sz="1200" b="1" i="0" u="none" strike="noStrike" cap="none" normalizeH="0" baseline="0" dirty="0">
                <a:ln>
                  <a:noFill/>
                </a:ln>
                <a:solidFill>
                  <a:schemeClr val="accent4"/>
                </a:solidFill>
                <a:effectLst/>
                <a:latin typeface="Montserrat SemiBold" panose="00000700000000000000" pitchFamily="50" charset="-52"/>
              </a:rPr>
              <a:t>4</a:t>
            </a:r>
            <a:endParaRPr kumimoji="0" lang="ru-RU" altLang="ru-RU" sz="1600" b="0" i="0" u="none" strike="noStrike" cap="none" normalizeH="0" baseline="0" dirty="0">
              <a:ln>
                <a:noFill/>
              </a:ln>
              <a:solidFill>
                <a:schemeClr val="accent4"/>
              </a:solidFill>
              <a:effectLst/>
              <a:latin typeface="Montserrat SemiBold" panose="00000700000000000000" pitchFamily="50" charset="-52"/>
            </a:endParaRPr>
          </a:p>
        </p:txBody>
      </p:sp>
      <p:sp>
        <p:nvSpPr>
          <p:cNvPr id="10" name="Rectangle 10"/>
          <p:cNvSpPr>
            <a:spLocks noChangeArrowheads="1"/>
          </p:cNvSpPr>
          <p:nvPr/>
        </p:nvSpPr>
        <p:spPr bwMode="auto">
          <a:xfrm>
            <a:off x="6901972" y="5152663"/>
            <a:ext cx="8976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s-MX" altLang="ru-RU" sz="1200" b="1" dirty="0">
                <a:solidFill>
                  <a:schemeClr val="accent5"/>
                </a:solidFill>
                <a:latin typeface="Montserrat SemiBold" panose="00000700000000000000" pitchFamily="50" charset="-52"/>
              </a:rPr>
              <a:t>5</a:t>
            </a:r>
            <a:endParaRPr kumimoji="0" lang="ru-RU" altLang="ru-RU" sz="1600" b="0" i="0" u="none" strike="noStrike" cap="none" normalizeH="0" baseline="0" dirty="0">
              <a:ln>
                <a:noFill/>
              </a:ln>
              <a:solidFill>
                <a:schemeClr val="accent5"/>
              </a:solidFill>
              <a:effectLst/>
              <a:latin typeface="Montserrat SemiBold" panose="00000700000000000000" pitchFamily="50" charset="-52"/>
            </a:endParaRPr>
          </a:p>
        </p:txBody>
      </p:sp>
      <p:sp>
        <p:nvSpPr>
          <p:cNvPr id="11" name="Rectangle 11"/>
          <p:cNvSpPr>
            <a:spLocks noChangeArrowheads="1"/>
          </p:cNvSpPr>
          <p:nvPr/>
        </p:nvSpPr>
        <p:spPr bwMode="auto">
          <a:xfrm>
            <a:off x="8494181" y="5141924"/>
            <a:ext cx="12824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ru-RU" sz="1600" b="0" i="0" u="none" strike="noStrike" cap="none" normalizeH="0" baseline="0" dirty="0">
                <a:ln>
                  <a:noFill/>
                </a:ln>
                <a:solidFill>
                  <a:schemeClr val="accent5"/>
                </a:solidFill>
                <a:effectLst/>
                <a:latin typeface="Montserrat SemiBold" panose="00000700000000000000" pitchFamily="50" charset="-52"/>
              </a:rPr>
              <a:t>6</a:t>
            </a:r>
            <a:endParaRPr kumimoji="0" lang="ru-RU" altLang="ru-RU" sz="1600" b="0" i="0" u="none" strike="noStrike" cap="none" normalizeH="0" baseline="0" dirty="0">
              <a:ln>
                <a:noFill/>
              </a:ln>
              <a:solidFill>
                <a:schemeClr val="accent5"/>
              </a:solidFill>
              <a:effectLst/>
              <a:latin typeface="Montserrat SemiBold" panose="00000700000000000000" pitchFamily="50" charset="-52"/>
            </a:endParaRPr>
          </a:p>
        </p:txBody>
      </p:sp>
      <p:sp>
        <p:nvSpPr>
          <p:cNvPr id="12" name="Rectangle 12"/>
          <p:cNvSpPr>
            <a:spLocks noChangeArrowheads="1"/>
          </p:cNvSpPr>
          <p:nvPr/>
        </p:nvSpPr>
        <p:spPr bwMode="auto">
          <a:xfrm>
            <a:off x="10153235" y="5141924"/>
            <a:ext cx="12503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ru-RU" sz="1600" b="0" i="0" u="none" strike="noStrike" cap="none" normalizeH="0" baseline="0" dirty="0">
                <a:ln>
                  <a:noFill/>
                </a:ln>
                <a:solidFill>
                  <a:schemeClr val="accent2"/>
                </a:solidFill>
                <a:effectLst/>
                <a:latin typeface="Montserrat SemiBold" panose="00000700000000000000" pitchFamily="50" charset="-52"/>
              </a:rPr>
              <a:t>7</a:t>
            </a:r>
            <a:endParaRPr kumimoji="0" lang="ru-RU" altLang="ru-RU" sz="1600" b="0" i="0" u="none" strike="noStrike" cap="none" normalizeH="0" baseline="0" dirty="0">
              <a:ln>
                <a:noFill/>
              </a:ln>
              <a:solidFill>
                <a:schemeClr val="accent2"/>
              </a:solidFill>
              <a:effectLst/>
              <a:latin typeface="Montserrat SemiBold" panose="00000700000000000000" pitchFamily="50" charset="-52"/>
            </a:endParaRPr>
          </a:p>
        </p:txBody>
      </p:sp>
      <p:sp>
        <p:nvSpPr>
          <p:cNvPr id="13" name="Rectangle 13"/>
          <p:cNvSpPr>
            <a:spLocks noChangeArrowheads="1"/>
          </p:cNvSpPr>
          <p:nvPr/>
        </p:nvSpPr>
        <p:spPr bwMode="auto">
          <a:xfrm>
            <a:off x="2601" y="5161229"/>
            <a:ext cx="838223" cy="184666"/>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4" name="Rectangle 14"/>
          <p:cNvSpPr>
            <a:spLocks noChangeArrowheads="1"/>
          </p:cNvSpPr>
          <p:nvPr/>
        </p:nvSpPr>
        <p:spPr bwMode="auto">
          <a:xfrm>
            <a:off x="1107713" y="5161229"/>
            <a:ext cx="1066800" cy="1905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ru-RU"/>
          </a:p>
        </p:txBody>
      </p:sp>
      <p:sp>
        <p:nvSpPr>
          <p:cNvPr id="15" name="Rectangle 15"/>
          <p:cNvSpPr>
            <a:spLocks noChangeArrowheads="1"/>
          </p:cNvSpPr>
          <p:nvPr/>
        </p:nvSpPr>
        <p:spPr bwMode="auto">
          <a:xfrm>
            <a:off x="2721568" y="5161229"/>
            <a:ext cx="1066800" cy="1905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ru-RU"/>
          </a:p>
        </p:txBody>
      </p:sp>
      <p:sp>
        <p:nvSpPr>
          <p:cNvPr id="16" name="Rectangle 16"/>
          <p:cNvSpPr>
            <a:spLocks noChangeArrowheads="1"/>
          </p:cNvSpPr>
          <p:nvPr/>
        </p:nvSpPr>
        <p:spPr bwMode="auto">
          <a:xfrm>
            <a:off x="4123369" y="5169785"/>
            <a:ext cx="1065212" cy="19050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pPr algn="ctr"/>
            <a:endParaRPr lang="ru-RU"/>
          </a:p>
        </p:txBody>
      </p:sp>
      <p:sp>
        <p:nvSpPr>
          <p:cNvPr id="17" name="Rectangle 17"/>
          <p:cNvSpPr>
            <a:spLocks noChangeArrowheads="1"/>
          </p:cNvSpPr>
          <p:nvPr/>
        </p:nvSpPr>
        <p:spPr bwMode="auto">
          <a:xfrm>
            <a:off x="5559429" y="5169785"/>
            <a:ext cx="1065212" cy="190500"/>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pPr algn="ctr"/>
            <a:endParaRPr lang="ru-RU"/>
          </a:p>
        </p:txBody>
      </p:sp>
      <p:sp>
        <p:nvSpPr>
          <p:cNvPr id="18" name="Rectangle 18"/>
          <p:cNvSpPr>
            <a:spLocks noChangeArrowheads="1"/>
          </p:cNvSpPr>
          <p:nvPr/>
        </p:nvSpPr>
        <p:spPr bwMode="auto">
          <a:xfrm>
            <a:off x="7267467" y="5177806"/>
            <a:ext cx="1065212" cy="190500"/>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pPr algn="ctr"/>
            <a:endParaRPr lang="ru-RU"/>
          </a:p>
        </p:txBody>
      </p:sp>
      <p:sp>
        <p:nvSpPr>
          <p:cNvPr id="19" name="Rectangle 19"/>
          <p:cNvSpPr>
            <a:spLocks noChangeArrowheads="1"/>
          </p:cNvSpPr>
          <p:nvPr/>
        </p:nvSpPr>
        <p:spPr bwMode="auto">
          <a:xfrm>
            <a:off x="8855222" y="5186864"/>
            <a:ext cx="1065212" cy="190500"/>
          </a:xfrm>
          <a:prstGeom prst="rect">
            <a:avLst/>
          </a:prstGeom>
          <a:solidFill>
            <a:schemeClr val="accent5"/>
          </a:solidFill>
          <a:ln>
            <a:noFill/>
          </a:ln>
        </p:spPr>
        <p:txBody>
          <a:bodyPr vert="horz" wrap="square" lIns="91440" tIns="45720" rIns="91440" bIns="45720" numCol="1" anchor="t" anchorCtr="0" compatLnSpc="1">
            <a:prstTxWarp prst="textNoShape">
              <a:avLst/>
            </a:prstTxWarp>
          </a:bodyPr>
          <a:lstStyle/>
          <a:p>
            <a:pPr algn="ctr"/>
            <a:endParaRPr lang="ru-RU"/>
          </a:p>
        </p:txBody>
      </p:sp>
      <p:sp>
        <p:nvSpPr>
          <p:cNvPr id="20" name="Rectangle 20"/>
          <p:cNvSpPr>
            <a:spLocks noChangeArrowheads="1"/>
          </p:cNvSpPr>
          <p:nvPr/>
        </p:nvSpPr>
        <p:spPr bwMode="auto">
          <a:xfrm>
            <a:off x="10511071" y="5186864"/>
            <a:ext cx="1608740" cy="21202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22" name="Oval 22"/>
          <p:cNvSpPr>
            <a:spLocks noChangeArrowheads="1"/>
          </p:cNvSpPr>
          <p:nvPr/>
        </p:nvSpPr>
        <p:spPr bwMode="auto">
          <a:xfrm>
            <a:off x="114556" y="3330614"/>
            <a:ext cx="833437" cy="833438"/>
          </a:xfrm>
          <a:prstGeom prst="ellipse">
            <a:avLst/>
          </a:prstGeom>
          <a:solidFill>
            <a:schemeClr val="accent1"/>
          </a:solidFill>
          <a:ln>
            <a:noFill/>
          </a:ln>
          <a:effectLst>
            <a:outerShdw blurRad="177800" dist="101600" dir="2400000" sx="94000" sy="94000" algn="ctr" rotWithShape="0">
              <a:schemeClr val="accent1">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Oval 25"/>
          <p:cNvSpPr>
            <a:spLocks noChangeArrowheads="1"/>
          </p:cNvSpPr>
          <p:nvPr/>
        </p:nvSpPr>
        <p:spPr bwMode="auto">
          <a:xfrm>
            <a:off x="1221583" y="2581033"/>
            <a:ext cx="833437" cy="838200"/>
          </a:xfrm>
          <a:prstGeom prst="ellipse">
            <a:avLst/>
          </a:prstGeom>
          <a:solidFill>
            <a:schemeClr val="accent2"/>
          </a:solidFill>
          <a:ln>
            <a:noFill/>
          </a:ln>
          <a:effectLst>
            <a:outerShdw blurRad="177800" dist="101600" dir="2400000" sx="94000" sy="94000" algn="ctr" rotWithShape="0">
              <a:schemeClr val="accent2">
                <a:lumMod val="50000"/>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8" name="Oval 28"/>
          <p:cNvSpPr>
            <a:spLocks noChangeArrowheads="1"/>
          </p:cNvSpPr>
          <p:nvPr/>
        </p:nvSpPr>
        <p:spPr bwMode="auto">
          <a:xfrm>
            <a:off x="2862443" y="3461453"/>
            <a:ext cx="836612" cy="833438"/>
          </a:xfrm>
          <a:prstGeom prst="ellipse">
            <a:avLst/>
          </a:prstGeom>
          <a:solidFill>
            <a:schemeClr val="accent3"/>
          </a:solidFill>
          <a:ln>
            <a:noFill/>
          </a:ln>
          <a:effectLst>
            <a:outerShdw blurRad="177800" dist="101600" dir="2400000" sx="94000" sy="94000" algn="ctr" rotWithShape="0">
              <a:schemeClr val="accent3">
                <a:lumMod val="50000"/>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1" name="Oval 31">
            <a:hlinkClick r:id="rId2" action="ppaction://hlinksldjump"/>
          </p:cNvPr>
          <p:cNvSpPr>
            <a:spLocks noChangeArrowheads="1"/>
          </p:cNvSpPr>
          <p:nvPr/>
        </p:nvSpPr>
        <p:spPr bwMode="auto">
          <a:xfrm>
            <a:off x="4238894" y="2646550"/>
            <a:ext cx="833437" cy="838200"/>
          </a:xfrm>
          <a:prstGeom prst="ellipse">
            <a:avLst/>
          </a:prstGeom>
          <a:solidFill>
            <a:schemeClr val="accent4"/>
          </a:solidFill>
          <a:ln>
            <a:noFill/>
          </a:ln>
          <a:effectLst>
            <a:outerShdw blurRad="177800" dist="101600" dir="2400000" sx="94000" sy="94000" algn="ctr" rotWithShape="0">
              <a:schemeClr val="accent3">
                <a:lumMod val="50000"/>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4" name="Oval 34">
            <a:hlinkClick r:id="rId3" action="ppaction://hlinksldjump"/>
          </p:cNvPr>
          <p:cNvSpPr>
            <a:spLocks noChangeArrowheads="1"/>
          </p:cNvSpPr>
          <p:nvPr/>
        </p:nvSpPr>
        <p:spPr bwMode="auto">
          <a:xfrm>
            <a:off x="5659369" y="3399228"/>
            <a:ext cx="833437" cy="833438"/>
          </a:xfrm>
          <a:prstGeom prst="ellipse">
            <a:avLst/>
          </a:prstGeom>
          <a:solidFill>
            <a:schemeClr val="accent6"/>
          </a:solidFill>
          <a:ln>
            <a:noFill/>
          </a:ln>
          <a:effectLst>
            <a:outerShdw blurRad="177800" dist="101600" dir="2400000" sx="94000" sy="94000" algn="ctr" rotWithShape="0">
              <a:schemeClr val="accent5">
                <a:lumMod val="50000"/>
                <a:alpha val="38000"/>
              </a:schemeClr>
            </a:outerShdw>
          </a:effectLst>
        </p:spPr>
        <p:txBody>
          <a:bodyPr vert="horz" wrap="square" lIns="91440" tIns="45720" rIns="91440" bIns="45720" numCol="1" anchor="t" anchorCtr="0" compatLnSpc="1">
            <a:prstTxWarp prst="textNoShape">
              <a:avLst/>
            </a:prstTxWarp>
          </a:bodyPr>
          <a:lstStyle/>
          <a:p>
            <a:endParaRPr lang="ru-RU"/>
          </a:p>
        </p:txBody>
      </p:sp>
      <p:sp>
        <p:nvSpPr>
          <p:cNvPr id="37" name="Oval 37"/>
          <p:cNvSpPr>
            <a:spLocks noChangeArrowheads="1"/>
          </p:cNvSpPr>
          <p:nvPr/>
        </p:nvSpPr>
        <p:spPr bwMode="auto">
          <a:xfrm>
            <a:off x="7424737" y="2713919"/>
            <a:ext cx="838200" cy="838200"/>
          </a:xfrm>
          <a:prstGeom prst="ellipse">
            <a:avLst/>
          </a:prstGeom>
          <a:solidFill>
            <a:schemeClr val="accent5"/>
          </a:solidFill>
          <a:ln>
            <a:noFill/>
          </a:ln>
          <a:effectLst>
            <a:outerShdw blurRad="177800" dist="101600" dir="2400000" sx="94000" sy="94000" algn="ctr" rotWithShape="0">
              <a:schemeClr val="accent5">
                <a:lumMod val="50000"/>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40" name="Oval 40"/>
          <p:cNvSpPr>
            <a:spLocks noChangeArrowheads="1"/>
          </p:cNvSpPr>
          <p:nvPr/>
        </p:nvSpPr>
        <p:spPr bwMode="auto">
          <a:xfrm>
            <a:off x="8922047" y="3382588"/>
            <a:ext cx="835025" cy="833438"/>
          </a:xfrm>
          <a:prstGeom prst="ellipse">
            <a:avLst/>
          </a:prstGeom>
          <a:solidFill>
            <a:schemeClr val="accent2"/>
          </a:solidFill>
          <a:ln>
            <a:noFill/>
          </a:ln>
          <a:effectLst>
            <a:outerShdw blurRad="177800" dist="101600" dir="2400000" sx="94000" sy="94000" algn="ctr" rotWithShape="0">
              <a:schemeClr val="accent2">
                <a:lumMod val="50000"/>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48" name="Freeform 48"/>
          <p:cNvSpPr>
            <a:spLocks noEditPoints="1"/>
          </p:cNvSpPr>
          <p:nvPr/>
        </p:nvSpPr>
        <p:spPr bwMode="auto">
          <a:xfrm>
            <a:off x="1526545" y="2870787"/>
            <a:ext cx="209548" cy="304460"/>
          </a:xfrm>
          <a:custGeom>
            <a:avLst/>
            <a:gdLst>
              <a:gd name="T0" fmla="*/ 33 w 71"/>
              <a:gd name="T1" fmla="*/ 50 h 103"/>
              <a:gd name="T2" fmla="*/ 39 w 71"/>
              <a:gd name="T3" fmla="*/ 50 h 103"/>
              <a:gd name="T4" fmla="*/ 39 w 71"/>
              <a:gd name="T5" fmla="*/ 81 h 103"/>
              <a:gd name="T6" fmla="*/ 33 w 71"/>
              <a:gd name="T7" fmla="*/ 81 h 103"/>
              <a:gd name="T8" fmla="*/ 33 w 71"/>
              <a:gd name="T9" fmla="*/ 50 h 103"/>
              <a:gd name="T10" fmla="*/ 36 w 71"/>
              <a:gd name="T11" fmla="*/ 0 h 103"/>
              <a:gd name="T12" fmla="*/ 0 w 71"/>
              <a:gd name="T13" fmla="*/ 36 h 103"/>
              <a:gd name="T14" fmla="*/ 7 w 71"/>
              <a:gd name="T15" fmla="*/ 57 h 103"/>
              <a:gd name="T16" fmla="*/ 16 w 71"/>
              <a:gd name="T17" fmla="*/ 74 h 103"/>
              <a:gd name="T18" fmla="*/ 23 w 71"/>
              <a:gd name="T19" fmla="*/ 81 h 103"/>
              <a:gd name="T20" fmla="*/ 27 w 71"/>
              <a:gd name="T21" fmla="*/ 81 h 103"/>
              <a:gd name="T22" fmla="*/ 27 w 71"/>
              <a:gd name="T23" fmla="*/ 50 h 103"/>
              <a:gd name="T24" fmla="*/ 22 w 71"/>
              <a:gd name="T25" fmla="*/ 50 h 103"/>
              <a:gd name="T26" fmla="*/ 11 w 71"/>
              <a:gd name="T27" fmla="*/ 40 h 103"/>
              <a:gd name="T28" fmla="*/ 22 w 71"/>
              <a:gd name="T29" fmla="*/ 29 h 103"/>
              <a:gd name="T30" fmla="*/ 32 w 71"/>
              <a:gd name="T31" fmla="*/ 40 h 103"/>
              <a:gd name="T32" fmla="*/ 31 w 71"/>
              <a:gd name="T33" fmla="*/ 45 h 103"/>
              <a:gd name="T34" fmla="*/ 40 w 71"/>
              <a:gd name="T35" fmla="*/ 45 h 103"/>
              <a:gd name="T36" fmla="*/ 39 w 71"/>
              <a:gd name="T37" fmla="*/ 40 h 103"/>
              <a:gd name="T38" fmla="*/ 50 w 71"/>
              <a:gd name="T39" fmla="*/ 29 h 103"/>
              <a:gd name="T40" fmla="*/ 60 w 71"/>
              <a:gd name="T41" fmla="*/ 40 h 103"/>
              <a:gd name="T42" fmla="*/ 50 w 71"/>
              <a:gd name="T43" fmla="*/ 50 h 103"/>
              <a:gd name="T44" fmla="*/ 44 w 71"/>
              <a:gd name="T45" fmla="*/ 50 h 103"/>
              <a:gd name="T46" fmla="*/ 44 w 71"/>
              <a:gd name="T47" fmla="*/ 81 h 103"/>
              <a:gd name="T48" fmla="*/ 48 w 71"/>
              <a:gd name="T49" fmla="*/ 81 h 103"/>
              <a:gd name="T50" fmla="*/ 56 w 71"/>
              <a:gd name="T51" fmla="*/ 74 h 103"/>
              <a:gd name="T52" fmla="*/ 64 w 71"/>
              <a:gd name="T53" fmla="*/ 57 h 103"/>
              <a:gd name="T54" fmla="*/ 71 w 71"/>
              <a:gd name="T55" fmla="*/ 36 h 103"/>
              <a:gd name="T56" fmla="*/ 36 w 71"/>
              <a:gd name="T57" fmla="*/ 0 h 103"/>
              <a:gd name="T58" fmla="*/ 17 w 71"/>
              <a:gd name="T59" fmla="*/ 40 h 103"/>
              <a:gd name="T60" fmla="*/ 22 w 71"/>
              <a:gd name="T61" fmla="*/ 45 h 103"/>
              <a:gd name="T62" fmla="*/ 27 w 71"/>
              <a:gd name="T63" fmla="*/ 40 h 103"/>
              <a:gd name="T64" fmla="*/ 22 w 71"/>
              <a:gd name="T65" fmla="*/ 35 h 103"/>
              <a:gd name="T66" fmla="*/ 17 w 71"/>
              <a:gd name="T67" fmla="*/ 40 h 103"/>
              <a:gd name="T68" fmla="*/ 54 w 71"/>
              <a:gd name="T69" fmla="*/ 40 h 103"/>
              <a:gd name="T70" fmla="*/ 50 w 71"/>
              <a:gd name="T71" fmla="*/ 35 h 103"/>
              <a:gd name="T72" fmla="*/ 45 w 71"/>
              <a:gd name="T73" fmla="*/ 40 h 103"/>
              <a:gd name="T74" fmla="*/ 50 w 71"/>
              <a:gd name="T75" fmla="*/ 45 h 103"/>
              <a:gd name="T76" fmla="*/ 54 w 71"/>
              <a:gd name="T77" fmla="*/ 40 h 103"/>
              <a:gd name="T78" fmla="*/ 52 w 71"/>
              <a:gd name="T79" fmla="*/ 90 h 103"/>
              <a:gd name="T80" fmla="*/ 50 w 71"/>
              <a:gd name="T81" fmla="*/ 87 h 103"/>
              <a:gd name="T82" fmla="*/ 22 w 71"/>
              <a:gd name="T83" fmla="*/ 87 h 103"/>
              <a:gd name="T84" fmla="*/ 19 w 71"/>
              <a:gd name="T85" fmla="*/ 90 h 103"/>
              <a:gd name="T86" fmla="*/ 22 w 71"/>
              <a:gd name="T87" fmla="*/ 92 h 103"/>
              <a:gd name="T88" fmla="*/ 50 w 71"/>
              <a:gd name="T89" fmla="*/ 92 h 103"/>
              <a:gd name="T90" fmla="*/ 52 w 71"/>
              <a:gd name="T91" fmla="*/ 90 h 103"/>
              <a:gd name="T92" fmla="*/ 49 w 71"/>
              <a:gd name="T93" fmla="*/ 100 h 103"/>
              <a:gd name="T94" fmla="*/ 46 w 71"/>
              <a:gd name="T95" fmla="*/ 97 h 103"/>
              <a:gd name="T96" fmla="*/ 25 w 71"/>
              <a:gd name="T97" fmla="*/ 97 h 103"/>
              <a:gd name="T98" fmla="*/ 22 w 71"/>
              <a:gd name="T99" fmla="*/ 100 h 103"/>
              <a:gd name="T100" fmla="*/ 25 w 71"/>
              <a:gd name="T101" fmla="*/ 103 h 103"/>
              <a:gd name="T102" fmla="*/ 46 w 71"/>
              <a:gd name="T103" fmla="*/ 103 h 103"/>
              <a:gd name="T104" fmla="*/ 49 w 71"/>
              <a:gd name="T105"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 h="103">
                <a:moveTo>
                  <a:pt x="33" y="50"/>
                </a:moveTo>
                <a:cubicBezTo>
                  <a:pt x="39" y="50"/>
                  <a:pt x="39" y="50"/>
                  <a:pt x="39" y="50"/>
                </a:cubicBezTo>
                <a:cubicBezTo>
                  <a:pt x="39" y="81"/>
                  <a:pt x="39" y="81"/>
                  <a:pt x="39" y="81"/>
                </a:cubicBezTo>
                <a:cubicBezTo>
                  <a:pt x="33" y="81"/>
                  <a:pt x="33" y="81"/>
                  <a:pt x="33" y="81"/>
                </a:cubicBezTo>
                <a:lnTo>
                  <a:pt x="33" y="50"/>
                </a:lnTo>
                <a:close/>
                <a:moveTo>
                  <a:pt x="36" y="0"/>
                </a:moveTo>
                <a:cubicBezTo>
                  <a:pt x="16" y="0"/>
                  <a:pt x="0" y="16"/>
                  <a:pt x="0" y="36"/>
                </a:cubicBezTo>
                <a:cubicBezTo>
                  <a:pt x="0" y="44"/>
                  <a:pt x="3" y="51"/>
                  <a:pt x="7" y="57"/>
                </a:cubicBezTo>
                <a:cubicBezTo>
                  <a:pt x="14" y="66"/>
                  <a:pt x="16" y="69"/>
                  <a:pt x="16" y="74"/>
                </a:cubicBezTo>
                <a:cubicBezTo>
                  <a:pt x="16" y="78"/>
                  <a:pt x="19" y="81"/>
                  <a:pt x="23" y="81"/>
                </a:cubicBezTo>
                <a:cubicBezTo>
                  <a:pt x="27" y="81"/>
                  <a:pt x="27" y="81"/>
                  <a:pt x="27" y="81"/>
                </a:cubicBezTo>
                <a:cubicBezTo>
                  <a:pt x="27" y="50"/>
                  <a:pt x="27" y="50"/>
                  <a:pt x="27" y="50"/>
                </a:cubicBezTo>
                <a:cubicBezTo>
                  <a:pt x="22" y="50"/>
                  <a:pt x="22" y="50"/>
                  <a:pt x="22" y="50"/>
                </a:cubicBezTo>
                <a:cubicBezTo>
                  <a:pt x="16" y="50"/>
                  <a:pt x="11" y="45"/>
                  <a:pt x="11" y="40"/>
                </a:cubicBezTo>
                <a:cubicBezTo>
                  <a:pt x="11" y="34"/>
                  <a:pt x="16" y="29"/>
                  <a:pt x="22" y="29"/>
                </a:cubicBezTo>
                <a:cubicBezTo>
                  <a:pt x="27" y="29"/>
                  <a:pt x="32" y="34"/>
                  <a:pt x="32" y="40"/>
                </a:cubicBezTo>
                <a:cubicBezTo>
                  <a:pt x="32" y="41"/>
                  <a:pt x="32" y="43"/>
                  <a:pt x="31" y="45"/>
                </a:cubicBezTo>
                <a:cubicBezTo>
                  <a:pt x="40" y="45"/>
                  <a:pt x="40" y="45"/>
                  <a:pt x="40" y="45"/>
                </a:cubicBezTo>
                <a:cubicBezTo>
                  <a:pt x="40" y="43"/>
                  <a:pt x="39" y="41"/>
                  <a:pt x="39" y="40"/>
                </a:cubicBezTo>
                <a:cubicBezTo>
                  <a:pt x="39" y="34"/>
                  <a:pt x="44" y="29"/>
                  <a:pt x="50" y="29"/>
                </a:cubicBezTo>
                <a:cubicBezTo>
                  <a:pt x="55" y="29"/>
                  <a:pt x="60" y="34"/>
                  <a:pt x="60" y="40"/>
                </a:cubicBezTo>
                <a:cubicBezTo>
                  <a:pt x="60" y="45"/>
                  <a:pt x="55" y="50"/>
                  <a:pt x="50" y="50"/>
                </a:cubicBezTo>
                <a:cubicBezTo>
                  <a:pt x="44" y="50"/>
                  <a:pt x="44" y="50"/>
                  <a:pt x="44" y="50"/>
                </a:cubicBezTo>
                <a:cubicBezTo>
                  <a:pt x="44" y="81"/>
                  <a:pt x="44" y="81"/>
                  <a:pt x="44" y="81"/>
                </a:cubicBezTo>
                <a:cubicBezTo>
                  <a:pt x="48" y="81"/>
                  <a:pt x="48" y="81"/>
                  <a:pt x="48" y="81"/>
                </a:cubicBezTo>
                <a:cubicBezTo>
                  <a:pt x="52" y="81"/>
                  <a:pt x="56" y="78"/>
                  <a:pt x="56" y="74"/>
                </a:cubicBezTo>
                <a:cubicBezTo>
                  <a:pt x="56" y="69"/>
                  <a:pt x="57" y="66"/>
                  <a:pt x="64" y="57"/>
                </a:cubicBezTo>
                <a:cubicBezTo>
                  <a:pt x="68" y="51"/>
                  <a:pt x="71" y="44"/>
                  <a:pt x="71" y="36"/>
                </a:cubicBezTo>
                <a:cubicBezTo>
                  <a:pt x="71" y="16"/>
                  <a:pt x="55" y="0"/>
                  <a:pt x="36" y="0"/>
                </a:cubicBezTo>
                <a:close/>
                <a:moveTo>
                  <a:pt x="17" y="40"/>
                </a:moveTo>
                <a:cubicBezTo>
                  <a:pt x="17" y="42"/>
                  <a:pt x="19" y="45"/>
                  <a:pt x="22" y="45"/>
                </a:cubicBezTo>
                <a:cubicBezTo>
                  <a:pt x="24" y="45"/>
                  <a:pt x="27" y="42"/>
                  <a:pt x="27" y="40"/>
                </a:cubicBezTo>
                <a:cubicBezTo>
                  <a:pt x="27" y="37"/>
                  <a:pt x="24" y="35"/>
                  <a:pt x="22" y="35"/>
                </a:cubicBezTo>
                <a:cubicBezTo>
                  <a:pt x="19" y="35"/>
                  <a:pt x="17" y="37"/>
                  <a:pt x="17" y="40"/>
                </a:cubicBezTo>
                <a:close/>
                <a:moveTo>
                  <a:pt x="54" y="40"/>
                </a:moveTo>
                <a:cubicBezTo>
                  <a:pt x="54" y="37"/>
                  <a:pt x="52" y="35"/>
                  <a:pt x="50" y="35"/>
                </a:cubicBezTo>
                <a:cubicBezTo>
                  <a:pt x="47" y="35"/>
                  <a:pt x="45" y="37"/>
                  <a:pt x="45" y="40"/>
                </a:cubicBezTo>
                <a:cubicBezTo>
                  <a:pt x="45" y="42"/>
                  <a:pt x="47" y="45"/>
                  <a:pt x="50" y="45"/>
                </a:cubicBezTo>
                <a:cubicBezTo>
                  <a:pt x="52" y="45"/>
                  <a:pt x="54" y="42"/>
                  <a:pt x="54" y="40"/>
                </a:cubicBezTo>
                <a:close/>
                <a:moveTo>
                  <a:pt x="52" y="90"/>
                </a:moveTo>
                <a:cubicBezTo>
                  <a:pt x="52" y="88"/>
                  <a:pt x="51" y="87"/>
                  <a:pt x="50" y="87"/>
                </a:cubicBezTo>
                <a:cubicBezTo>
                  <a:pt x="22" y="87"/>
                  <a:pt x="22" y="87"/>
                  <a:pt x="22" y="87"/>
                </a:cubicBezTo>
                <a:cubicBezTo>
                  <a:pt x="20" y="87"/>
                  <a:pt x="19" y="88"/>
                  <a:pt x="19" y="90"/>
                </a:cubicBezTo>
                <a:cubicBezTo>
                  <a:pt x="19" y="91"/>
                  <a:pt x="20" y="92"/>
                  <a:pt x="22" y="92"/>
                </a:cubicBezTo>
                <a:cubicBezTo>
                  <a:pt x="50" y="92"/>
                  <a:pt x="50" y="92"/>
                  <a:pt x="50" y="92"/>
                </a:cubicBezTo>
                <a:cubicBezTo>
                  <a:pt x="51" y="92"/>
                  <a:pt x="52" y="91"/>
                  <a:pt x="52" y="90"/>
                </a:cubicBezTo>
                <a:close/>
                <a:moveTo>
                  <a:pt x="49" y="100"/>
                </a:moveTo>
                <a:cubicBezTo>
                  <a:pt x="49" y="98"/>
                  <a:pt x="48" y="97"/>
                  <a:pt x="46" y="97"/>
                </a:cubicBezTo>
                <a:cubicBezTo>
                  <a:pt x="25" y="97"/>
                  <a:pt x="25" y="97"/>
                  <a:pt x="25" y="97"/>
                </a:cubicBezTo>
                <a:cubicBezTo>
                  <a:pt x="24" y="97"/>
                  <a:pt x="22" y="98"/>
                  <a:pt x="22" y="100"/>
                </a:cubicBezTo>
                <a:cubicBezTo>
                  <a:pt x="22" y="101"/>
                  <a:pt x="24" y="103"/>
                  <a:pt x="25" y="103"/>
                </a:cubicBezTo>
                <a:cubicBezTo>
                  <a:pt x="46" y="103"/>
                  <a:pt x="46" y="103"/>
                  <a:pt x="46" y="103"/>
                </a:cubicBezTo>
                <a:cubicBezTo>
                  <a:pt x="48" y="103"/>
                  <a:pt x="49" y="101"/>
                  <a:pt x="49" y="10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sp>
        <p:nvSpPr>
          <p:cNvPr id="95" name="Text Placeholder 56">
            <a:extLst>
              <a:ext uri="{FF2B5EF4-FFF2-40B4-BE49-F238E27FC236}">
                <a16:creationId xmlns:a16="http://schemas.microsoft.com/office/drawing/2014/main" id="{CB250141-8E21-4635-AA0D-A7A1B4E9E520}"/>
              </a:ext>
            </a:extLst>
          </p:cNvPr>
          <p:cNvSpPr txBox="1">
            <a:spLocks/>
          </p:cNvSpPr>
          <p:nvPr/>
        </p:nvSpPr>
        <p:spPr>
          <a:xfrm>
            <a:off x="0" y="2905500"/>
            <a:ext cx="1213100" cy="29620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chemeClr val="accent1"/>
                </a:solidFill>
              </a:rPr>
              <a:t>IDENTIDICAR LA PROBLEMÁTICA</a:t>
            </a:r>
          </a:p>
        </p:txBody>
      </p:sp>
      <p:sp>
        <p:nvSpPr>
          <p:cNvPr id="102" name="Text Placeholder 56">
            <a:extLst>
              <a:ext uri="{FF2B5EF4-FFF2-40B4-BE49-F238E27FC236}">
                <a16:creationId xmlns:a16="http://schemas.microsoft.com/office/drawing/2014/main" id="{94897BC0-E022-423E-82E6-667187CE1EA9}"/>
              </a:ext>
            </a:extLst>
          </p:cNvPr>
          <p:cNvSpPr txBox="1">
            <a:spLocks/>
          </p:cNvSpPr>
          <p:nvPr/>
        </p:nvSpPr>
        <p:spPr>
          <a:xfrm>
            <a:off x="1061175" y="2192928"/>
            <a:ext cx="1142089" cy="30083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sz="1200" b="1" dirty="0">
                <a:solidFill>
                  <a:schemeClr val="accent2"/>
                </a:solidFill>
              </a:rPr>
              <a:t>LLUVIA DE IDEAS Y ATERRIZAJE</a:t>
            </a:r>
          </a:p>
        </p:txBody>
      </p:sp>
      <p:sp>
        <p:nvSpPr>
          <p:cNvPr id="105" name="Text Placeholder 56">
            <a:extLst>
              <a:ext uri="{FF2B5EF4-FFF2-40B4-BE49-F238E27FC236}">
                <a16:creationId xmlns:a16="http://schemas.microsoft.com/office/drawing/2014/main" id="{A2FC912E-D221-4E36-9E8A-E4A4282EF4C6}"/>
              </a:ext>
            </a:extLst>
          </p:cNvPr>
          <p:cNvSpPr txBox="1">
            <a:spLocks/>
          </p:cNvSpPr>
          <p:nvPr/>
        </p:nvSpPr>
        <p:spPr>
          <a:xfrm>
            <a:off x="2639371" y="3078964"/>
            <a:ext cx="1293824" cy="3335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chemeClr val="accent3"/>
                </a:solidFill>
              </a:rPr>
              <a:t>DELIMITACIÓN</a:t>
            </a:r>
          </a:p>
        </p:txBody>
      </p:sp>
      <p:sp>
        <p:nvSpPr>
          <p:cNvPr id="108" name="Text Placeholder 56">
            <a:extLst>
              <a:ext uri="{FF2B5EF4-FFF2-40B4-BE49-F238E27FC236}">
                <a16:creationId xmlns:a16="http://schemas.microsoft.com/office/drawing/2014/main" id="{4BE68865-C8E3-4781-9940-60F9BDF983C8}"/>
              </a:ext>
            </a:extLst>
          </p:cNvPr>
          <p:cNvSpPr txBox="1">
            <a:spLocks/>
          </p:cNvSpPr>
          <p:nvPr/>
        </p:nvSpPr>
        <p:spPr>
          <a:xfrm>
            <a:off x="4016942" y="2223260"/>
            <a:ext cx="1311248" cy="35534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sz="1200" b="1" dirty="0">
                <a:solidFill>
                  <a:schemeClr val="accent4"/>
                </a:solidFill>
              </a:rPr>
              <a:t>CREACIÓN DE DIAGRAMA Y MODELO</a:t>
            </a:r>
          </a:p>
        </p:txBody>
      </p:sp>
      <p:sp>
        <p:nvSpPr>
          <p:cNvPr id="111" name="Text Placeholder 56">
            <a:extLst>
              <a:ext uri="{FF2B5EF4-FFF2-40B4-BE49-F238E27FC236}">
                <a16:creationId xmlns:a16="http://schemas.microsoft.com/office/drawing/2014/main" id="{3BFF3CE2-841C-418D-B919-DEBCF380A8FB}"/>
              </a:ext>
            </a:extLst>
          </p:cNvPr>
          <p:cNvSpPr txBox="1">
            <a:spLocks/>
          </p:cNvSpPr>
          <p:nvPr/>
        </p:nvSpPr>
        <p:spPr>
          <a:xfrm>
            <a:off x="5358583" y="2922095"/>
            <a:ext cx="1386735" cy="39615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sz="1200" b="1" dirty="0">
                <a:solidFill>
                  <a:schemeClr val="accent6"/>
                </a:solidFill>
              </a:rPr>
              <a:t>EMPAREJAMIENTO CON SERVICIOS DE AZURE</a:t>
            </a:r>
          </a:p>
        </p:txBody>
      </p:sp>
      <p:sp>
        <p:nvSpPr>
          <p:cNvPr id="114" name="Text Placeholder 56">
            <a:extLst>
              <a:ext uri="{FF2B5EF4-FFF2-40B4-BE49-F238E27FC236}">
                <a16:creationId xmlns:a16="http://schemas.microsoft.com/office/drawing/2014/main" id="{AEC0CEAE-B5CF-40B3-8C91-04774484C288}"/>
              </a:ext>
            </a:extLst>
          </p:cNvPr>
          <p:cNvSpPr txBox="1">
            <a:spLocks/>
          </p:cNvSpPr>
          <p:nvPr/>
        </p:nvSpPr>
        <p:spPr>
          <a:xfrm>
            <a:off x="7117725" y="2183123"/>
            <a:ext cx="1382491" cy="43562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sz="1200" b="1" dirty="0">
                <a:solidFill>
                  <a:schemeClr val="accent2"/>
                </a:solidFill>
              </a:rPr>
              <a:t>CONSTRUCCIÓN DE SQL DATA BASE</a:t>
            </a:r>
          </a:p>
        </p:txBody>
      </p:sp>
      <p:sp>
        <p:nvSpPr>
          <p:cNvPr id="117" name="Text Placeholder 56">
            <a:extLst>
              <a:ext uri="{FF2B5EF4-FFF2-40B4-BE49-F238E27FC236}">
                <a16:creationId xmlns:a16="http://schemas.microsoft.com/office/drawing/2014/main" id="{1E5416A8-D3C0-404C-B561-D1E689EC38A9}"/>
              </a:ext>
            </a:extLst>
          </p:cNvPr>
          <p:cNvSpPr txBox="1">
            <a:spLocks/>
          </p:cNvSpPr>
          <p:nvPr/>
        </p:nvSpPr>
        <p:spPr>
          <a:xfrm>
            <a:off x="10081884" y="2922095"/>
            <a:ext cx="1432582" cy="498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s-MX" sz="1000" b="1" dirty="0">
              <a:solidFill>
                <a:schemeClr val="accent2"/>
              </a:solidFill>
            </a:endParaRPr>
          </a:p>
        </p:txBody>
      </p:sp>
      <p:grpSp>
        <p:nvGrpSpPr>
          <p:cNvPr id="118" name="Group 117">
            <a:extLst>
              <a:ext uri="{FF2B5EF4-FFF2-40B4-BE49-F238E27FC236}">
                <a16:creationId xmlns:a16="http://schemas.microsoft.com/office/drawing/2014/main" id="{523A8D87-F2C7-41EB-829C-B33E20CB5E5B}"/>
              </a:ext>
            </a:extLst>
          </p:cNvPr>
          <p:cNvGrpSpPr/>
          <p:nvPr/>
        </p:nvGrpSpPr>
        <p:grpSpPr>
          <a:xfrm>
            <a:off x="408284" y="4281921"/>
            <a:ext cx="157534" cy="755626"/>
            <a:chOff x="1678410" y="3744479"/>
            <a:chExt cx="157534" cy="755626"/>
          </a:xfrm>
        </p:grpSpPr>
        <p:sp>
          <p:nvSpPr>
            <p:cNvPr id="119" name="Line 18">
              <a:extLst>
                <a:ext uri="{FF2B5EF4-FFF2-40B4-BE49-F238E27FC236}">
                  <a16:creationId xmlns:a16="http://schemas.microsoft.com/office/drawing/2014/main" id="{EEB56755-BF55-4B70-BD97-0A224D4D7B1F}"/>
                </a:ext>
              </a:extLst>
            </p:cNvPr>
            <p:cNvSpPr>
              <a:spLocks noChangeShapeType="1"/>
            </p:cNvSpPr>
            <p:nvPr/>
          </p:nvSpPr>
          <p:spPr bwMode="auto">
            <a:xfrm flipH="1">
              <a:off x="1757183" y="3744479"/>
              <a:ext cx="0" cy="562407"/>
            </a:xfrm>
            <a:prstGeom prst="line">
              <a:avLst/>
            </a:prstGeom>
            <a:ln w="19050" cap="rnd">
              <a:solidFill>
                <a:schemeClr val="tx1">
                  <a:lumMod val="60000"/>
                  <a:lumOff val="40000"/>
                </a:schemeClr>
              </a:solidFill>
              <a:prstDash val="sysDot"/>
              <a:miter lim="800000"/>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ru-RU"/>
            </a:p>
          </p:txBody>
        </p:sp>
        <p:grpSp>
          <p:nvGrpSpPr>
            <p:cNvPr id="120" name="Group 119">
              <a:extLst>
                <a:ext uri="{FF2B5EF4-FFF2-40B4-BE49-F238E27FC236}">
                  <a16:creationId xmlns:a16="http://schemas.microsoft.com/office/drawing/2014/main" id="{ED538F09-A7C2-4E04-A7B4-2F6838F3B446}"/>
                </a:ext>
              </a:extLst>
            </p:cNvPr>
            <p:cNvGrpSpPr/>
            <p:nvPr/>
          </p:nvGrpSpPr>
          <p:grpSpPr>
            <a:xfrm>
              <a:off x="1678410" y="4345887"/>
              <a:ext cx="157534" cy="154218"/>
              <a:chOff x="1678410" y="4345887"/>
              <a:chExt cx="157534" cy="154218"/>
            </a:xfrm>
          </p:grpSpPr>
          <p:sp>
            <p:nvSpPr>
              <p:cNvPr id="121" name="Oval 10">
                <a:extLst>
                  <a:ext uri="{FF2B5EF4-FFF2-40B4-BE49-F238E27FC236}">
                    <a16:creationId xmlns:a16="http://schemas.microsoft.com/office/drawing/2014/main" id="{4BFDE1DF-122B-4C5E-A43B-8EDF6B5D02A0}"/>
                  </a:ext>
                </a:extLst>
              </p:cNvPr>
              <p:cNvSpPr>
                <a:spLocks noChangeArrowheads="1"/>
              </p:cNvSpPr>
              <p:nvPr/>
            </p:nvSpPr>
            <p:spPr bwMode="auto">
              <a:xfrm>
                <a:off x="1678410" y="4345887"/>
                <a:ext cx="157534" cy="154218"/>
              </a:xfrm>
              <a:prstGeom prst="ellipse">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22" name="Oval 10">
                <a:extLst>
                  <a:ext uri="{FF2B5EF4-FFF2-40B4-BE49-F238E27FC236}">
                    <a16:creationId xmlns:a16="http://schemas.microsoft.com/office/drawing/2014/main" id="{57702699-F84F-4493-937C-C78FA9901907}"/>
                  </a:ext>
                </a:extLst>
              </p:cNvPr>
              <p:cNvSpPr>
                <a:spLocks noChangeArrowheads="1"/>
              </p:cNvSpPr>
              <p:nvPr/>
            </p:nvSpPr>
            <p:spPr bwMode="auto">
              <a:xfrm>
                <a:off x="1718249" y="4384887"/>
                <a:ext cx="77857" cy="7621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grpSp>
      <p:grpSp>
        <p:nvGrpSpPr>
          <p:cNvPr id="153" name="Group 152">
            <a:extLst>
              <a:ext uri="{FF2B5EF4-FFF2-40B4-BE49-F238E27FC236}">
                <a16:creationId xmlns:a16="http://schemas.microsoft.com/office/drawing/2014/main" id="{28D92531-EB87-46E5-813C-6C897F9A65AD}"/>
              </a:ext>
            </a:extLst>
          </p:cNvPr>
          <p:cNvGrpSpPr/>
          <p:nvPr/>
        </p:nvGrpSpPr>
        <p:grpSpPr>
          <a:xfrm>
            <a:off x="3168587" y="4331355"/>
            <a:ext cx="157534" cy="765395"/>
            <a:chOff x="4435289" y="4282725"/>
            <a:chExt cx="157534" cy="765395"/>
          </a:xfrm>
        </p:grpSpPr>
        <p:sp>
          <p:nvSpPr>
            <p:cNvPr id="124" name="Line 18">
              <a:extLst>
                <a:ext uri="{FF2B5EF4-FFF2-40B4-BE49-F238E27FC236}">
                  <a16:creationId xmlns:a16="http://schemas.microsoft.com/office/drawing/2014/main" id="{F8A5CAD0-528A-444B-8BBE-1C2BFD3C5C23}"/>
                </a:ext>
              </a:extLst>
            </p:cNvPr>
            <p:cNvSpPr>
              <a:spLocks noChangeShapeType="1"/>
            </p:cNvSpPr>
            <p:nvPr/>
          </p:nvSpPr>
          <p:spPr bwMode="auto">
            <a:xfrm flipH="1">
              <a:off x="4516700" y="4282725"/>
              <a:ext cx="0" cy="541688"/>
            </a:xfrm>
            <a:prstGeom prst="line">
              <a:avLst/>
            </a:prstGeom>
            <a:ln w="19050" cap="rnd">
              <a:solidFill>
                <a:schemeClr val="tx1">
                  <a:lumMod val="60000"/>
                  <a:lumOff val="40000"/>
                </a:schemeClr>
              </a:solidFill>
              <a:prstDash val="sysDot"/>
              <a:miter lim="800000"/>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ru-RU"/>
            </a:p>
          </p:txBody>
        </p:sp>
        <p:grpSp>
          <p:nvGrpSpPr>
            <p:cNvPr id="125" name="Group 124">
              <a:extLst>
                <a:ext uri="{FF2B5EF4-FFF2-40B4-BE49-F238E27FC236}">
                  <a16:creationId xmlns:a16="http://schemas.microsoft.com/office/drawing/2014/main" id="{7D2DA052-74D3-4B95-837C-02B0BEB60179}"/>
                </a:ext>
              </a:extLst>
            </p:cNvPr>
            <p:cNvGrpSpPr/>
            <p:nvPr/>
          </p:nvGrpSpPr>
          <p:grpSpPr>
            <a:xfrm>
              <a:off x="4435289" y="4893902"/>
              <a:ext cx="157534" cy="154218"/>
              <a:chOff x="5145510" y="4345887"/>
              <a:chExt cx="157534" cy="154218"/>
            </a:xfrm>
          </p:grpSpPr>
          <p:sp>
            <p:nvSpPr>
              <p:cNvPr id="126" name="Oval 10">
                <a:extLst>
                  <a:ext uri="{FF2B5EF4-FFF2-40B4-BE49-F238E27FC236}">
                    <a16:creationId xmlns:a16="http://schemas.microsoft.com/office/drawing/2014/main" id="{A13416F2-FDBD-4710-A935-458934EA5FCC}"/>
                  </a:ext>
                </a:extLst>
              </p:cNvPr>
              <p:cNvSpPr>
                <a:spLocks noChangeArrowheads="1"/>
              </p:cNvSpPr>
              <p:nvPr/>
            </p:nvSpPr>
            <p:spPr bwMode="auto">
              <a:xfrm>
                <a:off x="5145510" y="4345887"/>
                <a:ext cx="157534" cy="154218"/>
              </a:xfrm>
              <a:prstGeom prst="ellipse">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27" name="Oval 10">
                <a:extLst>
                  <a:ext uri="{FF2B5EF4-FFF2-40B4-BE49-F238E27FC236}">
                    <a16:creationId xmlns:a16="http://schemas.microsoft.com/office/drawing/2014/main" id="{B7A5A277-5804-4755-89E7-9FB84CDF4A22}"/>
                  </a:ext>
                </a:extLst>
              </p:cNvPr>
              <p:cNvSpPr>
                <a:spLocks noChangeArrowheads="1"/>
              </p:cNvSpPr>
              <p:nvPr/>
            </p:nvSpPr>
            <p:spPr bwMode="auto">
              <a:xfrm>
                <a:off x="5185349" y="4384887"/>
                <a:ext cx="77857" cy="76218"/>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grpSp>
      </p:grpSp>
      <p:grpSp>
        <p:nvGrpSpPr>
          <p:cNvPr id="155" name="Group 154">
            <a:extLst>
              <a:ext uri="{FF2B5EF4-FFF2-40B4-BE49-F238E27FC236}">
                <a16:creationId xmlns:a16="http://schemas.microsoft.com/office/drawing/2014/main" id="{97EFE66D-A6C9-40A7-80A6-DD09F884956C}"/>
              </a:ext>
            </a:extLst>
          </p:cNvPr>
          <p:cNvGrpSpPr/>
          <p:nvPr/>
        </p:nvGrpSpPr>
        <p:grpSpPr>
          <a:xfrm>
            <a:off x="6006034" y="4284175"/>
            <a:ext cx="157534" cy="767928"/>
            <a:chOff x="7579055" y="4282725"/>
            <a:chExt cx="157534" cy="767928"/>
          </a:xfrm>
        </p:grpSpPr>
        <p:sp>
          <p:nvSpPr>
            <p:cNvPr id="129" name="Line 18">
              <a:extLst>
                <a:ext uri="{FF2B5EF4-FFF2-40B4-BE49-F238E27FC236}">
                  <a16:creationId xmlns:a16="http://schemas.microsoft.com/office/drawing/2014/main" id="{C0D5E6AE-F3BC-4F52-A28F-97DE3D51BD3A}"/>
                </a:ext>
              </a:extLst>
            </p:cNvPr>
            <p:cNvSpPr>
              <a:spLocks noChangeShapeType="1"/>
            </p:cNvSpPr>
            <p:nvPr/>
          </p:nvSpPr>
          <p:spPr bwMode="auto">
            <a:xfrm flipH="1">
              <a:off x="7657828" y="4282725"/>
              <a:ext cx="0" cy="574710"/>
            </a:xfrm>
            <a:prstGeom prst="line">
              <a:avLst/>
            </a:prstGeom>
            <a:ln w="19050" cap="rnd">
              <a:solidFill>
                <a:schemeClr val="tx1">
                  <a:lumMod val="60000"/>
                  <a:lumOff val="40000"/>
                </a:schemeClr>
              </a:solidFill>
              <a:prstDash val="sysDot"/>
              <a:miter lim="800000"/>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ru-RU"/>
            </a:p>
          </p:txBody>
        </p:sp>
        <p:grpSp>
          <p:nvGrpSpPr>
            <p:cNvPr id="130" name="Group 129">
              <a:extLst>
                <a:ext uri="{FF2B5EF4-FFF2-40B4-BE49-F238E27FC236}">
                  <a16:creationId xmlns:a16="http://schemas.microsoft.com/office/drawing/2014/main" id="{69020F38-8BF2-4ED4-ACDC-716895DD5F85}"/>
                </a:ext>
              </a:extLst>
            </p:cNvPr>
            <p:cNvGrpSpPr/>
            <p:nvPr/>
          </p:nvGrpSpPr>
          <p:grpSpPr>
            <a:xfrm>
              <a:off x="7579055" y="4896435"/>
              <a:ext cx="157534" cy="154218"/>
              <a:chOff x="8625310" y="4345887"/>
              <a:chExt cx="157534" cy="154218"/>
            </a:xfrm>
          </p:grpSpPr>
          <p:sp>
            <p:nvSpPr>
              <p:cNvPr id="131" name="Oval 10">
                <a:extLst>
                  <a:ext uri="{FF2B5EF4-FFF2-40B4-BE49-F238E27FC236}">
                    <a16:creationId xmlns:a16="http://schemas.microsoft.com/office/drawing/2014/main" id="{18A0EC4E-4C42-47F5-B675-4FB2B415FE43}"/>
                  </a:ext>
                </a:extLst>
              </p:cNvPr>
              <p:cNvSpPr>
                <a:spLocks noChangeArrowheads="1"/>
              </p:cNvSpPr>
              <p:nvPr/>
            </p:nvSpPr>
            <p:spPr bwMode="auto">
              <a:xfrm>
                <a:off x="8625310" y="4345887"/>
                <a:ext cx="157534" cy="154218"/>
              </a:xfrm>
              <a:prstGeom prst="ellipse">
                <a:avLst/>
              </a:pr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32" name="Oval 10">
                <a:extLst>
                  <a:ext uri="{FF2B5EF4-FFF2-40B4-BE49-F238E27FC236}">
                    <a16:creationId xmlns:a16="http://schemas.microsoft.com/office/drawing/2014/main" id="{0C4FB065-51AE-469F-B021-71DEFA34D4C2}"/>
                  </a:ext>
                </a:extLst>
              </p:cNvPr>
              <p:cNvSpPr>
                <a:spLocks noChangeArrowheads="1"/>
              </p:cNvSpPr>
              <p:nvPr/>
            </p:nvSpPr>
            <p:spPr bwMode="auto">
              <a:xfrm>
                <a:off x="8665149" y="4384887"/>
                <a:ext cx="77857" cy="76218"/>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grpSp>
      </p:grpSp>
      <p:grpSp>
        <p:nvGrpSpPr>
          <p:cNvPr id="152" name="Group 151">
            <a:extLst>
              <a:ext uri="{FF2B5EF4-FFF2-40B4-BE49-F238E27FC236}">
                <a16:creationId xmlns:a16="http://schemas.microsoft.com/office/drawing/2014/main" id="{E8A96CCD-8ADF-4A46-99C4-8A64EB1368B0}"/>
              </a:ext>
            </a:extLst>
          </p:cNvPr>
          <p:cNvGrpSpPr/>
          <p:nvPr/>
        </p:nvGrpSpPr>
        <p:grpSpPr>
          <a:xfrm>
            <a:off x="1562023" y="3676152"/>
            <a:ext cx="157534" cy="1420598"/>
            <a:chOff x="2872067" y="3627522"/>
            <a:chExt cx="157534" cy="1420598"/>
          </a:xfrm>
        </p:grpSpPr>
        <p:sp>
          <p:nvSpPr>
            <p:cNvPr id="134" name="Line 18">
              <a:extLst>
                <a:ext uri="{FF2B5EF4-FFF2-40B4-BE49-F238E27FC236}">
                  <a16:creationId xmlns:a16="http://schemas.microsoft.com/office/drawing/2014/main" id="{A6CA0622-C9A4-4565-A377-4A1F8B7B3CA0}"/>
                </a:ext>
              </a:extLst>
            </p:cNvPr>
            <p:cNvSpPr>
              <a:spLocks noChangeShapeType="1"/>
            </p:cNvSpPr>
            <p:nvPr/>
          </p:nvSpPr>
          <p:spPr bwMode="auto">
            <a:xfrm flipH="1">
              <a:off x="2951628" y="3627522"/>
              <a:ext cx="0" cy="1229913"/>
            </a:xfrm>
            <a:prstGeom prst="line">
              <a:avLst/>
            </a:prstGeom>
            <a:ln w="19050" cap="rnd">
              <a:solidFill>
                <a:schemeClr val="tx1">
                  <a:lumMod val="60000"/>
                  <a:lumOff val="40000"/>
                </a:schemeClr>
              </a:solidFill>
              <a:prstDash val="sysDot"/>
              <a:miter lim="800000"/>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ru-RU"/>
            </a:p>
          </p:txBody>
        </p:sp>
        <p:grpSp>
          <p:nvGrpSpPr>
            <p:cNvPr id="135" name="Group 134">
              <a:extLst>
                <a:ext uri="{FF2B5EF4-FFF2-40B4-BE49-F238E27FC236}">
                  <a16:creationId xmlns:a16="http://schemas.microsoft.com/office/drawing/2014/main" id="{050443AC-2ED2-442A-B0D5-71E2F4A7648F}"/>
                </a:ext>
              </a:extLst>
            </p:cNvPr>
            <p:cNvGrpSpPr/>
            <p:nvPr/>
          </p:nvGrpSpPr>
          <p:grpSpPr>
            <a:xfrm rot="10800000">
              <a:off x="2872067" y="4893902"/>
              <a:ext cx="157534" cy="154218"/>
              <a:chOff x="3400054" y="2348142"/>
              <a:chExt cx="157534" cy="154218"/>
            </a:xfrm>
          </p:grpSpPr>
          <p:sp>
            <p:nvSpPr>
              <p:cNvPr id="136" name="Oval 10">
                <a:extLst>
                  <a:ext uri="{FF2B5EF4-FFF2-40B4-BE49-F238E27FC236}">
                    <a16:creationId xmlns:a16="http://schemas.microsoft.com/office/drawing/2014/main" id="{CA03B90B-1CF0-42DA-AE37-5132E61A1ADD}"/>
                  </a:ext>
                </a:extLst>
              </p:cNvPr>
              <p:cNvSpPr>
                <a:spLocks noChangeArrowheads="1"/>
              </p:cNvSpPr>
              <p:nvPr/>
            </p:nvSpPr>
            <p:spPr bwMode="auto">
              <a:xfrm rot="10800000">
                <a:off x="3400054" y="2348142"/>
                <a:ext cx="157534" cy="154218"/>
              </a:xfrm>
              <a:prstGeom prst="ellipse">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37" name="Oval 10">
                <a:extLst>
                  <a:ext uri="{FF2B5EF4-FFF2-40B4-BE49-F238E27FC236}">
                    <a16:creationId xmlns:a16="http://schemas.microsoft.com/office/drawing/2014/main" id="{B9BA3925-85B2-4B8A-85CE-E7C7D0CCA5FA}"/>
                  </a:ext>
                </a:extLst>
              </p:cNvPr>
              <p:cNvSpPr>
                <a:spLocks noChangeArrowheads="1"/>
              </p:cNvSpPr>
              <p:nvPr/>
            </p:nvSpPr>
            <p:spPr bwMode="auto">
              <a:xfrm rot="10800000">
                <a:off x="3439892" y="2387142"/>
                <a:ext cx="77857" cy="7621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grpSp>
      </p:grpSp>
      <p:grpSp>
        <p:nvGrpSpPr>
          <p:cNvPr id="154" name="Group 153">
            <a:extLst>
              <a:ext uri="{FF2B5EF4-FFF2-40B4-BE49-F238E27FC236}">
                <a16:creationId xmlns:a16="http://schemas.microsoft.com/office/drawing/2014/main" id="{573BE037-9A04-41A8-A6DB-BA36F35843E5}"/>
              </a:ext>
            </a:extLst>
          </p:cNvPr>
          <p:cNvGrpSpPr/>
          <p:nvPr/>
        </p:nvGrpSpPr>
        <p:grpSpPr>
          <a:xfrm>
            <a:off x="4595541" y="3598801"/>
            <a:ext cx="157534" cy="1465108"/>
            <a:chOff x="6007703" y="3585547"/>
            <a:chExt cx="157534" cy="1465108"/>
          </a:xfrm>
        </p:grpSpPr>
        <p:sp>
          <p:nvSpPr>
            <p:cNvPr id="139" name="Line 18">
              <a:extLst>
                <a:ext uri="{FF2B5EF4-FFF2-40B4-BE49-F238E27FC236}">
                  <a16:creationId xmlns:a16="http://schemas.microsoft.com/office/drawing/2014/main" id="{AA1A4B8C-663D-465D-80D9-D509D2A6494E}"/>
                </a:ext>
              </a:extLst>
            </p:cNvPr>
            <p:cNvSpPr>
              <a:spLocks noChangeShapeType="1"/>
            </p:cNvSpPr>
            <p:nvPr/>
          </p:nvSpPr>
          <p:spPr bwMode="auto">
            <a:xfrm flipH="1">
              <a:off x="6087264" y="3585547"/>
              <a:ext cx="0" cy="1271888"/>
            </a:xfrm>
            <a:prstGeom prst="line">
              <a:avLst/>
            </a:prstGeom>
            <a:ln w="19050" cap="rnd">
              <a:solidFill>
                <a:schemeClr val="tx1">
                  <a:lumMod val="60000"/>
                  <a:lumOff val="40000"/>
                </a:schemeClr>
              </a:solidFill>
              <a:prstDash val="sysDot"/>
              <a:miter lim="800000"/>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ru-RU"/>
            </a:p>
          </p:txBody>
        </p:sp>
        <p:grpSp>
          <p:nvGrpSpPr>
            <p:cNvPr id="140" name="Group 139">
              <a:extLst>
                <a:ext uri="{FF2B5EF4-FFF2-40B4-BE49-F238E27FC236}">
                  <a16:creationId xmlns:a16="http://schemas.microsoft.com/office/drawing/2014/main" id="{6D2AFC3A-5580-4F17-A70E-243DAB7CA974}"/>
                </a:ext>
              </a:extLst>
            </p:cNvPr>
            <p:cNvGrpSpPr/>
            <p:nvPr/>
          </p:nvGrpSpPr>
          <p:grpSpPr>
            <a:xfrm rot="10800000">
              <a:off x="6007703" y="4896437"/>
              <a:ext cx="157534" cy="154218"/>
              <a:chOff x="6886204" y="2348142"/>
              <a:chExt cx="157534" cy="154218"/>
            </a:xfrm>
          </p:grpSpPr>
          <p:sp>
            <p:nvSpPr>
              <p:cNvPr id="141" name="Oval 10">
                <a:extLst>
                  <a:ext uri="{FF2B5EF4-FFF2-40B4-BE49-F238E27FC236}">
                    <a16:creationId xmlns:a16="http://schemas.microsoft.com/office/drawing/2014/main" id="{7EB0B37F-A37A-4D88-A9A8-F9F5845C570C}"/>
                  </a:ext>
                </a:extLst>
              </p:cNvPr>
              <p:cNvSpPr>
                <a:spLocks noChangeArrowheads="1"/>
              </p:cNvSpPr>
              <p:nvPr/>
            </p:nvSpPr>
            <p:spPr bwMode="auto">
              <a:xfrm rot="10800000">
                <a:off x="6886204" y="2348142"/>
                <a:ext cx="157534" cy="154218"/>
              </a:xfrm>
              <a:prstGeom prst="ellipse">
                <a:avLst/>
              </a:pr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42" name="Oval 10">
                <a:extLst>
                  <a:ext uri="{FF2B5EF4-FFF2-40B4-BE49-F238E27FC236}">
                    <a16:creationId xmlns:a16="http://schemas.microsoft.com/office/drawing/2014/main" id="{BB1F56AC-0D8E-4E6D-A521-9B29BD644602}"/>
                  </a:ext>
                </a:extLst>
              </p:cNvPr>
              <p:cNvSpPr>
                <a:spLocks noChangeArrowheads="1"/>
              </p:cNvSpPr>
              <p:nvPr/>
            </p:nvSpPr>
            <p:spPr bwMode="auto">
              <a:xfrm rot="10800000">
                <a:off x="6926042" y="2387142"/>
                <a:ext cx="77857" cy="76218"/>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grpSp>
      </p:grpSp>
      <p:grpSp>
        <p:nvGrpSpPr>
          <p:cNvPr id="156" name="Group 155">
            <a:extLst>
              <a:ext uri="{FF2B5EF4-FFF2-40B4-BE49-F238E27FC236}">
                <a16:creationId xmlns:a16="http://schemas.microsoft.com/office/drawing/2014/main" id="{B217EDFB-55F6-42E1-9CA4-321280A025F4}"/>
              </a:ext>
            </a:extLst>
          </p:cNvPr>
          <p:cNvGrpSpPr/>
          <p:nvPr/>
        </p:nvGrpSpPr>
        <p:grpSpPr>
          <a:xfrm>
            <a:off x="7697032" y="3676152"/>
            <a:ext cx="157534" cy="1454325"/>
            <a:chOff x="9146569" y="3593795"/>
            <a:chExt cx="157534" cy="1454325"/>
          </a:xfrm>
        </p:grpSpPr>
        <p:sp>
          <p:nvSpPr>
            <p:cNvPr id="144" name="Line 18">
              <a:extLst>
                <a:ext uri="{FF2B5EF4-FFF2-40B4-BE49-F238E27FC236}">
                  <a16:creationId xmlns:a16="http://schemas.microsoft.com/office/drawing/2014/main" id="{41D9D3C5-5E8A-4605-B8E8-33E6A4A47511}"/>
                </a:ext>
              </a:extLst>
            </p:cNvPr>
            <p:cNvSpPr>
              <a:spLocks noChangeShapeType="1"/>
            </p:cNvSpPr>
            <p:nvPr/>
          </p:nvSpPr>
          <p:spPr bwMode="auto">
            <a:xfrm flipH="1">
              <a:off x="9226130" y="3593795"/>
              <a:ext cx="0" cy="1230618"/>
            </a:xfrm>
            <a:prstGeom prst="line">
              <a:avLst/>
            </a:prstGeom>
            <a:ln w="19050" cap="rnd">
              <a:solidFill>
                <a:schemeClr val="tx1">
                  <a:lumMod val="60000"/>
                  <a:lumOff val="40000"/>
                </a:schemeClr>
              </a:solidFill>
              <a:prstDash val="sysDot"/>
              <a:miter lim="800000"/>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ru-RU"/>
            </a:p>
          </p:txBody>
        </p:sp>
        <p:grpSp>
          <p:nvGrpSpPr>
            <p:cNvPr id="145" name="Group 144">
              <a:extLst>
                <a:ext uri="{FF2B5EF4-FFF2-40B4-BE49-F238E27FC236}">
                  <a16:creationId xmlns:a16="http://schemas.microsoft.com/office/drawing/2014/main" id="{480B4E09-2225-4D27-9933-814A17D4CD63}"/>
                </a:ext>
              </a:extLst>
            </p:cNvPr>
            <p:cNvGrpSpPr/>
            <p:nvPr/>
          </p:nvGrpSpPr>
          <p:grpSpPr>
            <a:xfrm rot="10800000">
              <a:off x="9146569" y="4893902"/>
              <a:ext cx="157534" cy="154218"/>
              <a:chOff x="10359654" y="2348142"/>
              <a:chExt cx="157534" cy="154218"/>
            </a:xfrm>
          </p:grpSpPr>
          <p:sp>
            <p:nvSpPr>
              <p:cNvPr id="146" name="Oval 10">
                <a:extLst>
                  <a:ext uri="{FF2B5EF4-FFF2-40B4-BE49-F238E27FC236}">
                    <a16:creationId xmlns:a16="http://schemas.microsoft.com/office/drawing/2014/main" id="{2667F175-94D9-497F-997A-BBA0ADE6ECBB}"/>
                  </a:ext>
                </a:extLst>
              </p:cNvPr>
              <p:cNvSpPr>
                <a:spLocks noChangeArrowheads="1"/>
              </p:cNvSpPr>
              <p:nvPr/>
            </p:nvSpPr>
            <p:spPr bwMode="auto">
              <a:xfrm rot="10800000">
                <a:off x="10359654" y="2348142"/>
                <a:ext cx="157534" cy="154218"/>
              </a:xfrm>
              <a:prstGeom prst="ellipse">
                <a:avLst/>
              </a:pr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47" name="Oval 10">
                <a:extLst>
                  <a:ext uri="{FF2B5EF4-FFF2-40B4-BE49-F238E27FC236}">
                    <a16:creationId xmlns:a16="http://schemas.microsoft.com/office/drawing/2014/main" id="{DD7152C6-80D2-4D9A-BC99-3600D69636F2}"/>
                  </a:ext>
                </a:extLst>
              </p:cNvPr>
              <p:cNvSpPr>
                <a:spLocks noChangeArrowheads="1"/>
              </p:cNvSpPr>
              <p:nvPr/>
            </p:nvSpPr>
            <p:spPr bwMode="auto">
              <a:xfrm rot="10800000">
                <a:off x="10399492" y="2387142"/>
                <a:ext cx="77857" cy="76218"/>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grpSp>
      </p:grpSp>
      <p:grpSp>
        <p:nvGrpSpPr>
          <p:cNvPr id="157" name="Group 156">
            <a:extLst>
              <a:ext uri="{FF2B5EF4-FFF2-40B4-BE49-F238E27FC236}">
                <a16:creationId xmlns:a16="http://schemas.microsoft.com/office/drawing/2014/main" id="{E2E67CE9-600C-45D9-AAC6-EBDAB65DD4F0}"/>
              </a:ext>
            </a:extLst>
          </p:cNvPr>
          <p:cNvGrpSpPr/>
          <p:nvPr/>
        </p:nvGrpSpPr>
        <p:grpSpPr>
          <a:xfrm>
            <a:off x="9303595" y="4331355"/>
            <a:ext cx="157534" cy="783301"/>
            <a:chOff x="10720667" y="4264819"/>
            <a:chExt cx="157534" cy="783301"/>
          </a:xfrm>
        </p:grpSpPr>
        <p:sp>
          <p:nvSpPr>
            <p:cNvPr id="148" name="Line 18">
              <a:extLst>
                <a:ext uri="{FF2B5EF4-FFF2-40B4-BE49-F238E27FC236}">
                  <a16:creationId xmlns:a16="http://schemas.microsoft.com/office/drawing/2014/main" id="{C28B9DA7-D36D-49BF-AF95-41A08D581BBA}"/>
                </a:ext>
              </a:extLst>
            </p:cNvPr>
            <p:cNvSpPr>
              <a:spLocks noChangeShapeType="1"/>
            </p:cNvSpPr>
            <p:nvPr/>
          </p:nvSpPr>
          <p:spPr bwMode="auto">
            <a:xfrm flipH="1">
              <a:off x="10800228" y="4264819"/>
              <a:ext cx="0" cy="592616"/>
            </a:xfrm>
            <a:prstGeom prst="line">
              <a:avLst/>
            </a:prstGeom>
            <a:ln w="19050" cap="rnd">
              <a:solidFill>
                <a:schemeClr val="tx1">
                  <a:lumMod val="60000"/>
                  <a:lumOff val="40000"/>
                </a:schemeClr>
              </a:solidFill>
              <a:prstDash val="sysDot"/>
              <a:miter lim="800000"/>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ru-RU"/>
            </a:p>
          </p:txBody>
        </p:sp>
        <p:grpSp>
          <p:nvGrpSpPr>
            <p:cNvPr id="149" name="Group 148">
              <a:extLst>
                <a:ext uri="{FF2B5EF4-FFF2-40B4-BE49-F238E27FC236}">
                  <a16:creationId xmlns:a16="http://schemas.microsoft.com/office/drawing/2014/main" id="{DEA9A08F-4D06-4858-88F8-14E50A0526AB}"/>
                </a:ext>
              </a:extLst>
            </p:cNvPr>
            <p:cNvGrpSpPr/>
            <p:nvPr/>
          </p:nvGrpSpPr>
          <p:grpSpPr>
            <a:xfrm rot="10800000">
              <a:off x="10720667" y="4893902"/>
              <a:ext cx="157534" cy="154218"/>
              <a:chOff x="3400054" y="2348142"/>
              <a:chExt cx="157534" cy="154218"/>
            </a:xfrm>
          </p:grpSpPr>
          <p:sp>
            <p:nvSpPr>
              <p:cNvPr id="150" name="Oval 10">
                <a:extLst>
                  <a:ext uri="{FF2B5EF4-FFF2-40B4-BE49-F238E27FC236}">
                    <a16:creationId xmlns:a16="http://schemas.microsoft.com/office/drawing/2014/main" id="{A72CA5C8-7D48-41EE-9D2C-E4F010D8BB7E}"/>
                  </a:ext>
                </a:extLst>
              </p:cNvPr>
              <p:cNvSpPr>
                <a:spLocks noChangeArrowheads="1"/>
              </p:cNvSpPr>
              <p:nvPr/>
            </p:nvSpPr>
            <p:spPr bwMode="auto">
              <a:xfrm rot="10800000">
                <a:off x="3400054" y="2348142"/>
                <a:ext cx="157534" cy="154218"/>
              </a:xfrm>
              <a:prstGeom prst="ellipse">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51" name="Oval 10">
                <a:extLst>
                  <a:ext uri="{FF2B5EF4-FFF2-40B4-BE49-F238E27FC236}">
                    <a16:creationId xmlns:a16="http://schemas.microsoft.com/office/drawing/2014/main" id="{07331153-CB14-4E46-816B-740074B482E2}"/>
                  </a:ext>
                </a:extLst>
              </p:cNvPr>
              <p:cNvSpPr>
                <a:spLocks noChangeArrowheads="1"/>
              </p:cNvSpPr>
              <p:nvPr/>
            </p:nvSpPr>
            <p:spPr bwMode="auto">
              <a:xfrm rot="10800000">
                <a:off x="3439892" y="2387142"/>
                <a:ext cx="77857" cy="7621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grpSp>
      </p:grpSp>
      <p:pic>
        <p:nvPicPr>
          <p:cNvPr id="87" name="Imagen 86">
            <a:hlinkClick r:id="rId4" action="ppaction://hlinksldjump"/>
            <a:extLst>
              <a:ext uri="{FF2B5EF4-FFF2-40B4-BE49-F238E27FC236}">
                <a16:creationId xmlns:a16="http://schemas.microsoft.com/office/drawing/2014/main" id="{694E33B6-851A-42CD-BC0C-6F52B0047D14}"/>
              </a:ext>
            </a:extLst>
          </p:cNvPr>
          <p:cNvPicPr>
            <a:picLocks noChangeAspect="1"/>
          </p:cNvPicPr>
          <p:nvPr/>
        </p:nvPicPr>
        <p:blipFill rotWithShape="1">
          <a:blip r:embed="rId5">
            <a:duotone>
              <a:schemeClr val="accent2">
                <a:shade val="45000"/>
                <a:satMod val="135000"/>
              </a:schemeClr>
              <a:prstClr val="white"/>
            </a:duotone>
            <a:extLst>
              <a:ext uri="{BEBA8EAE-BF5A-486C-A8C5-ECC9F3942E4B}">
                <a14:imgProps xmlns:a14="http://schemas.microsoft.com/office/drawing/2010/main">
                  <a14:imgLayer r:embed="rId6">
                    <a14:imgEffect>
                      <a14:artisticFilmGrain/>
                    </a14:imgEffect>
                  </a14:imgLayer>
                </a14:imgProps>
              </a:ext>
            </a:extLst>
          </a:blip>
          <a:srcRect l="11550" t="24110" r="54768" b="26826"/>
          <a:stretch/>
        </p:blipFill>
        <p:spPr>
          <a:xfrm>
            <a:off x="11349789" y="5881884"/>
            <a:ext cx="842211" cy="9761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8" name="Isosceles Triangle 13">
            <a:extLst>
              <a:ext uri="{FF2B5EF4-FFF2-40B4-BE49-F238E27FC236}">
                <a16:creationId xmlns:a16="http://schemas.microsoft.com/office/drawing/2014/main" id="{0CA22EAD-332E-45F1-BCD3-A03F4F301F52}"/>
              </a:ext>
            </a:extLst>
          </p:cNvPr>
          <p:cNvSpPr/>
          <p:nvPr/>
        </p:nvSpPr>
        <p:spPr>
          <a:xfrm rot="10800000">
            <a:off x="396681" y="3590644"/>
            <a:ext cx="258597" cy="347645"/>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89" name="Google Shape;11040;p80">
            <a:extLst>
              <a:ext uri="{FF2B5EF4-FFF2-40B4-BE49-F238E27FC236}">
                <a16:creationId xmlns:a16="http://schemas.microsoft.com/office/drawing/2014/main" id="{C9F1704E-332B-4A51-85E9-36B0B1C7F836}"/>
              </a:ext>
            </a:extLst>
          </p:cNvPr>
          <p:cNvGrpSpPr/>
          <p:nvPr/>
        </p:nvGrpSpPr>
        <p:grpSpPr>
          <a:xfrm>
            <a:off x="3101560" y="3712597"/>
            <a:ext cx="358378" cy="294938"/>
            <a:chOff x="4767011" y="2513083"/>
            <a:chExt cx="358378" cy="294938"/>
          </a:xfrm>
        </p:grpSpPr>
        <p:sp>
          <p:nvSpPr>
            <p:cNvPr id="90" name="Google Shape;11041;p80">
              <a:extLst>
                <a:ext uri="{FF2B5EF4-FFF2-40B4-BE49-F238E27FC236}">
                  <a16:creationId xmlns:a16="http://schemas.microsoft.com/office/drawing/2014/main" id="{FE139923-3D3C-4253-BE29-275CAA6ECCF9}"/>
                </a:ext>
              </a:extLst>
            </p:cNvPr>
            <p:cNvSpPr/>
            <p:nvPr/>
          </p:nvSpPr>
          <p:spPr>
            <a:xfrm>
              <a:off x="4900131" y="2743736"/>
              <a:ext cx="92138" cy="59638"/>
            </a:xfrm>
            <a:custGeom>
              <a:avLst/>
              <a:gdLst/>
              <a:ahLst/>
              <a:cxnLst/>
              <a:rect l="l" t="t" r="r" b="b"/>
              <a:pathLst>
                <a:path w="2835" h="1835" extrusionOk="0">
                  <a:moveTo>
                    <a:pt x="1406" y="1"/>
                  </a:moveTo>
                  <a:lnTo>
                    <a:pt x="215" y="215"/>
                  </a:lnTo>
                  <a:lnTo>
                    <a:pt x="1" y="1834"/>
                  </a:lnTo>
                  <a:lnTo>
                    <a:pt x="2835" y="1834"/>
                  </a:lnTo>
                  <a:lnTo>
                    <a:pt x="2597" y="215"/>
                  </a:lnTo>
                  <a:lnTo>
                    <a:pt x="1406"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042;p80">
              <a:extLst>
                <a:ext uri="{FF2B5EF4-FFF2-40B4-BE49-F238E27FC236}">
                  <a16:creationId xmlns:a16="http://schemas.microsoft.com/office/drawing/2014/main" id="{F4868289-2A96-430C-BF1B-498E42705761}"/>
                </a:ext>
              </a:extLst>
            </p:cNvPr>
            <p:cNvSpPr/>
            <p:nvPr/>
          </p:nvSpPr>
          <p:spPr>
            <a:xfrm>
              <a:off x="4964383" y="2743736"/>
              <a:ext cx="27885" cy="59638"/>
            </a:xfrm>
            <a:custGeom>
              <a:avLst/>
              <a:gdLst/>
              <a:ahLst/>
              <a:cxnLst/>
              <a:rect l="l" t="t" r="r" b="b"/>
              <a:pathLst>
                <a:path w="858" h="1835" extrusionOk="0">
                  <a:moveTo>
                    <a:pt x="405" y="1"/>
                  </a:moveTo>
                  <a:lnTo>
                    <a:pt x="0" y="215"/>
                  </a:lnTo>
                  <a:lnTo>
                    <a:pt x="191" y="1834"/>
                  </a:lnTo>
                  <a:lnTo>
                    <a:pt x="858" y="1834"/>
                  </a:lnTo>
                  <a:lnTo>
                    <a:pt x="643" y="215"/>
                  </a:lnTo>
                  <a:lnTo>
                    <a:pt x="405" y="1"/>
                  </a:lnTo>
                  <a:close/>
                </a:path>
              </a:pathLst>
            </a:custGeom>
            <a:solidFill>
              <a:srgbClr val="BDC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043;p80">
              <a:extLst>
                <a:ext uri="{FF2B5EF4-FFF2-40B4-BE49-F238E27FC236}">
                  <a16:creationId xmlns:a16="http://schemas.microsoft.com/office/drawing/2014/main" id="{E8BA3766-0D41-4F78-A7EA-080065427386}"/>
                </a:ext>
              </a:extLst>
            </p:cNvPr>
            <p:cNvSpPr/>
            <p:nvPr/>
          </p:nvSpPr>
          <p:spPr>
            <a:xfrm>
              <a:off x="4872278" y="2797133"/>
              <a:ext cx="147875" cy="10888"/>
            </a:xfrm>
            <a:custGeom>
              <a:avLst/>
              <a:gdLst/>
              <a:ahLst/>
              <a:cxnLst/>
              <a:rect l="l" t="t" r="r" b="b"/>
              <a:pathLst>
                <a:path w="4550" h="335" extrusionOk="0">
                  <a:moveTo>
                    <a:pt x="167" y="1"/>
                  </a:moveTo>
                  <a:cubicBezTo>
                    <a:pt x="48" y="1"/>
                    <a:pt x="0" y="96"/>
                    <a:pt x="0" y="191"/>
                  </a:cubicBezTo>
                  <a:cubicBezTo>
                    <a:pt x="24" y="263"/>
                    <a:pt x="96" y="334"/>
                    <a:pt x="167" y="334"/>
                  </a:cubicBezTo>
                  <a:lnTo>
                    <a:pt x="4382" y="334"/>
                  </a:lnTo>
                  <a:cubicBezTo>
                    <a:pt x="4454" y="334"/>
                    <a:pt x="4549" y="263"/>
                    <a:pt x="4549" y="144"/>
                  </a:cubicBezTo>
                  <a:cubicBezTo>
                    <a:pt x="4525" y="48"/>
                    <a:pt x="4454" y="1"/>
                    <a:pt x="4382" y="1"/>
                  </a:cubicBezTo>
                  <a:close/>
                </a:path>
              </a:pathLst>
            </a:custGeom>
            <a:solidFill>
              <a:srgbClr val="AF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044;p80">
              <a:extLst>
                <a:ext uri="{FF2B5EF4-FFF2-40B4-BE49-F238E27FC236}">
                  <a16:creationId xmlns:a16="http://schemas.microsoft.com/office/drawing/2014/main" id="{8799AAF4-E5A9-4D0D-9CE4-69DB147C1B94}"/>
                </a:ext>
              </a:extLst>
            </p:cNvPr>
            <p:cNvSpPr/>
            <p:nvPr/>
          </p:nvSpPr>
          <p:spPr>
            <a:xfrm>
              <a:off x="4767011" y="2513083"/>
              <a:ext cx="357597" cy="206700"/>
            </a:xfrm>
            <a:custGeom>
              <a:avLst/>
              <a:gdLst/>
              <a:ahLst/>
              <a:cxnLst/>
              <a:rect l="l" t="t" r="r" b="b"/>
              <a:pathLst>
                <a:path w="11003" h="6360" extrusionOk="0">
                  <a:moveTo>
                    <a:pt x="429" y="1"/>
                  </a:moveTo>
                  <a:cubicBezTo>
                    <a:pt x="191" y="1"/>
                    <a:pt x="1" y="191"/>
                    <a:pt x="1" y="429"/>
                  </a:cubicBezTo>
                  <a:lnTo>
                    <a:pt x="1" y="6121"/>
                  </a:lnTo>
                  <a:lnTo>
                    <a:pt x="5549" y="6359"/>
                  </a:lnTo>
                  <a:lnTo>
                    <a:pt x="11003" y="6121"/>
                  </a:lnTo>
                  <a:lnTo>
                    <a:pt x="11003" y="429"/>
                  </a:lnTo>
                  <a:cubicBezTo>
                    <a:pt x="11003" y="191"/>
                    <a:pt x="10789" y="1"/>
                    <a:pt x="10551" y="1"/>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045;p80">
              <a:extLst>
                <a:ext uri="{FF2B5EF4-FFF2-40B4-BE49-F238E27FC236}">
                  <a16:creationId xmlns:a16="http://schemas.microsoft.com/office/drawing/2014/main" id="{FD5E5871-E3E3-49EB-BA7E-EA0B28397653}"/>
                </a:ext>
              </a:extLst>
            </p:cNvPr>
            <p:cNvSpPr/>
            <p:nvPr/>
          </p:nvSpPr>
          <p:spPr>
            <a:xfrm>
              <a:off x="5088988" y="2513083"/>
              <a:ext cx="35620" cy="206700"/>
            </a:xfrm>
            <a:custGeom>
              <a:avLst/>
              <a:gdLst/>
              <a:ahLst/>
              <a:cxnLst/>
              <a:rect l="l" t="t" r="r" b="b"/>
              <a:pathLst>
                <a:path w="1096" h="6360" extrusionOk="0">
                  <a:moveTo>
                    <a:pt x="1" y="1"/>
                  </a:moveTo>
                  <a:cubicBezTo>
                    <a:pt x="239" y="1"/>
                    <a:pt x="453" y="168"/>
                    <a:pt x="453" y="406"/>
                  </a:cubicBezTo>
                  <a:lnTo>
                    <a:pt x="453" y="6359"/>
                  </a:lnTo>
                  <a:lnTo>
                    <a:pt x="1096" y="6121"/>
                  </a:lnTo>
                  <a:lnTo>
                    <a:pt x="1096" y="429"/>
                  </a:lnTo>
                  <a:cubicBezTo>
                    <a:pt x="1096" y="191"/>
                    <a:pt x="882" y="1"/>
                    <a:pt x="644" y="1"/>
                  </a:cubicBezTo>
                  <a:close/>
                </a:path>
              </a:pathLst>
            </a:custGeom>
            <a:solidFill>
              <a:srgbClr val="D2D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046;p80">
              <a:extLst>
                <a:ext uri="{FF2B5EF4-FFF2-40B4-BE49-F238E27FC236}">
                  <a16:creationId xmlns:a16="http://schemas.microsoft.com/office/drawing/2014/main" id="{AED85705-ED18-4F2D-85E2-EF2FB370309D}"/>
                </a:ext>
              </a:extLst>
            </p:cNvPr>
            <p:cNvSpPr/>
            <p:nvPr/>
          </p:nvSpPr>
          <p:spPr>
            <a:xfrm>
              <a:off x="4803378" y="2565733"/>
              <a:ext cx="281775" cy="147063"/>
            </a:xfrm>
            <a:custGeom>
              <a:avLst/>
              <a:gdLst/>
              <a:ahLst/>
              <a:cxnLst/>
              <a:rect l="l" t="t" r="r" b="b"/>
              <a:pathLst>
                <a:path w="8670" h="4525" extrusionOk="0">
                  <a:moveTo>
                    <a:pt x="1" y="0"/>
                  </a:moveTo>
                  <a:lnTo>
                    <a:pt x="1" y="4525"/>
                  </a:lnTo>
                  <a:lnTo>
                    <a:pt x="8669" y="4525"/>
                  </a:lnTo>
                  <a:lnTo>
                    <a:pt x="8669" y="262"/>
                  </a:lnTo>
                  <a:cubicBezTo>
                    <a:pt x="8669" y="119"/>
                    <a:pt x="8550" y="0"/>
                    <a:pt x="8407" y="0"/>
                  </a:cubicBezTo>
                  <a:close/>
                </a:path>
              </a:pathLst>
            </a:custGeom>
            <a:solidFill>
              <a:srgbClr val="9BAB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1047;p80">
              <a:extLst>
                <a:ext uri="{FF2B5EF4-FFF2-40B4-BE49-F238E27FC236}">
                  <a16:creationId xmlns:a16="http://schemas.microsoft.com/office/drawing/2014/main" id="{7E0A8483-266A-479F-9C49-BDBB2B2A6237}"/>
                </a:ext>
              </a:extLst>
            </p:cNvPr>
            <p:cNvSpPr/>
            <p:nvPr/>
          </p:nvSpPr>
          <p:spPr>
            <a:xfrm>
              <a:off x="5054148" y="2564953"/>
              <a:ext cx="31005" cy="147095"/>
            </a:xfrm>
            <a:custGeom>
              <a:avLst/>
              <a:gdLst/>
              <a:ahLst/>
              <a:cxnLst/>
              <a:rect l="l" t="t" r="r" b="b"/>
              <a:pathLst>
                <a:path w="954" h="4526" extrusionOk="0">
                  <a:moveTo>
                    <a:pt x="1" y="0"/>
                  </a:moveTo>
                  <a:cubicBezTo>
                    <a:pt x="144" y="0"/>
                    <a:pt x="263" y="119"/>
                    <a:pt x="263" y="262"/>
                  </a:cubicBezTo>
                  <a:lnTo>
                    <a:pt x="263" y="4525"/>
                  </a:lnTo>
                  <a:lnTo>
                    <a:pt x="930" y="4525"/>
                  </a:lnTo>
                  <a:lnTo>
                    <a:pt x="930" y="262"/>
                  </a:lnTo>
                  <a:cubicBezTo>
                    <a:pt x="953" y="119"/>
                    <a:pt x="811" y="0"/>
                    <a:pt x="644"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1048;p80">
              <a:extLst>
                <a:ext uri="{FF2B5EF4-FFF2-40B4-BE49-F238E27FC236}">
                  <a16:creationId xmlns:a16="http://schemas.microsoft.com/office/drawing/2014/main" id="{032D8A8F-987D-47A3-BCCC-53CF2ED52388}"/>
                </a:ext>
              </a:extLst>
            </p:cNvPr>
            <p:cNvSpPr/>
            <p:nvPr/>
          </p:nvSpPr>
          <p:spPr>
            <a:xfrm>
              <a:off x="4802631" y="2541716"/>
              <a:ext cx="74328" cy="24050"/>
            </a:xfrm>
            <a:custGeom>
              <a:avLst/>
              <a:gdLst/>
              <a:ahLst/>
              <a:cxnLst/>
              <a:rect l="l" t="t" r="r" b="b"/>
              <a:pathLst>
                <a:path w="2287" h="740" extrusionOk="0">
                  <a:moveTo>
                    <a:pt x="286" y="1"/>
                  </a:moveTo>
                  <a:cubicBezTo>
                    <a:pt x="143" y="1"/>
                    <a:pt x="0" y="120"/>
                    <a:pt x="0" y="311"/>
                  </a:cubicBezTo>
                  <a:lnTo>
                    <a:pt x="0" y="739"/>
                  </a:lnTo>
                  <a:lnTo>
                    <a:pt x="2286" y="739"/>
                  </a:lnTo>
                  <a:lnTo>
                    <a:pt x="2286" y="311"/>
                  </a:lnTo>
                  <a:cubicBezTo>
                    <a:pt x="2286" y="120"/>
                    <a:pt x="2167" y="1"/>
                    <a:pt x="2024" y="1"/>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1049;p80">
              <a:extLst>
                <a:ext uri="{FF2B5EF4-FFF2-40B4-BE49-F238E27FC236}">
                  <a16:creationId xmlns:a16="http://schemas.microsoft.com/office/drawing/2014/main" id="{07CB8ED4-8BFB-4EE9-ABF9-4A1D96C39949}"/>
                </a:ext>
              </a:extLst>
            </p:cNvPr>
            <p:cNvSpPr/>
            <p:nvPr/>
          </p:nvSpPr>
          <p:spPr>
            <a:xfrm>
              <a:off x="4803378" y="2604408"/>
              <a:ext cx="66625" cy="72020"/>
            </a:xfrm>
            <a:custGeom>
              <a:avLst/>
              <a:gdLst/>
              <a:ahLst/>
              <a:cxnLst/>
              <a:rect l="l" t="t" r="r" b="b"/>
              <a:pathLst>
                <a:path w="2050" h="2216" extrusionOk="0">
                  <a:moveTo>
                    <a:pt x="1" y="1"/>
                  </a:moveTo>
                  <a:lnTo>
                    <a:pt x="1" y="2216"/>
                  </a:lnTo>
                  <a:lnTo>
                    <a:pt x="1192" y="2216"/>
                  </a:lnTo>
                  <a:cubicBezTo>
                    <a:pt x="1668" y="2216"/>
                    <a:pt x="2049" y="1835"/>
                    <a:pt x="2049" y="1358"/>
                  </a:cubicBezTo>
                  <a:lnTo>
                    <a:pt x="2049" y="882"/>
                  </a:lnTo>
                  <a:cubicBezTo>
                    <a:pt x="2049" y="406"/>
                    <a:pt x="1668" y="1"/>
                    <a:pt x="1192" y="1"/>
                  </a:cubicBezTo>
                  <a:close/>
                </a:path>
              </a:pathLst>
            </a:custGeom>
            <a:solidFill>
              <a:srgbClr val="F3F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050;p80">
              <a:extLst>
                <a:ext uri="{FF2B5EF4-FFF2-40B4-BE49-F238E27FC236}">
                  <a16:creationId xmlns:a16="http://schemas.microsoft.com/office/drawing/2014/main" id="{FABF3C95-7E35-411C-BF25-FAABB6F8FE1E}"/>
                </a:ext>
              </a:extLst>
            </p:cNvPr>
            <p:cNvSpPr/>
            <p:nvPr/>
          </p:nvSpPr>
          <p:spPr>
            <a:xfrm>
              <a:off x="4829703" y="2618351"/>
              <a:ext cx="11635" cy="11635"/>
            </a:xfrm>
            <a:custGeom>
              <a:avLst/>
              <a:gdLst/>
              <a:ahLst/>
              <a:cxnLst/>
              <a:rect l="l" t="t" r="r" b="b"/>
              <a:pathLst>
                <a:path w="358" h="358" extrusionOk="0">
                  <a:moveTo>
                    <a:pt x="167" y="1"/>
                  </a:moveTo>
                  <a:cubicBezTo>
                    <a:pt x="72" y="1"/>
                    <a:pt x="1" y="72"/>
                    <a:pt x="1" y="167"/>
                  </a:cubicBezTo>
                  <a:cubicBezTo>
                    <a:pt x="1" y="263"/>
                    <a:pt x="72" y="358"/>
                    <a:pt x="167" y="358"/>
                  </a:cubicBezTo>
                  <a:cubicBezTo>
                    <a:pt x="263" y="358"/>
                    <a:pt x="358" y="263"/>
                    <a:pt x="358" y="167"/>
                  </a:cubicBezTo>
                  <a:cubicBezTo>
                    <a:pt x="358" y="72"/>
                    <a:pt x="263" y="1"/>
                    <a:pt x="167" y="1"/>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051;p80">
              <a:extLst>
                <a:ext uri="{FF2B5EF4-FFF2-40B4-BE49-F238E27FC236}">
                  <a16:creationId xmlns:a16="http://schemas.microsoft.com/office/drawing/2014/main" id="{84E5484A-AA4B-4250-90D4-58913BEE29BC}"/>
                </a:ext>
              </a:extLst>
            </p:cNvPr>
            <p:cNvSpPr/>
            <p:nvPr/>
          </p:nvSpPr>
          <p:spPr>
            <a:xfrm>
              <a:off x="4829703" y="2636941"/>
              <a:ext cx="10888" cy="21840"/>
            </a:xfrm>
            <a:custGeom>
              <a:avLst/>
              <a:gdLst/>
              <a:ahLst/>
              <a:cxnLst/>
              <a:rect l="l" t="t" r="r" b="b"/>
              <a:pathLst>
                <a:path w="335" h="672" extrusionOk="0">
                  <a:moveTo>
                    <a:pt x="144" y="0"/>
                  </a:moveTo>
                  <a:cubicBezTo>
                    <a:pt x="48" y="0"/>
                    <a:pt x="1" y="72"/>
                    <a:pt x="1" y="167"/>
                  </a:cubicBezTo>
                  <a:lnTo>
                    <a:pt x="1" y="524"/>
                  </a:lnTo>
                  <a:cubicBezTo>
                    <a:pt x="1" y="607"/>
                    <a:pt x="73" y="672"/>
                    <a:pt x="123" y="672"/>
                  </a:cubicBezTo>
                  <a:cubicBezTo>
                    <a:pt x="130" y="672"/>
                    <a:pt x="137" y="670"/>
                    <a:pt x="144" y="667"/>
                  </a:cubicBezTo>
                  <a:cubicBezTo>
                    <a:pt x="263" y="667"/>
                    <a:pt x="334" y="619"/>
                    <a:pt x="334" y="524"/>
                  </a:cubicBezTo>
                  <a:lnTo>
                    <a:pt x="334" y="143"/>
                  </a:lnTo>
                  <a:cubicBezTo>
                    <a:pt x="334" y="48"/>
                    <a:pt x="239" y="0"/>
                    <a:pt x="144" y="0"/>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1052;p80">
              <a:extLst>
                <a:ext uri="{FF2B5EF4-FFF2-40B4-BE49-F238E27FC236}">
                  <a16:creationId xmlns:a16="http://schemas.microsoft.com/office/drawing/2014/main" id="{ECA48BE0-9320-4EAA-AF55-C9382792014F}"/>
                </a:ext>
              </a:extLst>
            </p:cNvPr>
            <p:cNvSpPr/>
            <p:nvPr/>
          </p:nvSpPr>
          <p:spPr>
            <a:xfrm>
              <a:off x="4903251" y="2599793"/>
              <a:ext cx="50310" cy="10855"/>
            </a:xfrm>
            <a:custGeom>
              <a:avLst/>
              <a:gdLst/>
              <a:ahLst/>
              <a:cxnLst/>
              <a:rect l="l" t="t" r="r" b="b"/>
              <a:pathLst>
                <a:path w="1548" h="334" extrusionOk="0">
                  <a:moveTo>
                    <a:pt x="143" y="0"/>
                  </a:moveTo>
                  <a:cubicBezTo>
                    <a:pt x="48" y="0"/>
                    <a:pt x="0" y="95"/>
                    <a:pt x="0" y="191"/>
                  </a:cubicBezTo>
                  <a:cubicBezTo>
                    <a:pt x="0" y="262"/>
                    <a:pt x="95" y="333"/>
                    <a:pt x="167" y="333"/>
                  </a:cubicBezTo>
                  <a:lnTo>
                    <a:pt x="1405" y="333"/>
                  </a:lnTo>
                  <a:cubicBezTo>
                    <a:pt x="1477" y="333"/>
                    <a:pt x="1548" y="238"/>
                    <a:pt x="1548" y="143"/>
                  </a:cubicBezTo>
                  <a:cubicBezTo>
                    <a:pt x="1548" y="48"/>
                    <a:pt x="1453" y="0"/>
                    <a:pt x="1357" y="0"/>
                  </a:cubicBezTo>
                  <a:close/>
                </a:path>
              </a:pathLst>
            </a:custGeom>
            <a:solidFill>
              <a:srgbClr val="F3F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1053;p80">
              <a:extLst>
                <a:ext uri="{FF2B5EF4-FFF2-40B4-BE49-F238E27FC236}">
                  <a16:creationId xmlns:a16="http://schemas.microsoft.com/office/drawing/2014/main" id="{50EB3835-C80D-43E7-B1E1-FE5472C4647C}"/>
                </a:ext>
              </a:extLst>
            </p:cNvPr>
            <p:cNvSpPr/>
            <p:nvPr/>
          </p:nvSpPr>
          <p:spPr>
            <a:xfrm>
              <a:off x="4900911" y="2623778"/>
              <a:ext cx="146315" cy="10855"/>
            </a:xfrm>
            <a:custGeom>
              <a:avLst/>
              <a:gdLst/>
              <a:ahLst/>
              <a:cxnLst/>
              <a:rect l="l" t="t" r="r" b="b"/>
              <a:pathLst>
                <a:path w="4502" h="334" extrusionOk="0">
                  <a:moveTo>
                    <a:pt x="191" y="0"/>
                  </a:moveTo>
                  <a:cubicBezTo>
                    <a:pt x="72" y="0"/>
                    <a:pt x="1" y="96"/>
                    <a:pt x="1" y="191"/>
                  </a:cubicBezTo>
                  <a:cubicBezTo>
                    <a:pt x="48" y="286"/>
                    <a:pt x="96" y="334"/>
                    <a:pt x="191" y="334"/>
                  </a:cubicBezTo>
                  <a:lnTo>
                    <a:pt x="4335" y="334"/>
                  </a:lnTo>
                  <a:cubicBezTo>
                    <a:pt x="4454" y="334"/>
                    <a:pt x="4502" y="238"/>
                    <a:pt x="4502" y="167"/>
                  </a:cubicBezTo>
                  <a:cubicBezTo>
                    <a:pt x="4478" y="72"/>
                    <a:pt x="4406" y="0"/>
                    <a:pt x="4335" y="0"/>
                  </a:cubicBezTo>
                  <a:close/>
                </a:path>
              </a:pathLst>
            </a:custGeom>
            <a:solidFill>
              <a:srgbClr val="F3F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1054;p80">
              <a:extLst>
                <a:ext uri="{FF2B5EF4-FFF2-40B4-BE49-F238E27FC236}">
                  <a16:creationId xmlns:a16="http://schemas.microsoft.com/office/drawing/2014/main" id="{04F0E4D1-C624-4744-97BC-2F606F420B3A}"/>
                </a:ext>
              </a:extLst>
            </p:cNvPr>
            <p:cNvSpPr/>
            <p:nvPr/>
          </p:nvSpPr>
          <p:spPr>
            <a:xfrm>
              <a:off x="4900911" y="2646983"/>
              <a:ext cx="146315" cy="10888"/>
            </a:xfrm>
            <a:custGeom>
              <a:avLst/>
              <a:gdLst/>
              <a:ahLst/>
              <a:cxnLst/>
              <a:rect l="l" t="t" r="r" b="b"/>
              <a:pathLst>
                <a:path w="4502" h="335" extrusionOk="0">
                  <a:moveTo>
                    <a:pt x="191" y="1"/>
                  </a:moveTo>
                  <a:cubicBezTo>
                    <a:pt x="72" y="1"/>
                    <a:pt x="1" y="96"/>
                    <a:pt x="1" y="191"/>
                  </a:cubicBezTo>
                  <a:cubicBezTo>
                    <a:pt x="48" y="286"/>
                    <a:pt x="96" y="334"/>
                    <a:pt x="191" y="334"/>
                  </a:cubicBezTo>
                  <a:lnTo>
                    <a:pt x="4335" y="334"/>
                  </a:lnTo>
                  <a:cubicBezTo>
                    <a:pt x="4454" y="334"/>
                    <a:pt x="4502" y="239"/>
                    <a:pt x="4502" y="144"/>
                  </a:cubicBezTo>
                  <a:cubicBezTo>
                    <a:pt x="4478" y="72"/>
                    <a:pt x="4406" y="1"/>
                    <a:pt x="4335" y="1"/>
                  </a:cubicBezTo>
                  <a:close/>
                </a:path>
              </a:pathLst>
            </a:custGeom>
            <a:solidFill>
              <a:srgbClr val="F3F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1055;p80">
              <a:extLst>
                <a:ext uri="{FF2B5EF4-FFF2-40B4-BE49-F238E27FC236}">
                  <a16:creationId xmlns:a16="http://schemas.microsoft.com/office/drawing/2014/main" id="{58E0601F-0BCE-4E8A-91C8-A5A0CD4E8DD7}"/>
                </a:ext>
              </a:extLst>
            </p:cNvPr>
            <p:cNvSpPr/>
            <p:nvPr/>
          </p:nvSpPr>
          <p:spPr>
            <a:xfrm>
              <a:off x="4900911" y="2670221"/>
              <a:ext cx="146315" cy="10855"/>
            </a:xfrm>
            <a:custGeom>
              <a:avLst/>
              <a:gdLst/>
              <a:ahLst/>
              <a:cxnLst/>
              <a:rect l="l" t="t" r="r" b="b"/>
              <a:pathLst>
                <a:path w="4502" h="334" extrusionOk="0">
                  <a:moveTo>
                    <a:pt x="191" y="0"/>
                  </a:moveTo>
                  <a:cubicBezTo>
                    <a:pt x="72" y="0"/>
                    <a:pt x="1" y="95"/>
                    <a:pt x="1" y="191"/>
                  </a:cubicBezTo>
                  <a:cubicBezTo>
                    <a:pt x="48" y="286"/>
                    <a:pt x="96" y="334"/>
                    <a:pt x="191" y="334"/>
                  </a:cubicBezTo>
                  <a:lnTo>
                    <a:pt x="4335" y="334"/>
                  </a:lnTo>
                  <a:cubicBezTo>
                    <a:pt x="4454" y="334"/>
                    <a:pt x="4502" y="238"/>
                    <a:pt x="4502" y="167"/>
                  </a:cubicBezTo>
                  <a:cubicBezTo>
                    <a:pt x="4478" y="72"/>
                    <a:pt x="4406" y="0"/>
                    <a:pt x="4335" y="0"/>
                  </a:cubicBezTo>
                  <a:close/>
                </a:path>
              </a:pathLst>
            </a:custGeom>
            <a:solidFill>
              <a:srgbClr val="F3F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1056;p80">
              <a:extLst>
                <a:ext uri="{FF2B5EF4-FFF2-40B4-BE49-F238E27FC236}">
                  <a16:creationId xmlns:a16="http://schemas.microsoft.com/office/drawing/2014/main" id="{0B9B00CB-42B5-445B-86C2-5DAE9459B1C9}"/>
                </a:ext>
              </a:extLst>
            </p:cNvPr>
            <p:cNvSpPr/>
            <p:nvPr/>
          </p:nvSpPr>
          <p:spPr>
            <a:xfrm>
              <a:off x="4767791" y="2712016"/>
              <a:ext cx="357597" cy="38708"/>
            </a:xfrm>
            <a:custGeom>
              <a:avLst/>
              <a:gdLst/>
              <a:ahLst/>
              <a:cxnLst/>
              <a:rect l="l" t="t" r="r" b="b"/>
              <a:pathLst>
                <a:path w="11003" h="1191" extrusionOk="0">
                  <a:moveTo>
                    <a:pt x="1" y="0"/>
                  </a:moveTo>
                  <a:lnTo>
                    <a:pt x="1" y="738"/>
                  </a:lnTo>
                  <a:cubicBezTo>
                    <a:pt x="1" y="977"/>
                    <a:pt x="215" y="1191"/>
                    <a:pt x="453" y="1191"/>
                  </a:cubicBezTo>
                  <a:lnTo>
                    <a:pt x="10574" y="1191"/>
                  </a:lnTo>
                  <a:cubicBezTo>
                    <a:pt x="10812" y="1191"/>
                    <a:pt x="11003" y="977"/>
                    <a:pt x="11003" y="738"/>
                  </a:cubicBezTo>
                  <a:lnTo>
                    <a:pt x="11003" y="0"/>
                  </a:lnTo>
                  <a:close/>
                </a:path>
              </a:pathLst>
            </a:custGeom>
            <a:solidFill>
              <a:srgbClr val="AF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1057;p80">
              <a:extLst>
                <a:ext uri="{FF2B5EF4-FFF2-40B4-BE49-F238E27FC236}">
                  <a16:creationId xmlns:a16="http://schemas.microsoft.com/office/drawing/2014/main" id="{B24A47D8-2B9D-4A48-AE8E-C27BA2FE4EE3}"/>
                </a:ext>
              </a:extLst>
            </p:cNvPr>
            <p:cNvSpPr/>
            <p:nvPr/>
          </p:nvSpPr>
          <p:spPr>
            <a:xfrm>
              <a:off x="5088988" y="2712016"/>
              <a:ext cx="35620" cy="38708"/>
            </a:xfrm>
            <a:custGeom>
              <a:avLst/>
              <a:gdLst/>
              <a:ahLst/>
              <a:cxnLst/>
              <a:rect l="l" t="t" r="r" b="b"/>
              <a:pathLst>
                <a:path w="1096" h="1191" extrusionOk="0">
                  <a:moveTo>
                    <a:pt x="453" y="0"/>
                  </a:moveTo>
                  <a:lnTo>
                    <a:pt x="453" y="738"/>
                  </a:lnTo>
                  <a:cubicBezTo>
                    <a:pt x="453" y="977"/>
                    <a:pt x="239" y="1191"/>
                    <a:pt x="1" y="1191"/>
                  </a:cubicBezTo>
                  <a:lnTo>
                    <a:pt x="644" y="1191"/>
                  </a:lnTo>
                  <a:cubicBezTo>
                    <a:pt x="882" y="1191"/>
                    <a:pt x="1096" y="977"/>
                    <a:pt x="1096" y="738"/>
                  </a:cubicBezTo>
                  <a:lnTo>
                    <a:pt x="1096" y="0"/>
                  </a:lnTo>
                  <a:close/>
                </a:path>
              </a:pathLst>
            </a:custGeom>
            <a:solidFill>
              <a:srgbClr val="9CA7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9023;p74">
            <a:extLst>
              <a:ext uri="{FF2B5EF4-FFF2-40B4-BE49-F238E27FC236}">
                <a16:creationId xmlns:a16="http://schemas.microsoft.com/office/drawing/2014/main" id="{82C5AE1F-C915-4E6E-8F1F-BBDC58AE7308}"/>
              </a:ext>
            </a:extLst>
          </p:cNvPr>
          <p:cNvGrpSpPr/>
          <p:nvPr/>
        </p:nvGrpSpPr>
        <p:grpSpPr>
          <a:xfrm>
            <a:off x="4486088" y="2888479"/>
            <a:ext cx="354341" cy="354341"/>
            <a:chOff x="-49027775" y="3183175"/>
            <a:chExt cx="299325" cy="299325"/>
          </a:xfrm>
          <a:solidFill>
            <a:schemeClr val="bg1"/>
          </a:solidFill>
        </p:grpSpPr>
        <p:sp>
          <p:nvSpPr>
            <p:cNvPr id="164" name="Google Shape;9024;p74">
              <a:extLst>
                <a:ext uri="{FF2B5EF4-FFF2-40B4-BE49-F238E27FC236}">
                  <a16:creationId xmlns:a16="http://schemas.microsoft.com/office/drawing/2014/main" id="{AC2369F3-34F9-4D18-AADC-53C0A241FDDC}"/>
                </a:ext>
              </a:extLst>
            </p:cNvPr>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9025;p74">
              <a:extLst>
                <a:ext uri="{FF2B5EF4-FFF2-40B4-BE49-F238E27FC236}">
                  <a16:creationId xmlns:a16="http://schemas.microsoft.com/office/drawing/2014/main" id="{EC0332FD-958E-483B-8E04-37EDBCBB2AC4}"/>
                </a:ext>
              </a:extLst>
            </p:cNvPr>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026;p74">
              <a:extLst>
                <a:ext uri="{FF2B5EF4-FFF2-40B4-BE49-F238E27FC236}">
                  <a16:creationId xmlns:a16="http://schemas.microsoft.com/office/drawing/2014/main" id="{A892220E-0B6E-4EED-A6B0-0BA943844A46}"/>
                </a:ext>
              </a:extLst>
            </p:cNvPr>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9027;p74">
              <a:extLst>
                <a:ext uri="{FF2B5EF4-FFF2-40B4-BE49-F238E27FC236}">
                  <a16:creationId xmlns:a16="http://schemas.microsoft.com/office/drawing/2014/main" id="{321F9648-7278-4070-A148-52CF6F725729}"/>
                </a:ext>
              </a:extLst>
            </p:cNvPr>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 name="Diagrama 3">
            <a:extLst>
              <a:ext uri="{FF2B5EF4-FFF2-40B4-BE49-F238E27FC236}">
                <a16:creationId xmlns:a16="http://schemas.microsoft.com/office/drawing/2014/main" id="{E9F1AF90-F76C-48C7-87B7-0B5344B745D0}"/>
              </a:ext>
            </a:extLst>
          </p:cNvPr>
          <p:cNvGraphicFramePr/>
          <p:nvPr>
            <p:extLst>
              <p:ext uri="{D42A27DB-BD31-4B8C-83A1-F6EECF244321}">
                <p14:modId xmlns:p14="http://schemas.microsoft.com/office/powerpoint/2010/main" val="1407426772"/>
              </p:ext>
            </p:extLst>
          </p:nvPr>
        </p:nvGraphicFramePr>
        <p:xfrm>
          <a:off x="5875670" y="3414372"/>
          <a:ext cx="850778" cy="6537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68" name="Google Shape;7655;p72">
            <a:extLst>
              <a:ext uri="{FF2B5EF4-FFF2-40B4-BE49-F238E27FC236}">
                <a16:creationId xmlns:a16="http://schemas.microsoft.com/office/drawing/2014/main" id="{D1A99D4B-261E-4D42-A2FC-6BAB311B2409}"/>
              </a:ext>
            </a:extLst>
          </p:cNvPr>
          <p:cNvGrpSpPr/>
          <p:nvPr/>
        </p:nvGrpSpPr>
        <p:grpSpPr>
          <a:xfrm>
            <a:off x="7616891" y="2965545"/>
            <a:ext cx="366364" cy="333534"/>
            <a:chOff x="-61354875" y="3751050"/>
            <a:chExt cx="316650" cy="288275"/>
          </a:xfrm>
          <a:solidFill>
            <a:schemeClr val="bg1"/>
          </a:solidFill>
        </p:grpSpPr>
        <p:sp>
          <p:nvSpPr>
            <p:cNvPr id="169" name="Google Shape;7656;p72">
              <a:extLst>
                <a:ext uri="{FF2B5EF4-FFF2-40B4-BE49-F238E27FC236}">
                  <a16:creationId xmlns:a16="http://schemas.microsoft.com/office/drawing/2014/main" id="{CBB4B6E6-2BDC-46B7-AAAB-A4435D538DBE}"/>
                </a:ext>
              </a:extLst>
            </p:cNvPr>
            <p:cNvSpPr/>
            <p:nvPr/>
          </p:nvSpPr>
          <p:spPr>
            <a:xfrm>
              <a:off x="-61200500" y="3875475"/>
              <a:ext cx="41775" cy="41000"/>
            </a:xfrm>
            <a:custGeom>
              <a:avLst/>
              <a:gdLst/>
              <a:ahLst/>
              <a:cxnLst/>
              <a:rect l="l" t="t" r="r" b="b"/>
              <a:pathLst>
                <a:path w="1671" h="1640" extrusionOk="0">
                  <a:moveTo>
                    <a:pt x="820" y="1"/>
                  </a:moveTo>
                  <a:cubicBezTo>
                    <a:pt x="379" y="1"/>
                    <a:pt x="1" y="348"/>
                    <a:pt x="1" y="820"/>
                  </a:cubicBezTo>
                  <a:cubicBezTo>
                    <a:pt x="1" y="1261"/>
                    <a:pt x="379" y="1639"/>
                    <a:pt x="820" y="1639"/>
                  </a:cubicBezTo>
                  <a:cubicBezTo>
                    <a:pt x="1292" y="1639"/>
                    <a:pt x="1670" y="1261"/>
                    <a:pt x="1670" y="820"/>
                  </a:cubicBezTo>
                  <a:cubicBezTo>
                    <a:pt x="1670" y="348"/>
                    <a:pt x="1292" y="1"/>
                    <a:pt x="8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7657;p72">
              <a:extLst>
                <a:ext uri="{FF2B5EF4-FFF2-40B4-BE49-F238E27FC236}">
                  <a16:creationId xmlns:a16="http://schemas.microsoft.com/office/drawing/2014/main" id="{E0CCE2F5-4586-4E7A-A344-122FC689BAF6}"/>
                </a:ext>
              </a:extLst>
            </p:cNvPr>
            <p:cNvSpPr/>
            <p:nvPr/>
          </p:nvSpPr>
          <p:spPr>
            <a:xfrm>
              <a:off x="-61293425" y="3813275"/>
              <a:ext cx="192975" cy="165425"/>
            </a:xfrm>
            <a:custGeom>
              <a:avLst/>
              <a:gdLst/>
              <a:ahLst/>
              <a:cxnLst/>
              <a:rect l="l" t="t" r="r" b="b"/>
              <a:pathLst>
                <a:path w="7719" h="6617" extrusionOk="0">
                  <a:moveTo>
                    <a:pt x="6191" y="1260"/>
                  </a:moveTo>
                  <a:cubicBezTo>
                    <a:pt x="6301" y="1260"/>
                    <a:pt x="6411" y="1292"/>
                    <a:pt x="6490" y="1355"/>
                  </a:cubicBezTo>
                  <a:cubicBezTo>
                    <a:pt x="6648" y="1512"/>
                    <a:pt x="6648" y="1796"/>
                    <a:pt x="6490" y="1953"/>
                  </a:cubicBezTo>
                  <a:lnTo>
                    <a:pt x="5954" y="2457"/>
                  </a:lnTo>
                  <a:cubicBezTo>
                    <a:pt x="6112" y="2709"/>
                    <a:pt x="6207" y="3025"/>
                    <a:pt x="6207" y="3308"/>
                  </a:cubicBezTo>
                  <a:cubicBezTo>
                    <a:pt x="6207" y="3592"/>
                    <a:pt x="6112" y="3907"/>
                    <a:pt x="5954" y="4127"/>
                  </a:cubicBezTo>
                  <a:lnTo>
                    <a:pt x="6490" y="4631"/>
                  </a:lnTo>
                  <a:cubicBezTo>
                    <a:pt x="6648" y="4789"/>
                    <a:pt x="6648" y="5072"/>
                    <a:pt x="6490" y="5230"/>
                  </a:cubicBezTo>
                  <a:cubicBezTo>
                    <a:pt x="6396" y="5324"/>
                    <a:pt x="6270" y="5356"/>
                    <a:pt x="6207" y="5356"/>
                  </a:cubicBezTo>
                  <a:cubicBezTo>
                    <a:pt x="6080" y="5356"/>
                    <a:pt x="6017" y="5324"/>
                    <a:pt x="5923" y="5230"/>
                  </a:cubicBezTo>
                  <a:lnTo>
                    <a:pt x="5419" y="4726"/>
                  </a:lnTo>
                  <a:cubicBezTo>
                    <a:pt x="5167" y="4883"/>
                    <a:pt x="4852" y="4946"/>
                    <a:pt x="4600" y="4946"/>
                  </a:cubicBezTo>
                  <a:cubicBezTo>
                    <a:pt x="4316" y="4946"/>
                    <a:pt x="4001" y="4883"/>
                    <a:pt x="3749" y="4726"/>
                  </a:cubicBezTo>
                  <a:lnTo>
                    <a:pt x="3245" y="5230"/>
                  </a:lnTo>
                  <a:cubicBezTo>
                    <a:pt x="3182" y="5324"/>
                    <a:pt x="3056" y="5356"/>
                    <a:pt x="2961" y="5356"/>
                  </a:cubicBezTo>
                  <a:cubicBezTo>
                    <a:pt x="2835" y="5356"/>
                    <a:pt x="2772" y="5324"/>
                    <a:pt x="2709" y="5230"/>
                  </a:cubicBezTo>
                  <a:cubicBezTo>
                    <a:pt x="2552" y="5072"/>
                    <a:pt x="2552" y="4789"/>
                    <a:pt x="2709" y="4631"/>
                  </a:cubicBezTo>
                  <a:lnTo>
                    <a:pt x="3214" y="4127"/>
                  </a:lnTo>
                  <a:cubicBezTo>
                    <a:pt x="2961" y="3907"/>
                    <a:pt x="2898" y="3623"/>
                    <a:pt x="2898" y="3308"/>
                  </a:cubicBezTo>
                  <a:cubicBezTo>
                    <a:pt x="2898" y="2993"/>
                    <a:pt x="2961" y="2709"/>
                    <a:pt x="3119" y="2457"/>
                  </a:cubicBezTo>
                  <a:lnTo>
                    <a:pt x="2615" y="1953"/>
                  </a:lnTo>
                  <a:cubicBezTo>
                    <a:pt x="2457" y="1796"/>
                    <a:pt x="2457" y="1512"/>
                    <a:pt x="2615" y="1355"/>
                  </a:cubicBezTo>
                  <a:cubicBezTo>
                    <a:pt x="2694" y="1292"/>
                    <a:pt x="2804" y="1260"/>
                    <a:pt x="2914" y="1260"/>
                  </a:cubicBezTo>
                  <a:cubicBezTo>
                    <a:pt x="3025" y="1260"/>
                    <a:pt x="3135" y="1292"/>
                    <a:pt x="3214" y="1355"/>
                  </a:cubicBezTo>
                  <a:lnTo>
                    <a:pt x="3718" y="1890"/>
                  </a:lnTo>
                  <a:cubicBezTo>
                    <a:pt x="3970" y="1733"/>
                    <a:pt x="4253" y="1638"/>
                    <a:pt x="4537" y="1638"/>
                  </a:cubicBezTo>
                  <a:cubicBezTo>
                    <a:pt x="4820" y="1638"/>
                    <a:pt x="5135" y="1733"/>
                    <a:pt x="5387" y="1890"/>
                  </a:cubicBezTo>
                  <a:lnTo>
                    <a:pt x="5891" y="1355"/>
                  </a:lnTo>
                  <a:cubicBezTo>
                    <a:pt x="5970" y="1292"/>
                    <a:pt x="6080" y="1260"/>
                    <a:pt x="6191" y="1260"/>
                  </a:cubicBezTo>
                  <a:close/>
                  <a:moveTo>
                    <a:pt x="0" y="0"/>
                  </a:moveTo>
                  <a:lnTo>
                    <a:pt x="0" y="1260"/>
                  </a:lnTo>
                  <a:lnTo>
                    <a:pt x="851" y="1260"/>
                  </a:lnTo>
                  <a:cubicBezTo>
                    <a:pt x="1071" y="1260"/>
                    <a:pt x="1260" y="1449"/>
                    <a:pt x="1260" y="1638"/>
                  </a:cubicBezTo>
                  <a:cubicBezTo>
                    <a:pt x="1260" y="1859"/>
                    <a:pt x="1071" y="2079"/>
                    <a:pt x="851" y="2079"/>
                  </a:cubicBezTo>
                  <a:lnTo>
                    <a:pt x="0" y="2079"/>
                  </a:lnTo>
                  <a:lnTo>
                    <a:pt x="0" y="4568"/>
                  </a:lnTo>
                  <a:lnTo>
                    <a:pt x="851" y="4568"/>
                  </a:lnTo>
                  <a:cubicBezTo>
                    <a:pt x="1071" y="4568"/>
                    <a:pt x="1260" y="4757"/>
                    <a:pt x="1260" y="4946"/>
                  </a:cubicBezTo>
                  <a:cubicBezTo>
                    <a:pt x="1260" y="5198"/>
                    <a:pt x="1071" y="5387"/>
                    <a:pt x="851" y="5387"/>
                  </a:cubicBezTo>
                  <a:lnTo>
                    <a:pt x="0" y="5387"/>
                  </a:lnTo>
                  <a:lnTo>
                    <a:pt x="0" y="6616"/>
                  </a:lnTo>
                  <a:lnTo>
                    <a:pt x="7719" y="6616"/>
                  </a:lnTo>
                  <a:lnTo>
                    <a:pt x="771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7658;p72">
              <a:extLst>
                <a:ext uri="{FF2B5EF4-FFF2-40B4-BE49-F238E27FC236}">
                  <a16:creationId xmlns:a16="http://schemas.microsoft.com/office/drawing/2014/main" id="{920FFBB3-32A3-443D-B04F-C06243DA1AC1}"/>
                </a:ext>
              </a:extLst>
            </p:cNvPr>
            <p:cNvSpPr/>
            <p:nvPr/>
          </p:nvSpPr>
          <p:spPr>
            <a:xfrm>
              <a:off x="-61354875" y="3751050"/>
              <a:ext cx="316650" cy="288275"/>
            </a:xfrm>
            <a:custGeom>
              <a:avLst/>
              <a:gdLst/>
              <a:ahLst/>
              <a:cxnLst/>
              <a:rect l="l" t="t" r="r" b="b"/>
              <a:pathLst>
                <a:path w="12666" h="11531" extrusionOk="0">
                  <a:moveTo>
                    <a:pt x="10618" y="1701"/>
                  </a:moveTo>
                  <a:cubicBezTo>
                    <a:pt x="10870" y="1701"/>
                    <a:pt x="11027" y="1890"/>
                    <a:pt x="11027" y="2080"/>
                  </a:cubicBezTo>
                  <a:lnTo>
                    <a:pt x="11027" y="9546"/>
                  </a:lnTo>
                  <a:cubicBezTo>
                    <a:pt x="11027" y="9767"/>
                    <a:pt x="10807" y="9956"/>
                    <a:pt x="10618" y="9956"/>
                  </a:cubicBezTo>
                  <a:lnTo>
                    <a:pt x="2080" y="9956"/>
                  </a:lnTo>
                  <a:cubicBezTo>
                    <a:pt x="1828" y="9956"/>
                    <a:pt x="1670" y="9767"/>
                    <a:pt x="1670" y="9546"/>
                  </a:cubicBezTo>
                  <a:lnTo>
                    <a:pt x="1670" y="2080"/>
                  </a:lnTo>
                  <a:cubicBezTo>
                    <a:pt x="1670" y="1859"/>
                    <a:pt x="1891" y="1701"/>
                    <a:pt x="2080" y="1701"/>
                  </a:cubicBezTo>
                  <a:close/>
                  <a:moveTo>
                    <a:pt x="1198" y="0"/>
                  </a:moveTo>
                  <a:cubicBezTo>
                    <a:pt x="536" y="0"/>
                    <a:pt x="1" y="567"/>
                    <a:pt x="1" y="1229"/>
                  </a:cubicBezTo>
                  <a:lnTo>
                    <a:pt x="1" y="10334"/>
                  </a:lnTo>
                  <a:cubicBezTo>
                    <a:pt x="1" y="10995"/>
                    <a:pt x="536" y="11531"/>
                    <a:pt x="1198" y="11531"/>
                  </a:cubicBezTo>
                  <a:lnTo>
                    <a:pt x="11405" y="11531"/>
                  </a:lnTo>
                  <a:cubicBezTo>
                    <a:pt x="12067" y="11531"/>
                    <a:pt x="12666" y="10995"/>
                    <a:pt x="12666" y="10334"/>
                  </a:cubicBezTo>
                  <a:lnTo>
                    <a:pt x="12666" y="1260"/>
                  </a:lnTo>
                  <a:cubicBezTo>
                    <a:pt x="12666" y="567"/>
                    <a:pt x="12130" y="0"/>
                    <a:pt x="114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Text Placeholder 56">
            <a:extLst>
              <a:ext uri="{FF2B5EF4-FFF2-40B4-BE49-F238E27FC236}">
                <a16:creationId xmlns:a16="http://schemas.microsoft.com/office/drawing/2014/main" id="{96D1CCEE-4409-424B-8837-33C33CA73550}"/>
              </a:ext>
            </a:extLst>
          </p:cNvPr>
          <p:cNvSpPr txBox="1">
            <a:spLocks/>
          </p:cNvSpPr>
          <p:nvPr/>
        </p:nvSpPr>
        <p:spPr>
          <a:xfrm>
            <a:off x="8687195" y="3046482"/>
            <a:ext cx="1304727" cy="2896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sz="1200" b="1" dirty="0">
                <a:solidFill>
                  <a:schemeClr val="accent2"/>
                </a:solidFill>
              </a:rPr>
              <a:t>Testeo</a:t>
            </a:r>
          </a:p>
        </p:txBody>
      </p:sp>
      <p:grpSp>
        <p:nvGrpSpPr>
          <p:cNvPr id="101" name="Group 156">
            <a:extLst>
              <a:ext uri="{FF2B5EF4-FFF2-40B4-BE49-F238E27FC236}">
                <a16:creationId xmlns:a16="http://schemas.microsoft.com/office/drawing/2014/main" id="{73BB930B-9312-4EEA-AF1F-F8BEE47897A4}"/>
              </a:ext>
            </a:extLst>
          </p:cNvPr>
          <p:cNvGrpSpPr/>
          <p:nvPr/>
        </p:nvGrpSpPr>
        <p:grpSpPr>
          <a:xfrm>
            <a:off x="11157906" y="4007535"/>
            <a:ext cx="205727" cy="1134389"/>
            <a:chOff x="10720667" y="4264819"/>
            <a:chExt cx="157534" cy="783301"/>
          </a:xfrm>
        </p:grpSpPr>
        <p:sp>
          <p:nvSpPr>
            <p:cNvPr id="103" name="Line 18">
              <a:extLst>
                <a:ext uri="{FF2B5EF4-FFF2-40B4-BE49-F238E27FC236}">
                  <a16:creationId xmlns:a16="http://schemas.microsoft.com/office/drawing/2014/main" id="{BCC22591-7C8B-45BC-8075-9688B0033106}"/>
                </a:ext>
              </a:extLst>
            </p:cNvPr>
            <p:cNvSpPr>
              <a:spLocks noChangeShapeType="1"/>
            </p:cNvSpPr>
            <p:nvPr/>
          </p:nvSpPr>
          <p:spPr bwMode="auto">
            <a:xfrm flipH="1">
              <a:off x="10800228" y="4264819"/>
              <a:ext cx="0" cy="592616"/>
            </a:xfrm>
            <a:prstGeom prst="line">
              <a:avLst/>
            </a:prstGeom>
            <a:ln w="19050" cap="rnd">
              <a:solidFill>
                <a:schemeClr val="tx1">
                  <a:lumMod val="60000"/>
                  <a:lumOff val="40000"/>
                </a:schemeClr>
              </a:solidFill>
              <a:prstDash val="sysDot"/>
              <a:miter lim="800000"/>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ru-RU"/>
            </a:p>
          </p:txBody>
        </p:sp>
        <p:grpSp>
          <p:nvGrpSpPr>
            <p:cNvPr id="104" name="Group 148">
              <a:extLst>
                <a:ext uri="{FF2B5EF4-FFF2-40B4-BE49-F238E27FC236}">
                  <a16:creationId xmlns:a16="http://schemas.microsoft.com/office/drawing/2014/main" id="{23045AF3-5CA1-4D2D-ABA7-25238552D67B}"/>
                </a:ext>
              </a:extLst>
            </p:cNvPr>
            <p:cNvGrpSpPr/>
            <p:nvPr/>
          </p:nvGrpSpPr>
          <p:grpSpPr>
            <a:xfrm rot="10800000">
              <a:off x="10720667" y="4893902"/>
              <a:ext cx="157534" cy="154218"/>
              <a:chOff x="3400054" y="2348142"/>
              <a:chExt cx="157534" cy="154218"/>
            </a:xfrm>
          </p:grpSpPr>
          <p:sp>
            <p:nvSpPr>
              <p:cNvPr id="106" name="Oval 10">
                <a:extLst>
                  <a:ext uri="{FF2B5EF4-FFF2-40B4-BE49-F238E27FC236}">
                    <a16:creationId xmlns:a16="http://schemas.microsoft.com/office/drawing/2014/main" id="{D56AEE1F-530A-4007-9724-46CA5678E5F9}"/>
                  </a:ext>
                </a:extLst>
              </p:cNvPr>
              <p:cNvSpPr>
                <a:spLocks noChangeArrowheads="1"/>
              </p:cNvSpPr>
              <p:nvPr/>
            </p:nvSpPr>
            <p:spPr bwMode="auto">
              <a:xfrm rot="10800000">
                <a:off x="3400054" y="2348142"/>
                <a:ext cx="157534" cy="154218"/>
              </a:xfrm>
              <a:prstGeom prst="ellipse">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07" name="Oval 10">
                <a:extLst>
                  <a:ext uri="{FF2B5EF4-FFF2-40B4-BE49-F238E27FC236}">
                    <a16:creationId xmlns:a16="http://schemas.microsoft.com/office/drawing/2014/main" id="{D32FD8A5-5F79-4B70-9003-820B4AC2DA8E}"/>
                  </a:ext>
                </a:extLst>
              </p:cNvPr>
              <p:cNvSpPr>
                <a:spLocks noChangeArrowheads="1"/>
              </p:cNvSpPr>
              <p:nvPr/>
            </p:nvSpPr>
            <p:spPr bwMode="auto">
              <a:xfrm rot="10800000">
                <a:off x="3439892" y="2387142"/>
                <a:ext cx="77857" cy="7621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grpSp>
      </p:grpSp>
      <p:sp>
        <p:nvSpPr>
          <p:cNvPr id="109" name="Oval 40">
            <a:hlinkClick r:id="rId12" action="ppaction://hlinksldjump"/>
            <a:extLst>
              <a:ext uri="{FF2B5EF4-FFF2-40B4-BE49-F238E27FC236}">
                <a16:creationId xmlns:a16="http://schemas.microsoft.com/office/drawing/2014/main" id="{71A80B5F-F5BA-4AD8-965C-F2532F9ED7E4}"/>
              </a:ext>
            </a:extLst>
          </p:cNvPr>
          <p:cNvSpPr>
            <a:spLocks noChangeArrowheads="1"/>
          </p:cNvSpPr>
          <p:nvPr/>
        </p:nvSpPr>
        <p:spPr bwMode="auto">
          <a:xfrm>
            <a:off x="10798175" y="2713919"/>
            <a:ext cx="835025" cy="833438"/>
          </a:xfrm>
          <a:prstGeom prst="ellipse">
            <a:avLst/>
          </a:prstGeom>
          <a:solidFill>
            <a:schemeClr val="accent2"/>
          </a:solidFill>
          <a:ln>
            <a:noFill/>
          </a:ln>
          <a:effectLst>
            <a:outerShdw blurRad="177800" dist="101600" dir="2400000" sx="94000" sy="94000" algn="ctr" rotWithShape="0">
              <a:schemeClr val="accent2">
                <a:lumMod val="50000"/>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10" name="Text Placeholder 56">
            <a:extLst>
              <a:ext uri="{FF2B5EF4-FFF2-40B4-BE49-F238E27FC236}">
                <a16:creationId xmlns:a16="http://schemas.microsoft.com/office/drawing/2014/main" id="{1E3E43E2-DB24-43C4-87CE-481A4A0A1053}"/>
              </a:ext>
            </a:extLst>
          </p:cNvPr>
          <p:cNvSpPr txBox="1">
            <a:spLocks/>
          </p:cNvSpPr>
          <p:nvPr/>
        </p:nvSpPr>
        <p:spPr>
          <a:xfrm>
            <a:off x="10493642" y="2513349"/>
            <a:ext cx="1432582" cy="31126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sz="1200" b="1" dirty="0">
                <a:solidFill>
                  <a:schemeClr val="accent2"/>
                </a:solidFill>
              </a:rPr>
              <a:t>IMPLEMENTACIÓN</a:t>
            </a:r>
          </a:p>
        </p:txBody>
      </p:sp>
      <p:pic>
        <p:nvPicPr>
          <p:cNvPr id="21" name="Imagen 20">
            <a:extLst>
              <a:ext uri="{FF2B5EF4-FFF2-40B4-BE49-F238E27FC236}">
                <a16:creationId xmlns:a16="http://schemas.microsoft.com/office/drawing/2014/main" id="{E0CF6760-3D0C-4E39-90CC-594BD882CE1A}"/>
              </a:ext>
            </a:extLst>
          </p:cNvPr>
          <p:cNvPicPr>
            <a:picLocks noChangeAspect="1"/>
          </p:cNvPicPr>
          <p:nvPr/>
        </p:nvPicPr>
        <p:blipFill>
          <a:blip r:embed="rId1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170197" y="3616471"/>
            <a:ext cx="346586" cy="423773"/>
          </a:xfrm>
          <a:prstGeom prst="rect">
            <a:avLst/>
          </a:prstGeom>
        </p:spPr>
      </p:pic>
      <p:pic>
        <p:nvPicPr>
          <p:cNvPr id="27" name="Imagen 26">
            <a:extLst>
              <a:ext uri="{FF2B5EF4-FFF2-40B4-BE49-F238E27FC236}">
                <a16:creationId xmlns:a16="http://schemas.microsoft.com/office/drawing/2014/main" id="{584D268C-93D8-45A8-AE0D-7D207A026B6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039770" y="2966573"/>
            <a:ext cx="355349" cy="355349"/>
          </a:xfrm>
          <a:prstGeom prst="rect">
            <a:avLst/>
          </a:prstGeom>
        </p:spPr>
      </p:pic>
    </p:spTree>
    <p:extLst>
      <p:ext uri="{BB962C8B-B14F-4D97-AF65-F5344CB8AC3E}">
        <p14:creationId xmlns:p14="http://schemas.microsoft.com/office/powerpoint/2010/main" val="66970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95"/>
                                        </p:tgtEl>
                                        <p:attrNameLst>
                                          <p:attrName>style.visibility</p:attrName>
                                        </p:attrNameLst>
                                      </p:cBhvr>
                                      <p:to>
                                        <p:strVal val="visible"/>
                                      </p:to>
                                    </p:set>
                                    <p:animEffect transition="in" filter="fade">
                                      <p:cBhvr>
                                        <p:cTn id="13" dur="500"/>
                                        <p:tgtEl>
                                          <p:spTgt spid="95"/>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88"/>
                                        </p:tgtEl>
                                        <p:attrNameLst>
                                          <p:attrName>style.visibility</p:attrName>
                                        </p:attrNameLst>
                                      </p:cBhvr>
                                      <p:to>
                                        <p:strVal val="visible"/>
                                      </p:to>
                                    </p:set>
                                    <p:animEffect transition="in" filter="fade">
                                      <p:cBhvr>
                                        <p:cTn id="16" dur="500"/>
                                        <p:tgtEl>
                                          <p:spTgt spid="8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02"/>
                                        </p:tgtEl>
                                        <p:attrNameLst>
                                          <p:attrName>style.visibility</p:attrName>
                                        </p:attrNameLst>
                                      </p:cBhvr>
                                      <p:to>
                                        <p:strVal val="visible"/>
                                      </p:to>
                                    </p:set>
                                    <p:animEffect transition="in" filter="fade">
                                      <p:cBhvr>
                                        <p:cTn id="25" dur="500"/>
                                        <p:tgtEl>
                                          <p:spTgt spid="10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75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75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500"/>
                                        <p:tgtEl>
                                          <p:spTgt spid="105"/>
                                        </p:tgtEl>
                                      </p:cBhvr>
                                    </p:animEffect>
                                  </p:childTnLst>
                                </p:cTn>
                              </p:par>
                              <p:par>
                                <p:cTn id="38" presetID="10" presetClass="entr" presetSubtype="0" fill="hold" nodeType="withEffect">
                                  <p:stCondLst>
                                    <p:cond delay="750"/>
                                  </p:stCondLst>
                                  <p:childTnLst>
                                    <p:set>
                                      <p:cBhvr>
                                        <p:cTn id="39" dur="1" fill="hold">
                                          <p:stCondLst>
                                            <p:cond delay="0"/>
                                          </p:stCondLst>
                                        </p:cTn>
                                        <p:tgtEl>
                                          <p:spTgt spid="163"/>
                                        </p:tgtEl>
                                        <p:attrNameLst>
                                          <p:attrName>style.visibility</p:attrName>
                                        </p:attrNameLst>
                                      </p:cBhvr>
                                      <p:to>
                                        <p:strVal val="visible"/>
                                      </p:to>
                                    </p:set>
                                    <p:animEffect transition="in" filter="fade">
                                      <p:cBhvr>
                                        <p:cTn id="40" dur="500"/>
                                        <p:tgtEl>
                                          <p:spTgt spid="163"/>
                                        </p:tgtEl>
                                      </p:cBhvr>
                                    </p:animEffect>
                                  </p:childTnLst>
                                </p:cTn>
                              </p:par>
                              <p:par>
                                <p:cTn id="41" presetID="10" presetClass="entr" presetSubtype="0" fill="hold" grpId="0" nodeType="withEffect">
                                  <p:stCondLst>
                                    <p:cond delay="75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108"/>
                                        </p:tgtEl>
                                        <p:attrNameLst>
                                          <p:attrName>style.visibility</p:attrName>
                                        </p:attrNameLst>
                                      </p:cBhvr>
                                      <p:to>
                                        <p:strVal val="visible"/>
                                      </p:to>
                                    </p:set>
                                    <p:animEffect transition="in" filter="fade">
                                      <p:cBhvr>
                                        <p:cTn id="49" dur="500"/>
                                        <p:tgtEl>
                                          <p:spTgt spid="108"/>
                                        </p:tgtEl>
                                      </p:cBhvr>
                                    </p:animEffect>
                                  </p:childTnLst>
                                </p:cTn>
                              </p:par>
                              <p:par>
                                <p:cTn id="50" presetID="10" presetClass="entr" presetSubtype="0" fill="hold" nodeType="withEffect">
                                  <p:stCondLst>
                                    <p:cond delay="1000"/>
                                  </p:stCondLst>
                                  <p:childTnLst>
                                    <p:set>
                                      <p:cBhvr>
                                        <p:cTn id="51" dur="1" fill="hold">
                                          <p:stCondLst>
                                            <p:cond delay="0"/>
                                          </p:stCondLst>
                                        </p:cTn>
                                        <p:tgtEl>
                                          <p:spTgt spid="89"/>
                                        </p:tgtEl>
                                        <p:attrNameLst>
                                          <p:attrName>style.visibility</p:attrName>
                                        </p:attrNameLst>
                                      </p:cBhvr>
                                      <p:to>
                                        <p:strVal val="visible"/>
                                      </p:to>
                                    </p:set>
                                    <p:animEffect transition="in" filter="fade">
                                      <p:cBhvr>
                                        <p:cTn id="52" dur="500"/>
                                        <p:tgtEl>
                                          <p:spTgt spid="89"/>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125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par>
                                <p:cTn id="59" presetID="10" presetClass="entr" presetSubtype="0" fill="hold" grpId="0" nodeType="withEffect">
                                  <p:stCondLst>
                                    <p:cond delay="1250"/>
                                  </p:stCondLst>
                                  <p:childTnLst>
                                    <p:set>
                                      <p:cBhvr>
                                        <p:cTn id="60" dur="1" fill="hold">
                                          <p:stCondLst>
                                            <p:cond delay="0"/>
                                          </p:stCondLst>
                                        </p:cTn>
                                        <p:tgtEl>
                                          <p:spTgt spid="111"/>
                                        </p:tgtEl>
                                        <p:attrNameLst>
                                          <p:attrName>style.visibility</p:attrName>
                                        </p:attrNameLst>
                                      </p:cBhvr>
                                      <p:to>
                                        <p:strVal val="visible"/>
                                      </p:to>
                                    </p:set>
                                    <p:animEffect transition="in" filter="fade">
                                      <p:cBhvr>
                                        <p:cTn id="61" dur="500"/>
                                        <p:tgtEl>
                                          <p:spTgt spid="111"/>
                                        </p:tgtEl>
                                      </p:cBhvr>
                                    </p:animEffect>
                                  </p:childTnLst>
                                </p:cTn>
                              </p:par>
                              <p:par>
                                <p:cTn id="62" presetID="10" presetClass="entr" presetSubtype="0" fill="hold" grpId="0" nodeType="withEffect">
                                  <p:stCondLst>
                                    <p:cond delay="125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500"/>
                                        <p:tgtEl>
                                          <p:spTgt spid="4"/>
                                        </p:tgtEl>
                                      </p:cBhvr>
                                    </p:animEffect>
                                  </p:childTnLst>
                                </p:cTn>
                              </p:par>
                              <p:par>
                                <p:cTn id="65" presetID="10" presetClass="entr" presetSubtype="0" fill="hold" grpId="0" nodeType="withEffect">
                                  <p:stCondLst>
                                    <p:cond delay="125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par>
                                <p:cTn id="68" presetID="10" presetClass="entr" presetSubtype="0" fill="hold" grpId="0" nodeType="withEffect">
                                  <p:stCondLst>
                                    <p:cond delay="150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par>
                                <p:cTn id="71" presetID="10" presetClass="entr" presetSubtype="0" fill="hold" grpId="0" nodeType="withEffect">
                                  <p:stCondLst>
                                    <p:cond delay="1500"/>
                                  </p:stCondLst>
                                  <p:childTnLst>
                                    <p:set>
                                      <p:cBhvr>
                                        <p:cTn id="72" dur="1" fill="hold">
                                          <p:stCondLst>
                                            <p:cond delay="0"/>
                                          </p:stCondLst>
                                        </p:cTn>
                                        <p:tgtEl>
                                          <p:spTgt spid="114"/>
                                        </p:tgtEl>
                                        <p:attrNameLst>
                                          <p:attrName>style.visibility</p:attrName>
                                        </p:attrNameLst>
                                      </p:cBhvr>
                                      <p:to>
                                        <p:strVal val="visible"/>
                                      </p:to>
                                    </p:set>
                                    <p:animEffect transition="in" filter="fade">
                                      <p:cBhvr>
                                        <p:cTn id="73" dur="500"/>
                                        <p:tgtEl>
                                          <p:spTgt spid="114"/>
                                        </p:tgtEl>
                                      </p:cBhvr>
                                    </p:animEffect>
                                  </p:childTnLst>
                                </p:cTn>
                              </p:par>
                              <p:par>
                                <p:cTn id="74" presetID="10" presetClass="entr" presetSubtype="0" fill="hold" nodeType="withEffect">
                                  <p:stCondLst>
                                    <p:cond delay="1500"/>
                                  </p:stCondLst>
                                  <p:childTnLst>
                                    <p:set>
                                      <p:cBhvr>
                                        <p:cTn id="75" dur="1" fill="hold">
                                          <p:stCondLst>
                                            <p:cond delay="0"/>
                                          </p:stCondLst>
                                        </p:cTn>
                                        <p:tgtEl>
                                          <p:spTgt spid="168"/>
                                        </p:tgtEl>
                                        <p:attrNameLst>
                                          <p:attrName>style.visibility</p:attrName>
                                        </p:attrNameLst>
                                      </p:cBhvr>
                                      <p:to>
                                        <p:strVal val="visible"/>
                                      </p:to>
                                    </p:set>
                                    <p:animEffect transition="in" filter="fade">
                                      <p:cBhvr>
                                        <p:cTn id="76" dur="500"/>
                                        <p:tgtEl>
                                          <p:spTgt spid="168"/>
                                        </p:tgtEl>
                                      </p:cBhvr>
                                    </p:animEffect>
                                  </p:childTnLst>
                                </p:cTn>
                              </p:par>
                              <p:par>
                                <p:cTn id="77" presetID="10" presetClass="entr" presetSubtype="0" fill="hold" grpId="0" nodeType="withEffect">
                                  <p:stCondLst>
                                    <p:cond delay="150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500"/>
                                        <p:tgtEl>
                                          <p:spTgt spid="19"/>
                                        </p:tgtEl>
                                      </p:cBhvr>
                                    </p:animEffect>
                                  </p:childTnLst>
                                </p:cTn>
                              </p:par>
                              <p:par>
                                <p:cTn id="80" presetID="10" presetClass="entr" presetSubtype="0" fill="hold" grpId="0" nodeType="withEffect">
                                  <p:stCondLst>
                                    <p:cond delay="175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par>
                                <p:cTn id="83" presetID="10" presetClass="entr" presetSubtype="0" fill="hold" grpId="0" nodeType="withEffect">
                                  <p:stCondLst>
                                    <p:cond delay="1750"/>
                                  </p:stCondLst>
                                  <p:childTnLst>
                                    <p:set>
                                      <p:cBhvr>
                                        <p:cTn id="84" dur="1" fill="hold">
                                          <p:stCondLst>
                                            <p:cond delay="0"/>
                                          </p:stCondLst>
                                        </p:cTn>
                                        <p:tgtEl>
                                          <p:spTgt spid="100"/>
                                        </p:tgtEl>
                                        <p:attrNameLst>
                                          <p:attrName>style.visibility</p:attrName>
                                        </p:attrNameLst>
                                      </p:cBhvr>
                                      <p:to>
                                        <p:strVal val="visible"/>
                                      </p:to>
                                    </p:set>
                                    <p:animEffect transition="in" filter="fade">
                                      <p:cBhvr>
                                        <p:cTn id="85" dur="500"/>
                                        <p:tgtEl>
                                          <p:spTgt spid="100"/>
                                        </p:tgtEl>
                                      </p:cBhvr>
                                    </p:animEffect>
                                  </p:childTnLst>
                                </p:cTn>
                              </p:par>
                              <p:par>
                                <p:cTn id="86" presetID="10" presetClass="entr" presetSubtype="0" fill="hold" nodeType="withEffect">
                                  <p:stCondLst>
                                    <p:cond delay="1750"/>
                                  </p:stCondLst>
                                  <p:childTnLst>
                                    <p:set>
                                      <p:cBhvr>
                                        <p:cTn id="87" dur="1" fill="hold">
                                          <p:stCondLst>
                                            <p:cond delay="0"/>
                                          </p:stCondLst>
                                        </p:cTn>
                                        <p:tgtEl>
                                          <p:spTgt spid="21"/>
                                        </p:tgtEl>
                                        <p:attrNameLst>
                                          <p:attrName>style.visibility</p:attrName>
                                        </p:attrNameLst>
                                      </p:cBhvr>
                                      <p:to>
                                        <p:strVal val="visible"/>
                                      </p:to>
                                    </p:set>
                                    <p:animEffect transition="in" filter="fade">
                                      <p:cBhvr>
                                        <p:cTn id="88" dur="500"/>
                                        <p:tgtEl>
                                          <p:spTgt spid="21"/>
                                        </p:tgtEl>
                                      </p:cBhvr>
                                    </p:animEffect>
                                  </p:childTnLst>
                                </p:cTn>
                              </p:par>
                              <p:par>
                                <p:cTn id="89" presetID="10" presetClass="entr" presetSubtype="0" fill="hold" grpId="0" nodeType="withEffect">
                                  <p:stCondLst>
                                    <p:cond delay="175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500"/>
                                        <p:tgtEl>
                                          <p:spTgt spid="20"/>
                                        </p:tgtEl>
                                      </p:cBhvr>
                                    </p:animEffect>
                                  </p:childTnLst>
                                </p:cTn>
                              </p:par>
                              <p:par>
                                <p:cTn id="92" presetID="10" presetClass="entr" presetSubtype="0" fill="hold" grpId="0" nodeType="withEffect">
                                  <p:stCondLst>
                                    <p:cond delay="1750"/>
                                  </p:stCondLst>
                                  <p:childTnLst>
                                    <p:set>
                                      <p:cBhvr>
                                        <p:cTn id="93" dur="1" fill="hold">
                                          <p:stCondLst>
                                            <p:cond delay="0"/>
                                          </p:stCondLst>
                                        </p:cTn>
                                        <p:tgtEl>
                                          <p:spTgt spid="110"/>
                                        </p:tgtEl>
                                        <p:attrNameLst>
                                          <p:attrName>style.visibility</p:attrName>
                                        </p:attrNameLst>
                                      </p:cBhvr>
                                      <p:to>
                                        <p:strVal val="visible"/>
                                      </p:to>
                                    </p:set>
                                    <p:animEffect transition="in" filter="fade">
                                      <p:cBhvr>
                                        <p:cTn id="94" dur="500"/>
                                        <p:tgtEl>
                                          <p:spTgt spid="110"/>
                                        </p:tgtEl>
                                      </p:cBhvr>
                                    </p:animEffect>
                                  </p:childTnLst>
                                </p:cTn>
                              </p:par>
                              <p:par>
                                <p:cTn id="95" presetID="10" presetClass="entr" presetSubtype="0" fill="hold" nodeType="withEffect">
                                  <p:stCondLst>
                                    <p:cond delay="1750"/>
                                  </p:stCondLst>
                                  <p:childTnLst>
                                    <p:set>
                                      <p:cBhvr>
                                        <p:cTn id="96" dur="1" fill="hold">
                                          <p:stCondLst>
                                            <p:cond delay="0"/>
                                          </p:stCondLst>
                                        </p:cTn>
                                        <p:tgtEl>
                                          <p:spTgt spid="27"/>
                                        </p:tgtEl>
                                        <p:attrNameLst>
                                          <p:attrName>style.visibility</p:attrName>
                                        </p:attrNameLst>
                                      </p:cBhvr>
                                      <p:to>
                                        <p:strVal val="visible"/>
                                      </p:to>
                                    </p:set>
                                    <p:animEffect transition="in" filter="fade">
                                      <p:cBhvr>
                                        <p:cTn id="97" dur="500"/>
                                        <p:tgtEl>
                                          <p:spTgt spid="27"/>
                                        </p:tgtEl>
                                      </p:cBhvr>
                                    </p:animEffect>
                                  </p:childTnLst>
                                </p:cTn>
                              </p:par>
                              <p:par>
                                <p:cTn id="98" presetID="10" presetClass="entr" presetSubtype="0" fill="hold" nodeType="withEffect">
                                  <p:stCondLst>
                                    <p:cond delay="500"/>
                                  </p:stCondLst>
                                  <p:childTnLst>
                                    <p:set>
                                      <p:cBhvr>
                                        <p:cTn id="99" dur="1" fill="hold">
                                          <p:stCondLst>
                                            <p:cond delay="0"/>
                                          </p:stCondLst>
                                        </p:cTn>
                                        <p:tgtEl>
                                          <p:spTgt spid="118"/>
                                        </p:tgtEl>
                                        <p:attrNameLst>
                                          <p:attrName>style.visibility</p:attrName>
                                        </p:attrNameLst>
                                      </p:cBhvr>
                                      <p:to>
                                        <p:strVal val="visible"/>
                                      </p:to>
                                    </p:set>
                                    <p:animEffect transition="in" filter="fade">
                                      <p:cBhvr>
                                        <p:cTn id="100" dur="500"/>
                                        <p:tgtEl>
                                          <p:spTgt spid="118"/>
                                        </p:tgtEl>
                                      </p:cBhvr>
                                    </p:animEffect>
                                  </p:childTnLst>
                                </p:cTn>
                              </p:par>
                              <p:par>
                                <p:cTn id="101" presetID="10" presetClass="entr" presetSubtype="0" fill="hold" nodeType="withEffect">
                                  <p:stCondLst>
                                    <p:cond delay="750"/>
                                  </p:stCondLst>
                                  <p:childTnLst>
                                    <p:set>
                                      <p:cBhvr>
                                        <p:cTn id="102" dur="1" fill="hold">
                                          <p:stCondLst>
                                            <p:cond delay="0"/>
                                          </p:stCondLst>
                                        </p:cTn>
                                        <p:tgtEl>
                                          <p:spTgt spid="152"/>
                                        </p:tgtEl>
                                        <p:attrNameLst>
                                          <p:attrName>style.visibility</p:attrName>
                                        </p:attrNameLst>
                                      </p:cBhvr>
                                      <p:to>
                                        <p:strVal val="visible"/>
                                      </p:to>
                                    </p:set>
                                    <p:animEffect transition="in" filter="fade">
                                      <p:cBhvr>
                                        <p:cTn id="103" dur="500"/>
                                        <p:tgtEl>
                                          <p:spTgt spid="152"/>
                                        </p:tgtEl>
                                      </p:cBhvr>
                                    </p:animEffect>
                                  </p:childTnLst>
                                </p:cTn>
                              </p:par>
                              <p:par>
                                <p:cTn id="104" presetID="10" presetClass="entr" presetSubtype="0" fill="hold" nodeType="withEffect">
                                  <p:stCondLst>
                                    <p:cond delay="1000"/>
                                  </p:stCondLst>
                                  <p:childTnLst>
                                    <p:set>
                                      <p:cBhvr>
                                        <p:cTn id="105" dur="1" fill="hold">
                                          <p:stCondLst>
                                            <p:cond delay="0"/>
                                          </p:stCondLst>
                                        </p:cTn>
                                        <p:tgtEl>
                                          <p:spTgt spid="153"/>
                                        </p:tgtEl>
                                        <p:attrNameLst>
                                          <p:attrName>style.visibility</p:attrName>
                                        </p:attrNameLst>
                                      </p:cBhvr>
                                      <p:to>
                                        <p:strVal val="visible"/>
                                      </p:to>
                                    </p:set>
                                    <p:animEffect transition="in" filter="fade">
                                      <p:cBhvr>
                                        <p:cTn id="106" dur="500"/>
                                        <p:tgtEl>
                                          <p:spTgt spid="153"/>
                                        </p:tgtEl>
                                      </p:cBhvr>
                                    </p:animEffect>
                                  </p:childTnLst>
                                </p:cTn>
                              </p:par>
                              <p:par>
                                <p:cTn id="107" presetID="10" presetClass="entr" presetSubtype="0" fill="hold" nodeType="withEffect">
                                  <p:stCondLst>
                                    <p:cond delay="1250"/>
                                  </p:stCondLst>
                                  <p:childTnLst>
                                    <p:set>
                                      <p:cBhvr>
                                        <p:cTn id="108" dur="1" fill="hold">
                                          <p:stCondLst>
                                            <p:cond delay="0"/>
                                          </p:stCondLst>
                                        </p:cTn>
                                        <p:tgtEl>
                                          <p:spTgt spid="154"/>
                                        </p:tgtEl>
                                        <p:attrNameLst>
                                          <p:attrName>style.visibility</p:attrName>
                                        </p:attrNameLst>
                                      </p:cBhvr>
                                      <p:to>
                                        <p:strVal val="visible"/>
                                      </p:to>
                                    </p:set>
                                    <p:animEffect transition="in" filter="fade">
                                      <p:cBhvr>
                                        <p:cTn id="109" dur="500"/>
                                        <p:tgtEl>
                                          <p:spTgt spid="154"/>
                                        </p:tgtEl>
                                      </p:cBhvr>
                                    </p:animEffect>
                                  </p:childTnLst>
                                </p:cTn>
                              </p:par>
                              <p:par>
                                <p:cTn id="110" presetID="10" presetClass="entr" presetSubtype="0" fill="hold" nodeType="withEffect">
                                  <p:stCondLst>
                                    <p:cond delay="1500"/>
                                  </p:stCondLst>
                                  <p:childTnLst>
                                    <p:set>
                                      <p:cBhvr>
                                        <p:cTn id="111" dur="1" fill="hold">
                                          <p:stCondLst>
                                            <p:cond delay="0"/>
                                          </p:stCondLst>
                                        </p:cTn>
                                        <p:tgtEl>
                                          <p:spTgt spid="155"/>
                                        </p:tgtEl>
                                        <p:attrNameLst>
                                          <p:attrName>style.visibility</p:attrName>
                                        </p:attrNameLst>
                                      </p:cBhvr>
                                      <p:to>
                                        <p:strVal val="visible"/>
                                      </p:to>
                                    </p:set>
                                    <p:animEffect transition="in" filter="fade">
                                      <p:cBhvr>
                                        <p:cTn id="112" dur="500"/>
                                        <p:tgtEl>
                                          <p:spTgt spid="155"/>
                                        </p:tgtEl>
                                      </p:cBhvr>
                                    </p:animEffect>
                                  </p:childTnLst>
                                </p:cTn>
                              </p:par>
                              <p:par>
                                <p:cTn id="113" presetID="10" presetClass="entr" presetSubtype="0" fill="hold" nodeType="withEffect">
                                  <p:stCondLst>
                                    <p:cond delay="1750"/>
                                  </p:stCondLst>
                                  <p:childTnLst>
                                    <p:set>
                                      <p:cBhvr>
                                        <p:cTn id="114" dur="1" fill="hold">
                                          <p:stCondLst>
                                            <p:cond delay="0"/>
                                          </p:stCondLst>
                                        </p:cTn>
                                        <p:tgtEl>
                                          <p:spTgt spid="156"/>
                                        </p:tgtEl>
                                        <p:attrNameLst>
                                          <p:attrName>style.visibility</p:attrName>
                                        </p:attrNameLst>
                                      </p:cBhvr>
                                      <p:to>
                                        <p:strVal val="visible"/>
                                      </p:to>
                                    </p:set>
                                    <p:animEffect transition="in" filter="fade">
                                      <p:cBhvr>
                                        <p:cTn id="115" dur="500"/>
                                        <p:tgtEl>
                                          <p:spTgt spid="156"/>
                                        </p:tgtEl>
                                      </p:cBhvr>
                                    </p:animEffect>
                                  </p:childTnLst>
                                </p:cTn>
                              </p:par>
                              <p:par>
                                <p:cTn id="116" presetID="10" presetClass="entr" presetSubtype="0" fill="hold" nodeType="withEffect">
                                  <p:stCondLst>
                                    <p:cond delay="2000"/>
                                  </p:stCondLst>
                                  <p:childTnLst>
                                    <p:set>
                                      <p:cBhvr>
                                        <p:cTn id="117" dur="1" fill="hold">
                                          <p:stCondLst>
                                            <p:cond delay="0"/>
                                          </p:stCondLst>
                                        </p:cTn>
                                        <p:tgtEl>
                                          <p:spTgt spid="157"/>
                                        </p:tgtEl>
                                        <p:attrNameLst>
                                          <p:attrName>style.visibility</p:attrName>
                                        </p:attrNameLst>
                                      </p:cBhvr>
                                      <p:to>
                                        <p:strVal val="visible"/>
                                      </p:to>
                                    </p:set>
                                    <p:animEffect transition="in" filter="fade">
                                      <p:cBhvr>
                                        <p:cTn id="118" dur="500"/>
                                        <p:tgtEl>
                                          <p:spTgt spid="157"/>
                                        </p:tgtEl>
                                      </p:cBhvr>
                                    </p:animEffect>
                                  </p:childTnLst>
                                </p:cTn>
                              </p:par>
                              <p:par>
                                <p:cTn id="119" presetID="2" presetClass="entr" presetSubtype="1" decel="100000" fill="hold" grpId="0" nodeType="withEffect">
                                  <p:stCondLst>
                                    <p:cond delay="750"/>
                                  </p:stCondLst>
                                  <p:childTnLst>
                                    <p:set>
                                      <p:cBhvr>
                                        <p:cTn id="120" dur="1" fill="hold">
                                          <p:stCondLst>
                                            <p:cond delay="0"/>
                                          </p:stCondLst>
                                        </p:cTn>
                                        <p:tgtEl>
                                          <p:spTgt spid="22"/>
                                        </p:tgtEl>
                                        <p:attrNameLst>
                                          <p:attrName>style.visibility</p:attrName>
                                        </p:attrNameLst>
                                      </p:cBhvr>
                                      <p:to>
                                        <p:strVal val="visible"/>
                                      </p:to>
                                    </p:set>
                                    <p:anim calcmode="lin" valueType="num">
                                      <p:cBhvr additive="base">
                                        <p:cTn id="121" dur="750" fill="hold"/>
                                        <p:tgtEl>
                                          <p:spTgt spid="22"/>
                                        </p:tgtEl>
                                        <p:attrNameLst>
                                          <p:attrName>ppt_x</p:attrName>
                                        </p:attrNameLst>
                                      </p:cBhvr>
                                      <p:tavLst>
                                        <p:tav tm="0">
                                          <p:val>
                                            <p:strVal val="#ppt_x"/>
                                          </p:val>
                                        </p:tav>
                                        <p:tav tm="100000">
                                          <p:val>
                                            <p:strVal val="#ppt_x"/>
                                          </p:val>
                                        </p:tav>
                                      </p:tavLst>
                                    </p:anim>
                                    <p:anim calcmode="lin" valueType="num">
                                      <p:cBhvr additive="base">
                                        <p:cTn id="122" dur="750" fill="hold"/>
                                        <p:tgtEl>
                                          <p:spTgt spid="22"/>
                                        </p:tgtEl>
                                        <p:attrNameLst>
                                          <p:attrName>ppt_y</p:attrName>
                                        </p:attrNameLst>
                                      </p:cBhvr>
                                      <p:tavLst>
                                        <p:tav tm="0">
                                          <p:val>
                                            <p:strVal val="0-#ppt_h/2"/>
                                          </p:val>
                                        </p:tav>
                                        <p:tav tm="100000">
                                          <p:val>
                                            <p:strVal val="#ppt_y"/>
                                          </p:val>
                                        </p:tav>
                                      </p:tavLst>
                                    </p:anim>
                                  </p:childTnLst>
                                </p:cTn>
                              </p:par>
                              <p:par>
                                <p:cTn id="123" presetID="2" presetClass="entr" presetSubtype="1" decel="100000" fill="hold" grpId="0" nodeType="withEffect">
                                  <p:stCondLst>
                                    <p:cond delay="1000"/>
                                  </p:stCondLst>
                                  <p:childTnLst>
                                    <p:set>
                                      <p:cBhvr>
                                        <p:cTn id="124" dur="1" fill="hold">
                                          <p:stCondLst>
                                            <p:cond delay="0"/>
                                          </p:stCondLst>
                                        </p:cTn>
                                        <p:tgtEl>
                                          <p:spTgt spid="25"/>
                                        </p:tgtEl>
                                        <p:attrNameLst>
                                          <p:attrName>style.visibility</p:attrName>
                                        </p:attrNameLst>
                                      </p:cBhvr>
                                      <p:to>
                                        <p:strVal val="visible"/>
                                      </p:to>
                                    </p:set>
                                    <p:anim calcmode="lin" valueType="num">
                                      <p:cBhvr additive="base">
                                        <p:cTn id="125" dur="750" fill="hold"/>
                                        <p:tgtEl>
                                          <p:spTgt spid="25"/>
                                        </p:tgtEl>
                                        <p:attrNameLst>
                                          <p:attrName>ppt_x</p:attrName>
                                        </p:attrNameLst>
                                      </p:cBhvr>
                                      <p:tavLst>
                                        <p:tav tm="0">
                                          <p:val>
                                            <p:strVal val="#ppt_x"/>
                                          </p:val>
                                        </p:tav>
                                        <p:tav tm="100000">
                                          <p:val>
                                            <p:strVal val="#ppt_x"/>
                                          </p:val>
                                        </p:tav>
                                      </p:tavLst>
                                    </p:anim>
                                    <p:anim calcmode="lin" valueType="num">
                                      <p:cBhvr additive="base">
                                        <p:cTn id="126" dur="750" fill="hold"/>
                                        <p:tgtEl>
                                          <p:spTgt spid="25"/>
                                        </p:tgtEl>
                                        <p:attrNameLst>
                                          <p:attrName>ppt_y</p:attrName>
                                        </p:attrNameLst>
                                      </p:cBhvr>
                                      <p:tavLst>
                                        <p:tav tm="0">
                                          <p:val>
                                            <p:strVal val="0-#ppt_h/2"/>
                                          </p:val>
                                        </p:tav>
                                        <p:tav tm="100000">
                                          <p:val>
                                            <p:strVal val="#ppt_y"/>
                                          </p:val>
                                        </p:tav>
                                      </p:tavLst>
                                    </p:anim>
                                  </p:childTnLst>
                                </p:cTn>
                              </p:par>
                              <p:par>
                                <p:cTn id="127" presetID="2" presetClass="entr" presetSubtype="1" decel="100000" fill="hold" grpId="0" nodeType="withEffect">
                                  <p:stCondLst>
                                    <p:cond delay="125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750" fill="hold"/>
                                        <p:tgtEl>
                                          <p:spTgt spid="28"/>
                                        </p:tgtEl>
                                        <p:attrNameLst>
                                          <p:attrName>ppt_x</p:attrName>
                                        </p:attrNameLst>
                                      </p:cBhvr>
                                      <p:tavLst>
                                        <p:tav tm="0">
                                          <p:val>
                                            <p:strVal val="#ppt_x"/>
                                          </p:val>
                                        </p:tav>
                                        <p:tav tm="100000">
                                          <p:val>
                                            <p:strVal val="#ppt_x"/>
                                          </p:val>
                                        </p:tav>
                                      </p:tavLst>
                                    </p:anim>
                                    <p:anim calcmode="lin" valueType="num">
                                      <p:cBhvr additive="base">
                                        <p:cTn id="130" dur="750" fill="hold"/>
                                        <p:tgtEl>
                                          <p:spTgt spid="28"/>
                                        </p:tgtEl>
                                        <p:attrNameLst>
                                          <p:attrName>ppt_y</p:attrName>
                                        </p:attrNameLst>
                                      </p:cBhvr>
                                      <p:tavLst>
                                        <p:tav tm="0">
                                          <p:val>
                                            <p:strVal val="0-#ppt_h/2"/>
                                          </p:val>
                                        </p:tav>
                                        <p:tav tm="100000">
                                          <p:val>
                                            <p:strVal val="#ppt_y"/>
                                          </p:val>
                                        </p:tav>
                                      </p:tavLst>
                                    </p:anim>
                                  </p:childTnLst>
                                </p:cTn>
                              </p:par>
                              <p:par>
                                <p:cTn id="131" presetID="2" presetClass="entr" presetSubtype="1" decel="100000" fill="hold" grpId="0" nodeType="withEffect">
                                  <p:stCondLst>
                                    <p:cond delay="1500"/>
                                  </p:stCondLst>
                                  <p:childTnLst>
                                    <p:set>
                                      <p:cBhvr>
                                        <p:cTn id="132" dur="1" fill="hold">
                                          <p:stCondLst>
                                            <p:cond delay="0"/>
                                          </p:stCondLst>
                                        </p:cTn>
                                        <p:tgtEl>
                                          <p:spTgt spid="31"/>
                                        </p:tgtEl>
                                        <p:attrNameLst>
                                          <p:attrName>style.visibility</p:attrName>
                                        </p:attrNameLst>
                                      </p:cBhvr>
                                      <p:to>
                                        <p:strVal val="visible"/>
                                      </p:to>
                                    </p:set>
                                    <p:anim calcmode="lin" valueType="num">
                                      <p:cBhvr additive="base">
                                        <p:cTn id="133" dur="750" fill="hold"/>
                                        <p:tgtEl>
                                          <p:spTgt spid="31"/>
                                        </p:tgtEl>
                                        <p:attrNameLst>
                                          <p:attrName>ppt_x</p:attrName>
                                        </p:attrNameLst>
                                      </p:cBhvr>
                                      <p:tavLst>
                                        <p:tav tm="0">
                                          <p:val>
                                            <p:strVal val="#ppt_x"/>
                                          </p:val>
                                        </p:tav>
                                        <p:tav tm="100000">
                                          <p:val>
                                            <p:strVal val="#ppt_x"/>
                                          </p:val>
                                        </p:tav>
                                      </p:tavLst>
                                    </p:anim>
                                    <p:anim calcmode="lin" valueType="num">
                                      <p:cBhvr additive="base">
                                        <p:cTn id="134" dur="750" fill="hold"/>
                                        <p:tgtEl>
                                          <p:spTgt spid="31"/>
                                        </p:tgtEl>
                                        <p:attrNameLst>
                                          <p:attrName>ppt_y</p:attrName>
                                        </p:attrNameLst>
                                      </p:cBhvr>
                                      <p:tavLst>
                                        <p:tav tm="0">
                                          <p:val>
                                            <p:strVal val="0-#ppt_h/2"/>
                                          </p:val>
                                        </p:tav>
                                        <p:tav tm="100000">
                                          <p:val>
                                            <p:strVal val="#ppt_y"/>
                                          </p:val>
                                        </p:tav>
                                      </p:tavLst>
                                    </p:anim>
                                  </p:childTnLst>
                                </p:cTn>
                              </p:par>
                              <p:par>
                                <p:cTn id="135" presetID="2" presetClass="entr" presetSubtype="1" decel="100000" fill="hold" grpId="0" nodeType="withEffect">
                                  <p:stCondLst>
                                    <p:cond delay="1750"/>
                                  </p:stCondLst>
                                  <p:childTnLst>
                                    <p:set>
                                      <p:cBhvr>
                                        <p:cTn id="136" dur="1" fill="hold">
                                          <p:stCondLst>
                                            <p:cond delay="0"/>
                                          </p:stCondLst>
                                        </p:cTn>
                                        <p:tgtEl>
                                          <p:spTgt spid="34"/>
                                        </p:tgtEl>
                                        <p:attrNameLst>
                                          <p:attrName>style.visibility</p:attrName>
                                        </p:attrNameLst>
                                      </p:cBhvr>
                                      <p:to>
                                        <p:strVal val="visible"/>
                                      </p:to>
                                    </p:set>
                                    <p:anim calcmode="lin" valueType="num">
                                      <p:cBhvr additive="base">
                                        <p:cTn id="137" dur="750" fill="hold"/>
                                        <p:tgtEl>
                                          <p:spTgt spid="34"/>
                                        </p:tgtEl>
                                        <p:attrNameLst>
                                          <p:attrName>ppt_x</p:attrName>
                                        </p:attrNameLst>
                                      </p:cBhvr>
                                      <p:tavLst>
                                        <p:tav tm="0">
                                          <p:val>
                                            <p:strVal val="#ppt_x"/>
                                          </p:val>
                                        </p:tav>
                                        <p:tav tm="100000">
                                          <p:val>
                                            <p:strVal val="#ppt_x"/>
                                          </p:val>
                                        </p:tav>
                                      </p:tavLst>
                                    </p:anim>
                                    <p:anim calcmode="lin" valueType="num">
                                      <p:cBhvr additive="base">
                                        <p:cTn id="138" dur="750" fill="hold"/>
                                        <p:tgtEl>
                                          <p:spTgt spid="34"/>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2000"/>
                                  </p:stCondLst>
                                  <p:childTnLst>
                                    <p:set>
                                      <p:cBhvr>
                                        <p:cTn id="140" dur="1" fill="hold">
                                          <p:stCondLst>
                                            <p:cond delay="0"/>
                                          </p:stCondLst>
                                        </p:cTn>
                                        <p:tgtEl>
                                          <p:spTgt spid="37"/>
                                        </p:tgtEl>
                                        <p:attrNameLst>
                                          <p:attrName>style.visibility</p:attrName>
                                        </p:attrNameLst>
                                      </p:cBhvr>
                                      <p:to>
                                        <p:strVal val="visible"/>
                                      </p:to>
                                    </p:set>
                                    <p:anim calcmode="lin" valueType="num">
                                      <p:cBhvr additive="base">
                                        <p:cTn id="141" dur="750" fill="hold"/>
                                        <p:tgtEl>
                                          <p:spTgt spid="37"/>
                                        </p:tgtEl>
                                        <p:attrNameLst>
                                          <p:attrName>ppt_x</p:attrName>
                                        </p:attrNameLst>
                                      </p:cBhvr>
                                      <p:tavLst>
                                        <p:tav tm="0">
                                          <p:val>
                                            <p:strVal val="#ppt_x"/>
                                          </p:val>
                                        </p:tav>
                                        <p:tav tm="100000">
                                          <p:val>
                                            <p:strVal val="#ppt_x"/>
                                          </p:val>
                                        </p:tav>
                                      </p:tavLst>
                                    </p:anim>
                                    <p:anim calcmode="lin" valueType="num">
                                      <p:cBhvr additive="base">
                                        <p:cTn id="142" dur="750" fill="hold"/>
                                        <p:tgtEl>
                                          <p:spTgt spid="37"/>
                                        </p:tgtEl>
                                        <p:attrNameLst>
                                          <p:attrName>ppt_y</p:attrName>
                                        </p:attrNameLst>
                                      </p:cBhvr>
                                      <p:tavLst>
                                        <p:tav tm="0">
                                          <p:val>
                                            <p:strVal val="0-#ppt_h/2"/>
                                          </p:val>
                                        </p:tav>
                                        <p:tav tm="100000">
                                          <p:val>
                                            <p:strVal val="#ppt_y"/>
                                          </p:val>
                                        </p:tav>
                                      </p:tavLst>
                                    </p:anim>
                                  </p:childTnLst>
                                </p:cTn>
                              </p:par>
                              <p:par>
                                <p:cTn id="143" presetID="2" presetClass="entr" presetSubtype="1" decel="100000" fill="hold" grpId="0" nodeType="withEffect">
                                  <p:stCondLst>
                                    <p:cond delay="2250"/>
                                  </p:stCondLst>
                                  <p:childTnLst>
                                    <p:set>
                                      <p:cBhvr>
                                        <p:cTn id="144" dur="1" fill="hold">
                                          <p:stCondLst>
                                            <p:cond delay="0"/>
                                          </p:stCondLst>
                                        </p:cTn>
                                        <p:tgtEl>
                                          <p:spTgt spid="40"/>
                                        </p:tgtEl>
                                        <p:attrNameLst>
                                          <p:attrName>style.visibility</p:attrName>
                                        </p:attrNameLst>
                                      </p:cBhvr>
                                      <p:to>
                                        <p:strVal val="visible"/>
                                      </p:to>
                                    </p:set>
                                    <p:anim calcmode="lin" valueType="num">
                                      <p:cBhvr additive="base">
                                        <p:cTn id="145" dur="750" fill="hold"/>
                                        <p:tgtEl>
                                          <p:spTgt spid="40"/>
                                        </p:tgtEl>
                                        <p:attrNameLst>
                                          <p:attrName>ppt_x</p:attrName>
                                        </p:attrNameLst>
                                      </p:cBhvr>
                                      <p:tavLst>
                                        <p:tav tm="0">
                                          <p:val>
                                            <p:strVal val="#ppt_x"/>
                                          </p:val>
                                        </p:tav>
                                        <p:tav tm="100000">
                                          <p:val>
                                            <p:strVal val="#ppt_x"/>
                                          </p:val>
                                        </p:tav>
                                      </p:tavLst>
                                    </p:anim>
                                    <p:anim calcmode="lin" valueType="num">
                                      <p:cBhvr additive="base">
                                        <p:cTn id="146" dur="750" fill="hold"/>
                                        <p:tgtEl>
                                          <p:spTgt spid="40"/>
                                        </p:tgtEl>
                                        <p:attrNameLst>
                                          <p:attrName>ppt_y</p:attrName>
                                        </p:attrNameLst>
                                      </p:cBhvr>
                                      <p:tavLst>
                                        <p:tav tm="0">
                                          <p:val>
                                            <p:strVal val="0-#ppt_h/2"/>
                                          </p:val>
                                        </p:tav>
                                        <p:tav tm="100000">
                                          <p:val>
                                            <p:strVal val="#ppt_y"/>
                                          </p:val>
                                        </p:tav>
                                      </p:tavLst>
                                    </p:anim>
                                  </p:childTnLst>
                                </p:cTn>
                              </p:par>
                              <p:par>
                                <p:cTn id="147" presetID="10" presetClass="entr" presetSubtype="0" fill="hold" nodeType="withEffect">
                                  <p:stCondLst>
                                    <p:cond delay="2000"/>
                                  </p:stCondLst>
                                  <p:childTnLst>
                                    <p:set>
                                      <p:cBhvr>
                                        <p:cTn id="148" dur="1" fill="hold">
                                          <p:stCondLst>
                                            <p:cond delay="0"/>
                                          </p:stCondLst>
                                        </p:cTn>
                                        <p:tgtEl>
                                          <p:spTgt spid="101"/>
                                        </p:tgtEl>
                                        <p:attrNameLst>
                                          <p:attrName>style.visibility</p:attrName>
                                        </p:attrNameLst>
                                      </p:cBhvr>
                                      <p:to>
                                        <p:strVal val="visible"/>
                                      </p:to>
                                    </p:set>
                                    <p:animEffect transition="in" filter="fade">
                                      <p:cBhvr>
                                        <p:cTn id="149" dur="500"/>
                                        <p:tgtEl>
                                          <p:spTgt spid="101"/>
                                        </p:tgtEl>
                                      </p:cBhvr>
                                    </p:animEffect>
                                  </p:childTnLst>
                                </p:cTn>
                              </p:par>
                              <p:par>
                                <p:cTn id="150" presetID="2" presetClass="entr" presetSubtype="1" decel="100000" fill="hold" grpId="0" nodeType="withEffect">
                                  <p:stCondLst>
                                    <p:cond delay="2250"/>
                                  </p:stCondLst>
                                  <p:childTnLst>
                                    <p:set>
                                      <p:cBhvr>
                                        <p:cTn id="151" dur="1" fill="hold">
                                          <p:stCondLst>
                                            <p:cond delay="0"/>
                                          </p:stCondLst>
                                        </p:cTn>
                                        <p:tgtEl>
                                          <p:spTgt spid="109"/>
                                        </p:tgtEl>
                                        <p:attrNameLst>
                                          <p:attrName>style.visibility</p:attrName>
                                        </p:attrNameLst>
                                      </p:cBhvr>
                                      <p:to>
                                        <p:strVal val="visible"/>
                                      </p:to>
                                    </p:set>
                                    <p:anim calcmode="lin" valueType="num">
                                      <p:cBhvr additive="base">
                                        <p:cTn id="152" dur="750" fill="hold"/>
                                        <p:tgtEl>
                                          <p:spTgt spid="109"/>
                                        </p:tgtEl>
                                        <p:attrNameLst>
                                          <p:attrName>ppt_x</p:attrName>
                                        </p:attrNameLst>
                                      </p:cBhvr>
                                      <p:tavLst>
                                        <p:tav tm="0">
                                          <p:val>
                                            <p:strVal val="#ppt_x"/>
                                          </p:val>
                                        </p:tav>
                                        <p:tav tm="100000">
                                          <p:val>
                                            <p:strVal val="#ppt_x"/>
                                          </p:val>
                                        </p:tav>
                                      </p:tavLst>
                                    </p:anim>
                                    <p:anim calcmode="lin" valueType="num">
                                      <p:cBhvr additive="base">
                                        <p:cTn id="153" dur="750" fill="hold"/>
                                        <p:tgtEl>
                                          <p:spTgt spid="1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animBg="1"/>
      <p:bldP spid="14" grpId="0" animBg="1"/>
      <p:bldP spid="15" grpId="0" animBg="1"/>
      <p:bldP spid="16" grpId="0" animBg="1"/>
      <p:bldP spid="17" grpId="0" animBg="1"/>
      <p:bldP spid="18" grpId="0" animBg="1"/>
      <p:bldP spid="19" grpId="0" animBg="1"/>
      <p:bldP spid="20" grpId="0" animBg="1"/>
      <p:bldP spid="22" grpId="0" animBg="1"/>
      <p:bldP spid="25" grpId="0" animBg="1"/>
      <p:bldP spid="28" grpId="0" animBg="1"/>
      <p:bldP spid="31" grpId="0" animBg="1"/>
      <p:bldP spid="34" grpId="0" animBg="1"/>
      <p:bldP spid="37" grpId="0" animBg="1"/>
      <p:bldP spid="40" grpId="0" animBg="1"/>
      <p:bldP spid="48" grpId="0" animBg="1"/>
      <p:bldP spid="95" grpId="0"/>
      <p:bldP spid="102" grpId="0"/>
      <p:bldP spid="105" grpId="0"/>
      <p:bldP spid="108" grpId="0"/>
      <p:bldP spid="111" grpId="0"/>
      <p:bldP spid="114" grpId="0"/>
      <p:bldP spid="88" grpId="0" animBg="1"/>
      <p:bldGraphic spid="4" grpId="0">
        <p:bldAsOne/>
      </p:bldGraphic>
      <p:bldP spid="100" grpId="0"/>
      <p:bldP spid="109" grpId="0" animBg="1"/>
      <p:bldP spid="1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F8B526-6359-4DFB-A6E4-643335BBD59B}"/>
              </a:ext>
            </a:extLst>
          </p:cNvPr>
          <p:cNvSpPr>
            <a:spLocks noGrp="1"/>
          </p:cNvSpPr>
          <p:nvPr>
            <p:ph type="ctrTitle"/>
          </p:nvPr>
        </p:nvSpPr>
        <p:spPr/>
        <p:txBody>
          <a:bodyPr/>
          <a:lstStyle/>
          <a:p>
            <a:endParaRPr lang="es-MX"/>
          </a:p>
        </p:txBody>
      </p:sp>
      <p:sp>
        <p:nvSpPr>
          <p:cNvPr id="3" name="Subtítulo 2">
            <a:extLst>
              <a:ext uri="{FF2B5EF4-FFF2-40B4-BE49-F238E27FC236}">
                <a16:creationId xmlns:a16="http://schemas.microsoft.com/office/drawing/2014/main" id="{7C115B57-5AF2-4BF3-8E05-D005176F1298}"/>
              </a:ext>
            </a:extLst>
          </p:cNvPr>
          <p:cNvSpPr>
            <a:spLocks noGrp="1"/>
          </p:cNvSpPr>
          <p:nvPr>
            <p:ph type="subTitle" idx="1"/>
          </p:nvPr>
        </p:nvSpPr>
        <p:spPr/>
        <p:txBody>
          <a:bodyPr/>
          <a:lstStyle/>
          <a:p>
            <a:endParaRPr lang="es-MX"/>
          </a:p>
        </p:txBody>
      </p:sp>
      <p:pic>
        <p:nvPicPr>
          <p:cNvPr id="11" name="Imagen 10">
            <a:extLst>
              <a:ext uri="{FF2B5EF4-FFF2-40B4-BE49-F238E27FC236}">
                <a16:creationId xmlns:a16="http://schemas.microsoft.com/office/drawing/2014/main" id="{775DC789-B87B-49A0-B341-DE2DD2B27D9C}"/>
              </a:ext>
            </a:extLst>
          </p:cNvPr>
          <p:cNvPicPr>
            <a:picLocks noChangeAspect="1"/>
          </p:cNvPicPr>
          <p:nvPr/>
        </p:nvPicPr>
        <p:blipFill rotWithShape="1">
          <a:blip r:embed="rId2"/>
          <a:srcRect l="22232"/>
          <a:stretch/>
        </p:blipFill>
        <p:spPr>
          <a:xfrm>
            <a:off x="0" y="0"/>
            <a:ext cx="12192000" cy="6858000"/>
          </a:xfrm>
          <a:prstGeom prst="rect">
            <a:avLst/>
          </a:prstGeom>
        </p:spPr>
      </p:pic>
      <p:pic>
        <p:nvPicPr>
          <p:cNvPr id="13" name="Gráfico 12" descr="Flecha lineal: giro a la izquierda con relleno sólido">
            <a:hlinkClick r:id="rId3" action="ppaction://hlinksldjump"/>
            <a:extLst>
              <a:ext uri="{FF2B5EF4-FFF2-40B4-BE49-F238E27FC236}">
                <a16:creationId xmlns:a16="http://schemas.microsoft.com/office/drawing/2014/main" id="{F7A9BC7C-45B7-46BB-B4CD-CCEBE0E66B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379" y="6264442"/>
            <a:ext cx="457200" cy="457200"/>
          </a:xfrm>
          <a:prstGeom prst="rect">
            <a:avLst/>
          </a:prstGeom>
        </p:spPr>
      </p:pic>
    </p:spTree>
    <p:extLst>
      <p:ext uri="{BB962C8B-B14F-4D97-AF65-F5344CB8AC3E}">
        <p14:creationId xmlns:p14="http://schemas.microsoft.com/office/powerpoint/2010/main" val="4113910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F90ED9-0CA0-4DCB-9D08-6D5AABEDA4A7}"/>
              </a:ext>
            </a:extLst>
          </p:cNvPr>
          <p:cNvSpPr>
            <a:spLocks noGrp="1"/>
          </p:cNvSpPr>
          <p:nvPr>
            <p:ph type="ctrTitle"/>
          </p:nvPr>
        </p:nvSpPr>
        <p:spPr/>
        <p:txBody>
          <a:bodyPr/>
          <a:lstStyle/>
          <a:p>
            <a:endParaRPr lang="es-MX"/>
          </a:p>
        </p:txBody>
      </p:sp>
      <p:sp>
        <p:nvSpPr>
          <p:cNvPr id="3" name="Subtítulo 2">
            <a:extLst>
              <a:ext uri="{FF2B5EF4-FFF2-40B4-BE49-F238E27FC236}">
                <a16:creationId xmlns:a16="http://schemas.microsoft.com/office/drawing/2014/main" id="{55DC48C1-E02E-4EED-B819-D815CE9F5EE8}"/>
              </a:ext>
            </a:extLst>
          </p:cNvPr>
          <p:cNvSpPr>
            <a:spLocks noGrp="1"/>
          </p:cNvSpPr>
          <p:nvPr>
            <p:ph type="subTitle" idx="1"/>
          </p:nvPr>
        </p:nvSpPr>
        <p:spPr/>
        <p:txBody>
          <a:bodyPr/>
          <a:lstStyle/>
          <a:p>
            <a:endParaRPr lang="es-MX"/>
          </a:p>
        </p:txBody>
      </p:sp>
      <p:pic>
        <p:nvPicPr>
          <p:cNvPr id="5" name="Imagen 4">
            <a:extLst>
              <a:ext uri="{FF2B5EF4-FFF2-40B4-BE49-F238E27FC236}">
                <a16:creationId xmlns:a16="http://schemas.microsoft.com/office/drawing/2014/main" id="{57F24A87-E199-4B8A-AD96-AC4A86928CFA}"/>
              </a:ext>
            </a:extLst>
          </p:cNvPr>
          <p:cNvPicPr>
            <a:picLocks noChangeAspect="1"/>
          </p:cNvPicPr>
          <p:nvPr/>
        </p:nvPicPr>
        <p:blipFill rotWithShape="1">
          <a:blip r:embed="rId2"/>
          <a:srcRect l="22366"/>
          <a:stretch/>
        </p:blipFill>
        <p:spPr>
          <a:xfrm>
            <a:off x="0" y="0"/>
            <a:ext cx="12191999" cy="6858000"/>
          </a:xfrm>
          <a:prstGeom prst="rect">
            <a:avLst/>
          </a:prstGeom>
        </p:spPr>
      </p:pic>
      <p:pic>
        <p:nvPicPr>
          <p:cNvPr id="6" name="Gráfico 5" descr="Flecha lineal: giro a la izquierda con relleno sólido">
            <a:hlinkClick r:id="rId3" action="ppaction://hlinksldjump"/>
            <a:extLst>
              <a:ext uri="{FF2B5EF4-FFF2-40B4-BE49-F238E27FC236}">
                <a16:creationId xmlns:a16="http://schemas.microsoft.com/office/drawing/2014/main" id="{C849B89D-74CA-4DF0-BDAE-203C73852C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379" y="6264442"/>
            <a:ext cx="457200" cy="457200"/>
          </a:xfrm>
          <a:prstGeom prst="rect">
            <a:avLst/>
          </a:prstGeom>
        </p:spPr>
      </p:pic>
    </p:spTree>
    <p:extLst>
      <p:ext uri="{BB962C8B-B14F-4D97-AF65-F5344CB8AC3E}">
        <p14:creationId xmlns:p14="http://schemas.microsoft.com/office/powerpoint/2010/main" val="82904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C2EFB2-F19A-4668-B1CA-28301AAC0579}"/>
              </a:ext>
            </a:extLst>
          </p:cNvPr>
          <p:cNvSpPr>
            <a:spLocks noGrp="1"/>
          </p:cNvSpPr>
          <p:nvPr>
            <p:ph type="ctrTitle"/>
          </p:nvPr>
        </p:nvSpPr>
        <p:spPr/>
        <p:txBody>
          <a:bodyPr/>
          <a:lstStyle/>
          <a:p>
            <a:endParaRPr lang="es-MX"/>
          </a:p>
        </p:txBody>
      </p:sp>
      <p:sp>
        <p:nvSpPr>
          <p:cNvPr id="3" name="Subtítulo 2">
            <a:extLst>
              <a:ext uri="{FF2B5EF4-FFF2-40B4-BE49-F238E27FC236}">
                <a16:creationId xmlns:a16="http://schemas.microsoft.com/office/drawing/2014/main" id="{AC997FCB-BE83-4F61-A46C-9D57D67E88DF}"/>
              </a:ext>
            </a:extLst>
          </p:cNvPr>
          <p:cNvSpPr>
            <a:spLocks noGrp="1"/>
          </p:cNvSpPr>
          <p:nvPr>
            <p:ph type="subTitle" idx="1"/>
          </p:nvPr>
        </p:nvSpPr>
        <p:spPr/>
        <p:txBody>
          <a:bodyPr/>
          <a:lstStyle/>
          <a:p>
            <a:endParaRPr lang="es-MX"/>
          </a:p>
        </p:txBody>
      </p:sp>
      <p:pic>
        <p:nvPicPr>
          <p:cNvPr id="5" name="Imagen 4">
            <a:extLst>
              <a:ext uri="{FF2B5EF4-FFF2-40B4-BE49-F238E27FC236}">
                <a16:creationId xmlns:a16="http://schemas.microsoft.com/office/drawing/2014/main" id="{9C0DB5B2-A187-44BA-BB17-9D3132AAA3D4}"/>
              </a:ext>
            </a:extLst>
          </p:cNvPr>
          <p:cNvPicPr>
            <a:picLocks noChangeAspect="1"/>
          </p:cNvPicPr>
          <p:nvPr/>
        </p:nvPicPr>
        <p:blipFill rotWithShape="1">
          <a:blip r:embed="rId2"/>
          <a:srcRect l="22165"/>
          <a:stretch/>
        </p:blipFill>
        <p:spPr>
          <a:xfrm>
            <a:off x="1" y="0"/>
            <a:ext cx="12192000" cy="6858000"/>
          </a:xfrm>
          <a:prstGeom prst="rect">
            <a:avLst/>
          </a:prstGeom>
        </p:spPr>
      </p:pic>
      <p:pic>
        <p:nvPicPr>
          <p:cNvPr id="6" name="Gráfico 5" descr="Flecha lineal: giro a la izquierda con relleno sólido">
            <a:hlinkClick r:id="rId3" action="ppaction://hlinksldjump"/>
            <a:extLst>
              <a:ext uri="{FF2B5EF4-FFF2-40B4-BE49-F238E27FC236}">
                <a16:creationId xmlns:a16="http://schemas.microsoft.com/office/drawing/2014/main" id="{674B6177-7D42-46F8-9044-F35E00083B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379" y="6264442"/>
            <a:ext cx="457200" cy="457200"/>
          </a:xfrm>
          <a:prstGeom prst="rect">
            <a:avLst/>
          </a:prstGeom>
        </p:spPr>
      </p:pic>
    </p:spTree>
    <p:extLst>
      <p:ext uri="{BB962C8B-B14F-4D97-AF65-F5344CB8AC3E}">
        <p14:creationId xmlns:p14="http://schemas.microsoft.com/office/powerpoint/2010/main" val="1612214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57B9C0-6468-4C66-9EF5-0EEF88FE05B6}"/>
              </a:ext>
            </a:extLst>
          </p:cNvPr>
          <p:cNvSpPr>
            <a:spLocks noGrp="1"/>
          </p:cNvSpPr>
          <p:nvPr>
            <p:ph type="ctrTitle"/>
          </p:nvPr>
        </p:nvSpPr>
        <p:spPr/>
        <p:txBody>
          <a:bodyPr/>
          <a:lstStyle/>
          <a:p>
            <a:endParaRPr lang="es-MX"/>
          </a:p>
        </p:txBody>
      </p:sp>
      <p:sp>
        <p:nvSpPr>
          <p:cNvPr id="3" name="Subtítulo 2">
            <a:extLst>
              <a:ext uri="{FF2B5EF4-FFF2-40B4-BE49-F238E27FC236}">
                <a16:creationId xmlns:a16="http://schemas.microsoft.com/office/drawing/2014/main" id="{167B2A7D-7A83-4FD4-B9BE-003B42CEB049}"/>
              </a:ext>
            </a:extLst>
          </p:cNvPr>
          <p:cNvSpPr>
            <a:spLocks noGrp="1"/>
          </p:cNvSpPr>
          <p:nvPr>
            <p:ph type="subTitle" idx="1"/>
          </p:nvPr>
        </p:nvSpPr>
        <p:spPr/>
        <p:txBody>
          <a:bodyPr/>
          <a:lstStyle/>
          <a:p>
            <a:endParaRPr lang="es-MX"/>
          </a:p>
        </p:txBody>
      </p:sp>
      <p:pic>
        <p:nvPicPr>
          <p:cNvPr id="4" name="Imagen 3">
            <a:extLst>
              <a:ext uri="{FF2B5EF4-FFF2-40B4-BE49-F238E27FC236}">
                <a16:creationId xmlns:a16="http://schemas.microsoft.com/office/drawing/2014/main" id="{9199D947-8065-44BA-92D5-A1AC41C18A57}"/>
              </a:ext>
            </a:extLst>
          </p:cNvPr>
          <p:cNvPicPr/>
          <p:nvPr/>
        </p:nvPicPr>
        <p:blipFill rotWithShape="1">
          <a:blip r:embed="rId2"/>
          <a:srcRect l="11153" t="18082" r="15966"/>
          <a:stretch/>
        </p:blipFill>
        <p:spPr>
          <a:xfrm>
            <a:off x="1331494" y="939046"/>
            <a:ext cx="9617243" cy="5918953"/>
          </a:xfrm>
          <a:prstGeom prst="rect">
            <a:avLst/>
          </a:prstGeom>
        </p:spPr>
      </p:pic>
      <p:sp>
        <p:nvSpPr>
          <p:cNvPr id="5" name="CuadroTexto 4">
            <a:extLst>
              <a:ext uri="{FF2B5EF4-FFF2-40B4-BE49-F238E27FC236}">
                <a16:creationId xmlns:a16="http://schemas.microsoft.com/office/drawing/2014/main" id="{39213D56-8523-48B9-8FAB-E86908E30550}"/>
              </a:ext>
            </a:extLst>
          </p:cNvPr>
          <p:cNvSpPr txBox="1"/>
          <p:nvPr/>
        </p:nvSpPr>
        <p:spPr>
          <a:xfrm>
            <a:off x="2446421" y="192505"/>
            <a:ext cx="7323221" cy="369332"/>
          </a:xfrm>
          <a:prstGeom prst="rect">
            <a:avLst/>
          </a:prstGeom>
          <a:noFill/>
        </p:spPr>
        <p:txBody>
          <a:bodyPr wrap="square" rtlCol="0">
            <a:spAutoFit/>
          </a:bodyPr>
          <a:lstStyle/>
          <a:p>
            <a:pPr algn="ctr"/>
            <a:r>
              <a:rPr lang="es-MX" b="1" dirty="0"/>
              <a:t>EN PROCESO DE VERIFICACIÓN CON FACEBOOK</a:t>
            </a:r>
          </a:p>
        </p:txBody>
      </p:sp>
      <p:pic>
        <p:nvPicPr>
          <p:cNvPr id="6" name="Gráfico 5" descr="Flecha lineal: giro a la izquierda con relleno sólido">
            <a:hlinkClick r:id="rId3" action="ppaction://hlinksldjump"/>
            <a:extLst>
              <a:ext uri="{FF2B5EF4-FFF2-40B4-BE49-F238E27FC236}">
                <a16:creationId xmlns:a16="http://schemas.microsoft.com/office/drawing/2014/main" id="{199E3D40-749A-46F0-8DA1-1003A3D72E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379" y="6264442"/>
            <a:ext cx="457200" cy="457200"/>
          </a:xfrm>
          <a:prstGeom prst="rect">
            <a:avLst/>
          </a:prstGeom>
        </p:spPr>
      </p:pic>
    </p:spTree>
    <p:extLst>
      <p:ext uri="{BB962C8B-B14F-4D97-AF65-F5344CB8AC3E}">
        <p14:creationId xmlns:p14="http://schemas.microsoft.com/office/powerpoint/2010/main" val="2817907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B4F2A844-E45D-4070-A760-8BBC04A36D3C}"/>
              </a:ext>
            </a:extLst>
          </p:cNvPr>
          <p:cNvSpPr txBox="1"/>
          <p:nvPr/>
        </p:nvSpPr>
        <p:spPr>
          <a:xfrm>
            <a:off x="0" y="1582340"/>
            <a:ext cx="6248400" cy="3693319"/>
          </a:xfrm>
          <a:prstGeom prst="rect">
            <a:avLst/>
          </a:prstGeom>
          <a:noFill/>
        </p:spPr>
        <p:txBody>
          <a:bodyPr wrap="square" rtlCol="0">
            <a:spAutoFit/>
          </a:bodyPr>
          <a:lstStyle/>
          <a:p>
            <a:pPr algn="ctr"/>
            <a:r>
              <a:rPr lang="en" sz="7200" b="1" dirty="0"/>
              <a:t>05</a:t>
            </a:r>
          </a:p>
          <a:p>
            <a:pPr algn="ctr"/>
            <a:r>
              <a:rPr lang="en" sz="5400" b="1" dirty="0"/>
              <a:t>_________</a:t>
            </a:r>
          </a:p>
          <a:p>
            <a:pPr algn="ctr"/>
            <a:endParaRPr lang="en" sz="5400" b="1" dirty="0"/>
          </a:p>
          <a:p>
            <a:pPr algn="ctr"/>
            <a:r>
              <a:rPr lang="en-US" sz="5400" dirty="0">
                <a:solidFill>
                  <a:srgbClr val="6F11B7"/>
                </a:solidFill>
                <a:latin typeface="Montserrat ExtraBold" panose="00000900000000000000" pitchFamily="50" charset="-52"/>
              </a:rPr>
              <a:t>USOS</a:t>
            </a:r>
            <a:endParaRPr lang="ru-RU" sz="5400" dirty="0">
              <a:solidFill>
                <a:srgbClr val="6F11B7"/>
              </a:solidFill>
              <a:latin typeface="Montserrat ExtraBold" panose="00000900000000000000" pitchFamily="50" charset="-52"/>
            </a:endParaRPr>
          </a:p>
        </p:txBody>
      </p:sp>
      <p:grpSp>
        <p:nvGrpSpPr>
          <p:cNvPr id="4" name="Google Shape;8335;p73">
            <a:extLst>
              <a:ext uri="{FF2B5EF4-FFF2-40B4-BE49-F238E27FC236}">
                <a16:creationId xmlns:a16="http://schemas.microsoft.com/office/drawing/2014/main" id="{95F7138F-52D7-4F25-BF46-862DCD583CCB}"/>
              </a:ext>
            </a:extLst>
          </p:cNvPr>
          <p:cNvGrpSpPr/>
          <p:nvPr/>
        </p:nvGrpSpPr>
        <p:grpSpPr>
          <a:xfrm>
            <a:off x="7004213" y="1868423"/>
            <a:ext cx="3262733" cy="3407236"/>
            <a:chOff x="-31094350" y="3194000"/>
            <a:chExt cx="292225" cy="291650"/>
          </a:xfrm>
        </p:grpSpPr>
        <p:sp>
          <p:nvSpPr>
            <p:cNvPr id="6" name="Google Shape;8336;p73">
              <a:extLst>
                <a:ext uri="{FF2B5EF4-FFF2-40B4-BE49-F238E27FC236}">
                  <a16:creationId xmlns:a16="http://schemas.microsoft.com/office/drawing/2014/main" id="{215D844F-5CB6-4786-A8B6-8A516C4DC213}"/>
                </a:ext>
              </a:extLst>
            </p:cNvPr>
            <p:cNvSpPr/>
            <p:nvPr/>
          </p:nvSpPr>
          <p:spPr>
            <a:xfrm>
              <a:off x="-31033700" y="3194000"/>
              <a:ext cx="103200" cy="34100"/>
            </a:xfrm>
            <a:custGeom>
              <a:avLst/>
              <a:gdLst/>
              <a:ahLst/>
              <a:cxnLst/>
              <a:rect l="l" t="t" r="r" b="b"/>
              <a:pathLst>
                <a:path w="4128" h="1364" extrusionOk="0">
                  <a:moveTo>
                    <a:pt x="645" y="0"/>
                  </a:moveTo>
                  <a:cubicBezTo>
                    <a:pt x="263" y="0"/>
                    <a:pt x="0" y="296"/>
                    <a:pt x="0" y="670"/>
                  </a:cubicBezTo>
                  <a:lnTo>
                    <a:pt x="0" y="1016"/>
                  </a:lnTo>
                  <a:cubicBezTo>
                    <a:pt x="0" y="1205"/>
                    <a:pt x="158" y="1363"/>
                    <a:pt x="347" y="1363"/>
                  </a:cubicBezTo>
                  <a:lnTo>
                    <a:pt x="3781" y="1363"/>
                  </a:lnTo>
                  <a:cubicBezTo>
                    <a:pt x="3970" y="1363"/>
                    <a:pt x="4127" y="1205"/>
                    <a:pt x="4127" y="1016"/>
                  </a:cubicBezTo>
                  <a:lnTo>
                    <a:pt x="4127" y="670"/>
                  </a:lnTo>
                  <a:cubicBezTo>
                    <a:pt x="4127" y="260"/>
                    <a:pt x="3812" y="8"/>
                    <a:pt x="3466" y="8"/>
                  </a:cubicBezTo>
                  <a:lnTo>
                    <a:pt x="756" y="8"/>
                  </a:lnTo>
                  <a:cubicBezTo>
                    <a:pt x="718" y="3"/>
                    <a:pt x="681" y="0"/>
                    <a:pt x="6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37;p73">
              <a:extLst>
                <a:ext uri="{FF2B5EF4-FFF2-40B4-BE49-F238E27FC236}">
                  <a16:creationId xmlns:a16="http://schemas.microsoft.com/office/drawing/2014/main" id="{063F4F52-F2FE-42B4-AFF9-5B32CA089C37}"/>
                </a:ext>
              </a:extLst>
            </p:cNvPr>
            <p:cNvSpPr/>
            <p:nvPr/>
          </p:nvSpPr>
          <p:spPr>
            <a:xfrm>
              <a:off x="-31042375" y="3346200"/>
              <a:ext cx="16550" cy="18150"/>
            </a:xfrm>
            <a:custGeom>
              <a:avLst/>
              <a:gdLst/>
              <a:ahLst/>
              <a:cxnLst/>
              <a:rect l="l" t="t" r="r" b="b"/>
              <a:pathLst>
                <a:path w="662" h="726" extrusionOk="0">
                  <a:moveTo>
                    <a:pt x="1" y="1"/>
                  </a:moveTo>
                  <a:lnTo>
                    <a:pt x="1" y="725"/>
                  </a:lnTo>
                  <a:lnTo>
                    <a:pt x="662" y="725"/>
                  </a:lnTo>
                  <a:lnTo>
                    <a:pt x="6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38;p73">
              <a:extLst>
                <a:ext uri="{FF2B5EF4-FFF2-40B4-BE49-F238E27FC236}">
                  <a16:creationId xmlns:a16="http://schemas.microsoft.com/office/drawing/2014/main" id="{B9252AA9-4F3D-4756-86F9-55014B8A62A1}"/>
                </a:ext>
              </a:extLst>
            </p:cNvPr>
            <p:cNvSpPr/>
            <p:nvPr/>
          </p:nvSpPr>
          <p:spPr>
            <a:xfrm>
              <a:off x="-31042375" y="3278475"/>
              <a:ext cx="16550" cy="16550"/>
            </a:xfrm>
            <a:custGeom>
              <a:avLst/>
              <a:gdLst/>
              <a:ahLst/>
              <a:cxnLst/>
              <a:rect l="l" t="t" r="r" b="b"/>
              <a:pathLst>
                <a:path w="662" h="662" extrusionOk="0">
                  <a:moveTo>
                    <a:pt x="1" y="0"/>
                  </a:moveTo>
                  <a:lnTo>
                    <a:pt x="1" y="662"/>
                  </a:lnTo>
                  <a:lnTo>
                    <a:pt x="662" y="662"/>
                  </a:lnTo>
                  <a:lnTo>
                    <a:pt x="66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39;p73">
              <a:extLst>
                <a:ext uri="{FF2B5EF4-FFF2-40B4-BE49-F238E27FC236}">
                  <a16:creationId xmlns:a16="http://schemas.microsoft.com/office/drawing/2014/main" id="{B60A8B6E-9C37-4835-B801-639BF44224BC}"/>
                </a:ext>
              </a:extLst>
            </p:cNvPr>
            <p:cNvSpPr/>
            <p:nvPr/>
          </p:nvSpPr>
          <p:spPr>
            <a:xfrm>
              <a:off x="-31042375" y="3416300"/>
              <a:ext cx="16550" cy="16575"/>
            </a:xfrm>
            <a:custGeom>
              <a:avLst/>
              <a:gdLst/>
              <a:ahLst/>
              <a:cxnLst/>
              <a:rect l="l" t="t" r="r" b="b"/>
              <a:pathLst>
                <a:path w="662" h="663" extrusionOk="0">
                  <a:moveTo>
                    <a:pt x="1" y="1"/>
                  </a:moveTo>
                  <a:lnTo>
                    <a:pt x="1" y="662"/>
                  </a:lnTo>
                  <a:lnTo>
                    <a:pt x="662" y="662"/>
                  </a:lnTo>
                  <a:lnTo>
                    <a:pt x="6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40;p73">
              <a:extLst>
                <a:ext uri="{FF2B5EF4-FFF2-40B4-BE49-F238E27FC236}">
                  <a16:creationId xmlns:a16="http://schemas.microsoft.com/office/drawing/2014/main" id="{B1F4D0CC-26E7-4801-A1F4-997491B8671A}"/>
                </a:ext>
              </a:extLst>
            </p:cNvPr>
            <p:cNvSpPr/>
            <p:nvPr/>
          </p:nvSpPr>
          <p:spPr>
            <a:xfrm>
              <a:off x="-31094350" y="3210725"/>
              <a:ext cx="222900" cy="274925"/>
            </a:xfrm>
            <a:custGeom>
              <a:avLst/>
              <a:gdLst/>
              <a:ahLst/>
              <a:cxnLst/>
              <a:rect l="l" t="t" r="r" b="b"/>
              <a:pathLst>
                <a:path w="8916" h="10997" extrusionOk="0">
                  <a:moveTo>
                    <a:pt x="7183" y="2049"/>
                  </a:moveTo>
                  <a:cubicBezTo>
                    <a:pt x="7404" y="2049"/>
                    <a:pt x="7561" y="2206"/>
                    <a:pt x="7561" y="2395"/>
                  </a:cubicBezTo>
                  <a:cubicBezTo>
                    <a:pt x="7561" y="2584"/>
                    <a:pt x="7404" y="2742"/>
                    <a:pt x="7183" y="2742"/>
                  </a:cubicBezTo>
                  <a:lnTo>
                    <a:pt x="4474" y="2742"/>
                  </a:lnTo>
                  <a:cubicBezTo>
                    <a:pt x="4285" y="2742"/>
                    <a:pt x="4127" y="2584"/>
                    <a:pt x="4127" y="2395"/>
                  </a:cubicBezTo>
                  <a:cubicBezTo>
                    <a:pt x="4127" y="2206"/>
                    <a:pt x="4285" y="2049"/>
                    <a:pt x="4474" y="2049"/>
                  </a:cubicBezTo>
                  <a:close/>
                  <a:moveTo>
                    <a:pt x="3151" y="2017"/>
                  </a:moveTo>
                  <a:cubicBezTo>
                    <a:pt x="3340" y="2017"/>
                    <a:pt x="3497" y="2175"/>
                    <a:pt x="3497" y="2364"/>
                  </a:cubicBezTo>
                  <a:lnTo>
                    <a:pt x="3497" y="3750"/>
                  </a:lnTo>
                  <a:cubicBezTo>
                    <a:pt x="3497" y="3939"/>
                    <a:pt x="3340" y="4097"/>
                    <a:pt x="3151" y="4097"/>
                  </a:cubicBezTo>
                  <a:lnTo>
                    <a:pt x="1764" y="4097"/>
                  </a:lnTo>
                  <a:cubicBezTo>
                    <a:pt x="1575" y="4097"/>
                    <a:pt x="1418" y="3939"/>
                    <a:pt x="1418" y="3750"/>
                  </a:cubicBezTo>
                  <a:lnTo>
                    <a:pt x="1418" y="2364"/>
                  </a:lnTo>
                  <a:cubicBezTo>
                    <a:pt x="1418" y="2175"/>
                    <a:pt x="1575" y="2017"/>
                    <a:pt x="1764" y="2017"/>
                  </a:cubicBezTo>
                  <a:close/>
                  <a:moveTo>
                    <a:pt x="5860" y="3372"/>
                  </a:moveTo>
                  <a:cubicBezTo>
                    <a:pt x="6049" y="3372"/>
                    <a:pt x="6207" y="3529"/>
                    <a:pt x="6207" y="3750"/>
                  </a:cubicBezTo>
                  <a:cubicBezTo>
                    <a:pt x="6207" y="3939"/>
                    <a:pt x="6049" y="4097"/>
                    <a:pt x="5860" y="4097"/>
                  </a:cubicBezTo>
                  <a:lnTo>
                    <a:pt x="4474" y="4097"/>
                  </a:lnTo>
                  <a:cubicBezTo>
                    <a:pt x="4285" y="4097"/>
                    <a:pt x="4127" y="3939"/>
                    <a:pt x="4127" y="3750"/>
                  </a:cubicBezTo>
                  <a:cubicBezTo>
                    <a:pt x="4127" y="3529"/>
                    <a:pt x="4285" y="3372"/>
                    <a:pt x="4474" y="3372"/>
                  </a:cubicBezTo>
                  <a:close/>
                  <a:moveTo>
                    <a:pt x="7183" y="4758"/>
                  </a:moveTo>
                  <a:cubicBezTo>
                    <a:pt x="7404" y="4758"/>
                    <a:pt x="7561" y="4916"/>
                    <a:pt x="7561" y="5105"/>
                  </a:cubicBezTo>
                  <a:cubicBezTo>
                    <a:pt x="7561" y="5325"/>
                    <a:pt x="7404" y="5483"/>
                    <a:pt x="7183" y="5483"/>
                  </a:cubicBezTo>
                  <a:lnTo>
                    <a:pt x="4474" y="5483"/>
                  </a:lnTo>
                  <a:cubicBezTo>
                    <a:pt x="4285" y="5483"/>
                    <a:pt x="4127" y="5325"/>
                    <a:pt x="4127" y="5105"/>
                  </a:cubicBezTo>
                  <a:cubicBezTo>
                    <a:pt x="4127" y="4916"/>
                    <a:pt x="4285" y="4758"/>
                    <a:pt x="4474" y="4758"/>
                  </a:cubicBezTo>
                  <a:close/>
                  <a:moveTo>
                    <a:pt x="3151" y="4758"/>
                  </a:moveTo>
                  <a:cubicBezTo>
                    <a:pt x="3340" y="4758"/>
                    <a:pt x="3497" y="4916"/>
                    <a:pt x="3497" y="5105"/>
                  </a:cubicBezTo>
                  <a:lnTo>
                    <a:pt x="3497" y="6491"/>
                  </a:lnTo>
                  <a:cubicBezTo>
                    <a:pt x="3497" y="6680"/>
                    <a:pt x="3340" y="6837"/>
                    <a:pt x="3151" y="6837"/>
                  </a:cubicBezTo>
                  <a:lnTo>
                    <a:pt x="1764" y="6837"/>
                  </a:lnTo>
                  <a:cubicBezTo>
                    <a:pt x="1575" y="6837"/>
                    <a:pt x="1418" y="6680"/>
                    <a:pt x="1418" y="6491"/>
                  </a:cubicBezTo>
                  <a:lnTo>
                    <a:pt x="1418" y="5105"/>
                  </a:lnTo>
                  <a:cubicBezTo>
                    <a:pt x="1418" y="4916"/>
                    <a:pt x="1575" y="4758"/>
                    <a:pt x="1764" y="4758"/>
                  </a:cubicBezTo>
                  <a:close/>
                  <a:moveTo>
                    <a:pt x="5860" y="6144"/>
                  </a:moveTo>
                  <a:cubicBezTo>
                    <a:pt x="6049" y="6144"/>
                    <a:pt x="6207" y="6302"/>
                    <a:pt x="6207" y="6491"/>
                  </a:cubicBezTo>
                  <a:cubicBezTo>
                    <a:pt x="6207" y="6680"/>
                    <a:pt x="6049" y="6837"/>
                    <a:pt x="5860" y="6837"/>
                  </a:cubicBezTo>
                  <a:lnTo>
                    <a:pt x="4474" y="6837"/>
                  </a:lnTo>
                  <a:cubicBezTo>
                    <a:pt x="4285" y="6837"/>
                    <a:pt x="4127" y="6680"/>
                    <a:pt x="4127" y="6491"/>
                  </a:cubicBezTo>
                  <a:cubicBezTo>
                    <a:pt x="4127" y="6302"/>
                    <a:pt x="4285" y="6144"/>
                    <a:pt x="4474" y="6144"/>
                  </a:cubicBezTo>
                  <a:close/>
                  <a:moveTo>
                    <a:pt x="7183" y="7562"/>
                  </a:moveTo>
                  <a:cubicBezTo>
                    <a:pt x="7404" y="7562"/>
                    <a:pt x="7561" y="7720"/>
                    <a:pt x="7561" y="7909"/>
                  </a:cubicBezTo>
                  <a:cubicBezTo>
                    <a:pt x="7561" y="8098"/>
                    <a:pt x="7404" y="8255"/>
                    <a:pt x="7183" y="8255"/>
                  </a:cubicBezTo>
                  <a:lnTo>
                    <a:pt x="4474" y="8255"/>
                  </a:lnTo>
                  <a:cubicBezTo>
                    <a:pt x="4285" y="8255"/>
                    <a:pt x="4127" y="8098"/>
                    <a:pt x="4127" y="7909"/>
                  </a:cubicBezTo>
                  <a:cubicBezTo>
                    <a:pt x="4127" y="7720"/>
                    <a:pt x="4285" y="7562"/>
                    <a:pt x="4474" y="7562"/>
                  </a:cubicBezTo>
                  <a:close/>
                  <a:moveTo>
                    <a:pt x="3151" y="7531"/>
                  </a:moveTo>
                  <a:cubicBezTo>
                    <a:pt x="3340" y="7531"/>
                    <a:pt x="3497" y="7657"/>
                    <a:pt x="3497" y="7877"/>
                  </a:cubicBezTo>
                  <a:lnTo>
                    <a:pt x="3497" y="9232"/>
                  </a:lnTo>
                  <a:cubicBezTo>
                    <a:pt x="3497" y="9452"/>
                    <a:pt x="3340" y="9610"/>
                    <a:pt x="3151" y="9610"/>
                  </a:cubicBezTo>
                  <a:lnTo>
                    <a:pt x="1764" y="9610"/>
                  </a:lnTo>
                  <a:cubicBezTo>
                    <a:pt x="1575" y="9610"/>
                    <a:pt x="1418" y="9452"/>
                    <a:pt x="1418" y="9232"/>
                  </a:cubicBezTo>
                  <a:lnTo>
                    <a:pt x="1418" y="7877"/>
                  </a:lnTo>
                  <a:cubicBezTo>
                    <a:pt x="1418" y="7657"/>
                    <a:pt x="1575" y="7531"/>
                    <a:pt x="1764" y="7531"/>
                  </a:cubicBezTo>
                  <a:close/>
                  <a:moveTo>
                    <a:pt x="5860" y="8885"/>
                  </a:moveTo>
                  <a:cubicBezTo>
                    <a:pt x="6049" y="8885"/>
                    <a:pt x="6207" y="9043"/>
                    <a:pt x="6207" y="9232"/>
                  </a:cubicBezTo>
                  <a:cubicBezTo>
                    <a:pt x="6207" y="9452"/>
                    <a:pt x="6049" y="9610"/>
                    <a:pt x="5860" y="9610"/>
                  </a:cubicBezTo>
                  <a:lnTo>
                    <a:pt x="4474" y="9610"/>
                  </a:lnTo>
                  <a:cubicBezTo>
                    <a:pt x="4285" y="9610"/>
                    <a:pt x="4127" y="9452"/>
                    <a:pt x="4127" y="9232"/>
                  </a:cubicBezTo>
                  <a:cubicBezTo>
                    <a:pt x="4127" y="9043"/>
                    <a:pt x="4285" y="8885"/>
                    <a:pt x="4474" y="8885"/>
                  </a:cubicBezTo>
                  <a:close/>
                  <a:moveTo>
                    <a:pt x="1040" y="1"/>
                  </a:moveTo>
                  <a:cubicBezTo>
                    <a:pt x="504" y="1"/>
                    <a:pt x="0" y="473"/>
                    <a:pt x="0" y="1009"/>
                  </a:cubicBezTo>
                  <a:lnTo>
                    <a:pt x="0" y="9956"/>
                  </a:lnTo>
                  <a:cubicBezTo>
                    <a:pt x="32" y="10524"/>
                    <a:pt x="504" y="10996"/>
                    <a:pt x="1040" y="10996"/>
                  </a:cubicBezTo>
                  <a:lnTo>
                    <a:pt x="7908" y="10996"/>
                  </a:lnTo>
                  <a:cubicBezTo>
                    <a:pt x="8444" y="10996"/>
                    <a:pt x="8916" y="10524"/>
                    <a:pt x="8916" y="9956"/>
                  </a:cubicBezTo>
                  <a:lnTo>
                    <a:pt x="8916" y="1009"/>
                  </a:lnTo>
                  <a:cubicBezTo>
                    <a:pt x="8916" y="473"/>
                    <a:pt x="8444" y="1"/>
                    <a:pt x="7908" y="1"/>
                  </a:cubicBezTo>
                  <a:lnTo>
                    <a:pt x="7183" y="1"/>
                  </a:lnTo>
                  <a:lnTo>
                    <a:pt x="7183" y="347"/>
                  </a:lnTo>
                  <a:cubicBezTo>
                    <a:pt x="7183" y="915"/>
                    <a:pt x="6711" y="1387"/>
                    <a:pt x="6175" y="1387"/>
                  </a:cubicBezTo>
                  <a:lnTo>
                    <a:pt x="2741" y="1387"/>
                  </a:lnTo>
                  <a:cubicBezTo>
                    <a:pt x="2206" y="1387"/>
                    <a:pt x="1733" y="915"/>
                    <a:pt x="1733" y="347"/>
                  </a:cubicBezTo>
                  <a:lnTo>
                    <a:pt x="1733" y="1"/>
                  </a:lnTo>
                  <a:close/>
                </a:path>
              </a:pathLst>
            </a:custGeom>
            <a:solidFill>
              <a:srgbClr val="6F11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41;p73">
              <a:extLst>
                <a:ext uri="{FF2B5EF4-FFF2-40B4-BE49-F238E27FC236}">
                  <a16:creationId xmlns:a16="http://schemas.microsoft.com/office/drawing/2014/main" id="{8B2AD530-FB38-418E-9E1D-EE3AD852EA9F}"/>
                </a:ext>
              </a:extLst>
            </p:cNvPr>
            <p:cNvSpPr/>
            <p:nvPr/>
          </p:nvSpPr>
          <p:spPr>
            <a:xfrm>
              <a:off x="-30853350" y="3295000"/>
              <a:ext cx="51225" cy="104000"/>
            </a:xfrm>
            <a:custGeom>
              <a:avLst/>
              <a:gdLst/>
              <a:ahLst/>
              <a:cxnLst/>
              <a:rect l="l" t="t" r="r" b="b"/>
              <a:pathLst>
                <a:path w="2049" h="4160" extrusionOk="0">
                  <a:moveTo>
                    <a:pt x="1" y="1"/>
                  </a:moveTo>
                  <a:lnTo>
                    <a:pt x="1" y="4160"/>
                  </a:lnTo>
                  <a:lnTo>
                    <a:pt x="2049" y="4160"/>
                  </a:lnTo>
                  <a:lnTo>
                    <a:pt x="204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342;p73">
              <a:extLst>
                <a:ext uri="{FF2B5EF4-FFF2-40B4-BE49-F238E27FC236}">
                  <a16:creationId xmlns:a16="http://schemas.microsoft.com/office/drawing/2014/main" id="{3278E4DC-F441-4FA0-99A7-C0199AF0E55B}"/>
                </a:ext>
              </a:extLst>
            </p:cNvPr>
            <p:cNvSpPr/>
            <p:nvPr/>
          </p:nvSpPr>
          <p:spPr>
            <a:xfrm>
              <a:off x="-30853350" y="3227275"/>
              <a:ext cx="51225" cy="51225"/>
            </a:xfrm>
            <a:custGeom>
              <a:avLst/>
              <a:gdLst/>
              <a:ahLst/>
              <a:cxnLst/>
              <a:rect l="l" t="t" r="r" b="b"/>
              <a:pathLst>
                <a:path w="2049" h="2049" extrusionOk="0">
                  <a:moveTo>
                    <a:pt x="1009" y="1"/>
                  </a:moveTo>
                  <a:cubicBezTo>
                    <a:pt x="473" y="1"/>
                    <a:pt x="1" y="473"/>
                    <a:pt x="1" y="1040"/>
                  </a:cubicBezTo>
                  <a:lnTo>
                    <a:pt x="1" y="2048"/>
                  </a:lnTo>
                  <a:lnTo>
                    <a:pt x="2049" y="2048"/>
                  </a:lnTo>
                  <a:lnTo>
                    <a:pt x="2049" y="1040"/>
                  </a:lnTo>
                  <a:cubicBezTo>
                    <a:pt x="2049" y="473"/>
                    <a:pt x="1576"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343;p73">
              <a:extLst>
                <a:ext uri="{FF2B5EF4-FFF2-40B4-BE49-F238E27FC236}">
                  <a16:creationId xmlns:a16="http://schemas.microsoft.com/office/drawing/2014/main" id="{F84396CC-415A-41F8-BB87-D38339999460}"/>
                </a:ext>
              </a:extLst>
            </p:cNvPr>
            <p:cNvSpPr/>
            <p:nvPr/>
          </p:nvSpPr>
          <p:spPr>
            <a:xfrm>
              <a:off x="-30851775" y="3416300"/>
              <a:ext cx="46500" cy="51225"/>
            </a:xfrm>
            <a:custGeom>
              <a:avLst/>
              <a:gdLst/>
              <a:ahLst/>
              <a:cxnLst/>
              <a:rect l="l" t="t" r="r" b="b"/>
              <a:pathLst>
                <a:path w="1860" h="2049" extrusionOk="0">
                  <a:moveTo>
                    <a:pt x="1" y="1"/>
                  </a:moveTo>
                  <a:lnTo>
                    <a:pt x="599" y="1796"/>
                  </a:lnTo>
                  <a:cubicBezTo>
                    <a:pt x="694" y="1985"/>
                    <a:pt x="788" y="2048"/>
                    <a:pt x="946" y="2048"/>
                  </a:cubicBezTo>
                  <a:cubicBezTo>
                    <a:pt x="1103" y="2048"/>
                    <a:pt x="1229" y="1985"/>
                    <a:pt x="1261" y="1796"/>
                  </a:cubicBezTo>
                  <a:lnTo>
                    <a:pt x="186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2423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25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1000" fill="hold"/>
                                        <p:tgtEl>
                                          <p:spTgt spid="45"/>
                                        </p:tgtEl>
                                        <p:attrNameLst>
                                          <p:attrName>ppt_x</p:attrName>
                                        </p:attrNameLst>
                                      </p:cBhvr>
                                      <p:tavLst>
                                        <p:tav tm="0">
                                          <p:val>
                                            <p:strVal val="0-#ppt_w/2"/>
                                          </p:val>
                                        </p:tav>
                                        <p:tav tm="100000">
                                          <p:val>
                                            <p:strVal val="#ppt_x"/>
                                          </p:val>
                                        </p:tav>
                                      </p:tavLst>
                                    </p:anim>
                                    <p:anim calcmode="lin" valueType="num">
                                      <p:cBhvr additive="base">
                                        <p:cTn id="8" dur="1000" fill="hold"/>
                                        <p:tgtEl>
                                          <p:spTgt spid="45"/>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125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5768665" y="3926756"/>
            <a:ext cx="2950792" cy="2602397"/>
            <a:chOff x="5824538" y="4165600"/>
            <a:chExt cx="2324100" cy="1976438"/>
          </a:xfrm>
          <a:effectLst>
            <a:outerShdw blurRad="165100" dist="88900" dir="2700000" algn="tl" rotWithShape="0">
              <a:schemeClr val="accent6">
                <a:alpha val="38000"/>
              </a:schemeClr>
            </a:outerShdw>
          </a:effectLst>
        </p:grpSpPr>
        <p:sp>
          <p:nvSpPr>
            <p:cNvPr id="18" name="Freeform 16"/>
            <p:cNvSpPr>
              <a:spLocks/>
            </p:cNvSpPr>
            <p:nvPr/>
          </p:nvSpPr>
          <p:spPr bwMode="auto">
            <a:xfrm>
              <a:off x="6192838" y="4908550"/>
              <a:ext cx="1955800" cy="1233488"/>
            </a:xfrm>
            <a:custGeom>
              <a:avLst/>
              <a:gdLst>
                <a:gd name="T0" fmla="*/ 11 w 514"/>
                <a:gd name="T1" fmla="*/ 136 h 324"/>
                <a:gd name="T2" fmla="*/ 14 w 514"/>
                <a:gd name="T3" fmla="*/ 131 h 324"/>
                <a:gd name="T4" fmla="*/ 14 w 514"/>
                <a:gd name="T5" fmla="*/ 131 h 324"/>
                <a:gd name="T6" fmla="*/ 17 w 514"/>
                <a:gd name="T7" fmla="*/ 126 h 324"/>
                <a:gd name="T8" fmla="*/ 18 w 514"/>
                <a:gd name="T9" fmla="*/ 125 h 324"/>
                <a:gd name="T10" fmla="*/ 20 w 514"/>
                <a:gd name="T11" fmla="*/ 122 h 324"/>
                <a:gd name="T12" fmla="*/ 24 w 514"/>
                <a:gd name="T13" fmla="*/ 117 h 324"/>
                <a:gd name="T14" fmla="*/ 73 w 514"/>
                <a:gd name="T15" fmla="*/ 68 h 324"/>
                <a:gd name="T16" fmla="*/ 140 w 514"/>
                <a:gd name="T17" fmla="*/ 0 h 324"/>
                <a:gd name="T18" fmla="*/ 446 w 514"/>
                <a:gd name="T19" fmla="*/ 0 h 324"/>
                <a:gd name="T20" fmla="*/ 514 w 514"/>
                <a:gd name="T21" fmla="*/ 68 h 324"/>
                <a:gd name="T22" fmla="*/ 446 w 514"/>
                <a:gd name="T23" fmla="*/ 136 h 324"/>
                <a:gd name="T24" fmla="*/ 140 w 514"/>
                <a:gd name="T25" fmla="*/ 136 h 324"/>
                <a:gd name="T26" fmla="*/ 211 w 514"/>
                <a:gd name="T27" fmla="*/ 208 h 324"/>
                <a:gd name="T28" fmla="*/ 210 w 514"/>
                <a:gd name="T29" fmla="*/ 304 h 324"/>
                <a:gd name="T30" fmla="*/ 163 w 514"/>
                <a:gd name="T31" fmla="*/ 324 h 324"/>
                <a:gd name="T32" fmla="*/ 114 w 514"/>
                <a:gd name="T33" fmla="*/ 304 h 324"/>
                <a:gd name="T34" fmla="*/ 20 w 514"/>
                <a:gd name="T35" fmla="*/ 208 h 324"/>
                <a:gd name="T36" fmla="*/ 11 w 514"/>
                <a:gd name="T37" fmla="*/ 13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4" h="324">
                  <a:moveTo>
                    <a:pt x="11" y="136"/>
                  </a:moveTo>
                  <a:cubicBezTo>
                    <a:pt x="12" y="134"/>
                    <a:pt x="13" y="132"/>
                    <a:pt x="14" y="131"/>
                  </a:cubicBezTo>
                  <a:cubicBezTo>
                    <a:pt x="14" y="131"/>
                    <a:pt x="14" y="131"/>
                    <a:pt x="14" y="131"/>
                  </a:cubicBezTo>
                  <a:cubicBezTo>
                    <a:pt x="15" y="129"/>
                    <a:pt x="16" y="128"/>
                    <a:pt x="17" y="126"/>
                  </a:cubicBezTo>
                  <a:cubicBezTo>
                    <a:pt x="17" y="126"/>
                    <a:pt x="17" y="125"/>
                    <a:pt x="18" y="125"/>
                  </a:cubicBezTo>
                  <a:cubicBezTo>
                    <a:pt x="18" y="124"/>
                    <a:pt x="19" y="123"/>
                    <a:pt x="20" y="122"/>
                  </a:cubicBezTo>
                  <a:cubicBezTo>
                    <a:pt x="21" y="120"/>
                    <a:pt x="23" y="119"/>
                    <a:pt x="24" y="117"/>
                  </a:cubicBezTo>
                  <a:cubicBezTo>
                    <a:pt x="73" y="68"/>
                    <a:pt x="73" y="68"/>
                    <a:pt x="73" y="68"/>
                  </a:cubicBezTo>
                  <a:cubicBezTo>
                    <a:pt x="140" y="0"/>
                    <a:pt x="140" y="0"/>
                    <a:pt x="140" y="0"/>
                  </a:cubicBezTo>
                  <a:cubicBezTo>
                    <a:pt x="446" y="0"/>
                    <a:pt x="446" y="0"/>
                    <a:pt x="446" y="0"/>
                  </a:cubicBezTo>
                  <a:cubicBezTo>
                    <a:pt x="483" y="0"/>
                    <a:pt x="514" y="30"/>
                    <a:pt x="514" y="68"/>
                  </a:cubicBezTo>
                  <a:cubicBezTo>
                    <a:pt x="514" y="105"/>
                    <a:pt x="483" y="136"/>
                    <a:pt x="446" y="136"/>
                  </a:cubicBezTo>
                  <a:cubicBezTo>
                    <a:pt x="140" y="136"/>
                    <a:pt x="140" y="136"/>
                    <a:pt x="140" y="136"/>
                  </a:cubicBezTo>
                  <a:cubicBezTo>
                    <a:pt x="211" y="208"/>
                    <a:pt x="211" y="208"/>
                    <a:pt x="211" y="208"/>
                  </a:cubicBezTo>
                  <a:cubicBezTo>
                    <a:pt x="237" y="235"/>
                    <a:pt x="237" y="278"/>
                    <a:pt x="210" y="304"/>
                  </a:cubicBezTo>
                  <a:cubicBezTo>
                    <a:pt x="197" y="317"/>
                    <a:pt x="180" y="324"/>
                    <a:pt x="163" y="324"/>
                  </a:cubicBezTo>
                  <a:cubicBezTo>
                    <a:pt x="145" y="324"/>
                    <a:pt x="128" y="317"/>
                    <a:pt x="114" y="304"/>
                  </a:cubicBezTo>
                  <a:cubicBezTo>
                    <a:pt x="20" y="208"/>
                    <a:pt x="20" y="208"/>
                    <a:pt x="20" y="208"/>
                  </a:cubicBezTo>
                  <a:cubicBezTo>
                    <a:pt x="3" y="187"/>
                    <a:pt x="0" y="159"/>
                    <a:pt x="11" y="136"/>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9" name="Freeform 17"/>
            <p:cNvSpPr>
              <a:spLocks/>
            </p:cNvSpPr>
            <p:nvPr/>
          </p:nvSpPr>
          <p:spPr bwMode="auto">
            <a:xfrm>
              <a:off x="6132513" y="4908550"/>
              <a:ext cx="593725" cy="792163"/>
            </a:xfrm>
            <a:custGeom>
              <a:avLst/>
              <a:gdLst>
                <a:gd name="T0" fmla="*/ 156 w 156"/>
                <a:gd name="T1" fmla="*/ 0 h 208"/>
                <a:gd name="T2" fmla="*/ 155 w 156"/>
                <a:gd name="T3" fmla="*/ 0 h 208"/>
                <a:gd name="T4" fmla="*/ 23 w 156"/>
                <a:gd name="T5" fmla="*/ 112 h 208"/>
                <a:gd name="T6" fmla="*/ 6 w 156"/>
                <a:gd name="T7" fmla="*/ 178 h 208"/>
                <a:gd name="T8" fmla="*/ 36 w 156"/>
                <a:gd name="T9" fmla="*/ 208 h 208"/>
                <a:gd name="T10" fmla="*/ 40 w 156"/>
                <a:gd name="T11" fmla="*/ 117 h 208"/>
                <a:gd name="T12" fmla="*/ 156 w 156"/>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56" h="208">
                  <a:moveTo>
                    <a:pt x="156" y="0"/>
                  </a:moveTo>
                  <a:cubicBezTo>
                    <a:pt x="155" y="0"/>
                    <a:pt x="155" y="0"/>
                    <a:pt x="155" y="0"/>
                  </a:cubicBezTo>
                  <a:cubicBezTo>
                    <a:pt x="23" y="112"/>
                    <a:pt x="23" y="112"/>
                    <a:pt x="23" y="112"/>
                  </a:cubicBezTo>
                  <a:cubicBezTo>
                    <a:pt x="6" y="130"/>
                    <a:pt x="0" y="155"/>
                    <a:pt x="6" y="178"/>
                  </a:cubicBezTo>
                  <a:cubicBezTo>
                    <a:pt x="36" y="208"/>
                    <a:pt x="36" y="208"/>
                    <a:pt x="36" y="208"/>
                  </a:cubicBezTo>
                  <a:cubicBezTo>
                    <a:pt x="14" y="181"/>
                    <a:pt x="16" y="142"/>
                    <a:pt x="40" y="117"/>
                  </a:cubicBezTo>
                  <a:lnTo>
                    <a:pt x="156" y="0"/>
                  </a:lnTo>
                  <a:close/>
                </a:path>
              </a:pathLst>
            </a:custGeom>
            <a:solidFill>
              <a:schemeClr val="accent4">
                <a:lumMod val="75000"/>
              </a:schemeClr>
            </a:solidFill>
            <a:ln>
              <a:noFill/>
            </a:ln>
            <a:effectLst>
              <a:outerShdw blurRad="114300" dist="25400" algn="tl" rotWithShape="0">
                <a:prstClr val="black">
                  <a:alpha val="57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20" name="Freeform 18"/>
            <p:cNvSpPr>
              <a:spLocks/>
            </p:cNvSpPr>
            <p:nvPr/>
          </p:nvSpPr>
          <p:spPr bwMode="auto">
            <a:xfrm>
              <a:off x="5824538" y="4165600"/>
              <a:ext cx="1270000" cy="1535113"/>
            </a:xfrm>
            <a:custGeom>
              <a:avLst/>
              <a:gdLst>
                <a:gd name="T0" fmla="*/ 26 w 334"/>
                <a:gd name="T1" fmla="*/ 215 h 403"/>
                <a:gd name="T2" fmla="*/ 211 w 334"/>
                <a:gd name="T3" fmla="*/ 27 h 403"/>
                <a:gd name="T4" fmla="*/ 307 w 334"/>
                <a:gd name="T5" fmla="*/ 26 h 403"/>
                <a:gd name="T6" fmla="*/ 308 w 334"/>
                <a:gd name="T7" fmla="*/ 122 h 403"/>
                <a:gd name="T8" fmla="*/ 121 w 334"/>
                <a:gd name="T9" fmla="*/ 312 h 403"/>
                <a:gd name="T10" fmla="*/ 117 w 334"/>
                <a:gd name="T11" fmla="*/ 403 h 403"/>
                <a:gd name="T12" fmla="*/ 26 w 334"/>
                <a:gd name="T13" fmla="*/ 310 h 403"/>
                <a:gd name="T14" fmla="*/ 26 w 334"/>
                <a:gd name="T15" fmla="*/ 215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403">
                  <a:moveTo>
                    <a:pt x="26" y="215"/>
                  </a:moveTo>
                  <a:cubicBezTo>
                    <a:pt x="211" y="27"/>
                    <a:pt x="211" y="27"/>
                    <a:pt x="211" y="27"/>
                  </a:cubicBezTo>
                  <a:cubicBezTo>
                    <a:pt x="238" y="0"/>
                    <a:pt x="281" y="0"/>
                    <a:pt x="307" y="26"/>
                  </a:cubicBezTo>
                  <a:cubicBezTo>
                    <a:pt x="334" y="53"/>
                    <a:pt x="334" y="96"/>
                    <a:pt x="308" y="122"/>
                  </a:cubicBezTo>
                  <a:cubicBezTo>
                    <a:pt x="121" y="312"/>
                    <a:pt x="121" y="312"/>
                    <a:pt x="121" y="312"/>
                  </a:cubicBezTo>
                  <a:cubicBezTo>
                    <a:pt x="97" y="337"/>
                    <a:pt x="95" y="376"/>
                    <a:pt x="117" y="403"/>
                  </a:cubicBezTo>
                  <a:cubicBezTo>
                    <a:pt x="26" y="310"/>
                    <a:pt x="26" y="310"/>
                    <a:pt x="26" y="310"/>
                  </a:cubicBezTo>
                  <a:cubicBezTo>
                    <a:pt x="0" y="284"/>
                    <a:pt x="0" y="241"/>
                    <a:pt x="26" y="21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37" name="Group 36"/>
          <p:cNvGrpSpPr/>
          <p:nvPr/>
        </p:nvGrpSpPr>
        <p:grpSpPr>
          <a:xfrm>
            <a:off x="5722295" y="1761180"/>
            <a:ext cx="2685154" cy="2198296"/>
            <a:chOff x="5824538" y="1857375"/>
            <a:chExt cx="2324100" cy="1976438"/>
          </a:xfrm>
          <a:effectLst>
            <a:outerShdw blurRad="165100" dist="88900" dir="2700000" algn="tl" rotWithShape="0">
              <a:schemeClr val="accent2">
                <a:alpha val="50000"/>
              </a:schemeClr>
            </a:outerShdw>
          </a:effectLst>
        </p:grpSpPr>
        <p:sp>
          <p:nvSpPr>
            <p:cNvPr id="21" name="Freeform 19"/>
            <p:cNvSpPr>
              <a:spLocks/>
            </p:cNvSpPr>
            <p:nvPr/>
          </p:nvSpPr>
          <p:spPr bwMode="auto">
            <a:xfrm>
              <a:off x="6192838" y="2600325"/>
              <a:ext cx="1955800" cy="1233488"/>
            </a:xfrm>
            <a:custGeom>
              <a:avLst/>
              <a:gdLst>
                <a:gd name="T0" fmla="*/ 11 w 514"/>
                <a:gd name="T1" fmla="*/ 136 h 324"/>
                <a:gd name="T2" fmla="*/ 14 w 514"/>
                <a:gd name="T3" fmla="*/ 131 h 324"/>
                <a:gd name="T4" fmla="*/ 14 w 514"/>
                <a:gd name="T5" fmla="*/ 130 h 324"/>
                <a:gd name="T6" fmla="*/ 17 w 514"/>
                <a:gd name="T7" fmla="*/ 126 h 324"/>
                <a:gd name="T8" fmla="*/ 18 w 514"/>
                <a:gd name="T9" fmla="*/ 125 h 324"/>
                <a:gd name="T10" fmla="*/ 20 w 514"/>
                <a:gd name="T11" fmla="*/ 122 h 324"/>
                <a:gd name="T12" fmla="*/ 24 w 514"/>
                <a:gd name="T13" fmla="*/ 117 h 324"/>
                <a:gd name="T14" fmla="*/ 73 w 514"/>
                <a:gd name="T15" fmla="*/ 68 h 324"/>
                <a:gd name="T16" fmla="*/ 140 w 514"/>
                <a:gd name="T17" fmla="*/ 0 h 324"/>
                <a:gd name="T18" fmla="*/ 446 w 514"/>
                <a:gd name="T19" fmla="*/ 0 h 324"/>
                <a:gd name="T20" fmla="*/ 514 w 514"/>
                <a:gd name="T21" fmla="*/ 68 h 324"/>
                <a:gd name="T22" fmla="*/ 446 w 514"/>
                <a:gd name="T23" fmla="*/ 136 h 324"/>
                <a:gd name="T24" fmla="*/ 140 w 514"/>
                <a:gd name="T25" fmla="*/ 136 h 324"/>
                <a:gd name="T26" fmla="*/ 211 w 514"/>
                <a:gd name="T27" fmla="*/ 208 h 324"/>
                <a:gd name="T28" fmla="*/ 210 w 514"/>
                <a:gd name="T29" fmla="*/ 304 h 324"/>
                <a:gd name="T30" fmla="*/ 163 w 514"/>
                <a:gd name="T31" fmla="*/ 324 h 324"/>
                <a:gd name="T32" fmla="*/ 114 w 514"/>
                <a:gd name="T33" fmla="*/ 303 h 324"/>
                <a:gd name="T34" fmla="*/ 20 w 514"/>
                <a:gd name="T35" fmla="*/ 207 h 324"/>
                <a:gd name="T36" fmla="*/ 11 w 514"/>
                <a:gd name="T37" fmla="*/ 13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4" h="324">
                  <a:moveTo>
                    <a:pt x="11" y="136"/>
                  </a:moveTo>
                  <a:cubicBezTo>
                    <a:pt x="12" y="134"/>
                    <a:pt x="13" y="132"/>
                    <a:pt x="14" y="131"/>
                  </a:cubicBezTo>
                  <a:cubicBezTo>
                    <a:pt x="14" y="131"/>
                    <a:pt x="14" y="131"/>
                    <a:pt x="14" y="130"/>
                  </a:cubicBezTo>
                  <a:cubicBezTo>
                    <a:pt x="15" y="129"/>
                    <a:pt x="16" y="128"/>
                    <a:pt x="17" y="126"/>
                  </a:cubicBezTo>
                  <a:cubicBezTo>
                    <a:pt x="17" y="126"/>
                    <a:pt x="17" y="125"/>
                    <a:pt x="18" y="125"/>
                  </a:cubicBezTo>
                  <a:cubicBezTo>
                    <a:pt x="18" y="124"/>
                    <a:pt x="19" y="123"/>
                    <a:pt x="20" y="122"/>
                  </a:cubicBezTo>
                  <a:cubicBezTo>
                    <a:pt x="21" y="120"/>
                    <a:pt x="23" y="119"/>
                    <a:pt x="24" y="117"/>
                  </a:cubicBezTo>
                  <a:cubicBezTo>
                    <a:pt x="73" y="68"/>
                    <a:pt x="73" y="68"/>
                    <a:pt x="73" y="68"/>
                  </a:cubicBezTo>
                  <a:cubicBezTo>
                    <a:pt x="140" y="0"/>
                    <a:pt x="140" y="0"/>
                    <a:pt x="140" y="0"/>
                  </a:cubicBezTo>
                  <a:cubicBezTo>
                    <a:pt x="446" y="0"/>
                    <a:pt x="446" y="0"/>
                    <a:pt x="446" y="0"/>
                  </a:cubicBezTo>
                  <a:cubicBezTo>
                    <a:pt x="483" y="0"/>
                    <a:pt x="514" y="30"/>
                    <a:pt x="514" y="68"/>
                  </a:cubicBezTo>
                  <a:cubicBezTo>
                    <a:pt x="514" y="105"/>
                    <a:pt x="483" y="136"/>
                    <a:pt x="446" y="136"/>
                  </a:cubicBezTo>
                  <a:cubicBezTo>
                    <a:pt x="140" y="136"/>
                    <a:pt x="140" y="136"/>
                    <a:pt x="140" y="136"/>
                  </a:cubicBezTo>
                  <a:cubicBezTo>
                    <a:pt x="211" y="208"/>
                    <a:pt x="211" y="208"/>
                    <a:pt x="211" y="208"/>
                  </a:cubicBezTo>
                  <a:cubicBezTo>
                    <a:pt x="237" y="235"/>
                    <a:pt x="237" y="278"/>
                    <a:pt x="210" y="304"/>
                  </a:cubicBezTo>
                  <a:cubicBezTo>
                    <a:pt x="197" y="317"/>
                    <a:pt x="180" y="324"/>
                    <a:pt x="163" y="324"/>
                  </a:cubicBezTo>
                  <a:cubicBezTo>
                    <a:pt x="145" y="324"/>
                    <a:pt x="128" y="317"/>
                    <a:pt x="114" y="303"/>
                  </a:cubicBezTo>
                  <a:cubicBezTo>
                    <a:pt x="20" y="207"/>
                    <a:pt x="20" y="207"/>
                    <a:pt x="20" y="207"/>
                  </a:cubicBezTo>
                  <a:cubicBezTo>
                    <a:pt x="3" y="187"/>
                    <a:pt x="0" y="159"/>
                    <a:pt x="11" y="136"/>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22" name="Freeform 20"/>
            <p:cNvSpPr>
              <a:spLocks/>
            </p:cNvSpPr>
            <p:nvPr/>
          </p:nvSpPr>
          <p:spPr bwMode="auto">
            <a:xfrm>
              <a:off x="6132513" y="2600325"/>
              <a:ext cx="593725" cy="788988"/>
            </a:xfrm>
            <a:custGeom>
              <a:avLst/>
              <a:gdLst>
                <a:gd name="T0" fmla="*/ 156 w 156"/>
                <a:gd name="T1" fmla="*/ 0 h 207"/>
                <a:gd name="T2" fmla="*/ 155 w 156"/>
                <a:gd name="T3" fmla="*/ 0 h 207"/>
                <a:gd name="T4" fmla="*/ 23 w 156"/>
                <a:gd name="T5" fmla="*/ 112 h 207"/>
                <a:gd name="T6" fmla="*/ 6 w 156"/>
                <a:gd name="T7" fmla="*/ 177 h 207"/>
                <a:gd name="T8" fmla="*/ 36 w 156"/>
                <a:gd name="T9" fmla="*/ 207 h 207"/>
                <a:gd name="T10" fmla="*/ 40 w 156"/>
                <a:gd name="T11" fmla="*/ 117 h 207"/>
                <a:gd name="T12" fmla="*/ 156 w 156"/>
                <a:gd name="T13" fmla="*/ 0 h 207"/>
              </a:gdLst>
              <a:ahLst/>
              <a:cxnLst>
                <a:cxn ang="0">
                  <a:pos x="T0" y="T1"/>
                </a:cxn>
                <a:cxn ang="0">
                  <a:pos x="T2" y="T3"/>
                </a:cxn>
                <a:cxn ang="0">
                  <a:pos x="T4" y="T5"/>
                </a:cxn>
                <a:cxn ang="0">
                  <a:pos x="T6" y="T7"/>
                </a:cxn>
                <a:cxn ang="0">
                  <a:pos x="T8" y="T9"/>
                </a:cxn>
                <a:cxn ang="0">
                  <a:pos x="T10" y="T11"/>
                </a:cxn>
                <a:cxn ang="0">
                  <a:pos x="T12" y="T13"/>
                </a:cxn>
              </a:cxnLst>
              <a:rect l="0" t="0" r="r" b="b"/>
              <a:pathLst>
                <a:path w="156" h="207">
                  <a:moveTo>
                    <a:pt x="156" y="0"/>
                  </a:moveTo>
                  <a:cubicBezTo>
                    <a:pt x="155" y="0"/>
                    <a:pt x="155" y="0"/>
                    <a:pt x="155" y="0"/>
                  </a:cubicBezTo>
                  <a:cubicBezTo>
                    <a:pt x="23" y="112"/>
                    <a:pt x="23" y="112"/>
                    <a:pt x="23" y="112"/>
                  </a:cubicBezTo>
                  <a:cubicBezTo>
                    <a:pt x="6" y="130"/>
                    <a:pt x="0" y="155"/>
                    <a:pt x="6" y="177"/>
                  </a:cubicBezTo>
                  <a:cubicBezTo>
                    <a:pt x="36" y="207"/>
                    <a:pt x="36" y="207"/>
                    <a:pt x="36" y="207"/>
                  </a:cubicBezTo>
                  <a:cubicBezTo>
                    <a:pt x="14" y="181"/>
                    <a:pt x="16" y="142"/>
                    <a:pt x="40" y="117"/>
                  </a:cubicBezTo>
                  <a:lnTo>
                    <a:pt x="156" y="0"/>
                  </a:lnTo>
                  <a:close/>
                </a:path>
              </a:pathLst>
            </a:custGeom>
            <a:solidFill>
              <a:schemeClr val="accent3">
                <a:lumMod val="75000"/>
              </a:schemeClr>
            </a:solidFill>
            <a:ln>
              <a:noFill/>
            </a:ln>
            <a:effectLst>
              <a:outerShdw blurRad="114300" dist="25400" algn="tl" rotWithShape="0">
                <a:prstClr val="black">
                  <a:alpha val="57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23" name="Freeform 21"/>
            <p:cNvSpPr>
              <a:spLocks/>
            </p:cNvSpPr>
            <p:nvPr/>
          </p:nvSpPr>
          <p:spPr bwMode="auto">
            <a:xfrm>
              <a:off x="5824538" y="1857375"/>
              <a:ext cx="1270000" cy="1531938"/>
            </a:xfrm>
            <a:custGeom>
              <a:avLst/>
              <a:gdLst>
                <a:gd name="T0" fmla="*/ 26 w 334"/>
                <a:gd name="T1" fmla="*/ 215 h 402"/>
                <a:gd name="T2" fmla="*/ 211 w 334"/>
                <a:gd name="T3" fmla="*/ 27 h 402"/>
                <a:gd name="T4" fmla="*/ 307 w 334"/>
                <a:gd name="T5" fmla="*/ 26 h 402"/>
                <a:gd name="T6" fmla="*/ 308 w 334"/>
                <a:gd name="T7" fmla="*/ 122 h 402"/>
                <a:gd name="T8" fmla="*/ 121 w 334"/>
                <a:gd name="T9" fmla="*/ 312 h 402"/>
                <a:gd name="T10" fmla="*/ 117 w 334"/>
                <a:gd name="T11" fmla="*/ 402 h 402"/>
                <a:gd name="T12" fmla="*/ 26 w 334"/>
                <a:gd name="T13" fmla="*/ 310 h 402"/>
                <a:gd name="T14" fmla="*/ 26 w 334"/>
                <a:gd name="T15" fmla="*/ 215 h 4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402">
                  <a:moveTo>
                    <a:pt x="26" y="215"/>
                  </a:moveTo>
                  <a:cubicBezTo>
                    <a:pt x="211" y="27"/>
                    <a:pt x="211" y="27"/>
                    <a:pt x="211" y="27"/>
                  </a:cubicBezTo>
                  <a:cubicBezTo>
                    <a:pt x="238" y="0"/>
                    <a:pt x="281" y="0"/>
                    <a:pt x="307" y="26"/>
                  </a:cubicBezTo>
                  <a:cubicBezTo>
                    <a:pt x="334" y="53"/>
                    <a:pt x="334" y="96"/>
                    <a:pt x="308" y="122"/>
                  </a:cubicBezTo>
                  <a:cubicBezTo>
                    <a:pt x="121" y="312"/>
                    <a:pt x="121" y="312"/>
                    <a:pt x="121" y="312"/>
                  </a:cubicBezTo>
                  <a:cubicBezTo>
                    <a:pt x="97" y="337"/>
                    <a:pt x="95" y="376"/>
                    <a:pt x="117" y="402"/>
                  </a:cubicBezTo>
                  <a:cubicBezTo>
                    <a:pt x="26" y="310"/>
                    <a:pt x="26" y="310"/>
                    <a:pt x="26" y="310"/>
                  </a:cubicBezTo>
                  <a:cubicBezTo>
                    <a:pt x="0" y="284"/>
                    <a:pt x="0" y="241"/>
                    <a:pt x="26" y="21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38" name="Group 37"/>
          <p:cNvGrpSpPr/>
          <p:nvPr/>
        </p:nvGrpSpPr>
        <p:grpSpPr>
          <a:xfrm>
            <a:off x="3791213" y="700088"/>
            <a:ext cx="2584188" cy="2165576"/>
            <a:chOff x="4051301" y="700088"/>
            <a:chExt cx="2324100" cy="1976438"/>
          </a:xfrm>
          <a:effectLst>
            <a:outerShdw blurRad="165100" dist="88900" dir="2700000" algn="tl" rotWithShape="0">
              <a:schemeClr val="accent1">
                <a:alpha val="50000"/>
              </a:schemeClr>
            </a:outerShdw>
          </a:effectLst>
        </p:grpSpPr>
        <p:sp>
          <p:nvSpPr>
            <p:cNvPr id="24" name="Freeform 22"/>
            <p:cNvSpPr>
              <a:spLocks/>
            </p:cNvSpPr>
            <p:nvPr/>
          </p:nvSpPr>
          <p:spPr bwMode="auto">
            <a:xfrm>
              <a:off x="4051301" y="1443038"/>
              <a:ext cx="1951038" cy="1233488"/>
            </a:xfrm>
            <a:custGeom>
              <a:avLst/>
              <a:gdLst>
                <a:gd name="T0" fmla="*/ 502 w 513"/>
                <a:gd name="T1" fmla="*/ 136 h 324"/>
                <a:gd name="T2" fmla="*/ 500 w 513"/>
                <a:gd name="T3" fmla="*/ 131 h 324"/>
                <a:gd name="T4" fmla="*/ 499 w 513"/>
                <a:gd name="T5" fmla="*/ 131 h 324"/>
                <a:gd name="T6" fmla="*/ 497 w 513"/>
                <a:gd name="T7" fmla="*/ 126 h 324"/>
                <a:gd name="T8" fmla="*/ 496 w 513"/>
                <a:gd name="T9" fmla="*/ 125 h 324"/>
                <a:gd name="T10" fmla="*/ 493 w 513"/>
                <a:gd name="T11" fmla="*/ 122 h 324"/>
                <a:gd name="T12" fmla="*/ 489 w 513"/>
                <a:gd name="T13" fmla="*/ 117 h 324"/>
                <a:gd name="T14" fmla="*/ 441 w 513"/>
                <a:gd name="T15" fmla="*/ 68 h 324"/>
                <a:gd name="T16" fmla="*/ 374 w 513"/>
                <a:gd name="T17" fmla="*/ 0 h 324"/>
                <a:gd name="T18" fmla="*/ 67 w 513"/>
                <a:gd name="T19" fmla="*/ 0 h 324"/>
                <a:gd name="T20" fmla="*/ 0 w 513"/>
                <a:gd name="T21" fmla="*/ 68 h 324"/>
                <a:gd name="T22" fmla="*/ 67 w 513"/>
                <a:gd name="T23" fmla="*/ 136 h 324"/>
                <a:gd name="T24" fmla="*/ 374 w 513"/>
                <a:gd name="T25" fmla="*/ 136 h 324"/>
                <a:gd name="T26" fmla="*/ 302 w 513"/>
                <a:gd name="T27" fmla="*/ 208 h 324"/>
                <a:gd name="T28" fmla="*/ 303 w 513"/>
                <a:gd name="T29" fmla="*/ 304 h 324"/>
                <a:gd name="T30" fmla="*/ 351 w 513"/>
                <a:gd name="T31" fmla="*/ 324 h 324"/>
                <a:gd name="T32" fmla="*/ 399 w 513"/>
                <a:gd name="T33" fmla="*/ 304 h 324"/>
                <a:gd name="T34" fmla="*/ 494 w 513"/>
                <a:gd name="T35" fmla="*/ 208 h 324"/>
                <a:gd name="T36" fmla="*/ 502 w 513"/>
                <a:gd name="T37" fmla="*/ 13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3" h="324">
                  <a:moveTo>
                    <a:pt x="502" y="136"/>
                  </a:moveTo>
                  <a:cubicBezTo>
                    <a:pt x="501" y="134"/>
                    <a:pt x="501" y="132"/>
                    <a:pt x="500" y="131"/>
                  </a:cubicBezTo>
                  <a:cubicBezTo>
                    <a:pt x="500" y="131"/>
                    <a:pt x="499" y="131"/>
                    <a:pt x="499" y="131"/>
                  </a:cubicBezTo>
                  <a:cubicBezTo>
                    <a:pt x="499" y="129"/>
                    <a:pt x="498" y="128"/>
                    <a:pt x="497" y="126"/>
                  </a:cubicBezTo>
                  <a:cubicBezTo>
                    <a:pt x="496" y="126"/>
                    <a:pt x="496" y="125"/>
                    <a:pt x="496" y="125"/>
                  </a:cubicBezTo>
                  <a:cubicBezTo>
                    <a:pt x="495" y="124"/>
                    <a:pt x="494" y="123"/>
                    <a:pt x="493" y="122"/>
                  </a:cubicBezTo>
                  <a:cubicBezTo>
                    <a:pt x="492" y="120"/>
                    <a:pt x="491" y="119"/>
                    <a:pt x="489" y="117"/>
                  </a:cubicBezTo>
                  <a:cubicBezTo>
                    <a:pt x="441" y="68"/>
                    <a:pt x="441" y="68"/>
                    <a:pt x="441" y="68"/>
                  </a:cubicBezTo>
                  <a:cubicBezTo>
                    <a:pt x="374" y="0"/>
                    <a:pt x="374" y="0"/>
                    <a:pt x="374" y="0"/>
                  </a:cubicBezTo>
                  <a:cubicBezTo>
                    <a:pt x="67" y="0"/>
                    <a:pt x="67" y="0"/>
                    <a:pt x="67" y="0"/>
                  </a:cubicBezTo>
                  <a:cubicBezTo>
                    <a:pt x="30" y="0"/>
                    <a:pt x="0" y="30"/>
                    <a:pt x="0" y="68"/>
                  </a:cubicBezTo>
                  <a:cubicBezTo>
                    <a:pt x="0" y="105"/>
                    <a:pt x="30" y="136"/>
                    <a:pt x="67" y="136"/>
                  </a:cubicBezTo>
                  <a:cubicBezTo>
                    <a:pt x="374" y="136"/>
                    <a:pt x="374" y="136"/>
                    <a:pt x="374" y="136"/>
                  </a:cubicBezTo>
                  <a:cubicBezTo>
                    <a:pt x="302" y="208"/>
                    <a:pt x="302" y="208"/>
                    <a:pt x="302" y="208"/>
                  </a:cubicBezTo>
                  <a:cubicBezTo>
                    <a:pt x="276" y="235"/>
                    <a:pt x="276" y="278"/>
                    <a:pt x="303" y="304"/>
                  </a:cubicBezTo>
                  <a:cubicBezTo>
                    <a:pt x="316" y="317"/>
                    <a:pt x="333" y="324"/>
                    <a:pt x="351" y="324"/>
                  </a:cubicBezTo>
                  <a:cubicBezTo>
                    <a:pt x="368" y="324"/>
                    <a:pt x="386" y="317"/>
                    <a:pt x="399" y="304"/>
                  </a:cubicBezTo>
                  <a:cubicBezTo>
                    <a:pt x="494" y="208"/>
                    <a:pt x="494" y="208"/>
                    <a:pt x="494" y="208"/>
                  </a:cubicBezTo>
                  <a:cubicBezTo>
                    <a:pt x="510" y="187"/>
                    <a:pt x="513" y="159"/>
                    <a:pt x="502" y="136"/>
                  </a:cubicBezTo>
                  <a:close/>
                </a:path>
              </a:pathLst>
            </a:custGeom>
            <a:solidFill>
              <a:srgbClr val="0099EE"/>
            </a:solidFill>
            <a:ln>
              <a:noFill/>
            </a:ln>
          </p:spPr>
          <p:txBody>
            <a:bodyPr vert="horz" wrap="square" lIns="91440" tIns="45720" rIns="91440" bIns="45720" numCol="1" anchor="t" anchorCtr="0" compatLnSpc="1">
              <a:prstTxWarp prst="textNoShape">
                <a:avLst/>
              </a:prstTxWarp>
            </a:bodyPr>
            <a:lstStyle/>
            <a:p>
              <a:endParaRPr lang="ru-RU"/>
            </a:p>
          </p:txBody>
        </p:sp>
        <p:sp>
          <p:nvSpPr>
            <p:cNvPr id="25" name="Freeform 23"/>
            <p:cNvSpPr>
              <a:spLocks/>
            </p:cNvSpPr>
            <p:nvPr/>
          </p:nvSpPr>
          <p:spPr bwMode="auto">
            <a:xfrm>
              <a:off x="5473701" y="1443038"/>
              <a:ext cx="590550" cy="792163"/>
            </a:xfrm>
            <a:custGeom>
              <a:avLst/>
              <a:gdLst>
                <a:gd name="T0" fmla="*/ 0 w 155"/>
                <a:gd name="T1" fmla="*/ 0 h 208"/>
                <a:gd name="T2" fmla="*/ 1 w 155"/>
                <a:gd name="T3" fmla="*/ 0 h 208"/>
                <a:gd name="T4" fmla="*/ 132 w 155"/>
                <a:gd name="T5" fmla="*/ 112 h 208"/>
                <a:gd name="T6" fmla="*/ 149 w 155"/>
                <a:gd name="T7" fmla="*/ 178 h 208"/>
                <a:gd name="T8" fmla="*/ 120 w 155"/>
                <a:gd name="T9" fmla="*/ 208 h 208"/>
                <a:gd name="T10" fmla="*/ 115 w 155"/>
                <a:gd name="T11" fmla="*/ 117 h 208"/>
                <a:gd name="T12" fmla="*/ 0 w 155"/>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55" h="208">
                  <a:moveTo>
                    <a:pt x="0" y="0"/>
                  </a:moveTo>
                  <a:cubicBezTo>
                    <a:pt x="1" y="0"/>
                    <a:pt x="1" y="0"/>
                    <a:pt x="1" y="0"/>
                  </a:cubicBezTo>
                  <a:cubicBezTo>
                    <a:pt x="132" y="112"/>
                    <a:pt x="132" y="112"/>
                    <a:pt x="132" y="112"/>
                  </a:cubicBezTo>
                  <a:cubicBezTo>
                    <a:pt x="150" y="130"/>
                    <a:pt x="155" y="155"/>
                    <a:pt x="149" y="178"/>
                  </a:cubicBezTo>
                  <a:cubicBezTo>
                    <a:pt x="120" y="208"/>
                    <a:pt x="120" y="208"/>
                    <a:pt x="120" y="208"/>
                  </a:cubicBezTo>
                  <a:cubicBezTo>
                    <a:pt x="141" y="181"/>
                    <a:pt x="140" y="142"/>
                    <a:pt x="115" y="117"/>
                  </a:cubicBezTo>
                  <a:lnTo>
                    <a:pt x="0" y="0"/>
                  </a:lnTo>
                  <a:close/>
                </a:path>
              </a:pathLst>
            </a:custGeom>
            <a:solidFill>
              <a:schemeClr val="accent2"/>
            </a:solidFill>
            <a:ln>
              <a:noFill/>
            </a:ln>
            <a:effectLst>
              <a:outerShdw blurRad="50800" dist="38100" dir="96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26" name="Freeform 24"/>
            <p:cNvSpPr>
              <a:spLocks/>
            </p:cNvSpPr>
            <p:nvPr/>
          </p:nvSpPr>
          <p:spPr bwMode="auto">
            <a:xfrm>
              <a:off x="5100638" y="700088"/>
              <a:ext cx="1274763" cy="1535113"/>
            </a:xfrm>
            <a:custGeom>
              <a:avLst/>
              <a:gdLst>
                <a:gd name="T0" fmla="*/ 309 w 335"/>
                <a:gd name="T1" fmla="*/ 215 h 403"/>
                <a:gd name="T2" fmla="*/ 123 w 335"/>
                <a:gd name="T3" fmla="*/ 27 h 403"/>
                <a:gd name="T4" fmla="*/ 27 w 335"/>
                <a:gd name="T5" fmla="*/ 26 h 403"/>
                <a:gd name="T6" fmla="*/ 26 w 335"/>
                <a:gd name="T7" fmla="*/ 122 h 403"/>
                <a:gd name="T8" fmla="*/ 213 w 335"/>
                <a:gd name="T9" fmla="*/ 312 h 403"/>
                <a:gd name="T10" fmla="*/ 218 w 335"/>
                <a:gd name="T11" fmla="*/ 403 h 403"/>
                <a:gd name="T12" fmla="*/ 309 w 335"/>
                <a:gd name="T13" fmla="*/ 311 h 403"/>
                <a:gd name="T14" fmla="*/ 309 w 335"/>
                <a:gd name="T15" fmla="*/ 215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403">
                  <a:moveTo>
                    <a:pt x="309" y="215"/>
                  </a:moveTo>
                  <a:cubicBezTo>
                    <a:pt x="123" y="27"/>
                    <a:pt x="123" y="27"/>
                    <a:pt x="123" y="27"/>
                  </a:cubicBezTo>
                  <a:cubicBezTo>
                    <a:pt x="97" y="0"/>
                    <a:pt x="54" y="0"/>
                    <a:pt x="27" y="26"/>
                  </a:cubicBezTo>
                  <a:cubicBezTo>
                    <a:pt x="0" y="53"/>
                    <a:pt x="0" y="96"/>
                    <a:pt x="26" y="122"/>
                  </a:cubicBezTo>
                  <a:cubicBezTo>
                    <a:pt x="213" y="312"/>
                    <a:pt x="213" y="312"/>
                    <a:pt x="213" y="312"/>
                  </a:cubicBezTo>
                  <a:cubicBezTo>
                    <a:pt x="238" y="337"/>
                    <a:pt x="239" y="376"/>
                    <a:pt x="218" y="403"/>
                  </a:cubicBezTo>
                  <a:cubicBezTo>
                    <a:pt x="309" y="311"/>
                    <a:pt x="309" y="311"/>
                    <a:pt x="309" y="311"/>
                  </a:cubicBezTo>
                  <a:cubicBezTo>
                    <a:pt x="335" y="284"/>
                    <a:pt x="335" y="242"/>
                    <a:pt x="309" y="21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36" name="Group 35"/>
          <p:cNvGrpSpPr/>
          <p:nvPr/>
        </p:nvGrpSpPr>
        <p:grpSpPr>
          <a:xfrm>
            <a:off x="3705572" y="2875606"/>
            <a:ext cx="2778808" cy="2335551"/>
            <a:chOff x="4051301" y="3008313"/>
            <a:chExt cx="2324100" cy="1976438"/>
          </a:xfrm>
          <a:effectLst>
            <a:outerShdw blurRad="165100" dist="88900" dir="2700000" algn="tl" rotWithShape="0">
              <a:schemeClr val="accent3">
                <a:alpha val="50000"/>
              </a:schemeClr>
            </a:outerShdw>
          </a:effectLst>
        </p:grpSpPr>
        <p:sp>
          <p:nvSpPr>
            <p:cNvPr id="27" name="Freeform 25"/>
            <p:cNvSpPr>
              <a:spLocks/>
            </p:cNvSpPr>
            <p:nvPr/>
          </p:nvSpPr>
          <p:spPr bwMode="auto">
            <a:xfrm>
              <a:off x="4051301" y="3751263"/>
              <a:ext cx="1951038" cy="1233488"/>
            </a:xfrm>
            <a:custGeom>
              <a:avLst/>
              <a:gdLst>
                <a:gd name="T0" fmla="*/ 502 w 513"/>
                <a:gd name="T1" fmla="*/ 136 h 324"/>
                <a:gd name="T2" fmla="*/ 500 w 513"/>
                <a:gd name="T3" fmla="*/ 131 h 324"/>
                <a:gd name="T4" fmla="*/ 499 w 513"/>
                <a:gd name="T5" fmla="*/ 131 h 324"/>
                <a:gd name="T6" fmla="*/ 497 w 513"/>
                <a:gd name="T7" fmla="*/ 126 h 324"/>
                <a:gd name="T8" fmla="*/ 496 w 513"/>
                <a:gd name="T9" fmla="*/ 125 h 324"/>
                <a:gd name="T10" fmla="*/ 493 w 513"/>
                <a:gd name="T11" fmla="*/ 122 h 324"/>
                <a:gd name="T12" fmla="*/ 489 w 513"/>
                <a:gd name="T13" fmla="*/ 117 h 324"/>
                <a:gd name="T14" fmla="*/ 441 w 513"/>
                <a:gd name="T15" fmla="*/ 68 h 324"/>
                <a:gd name="T16" fmla="*/ 374 w 513"/>
                <a:gd name="T17" fmla="*/ 0 h 324"/>
                <a:gd name="T18" fmla="*/ 67 w 513"/>
                <a:gd name="T19" fmla="*/ 0 h 324"/>
                <a:gd name="T20" fmla="*/ 0 w 513"/>
                <a:gd name="T21" fmla="*/ 68 h 324"/>
                <a:gd name="T22" fmla="*/ 67 w 513"/>
                <a:gd name="T23" fmla="*/ 136 h 324"/>
                <a:gd name="T24" fmla="*/ 374 w 513"/>
                <a:gd name="T25" fmla="*/ 136 h 324"/>
                <a:gd name="T26" fmla="*/ 302 w 513"/>
                <a:gd name="T27" fmla="*/ 208 h 324"/>
                <a:gd name="T28" fmla="*/ 303 w 513"/>
                <a:gd name="T29" fmla="*/ 304 h 324"/>
                <a:gd name="T30" fmla="*/ 351 w 513"/>
                <a:gd name="T31" fmla="*/ 324 h 324"/>
                <a:gd name="T32" fmla="*/ 399 w 513"/>
                <a:gd name="T33" fmla="*/ 304 h 324"/>
                <a:gd name="T34" fmla="*/ 494 w 513"/>
                <a:gd name="T35" fmla="*/ 208 h 324"/>
                <a:gd name="T36" fmla="*/ 502 w 513"/>
                <a:gd name="T37" fmla="*/ 13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3" h="324">
                  <a:moveTo>
                    <a:pt x="502" y="136"/>
                  </a:moveTo>
                  <a:cubicBezTo>
                    <a:pt x="501" y="134"/>
                    <a:pt x="501" y="133"/>
                    <a:pt x="500" y="131"/>
                  </a:cubicBezTo>
                  <a:cubicBezTo>
                    <a:pt x="500" y="131"/>
                    <a:pt x="499" y="131"/>
                    <a:pt x="499" y="131"/>
                  </a:cubicBezTo>
                  <a:cubicBezTo>
                    <a:pt x="499" y="129"/>
                    <a:pt x="498" y="128"/>
                    <a:pt x="497" y="126"/>
                  </a:cubicBezTo>
                  <a:cubicBezTo>
                    <a:pt x="496" y="126"/>
                    <a:pt x="496" y="125"/>
                    <a:pt x="496" y="125"/>
                  </a:cubicBezTo>
                  <a:cubicBezTo>
                    <a:pt x="495" y="124"/>
                    <a:pt x="494" y="123"/>
                    <a:pt x="493" y="122"/>
                  </a:cubicBezTo>
                  <a:cubicBezTo>
                    <a:pt x="492" y="120"/>
                    <a:pt x="491" y="119"/>
                    <a:pt x="489" y="117"/>
                  </a:cubicBezTo>
                  <a:cubicBezTo>
                    <a:pt x="441" y="68"/>
                    <a:pt x="441" y="68"/>
                    <a:pt x="441" y="68"/>
                  </a:cubicBezTo>
                  <a:cubicBezTo>
                    <a:pt x="374" y="0"/>
                    <a:pt x="374" y="0"/>
                    <a:pt x="374" y="0"/>
                  </a:cubicBezTo>
                  <a:cubicBezTo>
                    <a:pt x="67" y="0"/>
                    <a:pt x="67" y="0"/>
                    <a:pt x="67" y="0"/>
                  </a:cubicBezTo>
                  <a:cubicBezTo>
                    <a:pt x="30" y="0"/>
                    <a:pt x="0" y="30"/>
                    <a:pt x="0" y="68"/>
                  </a:cubicBezTo>
                  <a:cubicBezTo>
                    <a:pt x="0" y="105"/>
                    <a:pt x="30" y="136"/>
                    <a:pt x="67" y="136"/>
                  </a:cubicBezTo>
                  <a:cubicBezTo>
                    <a:pt x="374" y="136"/>
                    <a:pt x="374" y="136"/>
                    <a:pt x="374" y="136"/>
                  </a:cubicBezTo>
                  <a:cubicBezTo>
                    <a:pt x="302" y="208"/>
                    <a:pt x="302" y="208"/>
                    <a:pt x="302" y="208"/>
                  </a:cubicBezTo>
                  <a:cubicBezTo>
                    <a:pt x="276" y="235"/>
                    <a:pt x="276" y="278"/>
                    <a:pt x="303" y="304"/>
                  </a:cubicBezTo>
                  <a:cubicBezTo>
                    <a:pt x="316" y="317"/>
                    <a:pt x="333" y="324"/>
                    <a:pt x="351" y="324"/>
                  </a:cubicBezTo>
                  <a:cubicBezTo>
                    <a:pt x="368" y="324"/>
                    <a:pt x="386" y="317"/>
                    <a:pt x="399" y="304"/>
                  </a:cubicBezTo>
                  <a:cubicBezTo>
                    <a:pt x="494" y="208"/>
                    <a:pt x="494" y="208"/>
                    <a:pt x="494" y="208"/>
                  </a:cubicBezTo>
                  <a:cubicBezTo>
                    <a:pt x="510" y="187"/>
                    <a:pt x="513" y="159"/>
                    <a:pt x="502" y="136"/>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28" name="Freeform 26"/>
            <p:cNvSpPr>
              <a:spLocks/>
            </p:cNvSpPr>
            <p:nvPr/>
          </p:nvSpPr>
          <p:spPr bwMode="auto">
            <a:xfrm>
              <a:off x="5473701" y="3751263"/>
              <a:ext cx="590550" cy="792163"/>
            </a:xfrm>
            <a:custGeom>
              <a:avLst/>
              <a:gdLst>
                <a:gd name="T0" fmla="*/ 0 w 155"/>
                <a:gd name="T1" fmla="*/ 0 h 208"/>
                <a:gd name="T2" fmla="*/ 1 w 155"/>
                <a:gd name="T3" fmla="*/ 0 h 208"/>
                <a:gd name="T4" fmla="*/ 132 w 155"/>
                <a:gd name="T5" fmla="*/ 112 h 208"/>
                <a:gd name="T6" fmla="*/ 149 w 155"/>
                <a:gd name="T7" fmla="*/ 178 h 208"/>
                <a:gd name="T8" fmla="*/ 120 w 155"/>
                <a:gd name="T9" fmla="*/ 208 h 208"/>
                <a:gd name="T10" fmla="*/ 115 w 155"/>
                <a:gd name="T11" fmla="*/ 117 h 208"/>
                <a:gd name="T12" fmla="*/ 0 w 155"/>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55" h="208">
                  <a:moveTo>
                    <a:pt x="0" y="0"/>
                  </a:moveTo>
                  <a:cubicBezTo>
                    <a:pt x="1" y="0"/>
                    <a:pt x="1" y="0"/>
                    <a:pt x="1" y="0"/>
                  </a:cubicBezTo>
                  <a:cubicBezTo>
                    <a:pt x="132" y="112"/>
                    <a:pt x="132" y="112"/>
                    <a:pt x="132" y="112"/>
                  </a:cubicBezTo>
                  <a:cubicBezTo>
                    <a:pt x="150" y="130"/>
                    <a:pt x="155" y="155"/>
                    <a:pt x="149" y="178"/>
                  </a:cubicBezTo>
                  <a:cubicBezTo>
                    <a:pt x="120" y="208"/>
                    <a:pt x="120" y="208"/>
                    <a:pt x="120" y="208"/>
                  </a:cubicBezTo>
                  <a:cubicBezTo>
                    <a:pt x="141" y="181"/>
                    <a:pt x="140" y="142"/>
                    <a:pt x="115" y="117"/>
                  </a:cubicBezTo>
                  <a:lnTo>
                    <a:pt x="0" y="0"/>
                  </a:lnTo>
                  <a:close/>
                </a:path>
              </a:pathLst>
            </a:custGeom>
            <a:solidFill>
              <a:schemeClr val="accent1">
                <a:lumMod val="75000"/>
              </a:schemeClr>
            </a:solidFill>
            <a:ln>
              <a:noFill/>
            </a:ln>
            <a:effectLst>
              <a:outerShdw blurRad="50800" dist="38100" dir="9600000" algn="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29" name="Freeform 27"/>
            <p:cNvSpPr>
              <a:spLocks/>
            </p:cNvSpPr>
            <p:nvPr/>
          </p:nvSpPr>
          <p:spPr bwMode="auto">
            <a:xfrm>
              <a:off x="5100638" y="3008313"/>
              <a:ext cx="1274763" cy="1535113"/>
            </a:xfrm>
            <a:custGeom>
              <a:avLst/>
              <a:gdLst>
                <a:gd name="T0" fmla="*/ 309 w 335"/>
                <a:gd name="T1" fmla="*/ 215 h 403"/>
                <a:gd name="T2" fmla="*/ 123 w 335"/>
                <a:gd name="T3" fmla="*/ 27 h 403"/>
                <a:gd name="T4" fmla="*/ 27 w 335"/>
                <a:gd name="T5" fmla="*/ 26 h 403"/>
                <a:gd name="T6" fmla="*/ 26 w 335"/>
                <a:gd name="T7" fmla="*/ 123 h 403"/>
                <a:gd name="T8" fmla="*/ 213 w 335"/>
                <a:gd name="T9" fmla="*/ 312 h 403"/>
                <a:gd name="T10" fmla="*/ 218 w 335"/>
                <a:gd name="T11" fmla="*/ 403 h 403"/>
                <a:gd name="T12" fmla="*/ 309 w 335"/>
                <a:gd name="T13" fmla="*/ 311 h 403"/>
                <a:gd name="T14" fmla="*/ 309 w 335"/>
                <a:gd name="T15" fmla="*/ 215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403">
                  <a:moveTo>
                    <a:pt x="309" y="215"/>
                  </a:moveTo>
                  <a:cubicBezTo>
                    <a:pt x="123" y="27"/>
                    <a:pt x="123" y="27"/>
                    <a:pt x="123" y="27"/>
                  </a:cubicBezTo>
                  <a:cubicBezTo>
                    <a:pt x="97" y="0"/>
                    <a:pt x="54" y="0"/>
                    <a:pt x="27" y="26"/>
                  </a:cubicBezTo>
                  <a:cubicBezTo>
                    <a:pt x="0" y="53"/>
                    <a:pt x="0" y="96"/>
                    <a:pt x="26" y="123"/>
                  </a:cubicBezTo>
                  <a:cubicBezTo>
                    <a:pt x="213" y="312"/>
                    <a:pt x="213" y="312"/>
                    <a:pt x="213" y="312"/>
                  </a:cubicBezTo>
                  <a:cubicBezTo>
                    <a:pt x="238" y="337"/>
                    <a:pt x="239" y="376"/>
                    <a:pt x="218" y="403"/>
                  </a:cubicBezTo>
                  <a:cubicBezTo>
                    <a:pt x="309" y="311"/>
                    <a:pt x="309" y="311"/>
                    <a:pt x="309" y="311"/>
                  </a:cubicBezTo>
                  <a:cubicBezTo>
                    <a:pt x="335" y="284"/>
                    <a:pt x="335" y="242"/>
                    <a:pt x="309" y="21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30" name="Rectangle 28"/>
          <p:cNvSpPr>
            <a:spLocks noChangeArrowheads="1"/>
          </p:cNvSpPr>
          <p:nvPr/>
        </p:nvSpPr>
        <p:spPr bwMode="auto">
          <a:xfrm>
            <a:off x="4080184" y="1604804"/>
            <a:ext cx="191558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ru-RU" sz="1600" b="1" i="0" u="none" strike="noStrike" cap="none" normalizeH="0" baseline="0" dirty="0">
                <a:ln>
                  <a:noFill/>
                </a:ln>
                <a:solidFill>
                  <a:schemeClr val="bg2"/>
                </a:solidFill>
                <a:effectLst/>
                <a:latin typeface="Montserrat SemiBold" panose="00000700000000000000" pitchFamily="50" charset="-52"/>
              </a:rPr>
              <a:t>ORIENTACIÓN AL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ru-RU" sz="1600" b="1" i="0" u="none" strike="noStrike" cap="none" normalizeH="0" baseline="0" dirty="0">
                <a:ln>
                  <a:noFill/>
                </a:ln>
                <a:solidFill>
                  <a:schemeClr val="bg2"/>
                </a:solidFill>
                <a:effectLst/>
                <a:latin typeface="Montserrat SemiBold" panose="00000700000000000000" pitchFamily="50" charset="-52"/>
              </a:rPr>
              <a:t>CLIENTE</a:t>
            </a:r>
            <a:endParaRPr kumimoji="0" lang="ru-RU" altLang="ru-RU" sz="1200" b="0" i="0" u="none" strike="noStrike" cap="none" normalizeH="0" baseline="0" dirty="0">
              <a:ln>
                <a:noFill/>
              </a:ln>
              <a:solidFill>
                <a:schemeClr val="bg2"/>
              </a:solidFill>
              <a:effectLst/>
              <a:latin typeface="Montserrat SemiBold" panose="00000700000000000000" pitchFamily="50" charset="-52"/>
            </a:endParaRPr>
          </a:p>
        </p:txBody>
      </p:sp>
      <p:sp>
        <p:nvSpPr>
          <p:cNvPr id="31" name="Rectangle 29"/>
          <p:cNvSpPr>
            <a:spLocks noChangeArrowheads="1"/>
          </p:cNvSpPr>
          <p:nvPr/>
        </p:nvSpPr>
        <p:spPr bwMode="auto">
          <a:xfrm>
            <a:off x="6128680" y="2666750"/>
            <a:ext cx="203902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ru-RU" sz="1600" b="1" i="0" u="none" strike="noStrike" cap="none" normalizeH="0" baseline="0" dirty="0">
                <a:ln>
                  <a:noFill/>
                </a:ln>
                <a:solidFill>
                  <a:schemeClr val="bg2"/>
                </a:solidFill>
                <a:effectLst/>
                <a:latin typeface="Montserrat SemiBold" panose="00000700000000000000" pitchFamily="50" charset="-52"/>
              </a:rPr>
              <a:t>COMPARADOR DE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ru-RU" sz="1600" b="1" i="0" u="none" strike="noStrike" cap="none" normalizeH="0" baseline="0" dirty="0">
                <a:ln>
                  <a:noFill/>
                </a:ln>
                <a:solidFill>
                  <a:schemeClr val="bg2"/>
                </a:solidFill>
                <a:effectLst/>
                <a:latin typeface="Montserrat SemiBold" panose="00000700000000000000" pitchFamily="50" charset="-52"/>
              </a:rPr>
              <a:t>PRECIOS</a:t>
            </a:r>
            <a:endParaRPr kumimoji="0" lang="ru-RU" altLang="ru-RU" sz="1200" b="0" i="0" u="none" strike="noStrike" cap="none" normalizeH="0" baseline="0" dirty="0">
              <a:ln>
                <a:noFill/>
              </a:ln>
              <a:solidFill>
                <a:schemeClr val="bg2"/>
              </a:solidFill>
              <a:effectLst/>
              <a:latin typeface="Montserrat SemiBold" panose="00000700000000000000" pitchFamily="50" charset="-52"/>
            </a:endParaRPr>
          </a:p>
        </p:txBody>
      </p:sp>
      <p:sp>
        <p:nvSpPr>
          <p:cNvPr id="32" name="Rectangle 30"/>
          <p:cNvSpPr>
            <a:spLocks noChangeArrowheads="1"/>
          </p:cNvSpPr>
          <p:nvPr/>
        </p:nvSpPr>
        <p:spPr bwMode="auto">
          <a:xfrm>
            <a:off x="6066223" y="4885510"/>
            <a:ext cx="256766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ru-RU" sz="1600" b="0" i="0" u="none" strike="noStrike" cap="none" normalizeH="0" baseline="0" dirty="0">
                <a:ln>
                  <a:noFill/>
                </a:ln>
                <a:solidFill>
                  <a:schemeClr val="bg2"/>
                </a:solidFill>
                <a:effectLst/>
                <a:latin typeface="Montserrat SemiBold" panose="00000700000000000000" pitchFamily="50" charset="-52"/>
              </a:rPr>
              <a:t>Brinda</a:t>
            </a:r>
            <a:r>
              <a:rPr kumimoji="0" lang="es-MX" altLang="ru-RU" sz="1600" b="0" i="0" u="none" strike="noStrike" cap="none" normalizeH="0" dirty="0">
                <a:ln>
                  <a:noFill/>
                </a:ln>
                <a:solidFill>
                  <a:schemeClr val="bg2"/>
                </a:solidFill>
                <a:effectLst/>
                <a:latin typeface="Montserrat SemiBold" panose="00000700000000000000" pitchFamily="50" charset="-52"/>
              </a:rPr>
              <a:t> sugerencias extra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ru-RU" sz="1600" b="0" i="0" u="none" strike="noStrike" cap="none" normalizeH="0" dirty="0">
                <a:ln>
                  <a:noFill/>
                </a:ln>
                <a:solidFill>
                  <a:schemeClr val="bg2"/>
                </a:solidFill>
                <a:effectLst/>
                <a:latin typeface="Montserrat SemiBold" panose="00000700000000000000" pitchFamily="50" charset="-52"/>
              </a:rPr>
              <a:t>de compra</a:t>
            </a:r>
            <a:endParaRPr kumimoji="0" lang="ru-RU" altLang="ru-RU" sz="1600" b="0" i="0" u="none" strike="noStrike" cap="none" normalizeH="0" baseline="0" dirty="0">
              <a:ln>
                <a:noFill/>
              </a:ln>
              <a:solidFill>
                <a:schemeClr val="bg2"/>
              </a:solidFill>
              <a:effectLst/>
              <a:latin typeface="Montserrat SemiBold" panose="00000700000000000000" pitchFamily="50" charset="-52"/>
            </a:endParaRPr>
          </a:p>
        </p:txBody>
      </p:sp>
      <p:sp>
        <p:nvSpPr>
          <p:cNvPr id="33" name="Rectangle 31"/>
          <p:cNvSpPr>
            <a:spLocks noChangeArrowheads="1"/>
          </p:cNvSpPr>
          <p:nvPr/>
        </p:nvSpPr>
        <p:spPr bwMode="auto">
          <a:xfrm>
            <a:off x="3933882" y="3809513"/>
            <a:ext cx="2132341" cy="49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ru-RU" sz="1600" b="1" i="0" u="none" strike="noStrike" cap="none" normalizeH="0" baseline="0" dirty="0">
                <a:ln>
                  <a:noFill/>
                </a:ln>
                <a:solidFill>
                  <a:schemeClr val="bg2"/>
                </a:solidFill>
                <a:effectLst/>
                <a:latin typeface="Montserrat SemiBold" panose="00000700000000000000" pitchFamily="50" charset="-52"/>
              </a:rPr>
              <a:t>Ofrecimiento</a:t>
            </a:r>
            <a:r>
              <a:rPr kumimoji="0" lang="es-MX" altLang="ru-RU" sz="1600" b="1" i="0" u="none" strike="noStrike" cap="none" normalizeH="0" dirty="0">
                <a:ln>
                  <a:noFill/>
                </a:ln>
                <a:solidFill>
                  <a:schemeClr val="bg2"/>
                </a:solidFill>
                <a:effectLst/>
                <a:latin typeface="Montserrat SemiBold" panose="00000700000000000000" pitchFamily="50" charset="-52"/>
              </a:rPr>
              <a:t> de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ru-RU" sz="1600" b="1" i="0" u="none" strike="noStrike" cap="none" normalizeH="0" dirty="0">
                <a:ln>
                  <a:noFill/>
                </a:ln>
                <a:solidFill>
                  <a:schemeClr val="bg2"/>
                </a:solidFill>
                <a:effectLst/>
                <a:latin typeface="Montserrat SemiBold" panose="00000700000000000000" pitchFamily="50" charset="-52"/>
              </a:rPr>
              <a:t>ofertas</a:t>
            </a:r>
            <a:endParaRPr kumimoji="0" lang="ru-RU" altLang="ru-RU" sz="1200" b="0" i="0" u="none" strike="noStrike" cap="none" normalizeH="0" baseline="0" dirty="0">
              <a:ln>
                <a:noFill/>
              </a:ln>
              <a:solidFill>
                <a:schemeClr val="bg2"/>
              </a:solidFill>
              <a:effectLst/>
              <a:latin typeface="Montserrat SemiBold" panose="00000700000000000000" pitchFamily="50" charset="-52"/>
            </a:endParaRPr>
          </a:p>
        </p:txBody>
      </p:sp>
      <p:grpSp>
        <p:nvGrpSpPr>
          <p:cNvPr id="5" name="Group 4">
            <a:extLst>
              <a:ext uri="{FF2B5EF4-FFF2-40B4-BE49-F238E27FC236}">
                <a16:creationId xmlns:a16="http://schemas.microsoft.com/office/drawing/2014/main" id="{18E41D21-B2EA-43FA-A36D-D0ED74CB0074}"/>
              </a:ext>
            </a:extLst>
          </p:cNvPr>
          <p:cNvGrpSpPr/>
          <p:nvPr/>
        </p:nvGrpSpPr>
        <p:grpSpPr>
          <a:xfrm>
            <a:off x="8768279" y="2131776"/>
            <a:ext cx="1653540" cy="4312645"/>
            <a:chOff x="8880613" y="1467315"/>
            <a:chExt cx="1653540" cy="4312645"/>
          </a:xfrm>
        </p:grpSpPr>
        <p:sp>
          <p:nvSpPr>
            <p:cNvPr id="34" name="Text Placeholder 53">
              <a:extLst>
                <a:ext uri="{FF2B5EF4-FFF2-40B4-BE49-F238E27FC236}">
                  <a16:creationId xmlns:a16="http://schemas.microsoft.com/office/drawing/2014/main" id="{C5A19184-8922-4927-9682-24B286240257}"/>
                </a:ext>
              </a:extLst>
            </p:cNvPr>
            <p:cNvSpPr txBox="1">
              <a:spLocks/>
            </p:cNvSpPr>
            <p:nvPr/>
          </p:nvSpPr>
          <p:spPr>
            <a:xfrm>
              <a:off x="8880613" y="5046533"/>
              <a:ext cx="1653540" cy="7334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100" dirty="0" err="1">
                  <a:solidFill>
                    <a:schemeClr val="tx1">
                      <a:lumMod val="50000"/>
                    </a:schemeClr>
                  </a:solidFill>
                  <a:latin typeface="Montserrat Light" panose="00000400000000000000" pitchFamily="50" charset="-52"/>
                </a:rPr>
                <a:t>Incluida</a:t>
              </a:r>
              <a:r>
                <a:rPr lang="en-US" sz="1100" dirty="0">
                  <a:solidFill>
                    <a:schemeClr val="tx1">
                      <a:lumMod val="50000"/>
                    </a:schemeClr>
                  </a:solidFill>
                  <a:latin typeface="Montserrat Light" panose="00000400000000000000" pitchFamily="50" charset="-52"/>
                </a:rPr>
                <a:t> </a:t>
              </a:r>
              <a:r>
                <a:rPr lang="en-US" sz="1100" dirty="0" err="1">
                  <a:solidFill>
                    <a:schemeClr val="tx1">
                      <a:lumMod val="50000"/>
                    </a:schemeClr>
                  </a:solidFill>
                  <a:latin typeface="Montserrat Light" panose="00000400000000000000" pitchFamily="50" charset="-52"/>
                </a:rPr>
                <a:t>en</a:t>
              </a:r>
              <a:r>
                <a:rPr lang="en-US" sz="1100" dirty="0">
                  <a:solidFill>
                    <a:schemeClr val="tx1">
                      <a:lumMod val="50000"/>
                    </a:schemeClr>
                  </a:solidFill>
                  <a:latin typeface="Montserrat Light" panose="00000400000000000000" pitchFamily="50" charset="-52"/>
                </a:rPr>
                <a:t> </a:t>
              </a:r>
              <a:r>
                <a:rPr lang="en-US" sz="1100" dirty="0" err="1">
                  <a:solidFill>
                    <a:schemeClr val="tx1">
                      <a:lumMod val="50000"/>
                    </a:schemeClr>
                  </a:solidFill>
                  <a:latin typeface="Montserrat Light" panose="00000400000000000000" pitchFamily="50" charset="-52"/>
                </a:rPr>
                <a:t>siguientes</a:t>
              </a:r>
              <a:r>
                <a:rPr lang="en-US" sz="1100" dirty="0">
                  <a:solidFill>
                    <a:schemeClr val="tx1">
                      <a:lumMod val="50000"/>
                    </a:schemeClr>
                  </a:solidFill>
                  <a:latin typeface="Montserrat Light" panose="00000400000000000000" pitchFamily="50" charset="-52"/>
                </a:rPr>
                <a:t> </a:t>
              </a:r>
              <a:r>
                <a:rPr lang="en-US" sz="1100" dirty="0" err="1">
                  <a:solidFill>
                    <a:schemeClr val="tx1">
                      <a:lumMod val="50000"/>
                    </a:schemeClr>
                  </a:solidFill>
                  <a:latin typeface="Montserrat Light" panose="00000400000000000000" pitchFamily="50" charset="-52"/>
                </a:rPr>
                <a:t>actualizaciones</a:t>
              </a:r>
              <a:r>
                <a:rPr lang="en-US" sz="1100" dirty="0">
                  <a:solidFill>
                    <a:schemeClr val="tx1">
                      <a:lumMod val="50000"/>
                    </a:schemeClr>
                  </a:solidFill>
                  <a:latin typeface="Montserrat Light" panose="00000400000000000000" pitchFamily="50" charset="-52"/>
                </a:rPr>
                <a:t> </a:t>
              </a:r>
            </a:p>
          </p:txBody>
        </p:sp>
        <p:sp>
          <p:nvSpPr>
            <p:cNvPr id="41" name="Freeform 13">
              <a:extLst>
                <a:ext uri="{FF2B5EF4-FFF2-40B4-BE49-F238E27FC236}">
                  <a16:creationId xmlns:a16="http://schemas.microsoft.com/office/drawing/2014/main" id="{9B29A2ED-F6DE-4E7A-86E5-6990515B0E5A}"/>
                </a:ext>
              </a:extLst>
            </p:cNvPr>
            <p:cNvSpPr>
              <a:spLocks noEditPoints="1"/>
            </p:cNvSpPr>
            <p:nvPr/>
          </p:nvSpPr>
          <p:spPr bwMode="auto">
            <a:xfrm>
              <a:off x="9368157" y="1467315"/>
              <a:ext cx="439880" cy="379938"/>
            </a:xfrm>
            <a:custGeom>
              <a:avLst/>
              <a:gdLst>
                <a:gd name="T0" fmla="*/ 139 w 199"/>
                <a:gd name="T1" fmla="*/ 90 h 172"/>
                <a:gd name="T2" fmla="*/ 139 w 199"/>
                <a:gd name="T3" fmla="*/ 97 h 172"/>
                <a:gd name="T4" fmla="*/ 125 w 199"/>
                <a:gd name="T5" fmla="*/ 97 h 172"/>
                <a:gd name="T6" fmla="*/ 125 w 199"/>
                <a:gd name="T7" fmla="*/ 90 h 172"/>
                <a:gd name="T8" fmla="*/ 98 w 199"/>
                <a:gd name="T9" fmla="*/ 71 h 172"/>
                <a:gd name="T10" fmla="*/ 111 w 199"/>
                <a:gd name="T11" fmla="*/ 65 h 172"/>
                <a:gd name="T12" fmla="*/ 133 w 199"/>
                <a:gd name="T13" fmla="*/ 77 h 172"/>
                <a:gd name="T14" fmla="*/ 151 w 199"/>
                <a:gd name="T15" fmla="*/ 65 h 172"/>
                <a:gd name="T16" fmla="*/ 132 w 199"/>
                <a:gd name="T17" fmla="*/ 54 h 172"/>
                <a:gd name="T18" fmla="*/ 102 w 199"/>
                <a:gd name="T19" fmla="*/ 30 h 172"/>
                <a:gd name="T20" fmla="*/ 125 w 199"/>
                <a:gd name="T21" fmla="*/ 8 h 172"/>
                <a:gd name="T22" fmla="*/ 125 w 199"/>
                <a:gd name="T23" fmla="*/ 0 h 172"/>
                <a:gd name="T24" fmla="*/ 139 w 199"/>
                <a:gd name="T25" fmla="*/ 0 h 172"/>
                <a:gd name="T26" fmla="*/ 139 w 199"/>
                <a:gd name="T27" fmla="*/ 8 h 172"/>
                <a:gd name="T28" fmla="*/ 163 w 199"/>
                <a:gd name="T29" fmla="*/ 23 h 172"/>
                <a:gd name="T30" fmla="*/ 151 w 199"/>
                <a:gd name="T31" fmla="*/ 29 h 172"/>
                <a:gd name="T32" fmla="*/ 132 w 199"/>
                <a:gd name="T33" fmla="*/ 20 h 172"/>
                <a:gd name="T34" fmla="*/ 116 w 199"/>
                <a:gd name="T35" fmla="*/ 31 h 172"/>
                <a:gd name="T36" fmla="*/ 134 w 199"/>
                <a:gd name="T37" fmla="*/ 40 h 172"/>
                <a:gd name="T38" fmla="*/ 165 w 199"/>
                <a:gd name="T39" fmla="*/ 65 h 172"/>
                <a:gd name="T40" fmla="*/ 139 w 199"/>
                <a:gd name="T41" fmla="*/ 90 h 172"/>
                <a:gd name="T42" fmla="*/ 191 w 199"/>
                <a:gd name="T43" fmla="*/ 128 h 172"/>
                <a:gd name="T44" fmla="*/ 141 w 199"/>
                <a:gd name="T45" fmla="*/ 143 h 172"/>
                <a:gd name="T46" fmla="*/ 102 w 199"/>
                <a:gd name="T47" fmla="*/ 127 h 172"/>
                <a:gd name="T48" fmla="*/ 144 w 199"/>
                <a:gd name="T49" fmla="*/ 125 h 172"/>
                <a:gd name="T50" fmla="*/ 118 w 199"/>
                <a:gd name="T51" fmla="*/ 109 h 172"/>
                <a:gd name="T52" fmla="*/ 85 w 199"/>
                <a:gd name="T53" fmla="*/ 102 h 172"/>
                <a:gd name="T54" fmla="*/ 40 w 199"/>
                <a:gd name="T55" fmla="*/ 114 h 172"/>
                <a:gd name="T56" fmla="*/ 40 w 199"/>
                <a:gd name="T57" fmla="*/ 160 h 172"/>
                <a:gd name="T58" fmla="*/ 69 w 199"/>
                <a:gd name="T59" fmla="*/ 166 h 172"/>
                <a:gd name="T60" fmla="*/ 147 w 199"/>
                <a:gd name="T61" fmla="*/ 169 h 172"/>
                <a:gd name="T62" fmla="*/ 197 w 199"/>
                <a:gd name="T63" fmla="*/ 135 h 172"/>
                <a:gd name="T64" fmla="*/ 191 w 199"/>
                <a:gd name="T65" fmla="*/ 128 h 172"/>
                <a:gd name="T66" fmla="*/ 0 w 199"/>
                <a:gd name="T67" fmla="*/ 172 h 172"/>
                <a:gd name="T68" fmla="*/ 32 w 199"/>
                <a:gd name="T69" fmla="*/ 172 h 172"/>
                <a:gd name="T70" fmla="*/ 32 w 199"/>
                <a:gd name="T71" fmla="*/ 114 h 172"/>
                <a:gd name="T72" fmla="*/ 0 w 199"/>
                <a:gd name="T73" fmla="*/ 114 h 172"/>
                <a:gd name="T74" fmla="*/ 0 w 199"/>
                <a:gd name="T75"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9" h="172">
                  <a:moveTo>
                    <a:pt x="139" y="90"/>
                  </a:moveTo>
                  <a:cubicBezTo>
                    <a:pt x="139" y="97"/>
                    <a:pt x="139" y="97"/>
                    <a:pt x="139" y="97"/>
                  </a:cubicBezTo>
                  <a:cubicBezTo>
                    <a:pt x="125" y="97"/>
                    <a:pt x="125" y="97"/>
                    <a:pt x="125" y="97"/>
                  </a:cubicBezTo>
                  <a:cubicBezTo>
                    <a:pt x="125" y="90"/>
                    <a:pt x="125" y="90"/>
                    <a:pt x="125" y="90"/>
                  </a:cubicBezTo>
                  <a:cubicBezTo>
                    <a:pt x="113" y="88"/>
                    <a:pt x="103" y="83"/>
                    <a:pt x="98" y="71"/>
                  </a:cubicBezTo>
                  <a:cubicBezTo>
                    <a:pt x="111" y="65"/>
                    <a:pt x="111" y="65"/>
                    <a:pt x="111" y="65"/>
                  </a:cubicBezTo>
                  <a:cubicBezTo>
                    <a:pt x="114" y="73"/>
                    <a:pt x="123" y="77"/>
                    <a:pt x="133" y="77"/>
                  </a:cubicBezTo>
                  <a:cubicBezTo>
                    <a:pt x="142" y="77"/>
                    <a:pt x="151" y="74"/>
                    <a:pt x="151" y="65"/>
                  </a:cubicBezTo>
                  <a:cubicBezTo>
                    <a:pt x="151" y="58"/>
                    <a:pt x="143" y="55"/>
                    <a:pt x="132" y="54"/>
                  </a:cubicBezTo>
                  <a:cubicBezTo>
                    <a:pt x="117" y="52"/>
                    <a:pt x="102" y="48"/>
                    <a:pt x="102" y="30"/>
                  </a:cubicBezTo>
                  <a:cubicBezTo>
                    <a:pt x="102" y="17"/>
                    <a:pt x="113" y="10"/>
                    <a:pt x="125" y="8"/>
                  </a:cubicBezTo>
                  <a:cubicBezTo>
                    <a:pt x="125" y="0"/>
                    <a:pt x="125" y="0"/>
                    <a:pt x="125" y="0"/>
                  </a:cubicBezTo>
                  <a:cubicBezTo>
                    <a:pt x="139" y="0"/>
                    <a:pt x="139" y="0"/>
                    <a:pt x="139" y="0"/>
                  </a:cubicBezTo>
                  <a:cubicBezTo>
                    <a:pt x="139" y="8"/>
                    <a:pt x="139" y="8"/>
                    <a:pt x="139" y="8"/>
                  </a:cubicBezTo>
                  <a:cubicBezTo>
                    <a:pt x="149" y="9"/>
                    <a:pt x="158" y="13"/>
                    <a:pt x="163" y="23"/>
                  </a:cubicBezTo>
                  <a:cubicBezTo>
                    <a:pt x="151" y="29"/>
                    <a:pt x="151" y="29"/>
                    <a:pt x="151" y="29"/>
                  </a:cubicBezTo>
                  <a:cubicBezTo>
                    <a:pt x="148" y="25"/>
                    <a:pt x="141" y="20"/>
                    <a:pt x="132" y="20"/>
                  </a:cubicBezTo>
                  <a:cubicBezTo>
                    <a:pt x="122" y="20"/>
                    <a:pt x="116" y="25"/>
                    <a:pt x="116" y="31"/>
                  </a:cubicBezTo>
                  <a:cubicBezTo>
                    <a:pt x="116" y="37"/>
                    <a:pt x="124" y="39"/>
                    <a:pt x="134" y="40"/>
                  </a:cubicBezTo>
                  <a:cubicBezTo>
                    <a:pt x="150" y="42"/>
                    <a:pt x="165" y="47"/>
                    <a:pt x="165" y="65"/>
                  </a:cubicBezTo>
                  <a:cubicBezTo>
                    <a:pt x="165" y="80"/>
                    <a:pt x="153" y="88"/>
                    <a:pt x="139" y="90"/>
                  </a:cubicBezTo>
                  <a:close/>
                  <a:moveTo>
                    <a:pt x="191" y="128"/>
                  </a:moveTo>
                  <a:cubicBezTo>
                    <a:pt x="177" y="124"/>
                    <a:pt x="166" y="134"/>
                    <a:pt x="141" y="143"/>
                  </a:cubicBezTo>
                  <a:cubicBezTo>
                    <a:pt x="138" y="144"/>
                    <a:pt x="103" y="133"/>
                    <a:pt x="102" y="127"/>
                  </a:cubicBezTo>
                  <a:cubicBezTo>
                    <a:pt x="101" y="123"/>
                    <a:pt x="136" y="131"/>
                    <a:pt x="144" y="125"/>
                  </a:cubicBezTo>
                  <a:cubicBezTo>
                    <a:pt x="158" y="114"/>
                    <a:pt x="143" y="110"/>
                    <a:pt x="118" y="109"/>
                  </a:cubicBezTo>
                  <a:cubicBezTo>
                    <a:pt x="118" y="109"/>
                    <a:pt x="106" y="107"/>
                    <a:pt x="85" y="102"/>
                  </a:cubicBezTo>
                  <a:cubicBezTo>
                    <a:pt x="73" y="100"/>
                    <a:pt x="40" y="114"/>
                    <a:pt x="40" y="114"/>
                  </a:cubicBezTo>
                  <a:cubicBezTo>
                    <a:pt x="40" y="160"/>
                    <a:pt x="40" y="160"/>
                    <a:pt x="40" y="160"/>
                  </a:cubicBezTo>
                  <a:cubicBezTo>
                    <a:pt x="40" y="160"/>
                    <a:pt x="62" y="164"/>
                    <a:pt x="69" y="166"/>
                  </a:cubicBezTo>
                  <a:cubicBezTo>
                    <a:pt x="81" y="168"/>
                    <a:pt x="139" y="170"/>
                    <a:pt x="147" y="169"/>
                  </a:cubicBezTo>
                  <a:cubicBezTo>
                    <a:pt x="154" y="168"/>
                    <a:pt x="195" y="136"/>
                    <a:pt x="197" y="135"/>
                  </a:cubicBezTo>
                  <a:cubicBezTo>
                    <a:pt x="199" y="133"/>
                    <a:pt x="199" y="131"/>
                    <a:pt x="191" y="128"/>
                  </a:cubicBezTo>
                  <a:close/>
                  <a:moveTo>
                    <a:pt x="0" y="172"/>
                  </a:moveTo>
                  <a:cubicBezTo>
                    <a:pt x="32" y="172"/>
                    <a:pt x="32" y="172"/>
                    <a:pt x="32" y="172"/>
                  </a:cubicBezTo>
                  <a:cubicBezTo>
                    <a:pt x="32" y="114"/>
                    <a:pt x="32" y="114"/>
                    <a:pt x="32" y="114"/>
                  </a:cubicBezTo>
                  <a:cubicBezTo>
                    <a:pt x="0" y="114"/>
                    <a:pt x="0" y="114"/>
                    <a:pt x="0" y="114"/>
                  </a:cubicBezTo>
                  <a:lnTo>
                    <a:pt x="0" y="172"/>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6" name="Group 5">
            <a:extLst>
              <a:ext uri="{FF2B5EF4-FFF2-40B4-BE49-F238E27FC236}">
                <a16:creationId xmlns:a16="http://schemas.microsoft.com/office/drawing/2014/main" id="{93702B27-7C7A-4665-9F72-67510E146A0F}"/>
              </a:ext>
            </a:extLst>
          </p:cNvPr>
          <p:cNvGrpSpPr/>
          <p:nvPr/>
        </p:nvGrpSpPr>
        <p:grpSpPr>
          <a:xfrm>
            <a:off x="2466028" y="2909224"/>
            <a:ext cx="8214697" cy="962689"/>
            <a:chOff x="2537123" y="2625446"/>
            <a:chExt cx="8214697" cy="891168"/>
          </a:xfrm>
        </p:grpSpPr>
        <p:sp>
          <p:nvSpPr>
            <p:cNvPr id="43" name="Freeform 15">
              <a:extLst>
                <a:ext uri="{FF2B5EF4-FFF2-40B4-BE49-F238E27FC236}">
                  <a16:creationId xmlns:a16="http://schemas.microsoft.com/office/drawing/2014/main" id="{0647FBB7-2042-41FE-A875-4D23C7BBEA34}"/>
                </a:ext>
              </a:extLst>
            </p:cNvPr>
            <p:cNvSpPr>
              <a:spLocks noEditPoints="1"/>
            </p:cNvSpPr>
            <p:nvPr/>
          </p:nvSpPr>
          <p:spPr bwMode="auto">
            <a:xfrm>
              <a:off x="2537123" y="3201130"/>
              <a:ext cx="534332" cy="315484"/>
            </a:xfrm>
            <a:custGeom>
              <a:avLst/>
              <a:gdLst>
                <a:gd name="T0" fmla="*/ 49 w 235"/>
                <a:gd name="T1" fmla="*/ 89 h 139"/>
                <a:gd name="T2" fmla="*/ 50 w 235"/>
                <a:gd name="T3" fmla="*/ 80 h 139"/>
                <a:gd name="T4" fmla="*/ 75 w 235"/>
                <a:gd name="T5" fmla="*/ 61 h 139"/>
                <a:gd name="T6" fmla="*/ 82 w 235"/>
                <a:gd name="T7" fmla="*/ 68 h 139"/>
                <a:gd name="T8" fmla="*/ 58 w 235"/>
                <a:gd name="T9" fmla="*/ 90 h 139"/>
                <a:gd name="T10" fmla="*/ 70 w 235"/>
                <a:gd name="T11" fmla="*/ 107 h 139"/>
                <a:gd name="T12" fmla="*/ 98 w 235"/>
                <a:gd name="T13" fmla="*/ 76 h 139"/>
                <a:gd name="T14" fmla="*/ 89 w 235"/>
                <a:gd name="T15" fmla="*/ 75 h 139"/>
                <a:gd name="T16" fmla="*/ 61 w 235"/>
                <a:gd name="T17" fmla="*/ 106 h 139"/>
                <a:gd name="T18" fmla="*/ 70 w 235"/>
                <a:gd name="T19" fmla="*/ 107 h 139"/>
                <a:gd name="T20" fmla="*/ 105 w 235"/>
                <a:gd name="T21" fmla="*/ 106 h 139"/>
                <a:gd name="T22" fmla="*/ 101 w 235"/>
                <a:gd name="T23" fmla="*/ 94 h 139"/>
                <a:gd name="T24" fmla="*/ 78 w 235"/>
                <a:gd name="T25" fmla="*/ 112 h 139"/>
                <a:gd name="T26" fmla="*/ 82 w 235"/>
                <a:gd name="T27" fmla="*/ 123 h 139"/>
                <a:gd name="T28" fmla="*/ 100 w 235"/>
                <a:gd name="T29" fmla="*/ 137 h 139"/>
                <a:gd name="T30" fmla="*/ 112 w 235"/>
                <a:gd name="T31" fmla="*/ 119 h 139"/>
                <a:gd name="T32" fmla="*/ 103 w 235"/>
                <a:gd name="T33" fmla="*/ 118 h 139"/>
                <a:gd name="T34" fmla="*/ 91 w 235"/>
                <a:gd name="T35" fmla="*/ 137 h 139"/>
                <a:gd name="T36" fmla="*/ 100 w 235"/>
                <a:gd name="T37" fmla="*/ 137 h 139"/>
                <a:gd name="T38" fmla="*/ 235 w 235"/>
                <a:gd name="T39" fmla="*/ 42 h 139"/>
                <a:gd name="T40" fmla="*/ 187 w 235"/>
                <a:gd name="T41" fmla="*/ 20 h 139"/>
                <a:gd name="T42" fmla="*/ 209 w 235"/>
                <a:gd name="T43" fmla="*/ 56 h 139"/>
                <a:gd name="T44" fmla="*/ 189 w 235"/>
                <a:gd name="T45" fmla="*/ 66 h 139"/>
                <a:gd name="T46" fmla="*/ 180 w 235"/>
                <a:gd name="T47" fmla="*/ 23 h 139"/>
                <a:gd name="T48" fmla="*/ 113 w 235"/>
                <a:gd name="T49" fmla="*/ 13 h 139"/>
                <a:gd name="T50" fmla="*/ 110 w 235"/>
                <a:gd name="T51" fmla="*/ 14 h 139"/>
                <a:gd name="T52" fmla="*/ 70 w 235"/>
                <a:gd name="T53" fmla="*/ 36 h 139"/>
                <a:gd name="T54" fmla="*/ 76 w 235"/>
                <a:gd name="T55" fmla="*/ 44 h 139"/>
                <a:gd name="T56" fmla="*/ 116 w 235"/>
                <a:gd name="T57" fmla="*/ 25 h 139"/>
                <a:gd name="T58" fmla="*/ 118 w 235"/>
                <a:gd name="T59" fmla="*/ 25 h 139"/>
                <a:gd name="T60" fmla="*/ 185 w 235"/>
                <a:gd name="T61" fmla="*/ 71 h 139"/>
                <a:gd name="T62" fmla="*/ 126 w 235"/>
                <a:gd name="T63" fmla="*/ 128 h 139"/>
                <a:gd name="T64" fmla="*/ 116 w 235"/>
                <a:gd name="T65" fmla="*/ 133 h 139"/>
                <a:gd name="T66" fmla="*/ 121 w 235"/>
                <a:gd name="T67" fmla="*/ 137 h 139"/>
                <a:gd name="T68" fmla="*/ 143 w 235"/>
                <a:gd name="T69" fmla="*/ 127 h 139"/>
                <a:gd name="T70" fmla="*/ 146 w 235"/>
                <a:gd name="T71" fmla="*/ 118 h 139"/>
                <a:gd name="T72" fmla="*/ 139 w 235"/>
                <a:gd name="T73" fmla="*/ 99 h 139"/>
                <a:gd name="T74" fmla="*/ 156 w 235"/>
                <a:gd name="T75" fmla="*/ 116 h 139"/>
                <a:gd name="T76" fmla="*/ 163 w 235"/>
                <a:gd name="T77" fmla="*/ 118 h 139"/>
                <a:gd name="T78" fmla="*/ 165 w 235"/>
                <a:gd name="T79" fmla="*/ 108 h 139"/>
                <a:gd name="T80" fmla="*/ 156 w 235"/>
                <a:gd name="T81" fmla="*/ 86 h 139"/>
                <a:gd name="T82" fmla="*/ 173 w 235"/>
                <a:gd name="T83" fmla="*/ 104 h 139"/>
                <a:gd name="T84" fmla="*/ 182 w 235"/>
                <a:gd name="T85" fmla="*/ 106 h 139"/>
                <a:gd name="T86" fmla="*/ 169 w 235"/>
                <a:gd name="T87" fmla="*/ 82 h 139"/>
                <a:gd name="T88" fmla="*/ 83 w 235"/>
                <a:gd name="T89" fmla="*/ 51 h 139"/>
                <a:gd name="T90" fmla="*/ 65 w 235"/>
                <a:gd name="T91" fmla="*/ 46 h 139"/>
                <a:gd name="T92" fmla="*/ 70 w 235"/>
                <a:gd name="T93" fmla="*/ 25 h 139"/>
                <a:gd name="T94" fmla="*/ 57 w 235"/>
                <a:gd name="T95" fmla="*/ 25 h 139"/>
                <a:gd name="T96" fmla="*/ 45 w 235"/>
                <a:gd name="T97" fmla="*/ 74 h 139"/>
                <a:gd name="T98" fmla="*/ 75 w 235"/>
                <a:gd name="T99" fmla="*/ 53 h 139"/>
                <a:gd name="T100" fmla="*/ 90 w 235"/>
                <a:gd name="T101" fmla="*/ 66 h 139"/>
                <a:gd name="T102" fmla="*/ 105 w 235"/>
                <a:gd name="T103" fmla="*/ 71 h 139"/>
                <a:gd name="T104" fmla="*/ 112 w 235"/>
                <a:gd name="T105" fmla="*/ 92 h 139"/>
                <a:gd name="T106" fmla="*/ 118 w 235"/>
                <a:gd name="T107" fmla="*/ 114 h 139"/>
                <a:gd name="T108" fmla="*/ 134 w 235"/>
                <a:gd name="T109" fmla="*/ 123 h 139"/>
                <a:gd name="T110" fmla="*/ 140 w 235"/>
                <a:gd name="T111" fmla="*/ 128 h 139"/>
                <a:gd name="T112" fmla="*/ 20 w 235"/>
                <a:gd name="T113" fmla="*/ 51 h 139"/>
                <a:gd name="T114" fmla="*/ 30 w 235"/>
                <a:gd name="T115" fmla="*/ 0 h 139"/>
                <a:gd name="T116" fmla="*/ 20 w 235"/>
                <a:gd name="T117" fmla="*/ 5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5" h="139">
                  <a:moveTo>
                    <a:pt x="54" y="91"/>
                  </a:moveTo>
                  <a:cubicBezTo>
                    <a:pt x="52" y="91"/>
                    <a:pt x="51" y="90"/>
                    <a:pt x="49" y="89"/>
                  </a:cubicBezTo>
                  <a:cubicBezTo>
                    <a:pt x="48" y="88"/>
                    <a:pt x="48" y="86"/>
                    <a:pt x="48" y="84"/>
                  </a:cubicBezTo>
                  <a:cubicBezTo>
                    <a:pt x="48" y="82"/>
                    <a:pt x="49" y="81"/>
                    <a:pt x="50" y="80"/>
                  </a:cubicBezTo>
                  <a:cubicBezTo>
                    <a:pt x="71" y="62"/>
                    <a:pt x="71" y="62"/>
                    <a:pt x="71" y="62"/>
                  </a:cubicBezTo>
                  <a:cubicBezTo>
                    <a:pt x="73" y="61"/>
                    <a:pt x="74" y="61"/>
                    <a:pt x="75" y="61"/>
                  </a:cubicBezTo>
                  <a:cubicBezTo>
                    <a:pt x="77" y="61"/>
                    <a:pt x="79" y="62"/>
                    <a:pt x="80" y="63"/>
                  </a:cubicBezTo>
                  <a:cubicBezTo>
                    <a:pt x="81" y="64"/>
                    <a:pt x="82" y="66"/>
                    <a:pt x="82" y="68"/>
                  </a:cubicBezTo>
                  <a:cubicBezTo>
                    <a:pt x="82" y="69"/>
                    <a:pt x="81" y="71"/>
                    <a:pt x="80" y="72"/>
                  </a:cubicBezTo>
                  <a:cubicBezTo>
                    <a:pt x="58" y="90"/>
                    <a:pt x="58" y="90"/>
                    <a:pt x="58" y="90"/>
                  </a:cubicBezTo>
                  <a:cubicBezTo>
                    <a:pt x="57" y="91"/>
                    <a:pt x="56" y="91"/>
                    <a:pt x="54" y="91"/>
                  </a:cubicBezTo>
                  <a:close/>
                  <a:moveTo>
                    <a:pt x="70" y="107"/>
                  </a:moveTo>
                  <a:cubicBezTo>
                    <a:pt x="97" y="85"/>
                    <a:pt x="97" y="85"/>
                    <a:pt x="97" y="85"/>
                  </a:cubicBezTo>
                  <a:cubicBezTo>
                    <a:pt x="100" y="82"/>
                    <a:pt x="101" y="78"/>
                    <a:pt x="98" y="76"/>
                  </a:cubicBezTo>
                  <a:cubicBezTo>
                    <a:pt x="97" y="74"/>
                    <a:pt x="95" y="73"/>
                    <a:pt x="93" y="73"/>
                  </a:cubicBezTo>
                  <a:cubicBezTo>
                    <a:pt x="92" y="73"/>
                    <a:pt x="91" y="74"/>
                    <a:pt x="89" y="75"/>
                  </a:cubicBezTo>
                  <a:cubicBezTo>
                    <a:pt x="62" y="97"/>
                    <a:pt x="62" y="97"/>
                    <a:pt x="62" y="97"/>
                  </a:cubicBezTo>
                  <a:cubicBezTo>
                    <a:pt x="59" y="100"/>
                    <a:pt x="59" y="104"/>
                    <a:pt x="61" y="106"/>
                  </a:cubicBezTo>
                  <a:cubicBezTo>
                    <a:pt x="63" y="108"/>
                    <a:pt x="64" y="109"/>
                    <a:pt x="66" y="109"/>
                  </a:cubicBezTo>
                  <a:cubicBezTo>
                    <a:pt x="68" y="109"/>
                    <a:pt x="69" y="108"/>
                    <a:pt x="70" y="107"/>
                  </a:cubicBezTo>
                  <a:close/>
                  <a:moveTo>
                    <a:pt x="86" y="122"/>
                  </a:moveTo>
                  <a:cubicBezTo>
                    <a:pt x="105" y="106"/>
                    <a:pt x="105" y="106"/>
                    <a:pt x="105" y="106"/>
                  </a:cubicBezTo>
                  <a:cubicBezTo>
                    <a:pt x="108" y="103"/>
                    <a:pt x="108" y="99"/>
                    <a:pt x="106" y="97"/>
                  </a:cubicBezTo>
                  <a:cubicBezTo>
                    <a:pt x="105" y="95"/>
                    <a:pt x="103" y="94"/>
                    <a:pt x="101" y="94"/>
                  </a:cubicBezTo>
                  <a:cubicBezTo>
                    <a:pt x="100" y="94"/>
                    <a:pt x="98" y="95"/>
                    <a:pt x="97" y="96"/>
                  </a:cubicBezTo>
                  <a:cubicBezTo>
                    <a:pt x="78" y="112"/>
                    <a:pt x="78" y="112"/>
                    <a:pt x="78" y="112"/>
                  </a:cubicBezTo>
                  <a:cubicBezTo>
                    <a:pt x="75" y="114"/>
                    <a:pt x="74" y="118"/>
                    <a:pt x="77" y="121"/>
                  </a:cubicBezTo>
                  <a:cubicBezTo>
                    <a:pt x="78" y="122"/>
                    <a:pt x="80" y="123"/>
                    <a:pt x="82" y="123"/>
                  </a:cubicBezTo>
                  <a:cubicBezTo>
                    <a:pt x="83" y="123"/>
                    <a:pt x="84" y="123"/>
                    <a:pt x="86" y="122"/>
                  </a:cubicBezTo>
                  <a:close/>
                  <a:moveTo>
                    <a:pt x="100" y="137"/>
                  </a:moveTo>
                  <a:cubicBezTo>
                    <a:pt x="111" y="128"/>
                    <a:pt x="111" y="128"/>
                    <a:pt x="111" y="128"/>
                  </a:cubicBezTo>
                  <a:cubicBezTo>
                    <a:pt x="114" y="126"/>
                    <a:pt x="114" y="122"/>
                    <a:pt x="112" y="119"/>
                  </a:cubicBezTo>
                  <a:cubicBezTo>
                    <a:pt x="111" y="118"/>
                    <a:pt x="109" y="117"/>
                    <a:pt x="107" y="117"/>
                  </a:cubicBezTo>
                  <a:cubicBezTo>
                    <a:pt x="106" y="117"/>
                    <a:pt x="104" y="117"/>
                    <a:pt x="103" y="118"/>
                  </a:cubicBezTo>
                  <a:cubicBezTo>
                    <a:pt x="92" y="128"/>
                    <a:pt x="92" y="128"/>
                    <a:pt x="92" y="128"/>
                  </a:cubicBezTo>
                  <a:cubicBezTo>
                    <a:pt x="89" y="130"/>
                    <a:pt x="89" y="134"/>
                    <a:pt x="91" y="137"/>
                  </a:cubicBezTo>
                  <a:cubicBezTo>
                    <a:pt x="92" y="138"/>
                    <a:pt x="94" y="139"/>
                    <a:pt x="96" y="139"/>
                  </a:cubicBezTo>
                  <a:cubicBezTo>
                    <a:pt x="97" y="139"/>
                    <a:pt x="99" y="138"/>
                    <a:pt x="100" y="137"/>
                  </a:cubicBezTo>
                  <a:close/>
                  <a:moveTo>
                    <a:pt x="209" y="56"/>
                  </a:moveTo>
                  <a:cubicBezTo>
                    <a:pt x="235" y="42"/>
                    <a:pt x="235" y="42"/>
                    <a:pt x="235" y="42"/>
                  </a:cubicBezTo>
                  <a:cubicBezTo>
                    <a:pt x="216" y="5"/>
                    <a:pt x="216" y="5"/>
                    <a:pt x="216" y="5"/>
                  </a:cubicBezTo>
                  <a:cubicBezTo>
                    <a:pt x="205" y="11"/>
                    <a:pt x="192" y="17"/>
                    <a:pt x="187" y="20"/>
                  </a:cubicBezTo>
                  <a:cubicBezTo>
                    <a:pt x="190" y="25"/>
                    <a:pt x="196" y="34"/>
                    <a:pt x="208" y="55"/>
                  </a:cubicBezTo>
                  <a:lnTo>
                    <a:pt x="209" y="56"/>
                  </a:lnTo>
                  <a:close/>
                  <a:moveTo>
                    <a:pt x="185" y="71"/>
                  </a:moveTo>
                  <a:cubicBezTo>
                    <a:pt x="187" y="68"/>
                    <a:pt x="188" y="67"/>
                    <a:pt x="189" y="66"/>
                  </a:cubicBezTo>
                  <a:cubicBezTo>
                    <a:pt x="191" y="64"/>
                    <a:pt x="196" y="60"/>
                    <a:pt x="200" y="58"/>
                  </a:cubicBezTo>
                  <a:cubicBezTo>
                    <a:pt x="197" y="52"/>
                    <a:pt x="185" y="31"/>
                    <a:pt x="180" y="23"/>
                  </a:cubicBezTo>
                  <a:cubicBezTo>
                    <a:pt x="158" y="14"/>
                    <a:pt x="139" y="13"/>
                    <a:pt x="126" y="13"/>
                  </a:cubicBezTo>
                  <a:cubicBezTo>
                    <a:pt x="122" y="13"/>
                    <a:pt x="117" y="13"/>
                    <a:pt x="113" y="13"/>
                  </a:cubicBezTo>
                  <a:cubicBezTo>
                    <a:pt x="113" y="13"/>
                    <a:pt x="113" y="13"/>
                    <a:pt x="113" y="13"/>
                  </a:cubicBezTo>
                  <a:cubicBezTo>
                    <a:pt x="112" y="13"/>
                    <a:pt x="111" y="13"/>
                    <a:pt x="110" y="14"/>
                  </a:cubicBezTo>
                  <a:cubicBezTo>
                    <a:pt x="73" y="32"/>
                    <a:pt x="73" y="32"/>
                    <a:pt x="73" y="32"/>
                  </a:cubicBezTo>
                  <a:cubicBezTo>
                    <a:pt x="72" y="33"/>
                    <a:pt x="71" y="34"/>
                    <a:pt x="70" y="36"/>
                  </a:cubicBezTo>
                  <a:cubicBezTo>
                    <a:pt x="70" y="38"/>
                    <a:pt x="70" y="39"/>
                    <a:pt x="71" y="41"/>
                  </a:cubicBezTo>
                  <a:cubicBezTo>
                    <a:pt x="72" y="43"/>
                    <a:pt x="74" y="44"/>
                    <a:pt x="76" y="44"/>
                  </a:cubicBezTo>
                  <a:cubicBezTo>
                    <a:pt x="77" y="44"/>
                    <a:pt x="78" y="44"/>
                    <a:pt x="79" y="44"/>
                  </a:cubicBezTo>
                  <a:cubicBezTo>
                    <a:pt x="116" y="25"/>
                    <a:pt x="116" y="25"/>
                    <a:pt x="116" y="25"/>
                  </a:cubicBezTo>
                  <a:cubicBezTo>
                    <a:pt x="117" y="25"/>
                    <a:pt x="117" y="25"/>
                    <a:pt x="117" y="25"/>
                  </a:cubicBezTo>
                  <a:cubicBezTo>
                    <a:pt x="118" y="25"/>
                    <a:pt x="118" y="25"/>
                    <a:pt x="118" y="25"/>
                  </a:cubicBezTo>
                  <a:cubicBezTo>
                    <a:pt x="142" y="42"/>
                    <a:pt x="172" y="73"/>
                    <a:pt x="179" y="80"/>
                  </a:cubicBezTo>
                  <a:cubicBezTo>
                    <a:pt x="181" y="78"/>
                    <a:pt x="183" y="74"/>
                    <a:pt x="185" y="71"/>
                  </a:cubicBezTo>
                  <a:close/>
                  <a:moveTo>
                    <a:pt x="123" y="137"/>
                  </a:moveTo>
                  <a:cubicBezTo>
                    <a:pt x="126" y="135"/>
                    <a:pt x="128" y="131"/>
                    <a:pt x="126" y="128"/>
                  </a:cubicBezTo>
                  <a:cubicBezTo>
                    <a:pt x="122" y="124"/>
                    <a:pt x="122" y="124"/>
                    <a:pt x="122" y="124"/>
                  </a:cubicBezTo>
                  <a:cubicBezTo>
                    <a:pt x="121" y="128"/>
                    <a:pt x="119" y="131"/>
                    <a:pt x="116" y="133"/>
                  </a:cubicBezTo>
                  <a:cubicBezTo>
                    <a:pt x="116" y="134"/>
                    <a:pt x="116" y="134"/>
                    <a:pt x="116" y="134"/>
                  </a:cubicBezTo>
                  <a:cubicBezTo>
                    <a:pt x="118" y="136"/>
                    <a:pt x="120" y="137"/>
                    <a:pt x="121" y="137"/>
                  </a:cubicBezTo>
                  <a:cubicBezTo>
                    <a:pt x="122" y="137"/>
                    <a:pt x="123" y="137"/>
                    <a:pt x="123" y="137"/>
                  </a:cubicBezTo>
                  <a:close/>
                  <a:moveTo>
                    <a:pt x="143" y="127"/>
                  </a:moveTo>
                  <a:cubicBezTo>
                    <a:pt x="146" y="125"/>
                    <a:pt x="147" y="122"/>
                    <a:pt x="146" y="119"/>
                  </a:cubicBezTo>
                  <a:cubicBezTo>
                    <a:pt x="146" y="119"/>
                    <a:pt x="146" y="118"/>
                    <a:pt x="146" y="118"/>
                  </a:cubicBezTo>
                  <a:cubicBezTo>
                    <a:pt x="131" y="104"/>
                    <a:pt x="131" y="104"/>
                    <a:pt x="131" y="104"/>
                  </a:cubicBezTo>
                  <a:cubicBezTo>
                    <a:pt x="139" y="99"/>
                    <a:pt x="139" y="99"/>
                    <a:pt x="139" y="99"/>
                  </a:cubicBezTo>
                  <a:cubicBezTo>
                    <a:pt x="154" y="114"/>
                    <a:pt x="154" y="114"/>
                    <a:pt x="154" y="114"/>
                  </a:cubicBezTo>
                  <a:cubicBezTo>
                    <a:pt x="156" y="116"/>
                    <a:pt x="156" y="116"/>
                    <a:pt x="156" y="116"/>
                  </a:cubicBezTo>
                  <a:cubicBezTo>
                    <a:pt x="158" y="118"/>
                    <a:pt x="159" y="119"/>
                    <a:pt x="161" y="119"/>
                  </a:cubicBezTo>
                  <a:cubicBezTo>
                    <a:pt x="162" y="119"/>
                    <a:pt x="163" y="118"/>
                    <a:pt x="163" y="118"/>
                  </a:cubicBezTo>
                  <a:cubicBezTo>
                    <a:pt x="166" y="117"/>
                    <a:pt x="167" y="115"/>
                    <a:pt x="167" y="112"/>
                  </a:cubicBezTo>
                  <a:cubicBezTo>
                    <a:pt x="167" y="111"/>
                    <a:pt x="166" y="110"/>
                    <a:pt x="165" y="108"/>
                  </a:cubicBezTo>
                  <a:cubicBezTo>
                    <a:pt x="149" y="91"/>
                    <a:pt x="149" y="91"/>
                    <a:pt x="149" y="91"/>
                  </a:cubicBezTo>
                  <a:cubicBezTo>
                    <a:pt x="156" y="86"/>
                    <a:pt x="156" y="86"/>
                    <a:pt x="156" y="86"/>
                  </a:cubicBezTo>
                  <a:cubicBezTo>
                    <a:pt x="173" y="103"/>
                    <a:pt x="173" y="103"/>
                    <a:pt x="173" y="103"/>
                  </a:cubicBezTo>
                  <a:cubicBezTo>
                    <a:pt x="173" y="104"/>
                    <a:pt x="173" y="104"/>
                    <a:pt x="173" y="104"/>
                  </a:cubicBezTo>
                  <a:cubicBezTo>
                    <a:pt x="176" y="106"/>
                    <a:pt x="177" y="107"/>
                    <a:pt x="179" y="107"/>
                  </a:cubicBezTo>
                  <a:cubicBezTo>
                    <a:pt x="180" y="107"/>
                    <a:pt x="181" y="107"/>
                    <a:pt x="182" y="106"/>
                  </a:cubicBezTo>
                  <a:cubicBezTo>
                    <a:pt x="185" y="105"/>
                    <a:pt x="186" y="101"/>
                    <a:pt x="184" y="98"/>
                  </a:cubicBezTo>
                  <a:cubicBezTo>
                    <a:pt x="169" y="82"/>
                    <a:pt x="169" y="82"/>
                    <a:pt x="169" y="82"/>
                  </a:cubicBezTo>
                  <a:cubicBezTo>
                    <a:pt x="160" y="72"/>
                    <a:pt x="136" y="48"/>
                    <a:pt x="116" y="34"/>
                  </a:cubicBezTo>
                  <a:cubicBezTo>
                    <a:pt x="83" y="51"/>
                    <a:pt x="83" y="51"/>
                    <a:pt x="83" y="51"/>
                  </a:cubicBezTo>
                  <a:cubicBezTo>
                    <a:pt x="81" y="52"/>
                    <a:pt x="79" y="52"/>
                    <a:pt x="76" y="52"/>
                  </a:cubicBezTo>
                  <a:cubicBezTo>
                    <a:pt x="71" y="52"/>
                    <a:pt x="67" y="50"/>
                    <a:pt x="65" y="46"/>
                  </a:cubicBezTo>
                  <a:cubicBezTo>
                    <a:pt x="62" y="43"/>
                    <a:pt x="61" y="39"/>
                    <a:pt x="62" y="34"/>
                  </a:cubicBezTo>
                  <a:cubicBezTo>
                    <a:pt x="63" y="30"/>
                    <a:pt x="66" y="27"/>
                    <a:pt x="70" y="25"/>
                  </a:cubicBezTo>
                  <a:cubicBezTo>
                    <a:pt x="73" y="23"/>
                    <a:pt x="73" y="23"/>
                    <a:pt x="73" y="23"/>
                  </a:cubicBezTo>
                  <a:cubicBezTo>
                    <a:pt x="57" y="25"/>
                    <a:pt x="57" y="25"/>
                    <a:pt x="57" y="25"/>
                  </a:cubicBezTo>
                  <a:cubicBezTo>
                    <a:pt x="28" y="54"/>
                    <a:pt x="28" y="54"/>
                    <a:pt x="28" y="54"/>
                  </a:cubicBezTo>
                  <a:cubicBezTo>
                    <a:pt x="45" y="74"/>
                    <a:pt x="45" y="74"/>
                    <a:pt x="45" y="74"/>
                  </a:cubicBezTo>
                  <a:cubicBezTo>
                    <a:pt x="45" y="74"/>
                    <a:pt x="66" y="56"/>
                    <a:pt x="66" y="56"/>
                  </a:cubicBezTo>
                  <a:cubicBezTo>
                    <a:pt x="69" y="54"/>
                    <a:pt x="72" y="53"/>
                    <a:pt x="75" y="53"/>
                  </a:cubicBezTo>
                  <a:cubicBezTo>
                    <a:pt x="80" y="53"/>
                    <a:pt x="84" y="55"/>
                    <a:pt x="87" y="58"/>
                  </a:cubicBezTo>
                  <a:cubicBezTo>
                    <a:pt x="88" y="60"/>
                    <a:pt x="90" y="63"/>
                    <a:pt x="90" y="66"/>
                  </a:cubicBezTo>
                  <a:cubicBezTo>
                    <a:pt x="91" y="65"/>
                    <a:pt x="92" y="65"/>
                    <a:pt x="93" y="65"/>
                  </a:cubicBezTo>
                  <a:cubicBezTo>
                    <a:pt x="98" y="65"/>
                    <a:pt x="102" y="67"/>
                    <a:pt x="105" y="71"/>
                  </a:cubicBezTo>
                  <a:cubicBezTo>
                    <a:pt x="108" y="75"/>
                    <a:pt x="109" y="82"/>
                    <a:pt x="106" y="87"/>
                  </a:cubicBezTo>
                  <a:cubicBezTo>
                    <a:pt x="108" y="88"/>
                    <a:pt x="111" y="89"/>
                    <a:pt x="112" y="92"/>
                  </a:cubicBezTo>
                  <a:cubicBezTo>
                    <a:pt x="117" y="97"/>
                    <a:pt x="117" y="104"/>
                    <a:pt x="112" y="110"/>
                  </a:cubicBezTo>
                  <a:cubicBezTo>
                    <a:pt x="115" y="111"/>
                    <a:pt x="116" y="112"/>
                    <a:pt x="118" y="114"/>
                  </a:cubicBezTo>
                  <a:cubicBezTo>
                    <a:pt x="121" y="112"/>
                    <a:pt x="121" y="112"/>
                    <a:pt x="121" y="112"/>
                  </a:cubicBezTo>
                  <a:cubicBezTo>
                    <a:pt x="134" y="123"/>
                    <a:pt x="134" y="123"/>
                    <a:pt x="134" y="123"/>
                  </a:cubicBezTo>
                  <a:cubicBezTo>
                    <a:pt x="135" y="124"/>
                    <a:pt x="136" y="125"/>
                    <a:pt x="136" y="125"/>
                  </a:cubicBezTo>
                  <a:cubicBezTo>
                    <a:pt x="138" y="127"/>
                    <a:pt x="139" y="128"/>
                    <a:pt x="140" y="128"/>
                  </a:cubicBezTo>
                  <a:cubicBezTo>
                    <a:pt x="141" y="128"/>
                    <a:pt x="142" y="127"/>
                    <a:pt x="143" y="127"/>
                  </a:cubicBezTo>
                  <a:close/>
                  <a:moveTo>
                    <a:pt x="20" y="51"/>
                  </a:moveTo>
                  <a:cubicBezTo>
                    <a:pt x="50" y="20"/>
                    <a:pt x="50" y="20"/>
                    <a:pt x="50" y="20"/>
                  </a:cubicBezTo>
                  <a:cubicBezTo>
                    <a:pt x="30" y="0"/>
                    <a:pt x="30" y="0"/>
                    <a:pt x="30" y="0"/>
                  </a:cubicBezTo>
                  <a:cubicBezTo>
                    <a:pt x="0" y="30"/>
                    <a:pt x="0" y="30"/>
                    <a:pt x="0" y="30"/>
                  </a:cubicBezTo>
                  <a:lnTo>
                    <a:pt x="20" y="5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ru-RU" dirty="0"/>
            </a:p>
          </p:txBody>
        </p:sp>
        <p:sp>
          <p:nvSpPr>
            <p:cNvPr id="44" name="Text Placeholder 53">
              <a:extLst>
                <a:ext uri="{FF2B5EF4-FFF2-40B4-BE49-F238E27FC236}">
                  <a16:creationId xmlns:a16="http://schemas.microsoft.com/office/drawing/2014/main" id="{04AB736A-386F-4AA3-861D-9CA18C3C6F7E}"/>
                </a:ext>
              </a:extLst>
            </p:cNvPr>
            <p:cNvSpPr txBox="1">
              <a:spLocks/>
            </p:cNvSpPr>
            <p:nvPr/>
          </p:nvSpPr>
          <p:spPr>
            <a:xfrm>
              <a:off x="9098280" y="2625446"/>
              <a:ext cx="1653540" cy="7334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100" dirty="0">
                  <a:solidFill>
                    <a:schemeClr val="tx1">
                      <a:lumMod val="50000"/>
                    </a:schemeClr>
                  </a:solidFill>
                  <a:latin typeface="Montserrat Light" panose="00000400000000000000" pitchFamily="50" charset="-52"/>
                </a:rPr>
                <a:t>Los </a:t>
              </a:r>
              <a:r>
                <a:rPr lang="en-US" sz="1100" dirty="0" err="1">
                  <a:solidFill>
                    <a:schemeClr val="tx1">
                      <a:lumMod val="50000"/>
                    </a:schemeClr>
                  </a:solidFill>
                  <a:latin typeface="Montserrat Light" panose="00000400000000000000" pitchFamily="50" charset="-52"/>
                </a:rPr>
                <a:t>resultados</a:t>
              </a:r>
              <a:r>
                <a:rPr lang="en-US" sz="1100" dirty="0">
                  <a:solidFill>
                    <a:schemeClr val="tx1">
                      <a:lumMod val="50000"/>
                    </a:schemeClr>
                  </a:solidFill>
                  <a:latin typeface="Montserrat Light" panose="00000400000000000000" pitchFamily="50" charset="-52"/>
                </a:rPr>
                <a:t> </a:t>
              </a:r>
              <a:r>
                <a:rPr lang="en-US" sz="1100" dirty="0" err="1">
                  <a:solidFill>
                    <a:schemeClr val="tx1">
                      <a:lumMod val="50000"/>
                    </a:schemeClr>
                  </a:solidFill>
                  <a:latin typeface="Montserrat Light" panose="00000400000000000000" pitchFamily="50" charset="-52"/>
                </a:rPr>
                <a:t>están</a:t>
              </a:r>
              <a:r>
                <a:rPr lang="en-US" sz="1100" dirty="0">
                  <a:solidFill>
                    <a:schemeClr val="tx1">
                      <a:lumMod val="50000"/>
                    </a:schemeClr>
                  </a:solidFill>
                  <a:latin typeface="Montserrat Light" panose="00000400000000000000" pitchFamily="50" charset="-52"/>
                </a:rPr>
                <a:t> </a:t>
              </a:r>
              <a:r>
                <a:rPr lang="en-US" sz="1100" dirty="0" err="1">
                  <a:solidFill>
                    <a:schemeClr val="tx1">
                      <a:lumMod val="50000"/>
                    </a:schemeClr>
                  </a:solidFill>
                  <a:latin typeface="Montserrat Light" panose="00000400000000000000" pitchFamily="50" charset="-52"/>
                </a:rPr>
                <a:t>enfocados</a:t>
              </a:r>
              <a:r>
                <a:rPr lang="en-US" sz="1100" dirty="0">
                  <a:solidFill>
                    <a:schemeClr val="tx1">
                      <a:lumMod val="50000"/>
                    </a:schemeClr>
                  </a:solidFill>
                  <a:latin typeface="Montserrat Light" panose="00000400000000000000" pitchFamily="50" charset="-52"/>
                </a:rPr>
                <a:t> </a:t>
              </a:r>
              <a:r>
                <a:rPr lang="en-US" sz="1100" dirty="0" err="1">
                  <a:solidFill>
                    <a:schemeClr val="tx1">
                      <a:lumMod val="50000"/>
                    </a:schemeClr>
                  </a:solidFill>
                  <a:latin typeface="Montserrat Light" panose="00000400000000000000" pitchFamily="50" charset="-52"/>
                </a:rPr>
                <a:t>en</a:t>
              </a:r>
              <a:r>
                <a:rPr lang="en-US" sz="1100" dirty="0">
                  <a:solidFill>
                    <a:schemeClr val="tx1">
                      <a:lumMod val="50000"/>
                    </a:schemeClr>
                  </a:solidFill>
                  <a:latin typeface="Montserrat Light" panose="00000400000000000000" pitchFamily="50" charset="-52"/>
                </a:rPr>
                <a:t> </a:t>
              </a:r>
              <a:r>
                <a:rPr lang="en-US" sz="1100" dirty="0" err="1">
                  <a:solidFill>
                    <a:schemeClr val="tx1">
                      <a:lumMod val="50000"/>
                    </a:schemeClr>
                  </a:solidFill>
                  <a:latin typeface="Montserrat Light" panose="00000400000000000000" pitchFamily="50" charset="-52"/>
                </a:rPr>
                <a:t>ofrecias</a:t>
              </a:r>
              <a:r>
                <a:rPr lang="en-US" sz="1100" dirty="0">
                  <a:solidFill>
                    <a:schemeClr val="tx1">
                      <a:lumMod val="50000"/>
                    </a:schemeClr>
                  </a:solidFill>
                  <a:latin typeface="Montserrat Light" panose="00000400000000000000" pitchFamily="50" charset="-52"/>
                </a:rPr>
                <a:t> </a:t>
              </a:r>
              <a:r>
                <a:rPr lang="en-US" sz="1100" dirty="0" err="1">
                  <a:solidFill>
                    <a:schemeClr val="tx1">
                      <a:lumMod val="50000"/>
                    </a:schemeClr>
                  </a:solidFill>
                  <a:latin typeface="Montserrat Light" panose="00000400000000000000" pitchFamily="50" charset="-52"/>
                </a:rPr>
                <a:t>alternativas</a:t>
              </a:r>
              <a:r>
                <a:rPr lang="en-US" sz="1100" dirty="0">
                  <a:solidFill>
                    <a:schemeClr val="tx1">
                      <a:lumMod val="50000"/>
                    </a:schemeClr>
                  </a:solidFill>
                  <a:latin typeface="Montserrat Light" panose="00000400000000000000" pitchFamily="50" charset="-52"/>
                </a:rPr>
                <a:t> de </a:t>
              </a:r>
              <a:r>
                <a:rPr lang="en-US" sz="1100" dirty="0" err="1">
                  <a:solidFill>
                    <a:schemeClr val="tx1">
                      <a:lumMod val="50000"/>
                    </a:schemeClr>
                  </a:solidFill>
                  <a:latin typeface="Montserrat Light" panose="00000400000000000000" pitchFamily="50" charset="-52"/>
                </a:rPr>
                <a:t>compra</a:t>
              </a:r>
              <a:r>
                <a:rPr lang="en-US" sz="1100" dirty="0">
                  <a:solidFill>
                    <a:schemeClr val="tx1">
                      <a:lumMod val="50000"/>
                    </a:schemeClr>
                  </a:solidFill>
                  <a:latin typeface="Montserrat Light" panose="00000400000000000000" pitchFamily="50" charset="-52"/>
                </a:rPr>
                <a:t>  para que </a:t>
              </a:r>
              <a:r>
                <a:rPr lang="en-US" sz="1100" dirty="0" err="1">
                  <a:solidFill>
                    <a:schemeClr val="tx1">
                      <a:lumMod val="50000"/>
                    </a:schemeClr>
                  </a:solidFill>
                  <a:latin typeface="Montserrat Light" panose="00000400000000000000" pitchFamily="50" charset="-52"/>
                </a:rPr>
                <a:t>el</a:t>
              </a:r>
              <a:r>
                <a:rPr lang="en-US" sz="1100" dirty="0">
                  <a:solidFill>
                    <a:schemeClr val="tx1">
                      <a:lumMod val="50000"/>
                    </a:schemeClr>
                  </a:solidFill>
                  <a:latin typeface="Montserrat Light" panose="00000400000000000000" pitchFamily="50" charset="-52"/>
                </a:rPr>
                <a:t> </a:t>
              </a:r>
              <a:r>
                <a:rPr lang="en-US" sz="1100" dirty="0" err="1">
                  <a:solidFill>
                    <a:schemeClr val="tx1">
                      <a:lumMod val="50000"/>
                    </a:schemeClr>
                  </a:solidFill>
                  <a:latin typeface="Montserrat Light" panose="00000400000000000000" pitchFamily="50" charset="-52"/>
                </a:rPr>
                <a:t>cliente</a:t>
              </a:r>
              <a:r>
                <a:rPr lang="en-US" sz="1100" dirty="0">
                  <a:solidFill>
                    <a:schemeClr val="tx1">
                      <a:lumMod val="50000"/>
                    </a:schemeClr>
                  </a:solidFill>
                  <a:latin typeface="Montserrat Light" panose="00000400000000000000" pitchFamily="50" charset="-52"/>
                </a:rPr>
                <a:t> </a:t>
              </a:r>
              <a:r>
                <a:rPr lang="en-US" sz="1100" dirty="0" err="1">
                  <a:solidFill>
                    <a:schemeClr val="tx1">
                      <a:lumMod val="50000"/>
                    </a:schemeClr>
                  </a:solidFill>
                  <a:latin typeface="Montserrat Light" panose="00000400000000000000" pitchFamily="50" charset="-52"/>
                </a:rPr>
                <a:t>pueda</a:t>
              </a:r>
              <a:r>
                <a:rPr lang="en-US" sz="1100" dirty="0">
                  <a:solidFill>
                    <a:schemeClr val="tx1">
                      <a:lumMod val="50000"/>
                    </a:schemeClr>
                  </a:solidFill>
                  <a:latin typeface="Montserrat Light" panose="00000400000000000000" pitchFamily="50" charset="-52"/>
                </a:rPr>
                <a:t> decider </a:t>
              </a:r>
              <a:r>
                <a:rPr lang="en-US" sz="1100" dirty="0" err="1">
                  <a:solidFill>
                    <a:schemeClr val="tx1">
                      <a:lumMod val="50000"/>
                    </a:schemeClr>
                  </a:solidFill>
                  <a:latin typeface="Montserrat Light" panose="00000400000000000000" pitchFamily="50" charset="-52"/>
                </a:rPr>
                <a:t>en</a:t>
              </a:r>
              <a:r>
                <a:rPr lang="en-US" sz="1100" dirty="0">
                  <a:solidFill>
                    <a:schemeClr val="tx1">
                      <a:lumMod val="50000"/>
                    </a:schemeClr>
                  </a:solidFill>
                  <a:latin typeface="Montserrat Light" panose="00000400000000000000" pitchFamily="50" charset="-52"/>
                </a:rPr>
                <a:t> que </a:t>
              </a:r>
              <a:r>
                <a:rPr lang="en-US" sz="1100" dirty="0" err="1">
                  <a:solidFill>
                    <a:schemeClr val="tx1">
                      <a:lumMod val="50000"/>
                    </a:schemeClr>
                  </a:solidFill>
                  <a:latin typeface="Montserrat Light" panose="00000400000000000000" pitchFamily="50" charset="-52"/>
                </a:rPr>
                <a:t>lugar</a:t>
              </a:r>
              <a:r>
                <a:rPr lang="en-US" sz="1100" dirty="0">
                  <a:solidFill>
                    <a:schemeClr val="tx1">
                      <a:lumMod val="50000"/>
                    </a:schemeClr>
                  </a:solidFill>
                  <a:latin typeface="Montserrat Light" panose="00000400000000000000" pitchFamily="50" charset="-52"/>
                </a:rPr>
                <a:t> </a:t>
              </a:r>
              <a:r>
                <a:rPr lang="en-US" sz="1100" dirty="0" err="1">
                  <a:solidFill>
                    <a:schemeClr val="tx1">
                      <a:lumMod val="50000"/>
                    </a:schemeClr>
                  </a:solidFill>
                  <a:latin typeface="Montserrat Light" panose="00000400000000000000" pitchFamily="50" charset="-52"/>
                </a:rPr>
                <a:t>comprar</a:t>
              </a:r>
              <a:endParaRPr lang="en-US" sz="1100" dirty="0">
                <a:solidFill>
                  <a:schemeClr val="tx1">
                    <a:lumMod val="50000"/>
                  </a:schemeClr>
                </a:solidFill>
                <a:latin typeface="Montserrat Light" panose="00000400000000000000" pitchFamily="50" charset="-52"/>
              </a:endParaRPr>
            </a:p>
          </p:txBody>
        </p:sp>
      </p:grpSp>
      <p:grpSp>
        <p:nvGrpSpPr>
          <p:cNvPr id="3" name="Group 2">
            <a:extLst>
              <a:ext uri="{FF2B5EF4-FFF2-40B4-BE49-F238E27FC236}">
                <a16:creationId xmlns:a16="http://schemas.microsoft.com/office/drawing/2014/main" id="{F60252DD-E3F7-4CF7-8C6D-2967CAC5D6C3}"/>
              </a:ext>
            </a:extLst>
          </p:cNvPr>
          <p:cNvGrpSpPr/>
          <p:nvPr/>
        </p:nvGrpSpPr>
        <p:grpSpPr>
          <a:xfrm>
            <a:off x="1248715" y="1646843"/>
            <a:ext cx="8545077" cy="3922351"/>
            <a:chOff x="1215794" y="1621826"/>
            <a:chExt cx="6007497" cy="3922351"/>
          </a:xfrm>
        </p:grpSpPr>
        <p:sp>
          <p:nvSpPr>
            <p:cNvPr id="40" name="Freeform 11">
              <a:extLst>
                <a:ext uri="{FF2B5EF4-FFF2-40B4-BE49-F238E27FC236}">
                  <a16:creationId xmlns:a16="http://schemas.microsoft.com/office/drawing/2014/main" id="{73F77EA5-0A33-4C28-8D8B-E0CD7CC53F21}"/>
                </a:ext>
              </a:extLst>
            </p:cNvPr>
            <p:cNvSpPr>
              <a:spLocks noEditPoints="1"/>
            </p:cNvSpPr>
            <p:nvPr/>
          </p:nvSpPr>
          <p:spPr bwMode="auto">
            <a:xfrm>
              <a:off x="6973070" y="5125667"/>
              <a:ext cx="250221" cy="418510"/>
            </a:xfrm>
            <a:custGeom>
              <a:avLst/>
              <a:gdLst>
                <a:gd name="T0" fmla="*/ 55 w 121"/>
                <a:gd name="T1" fmla="*/ 86 h 175"/>
                <a:gd name="T2" fmla="*/ 66 w 121"/>
                <a:gd name="T3" fmla="*/ 86 h 175"/>
                <a:gd name="T4" fmla="*/ 66 w 121"/>
                <a:gd name="T5" fmla="*/ 138 h 175"/>
                <a:gd name="T6" fmla="*/ 55 w 121"/>
                <a:gd name="T7" fmla="*/ 138 h 175"/>
                <a:gd name="T8" fmla="*/ 55 w 121"/>
                <a:gd name="T9" fmla="*/ 86 h 175"/>
                <a:gd name="T10" fmla="*/ 61 w 121"/>
                <a:gd name="T11" fmla="*/ 0 h 175"/>
                <a:gd name="T12" fmla="*/ 0 w 121"/>
                <a:gd name="T13" fmla="*/ 61 h 175"/>
                <a:gd name="T14" fmla="*/ 12 w 121"/>
                <a:gd name="T15" fmla="*/ 98 h 175"/>
                <a:gd name="T16" fmla="*/ 27 w 121"/>
                <a:gd name="T17" fmla="*/ 126 h 175"/>
                <a:gd name="T18" fmla="*/ 39 w 121"/>
                <a:gd name="T19" fmla="*/ 138 h 175"/>
                <a:gd name="T20" fmla="*/ 46 w 121"/>
                <a:gd name="T21" fmla="*/ 138 h 175"/>
                <a:gd name="T22" fmla="*/ 46 w 121"/>
                <a:gd name="T23" fmla="*/ 86 h 175"/>
                <a:gd name="T24" fmla="*/ 37 w 121"/>
                <a:gd name="T25" fmla="*/ 86 h 175"/>
                <a:gd name="T26" fmla="*/ 19 w 121"/>
                <a:gd name="T27" fmla="*/ 68 h 175"/>
                <a:gd name="T28" fmla="*/ 37 w 121"/>
                <a:gd name="T29" fmla="*/ 50 h 175"/>
                <a:gd name="T30" fmla="*/ 55 w 121"/>
                <a:gd name="T31" fmla="*/ 68 h 175"/>
                <a:gd name="T32" fmla="*/ 52 w 121"/>
                <a:gd name="T33" fmla="*/ 76 h 175"/>
                <a:gd name="T34" fmla="*/ 69 w 121"/>
                <a:gd name="T35" fmla="*/ 76 h 175"/>
                <a:gd name="T36" fmla="*/ 66 w 121"/>
                <a:gd name="T37" fmla="*/ 68 h 175"/>
                <a:gd name="T38" fmla="*/ 84 w 121"/>
                <a:gd name="T39" fmla="*/ 50 h 175"/>
                <a:gd name="T40" fmla="*/ 102 w 121"/>
                <a:gd name="T41" fmla="*/ 68 h 175"/>
                <a:gd name="T42" fmla="*/ 84 w 121"/>
                <a:gd name="T43" fmla="*/ 86 h 175"/>
                <a:gd name="T44" fmla="*/ 75 w 121"/>
                <a:gd name="T45" fmla="*/ 86 h 175"/>
                <a:gd name="T46" fmla="*/ 75 w 121"/>
                <a:gd name="T47" fmla="*/ 138 h 175"/>
                <a:gd name="T48" fmla="*/ 82 w 121"/>
                <a:gd name="T49" fmla="*/ 138 h 175"/>
                <a:gd name="T50" fmla="*/ 94 w 121"/>
                <a:gd name="T51" fmla="*/ 126 h 175"/>
                <a:gd name="T52" fmla="*/ 109 w 121"/>
                <a:gd name="T53" fmla="*/ 98 h 175"/>
                <a:gd name="T54" fmla="*/ 121 w 121"/>
                <a:gd name="T55" fmla="*/ 61 h 175"/>
                <a:gd name="T56" fmla="*/ 61 w 121"/>
                <a:gd name="T57" fmla="*/ 0 h 175"/>
                <a:gd name="T58" fmla="*/ 29 w 121"/>
                <a:gd name="T59" fmla="*/ 68 h 175"/>
                <a:gd name="T60" fmla="*/ 37 w 121"/>
                <a:gd name="T61" fmla="*/ 76 h 175"/>
                <a:gd name="T62" fmla="*/ 45 w 121"/>
                <a:gd name="T63" fmla="*/ 68 h 175"/>
                <a:gd name="T64" fmla="*/ 37 w 121"/>
                <a:gd name="T65" fmla="*/ 60 h 175"/>
                <a:gd name="T66" fmla="*/ 29 w 121"/>
                <a:gd name="T67" fmla="*/ 68 h 175"/>
                <a:gd name="T68" fmla="*/ 92 w 121"/>
                <a:gd name="T69" fmla="*/ 68 h 175"/>
                <a:gd name="T70" fmla="*/ 84 w 121"/>
                <a:gd name="T71" fmla="*/ 60 h 175"/>
                <a:gd name="T72" fmla="*/ 76 w 121"/>
                <a:gd name="T73" fmla="*/ 68 h 175"/>
                <a:gd name="T74" fmla="*/ 84 w 121"/>
                <a:gd name="T75" fmla="*/ 76 h 175"/>
                <a:gd name="T76" fmla="*/ 92 w 121"/>
                <a:gd name="T77" fmla="*/ 68 h 175"/>
                <a:gd name="T78" fmla="*/ 89 w 121"/>
                <a:gd name="T79" fmla="*/ 153 h 175"/>
                <a:gd name="T80" fmla="*/ 84 w 121"/>
                <a:gd name="T81" fmla="*/ 148 h 175"/>
                <a:gd name="T82" fmla="*/ 37 w 121"/>
                <a:gd name="T83" fmla="*/ 148 h 175"/>
                <a:gd name="T84" fmla="*/ 32 w 121"/>
                <a:gd name="T85" fmla="*/ 153 h 175"/>
                <a:gd name="T86" fmla="*/ 37 w 121"/>
                <a:gd name="T87" fmla="*/ 157 h 175"/>
                <a:gd name="T88" fmla="*/ 84 w 121"/>
                <a:gd name="T89" fmla="*/ 157 h 175"/>
                <a:gd name="T90" fmla="*/ 89 w 121"/>
                <a:gd name="T91" fmla="*/ 153 h 175"/>
                <a:gd name="T92" fmla="*/ 83 w 121"/>
                <a:gd name="T93" fmla="*/ 170 h 175"/>
                <a:gd name="T94" fmla="*/ 78 w 121"/>
                <a:gd name="T95" fmla="*/ 165 h 175"/>
                <a:gd name="T96" fmla="*/ 43 w 121"/>
                <a:gd name="T97" fmla="*/ 165 h 175"/>
                <a:gd name="T98" fmla="*/ 38 w 121"/>
                <a:gd name="T99" fmla="*/ 170 h 175"/>
                <a:gd name="T100" fmla="*/ 43 w 121"/>
                <a:gd name="T101" fmla="*/ 175 h 175"/>
                <a:gd name="T102" fmla="*/ 78 w 121"/>
                <a:gd name="T103" fmla="*/ 175 h 175"/>
                <a:gd name="T104" fmla="*/ 83 w 121"/>
                <a:gd name="T105" fmla="*/ 17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1" h="175">
                  <a:moveTo>
                    <a:pt x="55" y="86"/>
                  </a:moveTo>
                  <a:cubicBezTo>
                    <a:pt x="66" y="86"/>
                    <a:pt x="66" y="86"/>
                    <a:pt x="66" y="86"/>
                  </a:cubicBezTo>
                  <a:cubicBezTo>
                    <a:pt x="66" y="138"/>
                    <a:pt x="66" y="138"/>
                    <a:pt x="66" y="138"/>
                  </a:cubicBezTo>
                  <a:cubicBezTo>
                    <a:pt x="55" y="138"/>
                    <a:pt x="55" y="138"/>
                    <a:pt x="55" y="138"/>
                  </a:cubicBezTo>
                  <a:lnTo>
                    <a:pt x="55" y="86"/>
                  </a:lnTo>
                  <a:close/>
                  <a:moveTo>
                    <a:pt x="61" y="0"/>
                  </a:moveTo>
                  <a:cubicBezTo>
                    <a:pt x="27" y="0"/>
                    <a:pt x="0" y="27"/>
                    <a:pt x="0" y="61"/>
                  </a:cubicBezTo>
                  <a:cubicBezTo>
                    <a:pt x="0" y="75"/>
                    <a:pt x="5" y="87"/>
                    <a:pt x="12" y="98"/>
                  </a:cubicBezTo>
                  <a:cubicBezTo>
                    <a:pt x="23" y="112"/>
                    <a:pt x="26" y="119"/>
                    <a:pt x="27" y="126"/>
                  </a:cubicBezTo>
                  <a:cubicBezTo>
                    <a:pt x="27" y="133"/>
                    <a:pt x="32" y="138"/>
                    <a:pt x="39" y="138"/>
                  </a:cubicBezTo>
                  <a:cubicBezTo>
                    <a:pt x="46" y="138"/>
                    <a:pt x="46" y="138"/>
                    <a:pt x="46" y="138"/>
                  </a:cubicBezTo>
                  <a:cubicBezTo>
                    <a:pt x="46" y="86"/>
                    <a:pt x="46" y="86"/>
                    <a:pt x="46" y="86"/>
                  </a:cubicBezTo>
                  <a:cubicBezTo>
                    <a:pt x="37" y="86"/>
                    <a:pt x="37" y="86"/>
                    <a:pt x="37" y="86"/>
                  </a:cubicBezTo>
                  <a:cubicBezTo>
                    <a:pt x="27" y="86"/>
                    <a:pt x="19" y="78"/>
                    <a:pt x="19" y="68"/>
                  </a:cubicBezTo>
                  <a:cubicBezTo>
                    <a:pt x="19" y="58"/>
                    <a:pt x="27" y="50"/>
                    <a:pt x="37" y="50"/>
                  </a:cubicBezTo>
                  <a:cubicBezTo>
                    <a:pt x="47" y="50"/>
                    <a:pt x="55" y="58"/>
                    <a:pt x="55" y="68"/>
                  </a:cubicBezTo>
                  <a:cubicBezTo>
                    <a:pt x="55" y="71"/>
                    <a:pt x="54" y="74"/>
                    <a:pt x="52" y="76"/>
                  </a:cubicBezTo>
                  <a:cubicBezTo>
                    <a:pt x="69" y="76"/>
                    <a:pt x="69" y="76"/>
                    <a:pt x="69" y="76"/>
                  </a:cubicBezTo>
                  <a:cubicBezTo>
                    <a:pt x="67" y="74"/>
                    <a:pt x="66" y="71"/>
                    <a:pt x="66" y="68"/>
                  </a:cubicBezTo>
                  <a:cubicBezTo>
                    <a:pt x="66" y="58"/>
                    <a:pt x="74" y="50"/>
                    <a:pt x="84" y="50"/>
                  </a:cubicBezTo>
                  <a:cubicBezTo>
                    <a:pt x="94" y="50"/>
                    <a:pt x="102" y="58"/>
                    <a:pt x="102" y="68"/>
                  </a:cubicBezTo>
                  <a:cubicBezTo>
                    <a:pt x="102" y="78"/>
                    <a:pt x="94" y="86"/>
                    <a:pt x="84" y="86"/>
                  </a:cubicBezTo>
                  <a:cubicBezTo>
                    <a:pt x="75" y="86"/>
                    <a:pt x="75" y="86"/>
                    <a:pt x="75" y="86"/>
                  </a:cubicBezTo>
                  <a:cubicBezTo>
                    <a:pt x="75" y="138"/>
                    <a:pt x="75" y="138"/>
                    <a:pt x="75" y="138"/>
                  </a:cubicBezTo>
                  <a:cubicBezTo>
                    <a:pt x="82" y="138"/>
                    <a:pt x="82" y="138"/>
                    <a:pt x="82" y="138"/>
                  </a:cubicBezTo>
                  <a:cubicBezTo>
                    <a:pt x="89" y="138"/>
                    <a:pt x="94" y="133"/>
                    <a:pt x="94" y="126"/>
                  </a:cubicBezTo>
                  <a:cubicBezTo>
                    <a:pt x="95" y="119"/>
                    <a:pt x="98" y="112"/>
                    <a:pt x="109" y="98"/>
                  </a:cubicBezTo>
                  <a:cubicBezTo>
                    <a:pt x="116" y="87"/>
                    <a:pt x="121" y="75"/>
                    <a:pt x="121" y="61"/>
                  </a:cubicBezTo>
                  <a:cubicBezTo>
                    <a:pt x="121" y="27"/>
                    <a:pt x="94" y="0"/>
                    <a:pt x="61" y="0"/>
                  </a:cubicBezTo>
                  <a:close/>
                  <a:moveTo>
                    <a:pt x="29" y="68"/>
                  </a:moveTo>
                  <a:cubicBezTo>
                    <a:pt x="29" y="73"/>
                    <a:pt x="32" y="76"/>
                    <a:pt x="37" y="76"/>
                  </a:cubicBezTo>
                  <a:cubicBezTo>
                    <a:pt x="41" y="76"/>
                    <a:pt x="45" y="73"/>
                    <a:pt x="45" y="68"/>
                  </a:cubicBezTo>
                  <a:cubicBezTo>
                    <a:pt x="45" y="64"/>
                    <a:pt x="41" y="60"/>
                    <a:pt x="37" y="60"/>
                  </a:cubicBezTo>
                  <a:cubicBezTo>
                    <a:pt x="32" y="60"/>
                    <a:pt x="29" y="64"/>
                    <a:pt x="29" y="68"/>
                  </a:cubicBezTo>
                  <a:close/>
                  <a:moveTo>
                    <a:pt x="92" y="68"/>
                  </a:moveTo>
                  <a:cubicBezTo>
                    <a:pt x="92" y="64"/>
                    <a:pt x="89" y="60"/>
                    <a:pt x="84" y="60"/>
                  </a:cubicBezTo>
                  <a:cubicBezTo>
                    <a:pt x="80" y="60"/>
                    <a:pt x="76" y="64"/>
                    <a:pt x="76" y="68"/>
                  </a:cubicBezTo>
                  <a:cubicBezTo>
                    <a:pt x="76" y="73"/>
                    <a:pt x="80" y="76"/>
                    <a:pt x="84" y="76"/>
                  </a:cubicBezTo>
                  <a:cubicBezTo>
                    <a:pt x="89" y="76"/>
                    <a:pt x="92" y="73"/>
                    <a:pt x="92" y="68"/>
                  </a:cubicBezTo>
                  <a:close/>
                  <a:moveTo>
                    <a:pt x="89" y="153"/>
                  </a:moveTo>
                  <a:cubicBezTo>
                    <a:pt x="89" y="150"/>
                    <a:pt x="87" y="148"/>
                    <a:pt x="84" y="148"/>
                  </a:cubicBezTo>
                  <a:cubicBezTo>
                    <a:pt x="37" y="148"/>
                    <a:pt x="37" y="148"/>
                    <a:pt x="37" y="148"/>
                  </a:cubicBezTo>
                  <a:cubicBezTo>
                    <a:pt x="34" y="148"/>
                    <a:pt x="32" y="150"/>
                    <a:pt x="32" y="153"/>
                  </a:cubicBezTo>
                  <a:cubicBezTo>
                    <a:pt x="32" y="155"/>
                    <a:pt x="34" y="157"/>
                    <a:pt x="37" y="157"/>
                  </a:cubicBezTo>
                  <a:cubicBezTo>
                    <a:pt x="84" y="157"/>
                    <a:pt x="84" y="157"/>
                    <a:pt x="84" y="157"/>
                  </a:cubicBezTo>
                  <a:cubicBezTo>
                    <a:pt x="87" y="157"/>
                    <a:pt x="89" y="155"/>
                    <a:pt x="89" y="153"/>
                  </a:cubicBezTo>
                  <a:close/>
                  <a:moveTo>
                    <a:pt x="83" y="170"/>
                  </a:moveTo>
                  <a:cubicBezTo>
                    <a:pt x="83" y="167"/>
                    <a:pt x="81" y="165"/>
                    <a:pt x="78" y="165"/>
                  </a:cubicBezTo>
                  <a:cubicBezTo>
                    <a:pt x="43" y="165"/>
                    <a:pt x="43" y="165"/>
                    <a:pt x="43" y="165"/>
                  </a:cubicBezTo>
                  <a:cubicBezTo>
                    <a:pt x="40" y="165"/>
                    <a:pt x="38" y="167"/>
                    <a:pt x="38" y="170"/>
                  </a:cubicBezTo>
                  <a:cubicBezTo>
                    <a:pt x="38" y="173"/>
                    <a:pt x="40" y="175"/>
                    <a:pt x="43" y="175"/>
                  </a:cubicBezTo>
                  <a:cubicBezTo>
                    <a:pt x="78" y="175"/>
                    <a:pt x="78" y="175"/>
                    <a:pt x="78" y="175"/>
                  </a:cubicBezTo>
                  <a:cubicBezTo>
                    <a:pt x="81" y="175"/>
                    <a:pt x="83" y="173"/>
                    <a:pt x="83" y="17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dirty="0"/>
            </a:p>
          </p:txBody>
        </p:sp>
        <p:sp>
          <p:nvSpPr>
            <p:cNvPr id="45" name="Text Placeholder 53">
              <a:extLst>
                <a:ext uri="{FF2B5EF4-FFF2-40B4-BE49-F238E27FC236}">
                  <a16:creationId xmlns:a16="http://schemas.microsoft.com/office/drawing/2014/main" id="{9AB944F0-2AB1-4706-B6A2-EFCD2DD8548C}"/>
                </a:ext>
              </a:extLst>
            </p:cNvPr>
            <p:cNvSpPr txBox="1">
              <a:spLocks/>
            </p:cNvSpPr>
            <p:nvPr/>
          </p:nvSpPr>
          <p:spPr>
            <a:xfrm>
              <a:off x="1215794" y="1621826"/>
              <a:ext cx="1653540" cy="7334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Font typeface="Arial" panose="020B0604020202020204" pitchFamily="34" charset="0"/>
                <a:buNone/>
              </a:pPr>
              <a:r>
                <a:rPr lang="es-MX" sz="1100" dirty="0">
                  <a:solidFill>
                    <a:schemeClr val="tx1">
                      <a:lumMod val="50000"/>
                    </a:schemeClr>
                  </a:solidFill>
                  <a:latin typeface="Montserrat Light" panose="00000400000000000000" pitchFamily="50" charset="-52"/>
                </a:rPr>
                <a:t>Ayuda a los usuarios a descubrir cual es el equipo que más se adapta a sus necesidades</a:t>
              </a:r>
            </a:p>
          </p:txBody>
        </p:sp>
      </p:grpSp>
      <p:grpSp>
        <p:nvGrpSpPr>
          <p:cNvPr id="4" name="Group 3">
            <a:extLst>
              <a:ext uri="{FF2B5EF4-FFF2-40B4-BE49-F238E27FC236}">
                <a16:creationId xmlns:a16="http://schemas.microsoft.com/office/drawing/2014/main" id="{7EE2F150-6115-4318-B3EF-BA19E365C4B3}"/>
              </a:ext>
            </a:extLst>
          </p:cNvPr>
          <p:cNvGrpSpPr/>
          <p:nvPr/>
        </p:nvGrpSpPr>
        <p:grpSpPr>
          <a:xfrm>
            <a:off x="1773693" y="1246585"/>
            <a:ext cx="1653540" cy="3543805"/>
            <a:chOff x="1560942" y="1327733"/>
            <a:chExt cx="1653540" cy="3543805"/>
          </a:xfrm>
        </p:grpSpPr>
        <p:sp>
          <p:nvSpPr>
            <p:cNvPr id="42" name="Freeform 14">
              <a:extLst>
                <a:ext uri="{FF2B5EF4-FFF2-40B4-BE49-F238E27FC236}">
                  <a16:creationId xmlns:a16="http://schemas.microsoft.com/office/drawing/2014/main" id="{3C9E6728-5E52-4CC0-A380-4FC91FE261F0}"/>
                </a:ext>
              </a:extLst>
            </p:cNvPr>
            <p:cNvSpPr>
              <a:spLocks noEditPoints="1"/>
            </p:cNvSpPr>
            <p:nvPr/>
          </p:nvSpPr>
          <p:spPr bwMode="auto">
            <a:xfrm>
              <a:off x="2561898" y="1327733"/>
              <a:ext cx="404746" cy="400258"/>
            </a:xfrm>
            <a:custGeom>
              <a:avLst/>
              <a:gdLst>
                <a:gd name="T0" fmla="*/ 73 w 188"/>
                <a:gd name="T1" fmla="*/ 39 h 186"/>
                <a:gd name="T2" fmla="*/ 94 w 188"/>
                <a:gd name="T3" fmla="*/ 18 h 186"/>
                <a:gd name="T4" fmla="*/ 115 w 188"/>
                <a:gd name="T5" fmla="*/ 39 h 186"/>
                <a:gd name="T6" fmla="*/ 94 w 188"/>
                <a:gd name="T7" fmla="*/ 59 h 186"/>
                <a:gd name="T8" fmla="*/ 73 w 188"/>
                <a:gd name="T9" fmla="*/ 39 h 186"/>
                <a:gd name="T10" fmla="*/ 122 w 188"/>
                <a:gd name="T11" fmla="*/ 68 h 186"/>
                <a:gd name="T12" fmla="*/ 67 w 188"/>
                <a:gd name="T13" fmla="*/ 68 h 186"/>
                <a:gd name="T14" fmla="*/ 60 w 188"/>
                <a:gd name="T15" fmla="*/ 75 h 186"/>
                <a:gd name="T16" fmla="*/ 60 w 188"/>
                <a:gd name="T17" fmla="*/ 122 h 186"/>
                <a:gd name="T18" fmla="*/ 67 w 188"/>
                <a:gd name="T19" fmla="*/ 129 h 186"/>
                <a:gd name="T20" fmla="*/ 73 w 188"/>
                <a:gd name="T21" fmla="*/ 129 h 186"/>
                <a:gd name="T22" fmla="*/ 73 w 188"/>
                <a:gd name="T23" fmla="*/ 179 h 186"/>
                <a:gd name="T24" fmla="*/ 81 w 188"/>
                <a:gd name="T25" fmla="*/ 186 h 186"/>
                <a:gd name="T26" fmla="*/ 108 w 188"/>
                <a:gd name="T27" fmla="*/ 186 h 186"/>
                <a:gd name="T28" fmla="*/ 115 w 188"/>
                <a:gd name="T29" fmla="*/ 179 h 186"/>
                <a:gd name="T30" fmla="*/ 115 w 188"/>
                <a:gd name="T31" fmla="*/ 129 h 186"/>
                <a:gd name="T32" fmla="*/ 122 w 188"/>
                <a:gd name="T33" fmla="*/ 129 h 186"/>
                <a:gd name="T34" fmla="*/ 129 w 188"/>
                <a:gd name="T35" fmla="*/ 122 h 186"/>
                <a:gd name="T36" fmla="*/ 129 w 188"/>
                <a:gd name="T37" fmla="*/ 75 h 186"/>
                <a:gd name="T38" fmla="*/ 122 w 188"/>
                <a:gd name="T39" fmla="*/ 68 h 186"/>
                <a:gd name="T40" fmla="*/ 155 w 188"/>
                <a:gd name="T41" fmla="*/ 39 h 186"/>
                <a:gd name="T42" fmla="*/ 175 w 188"/>
                <a:gd name="T43" fmla="*/ 19 h 186"/>
                <a:gd name="T44" fmla="*/ 155 w 188"/>
                <a:gd name="T45" fmla="*/ 0 h 186"/>
                <a:gd name="T46" fmla="*/ 136 w 188"/>
                <a:gd name="T47" fmla="*/ 19 h 186"/>
                <a:gd name="T48" fmla="*/ 155 w 188"/>
                <a:gd name="T49" fmla="*/ 39 h 186"/>
                <a:gd name="T50" fmla="*/ 181 w 188"/>
                <a:gd name="T51" fmla="*/ 47 h 186"/>
                <a:gd name="T52" fmla="*/ 130 w 188"/>
                <a:gd name="T53" fmla="*/ 47 h 186"/>
                <a:gd name="T54" fmla="*/ 123 w 188"/>
                <a:gd name="T55" fmla="*/ 53 h 186"/>
                <a:gd name="T56" fmla="*/ 123 w 188"/>
                <a:gd name="T57" fmla="*/ 54 h 186"/>
                <a:gd name="T58" fmla="*/ 143 w 188"/>
                <a:gd name="T59" fmla="*/ 75 h 186"/>
                <a:gd name="T60" fmla="*/ 143 w 188"/>
                <a:gd name="T61" fmla="*/ 122 h 186"/>
                <a:gd name="T62" fmla="*/ 136 w 188"/>
                <a:gd name="T63" fmla="*/ 138 h 186"/>
                <a:gd name="T64" fmla="*/ 136 w 188"/>
                <a:gd name="T65" fmla="*/ 150 h 186"/>
                <a:gd name="T66" fmla="*/ 143 w 188"/>
                <a:gd name="T67" fmla="*/ 156 h 186"/>
                <a:gd name="T68" fmla="*/ 168 w 188"/>
                <a:gd name="T69" fmla="*/ 156 h 186"/>
                <a:gd name="T70" fmla="*/ 175 w 188"/>
                <a:gd name="T71" fmla="*/ 150 h 186"/>
                <a:gd name="T72" fmla="*/ 175 w 188"/>
                <a:gd name="T73" fmla="*/ 104 h 186"/>
                <a:gd name="T74" fmla="*/ 181 w 188"/>
                <a:gd name="T75" fmla="*/ 104 h 186"/>
                <a:gd name="T76" fmla="*/ 188 w 188"/>
                <a:gd name="T77" fmla="*/ 97 h 186"/>
                <a:gd name="T78" fmla="*/ 188 w 188"/>
                <a:gd name="T79" fmla="*/ 53 h 186"/>
                <a:gd name="T80" fmla="*/ 181 w 188"/>
                <a:gd name="T81" fmla="*/ 47 h 186"/>
                <a:gd name="T82" fmla="*/ 52 w 188"/>
                <a:gd name="T83" fmla="*/ 19 h 186"/>
                <a:gd name="T84" fmla="*/ 33 w 188"/>
                <a:gd name="T85" fmla="*/ 0 h 186"/>
                <a:gd name="T86" fmla="*/ 13 w 188"/>
                <a:gd name="T87" fmla="*/ 19 h 186"/>
                <a:gd name="T88" fmla="*/ 33 w 188"/>
                <a:gd name="T89" fmla="*/ 39 h 186"/>
                <a:gd name="T90" fmla="*/ 52 w 188"/>
                <a:gd name="T91" fmla="*/ 19 h 186"/>
                <a:gd name="T92" fmla="*/ 0 w 188"/>
                <a:gd name="T93" fmla="*/ 53 h 186"/>
                <a:gd name="T94" fmla="*/ 0 w 188"/>
                <a:gd name="T95" fmla="*/ 97 h 186"/>
                <a:gd name="T96" fmla="*/ 7 w 188"/>
                <a:gd name="T97" fmla="*/ 104 h 186"/>
                <a:gd name="T98" fmla="*/ 13 w 188"/>
                <a:gd name="T99" fmla="*/ 104 h 186"/>
                <a:gd name="T100" fmla="*/ 13 w 188"/>
                <a:gd name="T101" fmla="*/ 150 h 186"/>
                <a:gd name="T102" fmla="*/ 20 w 188"/>
                <a:gd name="T103" fmla="*/ 156 h 186"/>
                <a:gd name="T104" fmla="*/ 45 w 188"/>
                <a:gd name="T105" fmla="*/ 156 h 186"/>
                <a:gd name="T106" fmla="*/ 52 w 188"/>
                <a:gd name="T107" fmla="*/ 150 h 186"/>
                <a:gd name="T108" fmla="*/ 52 w 188"/>
                <a:gd name="T109" fmla="*/ 138 h 186"/>
                <a:gd name="T110" fmla="*/ 45 w 188"/>
                <a:gd name="T111" fmla="*/ 122 h 186"/>
                <a:gd name="T112" fmla="*/ 45 w 188"/>
                <a:gd name="T113" fmla="*/ 75 h 186"/>
                <a:gd name="T114" fmla="*/ 65 w 188"/>
                <a:gd name="T115" fmla="*/ 54 h 186"/>
                <a:gd name="T116" fmla="*/ 65 w 188"/>
                <a:gd name="T117" fmla="*/ 53 h 186"/>
                <a:gd name="T118" fmla="*/ 58 w 188"/>
                <a:gd name="T119" fmla="*/ 47 h 186"/>
                <a:gd name="T120" fmla="*/ 7 w 188"/>
                <a:gd name="T121" fmla="*/ 47 h 186"/>
                <a:gd name="T122" fmla="*/ 0 w 188"/>
                <a:gd name="T123" fmla="*/ 5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 h="186">
                  <a:moveTo>
                    <a:pt x="73" y="39"/>
                  </a:moveTo>
                  <a:cubicBezTo>
                    <a:pt x="73" y="27"/>
                    <a:pt x="83" y="18"/>
                    <a:pt x="94" y="18"/>
                  </a:cubicBezTo>
                  <a:cubicBezTo>
                    <a:pt x="105" y="18"/>
                    <a:pt x="115" y="27"/>
                    <a:pt x="115" y="39"/>
                  </a:cubicBezTo>
                  <a:cubicBezTo>
                    <a:pt x="115" y="50"/>
                    <a:pt x="105" y="59"/>
                    <a:pt x="94" y="59"/>
                  </a:cubicBezTo>
                  <a:cubicBezTo>
                    <a:pt x="83" y="59"/>
                    <a:pt x="73" y="50"/>
                    <a:pt x="73" y="39"/>
                  </a:cubicBezTo>
                  <a:close/>
                  <a:moveTo>
                    <a:pt x="122" y="68"/>
                  </a:moveTo>
                  <a:cubicBezTo>
                    <a:pt x="67" y="68"/>
                    <a:pt x="67" y="68"/>
                    <a:pt x="67" y="68"/>
                  </a:cubicBezTo>
                  <a:cubicBezTo>
                    <a:pt x="63" y="68"/>
                    <a:pt x="60" y="71"/>
                    <a:pt x="60" y="75"/>
                  </a:cubicBezTo>
                  <a:cubicBezTo>
                    <a:pt x="60" y="122"/>
                    <a:pt x="60" y="122"/>
                    <a:pt x="60" y="122"/>
                  </a:cubicBezTo>
                  <a:cubicBezTo>
                    <a:pt x="60" y="126"/>
                    <a:pt x="63" y="129"/>
                    <a:pt x="67" y="129"/>
                  </a:cubicBezTo>
                  <a:cubicBezTo>
                    <a:pt x="73" y="129"/>
                    <a:pt x="73" y="129"/>
                    <a:pt x="73" y="129"/>
                  </a:cubicBezTo>
                  <a:cubicBezTo>
                    <a:pt x="73" y="179"/>
                    <a:pt x="73" y="179"/>
                    <a:pt x="73" y="179"/>
                  </a:cubicBezTo>
                  <a:cubicBezTo>
                    <a:pt x="73" y="182"/>
                    <a:pt x="77" y="186"/>
                    <a:pt x="81" y="186"/>
                  </a:cubicBezTo>
                  <a:cubicBezTo>
                    <a:pt x="108" y="186"/>
                    <a:pt x="108" y="186"/>
                    <a:pt x="108" y="186"/>
                  </a:cubicBezTo>
                  <a:cubicBezTo>
                    <a:pt x="112" y="186"/>
                    <a:pt x="115" y="182"/>
                    <a:pt x="115" y="179"/>
                  </a:cubicBezTo>
                  <a:cubicBezTo>
                    <a:pt x="115" y="129"/>
                    <a:pt x="115" y="129"/>
                    <a:pt x="115" y="129"/>
                  </a:cubicBezTo>
                  <a:cubicBezTo>
                    <a:pt x="122" y="129"/>
                    <a:pt x="122" y="129"/>
                    <a:pt x="122" y="129"/>
                  </a:cubicBezTo>
                  <a:cubicBezTo>
                    <a:pt x="125" y="129"/>
                    <a:pt x="129" y="126"/>
                    <a:pt x="129" y="122"/>
                  </a:cubicBezTo>
                  <a:cubicBezTo>
                    <a:pt x="129" y="75"/>
                    <a:pt x="129" y="75"/>
                    <a:pt x="129" y="75"/>
                  </a:cubicBezTo>
                  <a:cubicBezTo>
                    <a:pt x="129" y="71"/>
                    <a:pt x="125" y="68"/>
                    <a:pt x="122" y="68"/>
                  </a:cubicBezTo>
                  <a:close/>
                  <a:moveTo>
                    <a:pt x="155" y="39"/>
                  </a:moveTo>
                  <a:cubicBezTo>
                    <a:pt x="166" y="39"/>
                    <a:pt x="175" y="30"/>
                    <a:pt x="175" y="19"/>
                  </a:cubicBezTo>
                  <a:cubicBezTo>
                    <a:pt x="175" y="9"/>
                    <a:pt x="166" y="0"/>
                    <a:pt x="155" y="0"/>
                  </a:cubicBezTo>
                  <a:cubicBezTo>
                    <a:pt x="145" y="0"/>
                    <a:pt x="136" y="9"/>
                    <a:pt x="136" y="19"/>
                  </a:cubicBezTo>
                  <a:cubicBezTo>
                    <a:pt x="136" y="30"/>
                    <a:pt x="145" y="39"/>
                    <a:pt x="155" y="39"/>
                  </a:cubicBezTo>
                  <a:close/>
                  <a:moveTo>
                    <a:pt x="181" y="47"/>
                  </a:moveTo>
                  <a:cubicBezTo>
                    <a:pt x="130" y="47"/>
                    <a:pt x="130" y="47"/>
                    <a:pt x="130" y="47"/>
                  </a:cubicBezTo>
                  <a:cubicBezTo>
                    <a:pt x="126" y="47"/>
                    <a:pt x="123" y="50"/>
                    <a:pt x="123" y="53"/>
                  </a:cubicBezTo>
                  <a:cubicBezTo>
                    <a:pt x="123" y="54"/>
                    <a:pt x="123" y="54"/>
                    <a:pt x="123" y="54"/>
                  </a:cubicBezTo>
                  <a:cubicBezTo>
                    <a:pt x="134" y="55"/>
                    <a:pt x="143" y="64"/>
                    <a:pt x="143" y="75"/>
                  </a:cubicBezTo>
                  <a:cubicBezTo>
                    <a:pt x="143" y="122"/>
                    <a:pt x="143" y="122"/>
                    <a:pt x="143" y="122"/>
                  </a:cubicBezTo>
                  <a:cubicBezTo>
                    <a:pt x="143" y="128"/>
                    <a:pt x="140" y="134"/>
                    <a:pt x="136" y="138"/>
                  </a:cubicBezTo>
                  <a:cubicBezTo>
                    <a:pt x="136" y="150"/>
                    <a:pt x="136" y="150"/>
                    <a:pt x="136" y="150"/>
                  </a:cubicBezTo>
                  <a:cubicBezTo>
                    <a:pt x="136" y="153"/>
                    <a:pt x="139" y="156"/>
                    <a:pt x="143" y="156"/>
                  </a:cubicBezTo>
                  <a:cubicBezTo>
                    <a:pt x="168" y="156"/>
                    <a:pt x="168" y="156"/>
                    <a:pt x="168" y="156"/>
                  </a:cubicBezTo>
                  <a:cubicBezTo>
                    <a:pt x="172" y="156"/>
                    <a:pt x="175" y="153"/>
                    <a:pt x="175" y="150"/>
                  </a:cubicBezTo>
                  <a:cubicBezTo>
                    <a:pt x="175" y="104"/>
                    <a:pt x="175" y="104"/>
                    <a:pt x="175" y="104"/>
                  </a:cubicBezTo>
                  <a:cubicBezTo>
                    <a:pt x="181" y="104"/>
                    <a:pt x="181" y="104"/>
                    <a:pt x="181" y="104"/>
                  </a:cubicBezTo>
                  <a:cubicBezTo>
                    <a:pt x="185" y="104"/>
                    <a:pt x="188" y="101"/>
                    <a:pt x="188" y="97"/>
                  </a:cubicBezTo>
                  <a:cubicBezTo>
                    <a:pt x="188" y="53"/>
                    <a:pt x="188" y="53"/>
                    <a:pt x="188" y="53"/>
                  </a:cubicBezTo>
                  <a:cubicBezTo>
                    <a:pt x="188" y="50"/>
                    <a:pt x="185" y="47"/>
                    <a:pt x="181" y="47"/>
                  </a:cubicBezTo>
                  <a:close/>
                  <a:moveTo>
                    <a:pt x="52" y="19"/>
                  </a:moveTo>
                  <a:cubicBezTo>
                    <a:pt x="52" y="9"/>
                    <a:pt x="43" y="0"/>
                    <a:pt x="33" y="0"/>
                  </a:cubicBezTo>
                  <a:cubicBezTo>
                    <a:pt x="22" y="0"/>
                    <a:pt x="13" y="9"/>
                    <a:pt x="13" y="19"/>
                  </a:cubicBezTo>
                  <a:cubicBezTo>
                    <a:pt x="13" y="30"/>
                    <a:pt x="22" y="39"/>
                    <a:pt x="33" y="39"/>
                  </a:cubicBezTo>
                  <a:cubicBezTo>
                    <a:pt x="43" y="39"/>
                    <a:pt x="52" y="30"/>
                    <a:pt x="52" y="19"/>
                  </a:cubicBezTo>
                  <a:close/>
                  <a:moveTo>
                    <a:pt x="0" y="53"/>
                  </a:moveTo>
                  <a:cubicBezTo>
                    <a:pt x="0" y="97"/>
                    <a:pt x="0" y="97"/>
                    <a:pt x="0" y="97"/>
                  </a:cubicBezTo>
                  <a:cubicBezTo>
                    <a:pt x="0" y="101"/>
                    <a:pt x="3" y="104"/>
                    <a:pt x="7" y="104"/>
                  </a:cubicBezTo>
                  <a:cubicBezTo>
                    <a:pt x="13" y="104"/>
                    <a:pt x="13" y="104"/>
                    <a:pt x="13" y="104"/>
                  </a:cubicBezTo>
                  <a:cubicBezTo>
                    <a:pt x="13" y="150"/>
                    <a:pt x="13" y="150"/>
                    <a:pt x="13" y="150"/>
                  </a:cubicBezTo>
                  <a:cubicBezTo>
                    <a:pt x="13" y="153"/>
                    <a:pt x="16" y="156"/>
                    <a:pt x="20" y="156"/>
                  </a:cubicBezTo>
                  <a:cubicBezTo>
                    <a:pt x="45" y="156"/>
                    <a:pt x="45" y="156"/>
                    <a:pt x="45" y="156"/>
                  </a:cubicBezTo>
                  <a:cubicBezTo>
                    <a:pt x="49" y="156"/>
                    <a:pt x="52" y="153"/>
                    <a:pt x="52" y="150"/>
                  </a:cubicBezTo>
                  <a:cubicBezTo>
                    <a:pt x="52" y="138"/>
                    <a:pt x="52" y="138"/>
                    <a:pt x="52" y="138"/>
                  </a:cubicBezTo>
                  <a:cubicBezTo>
                    <a:pt x="48" y="134"/>
                    <a:pt x="45" y="128"/>
                    <a:pt x="45" y="122"/>
                  </a:cubicBezTo>
                  <a:cubicBezTo>
                    <a:pt x="45" y="75"/>
                    <a:pt x="45" y="75"/>
                    <a:pt x="45" y="75"/>
                  </a:cubicBezTo>
                  <a:cubicBezTo>
                    <a:pt x="45" y="64"/>
                    <a:pt x="54" y="55"/>
                    <a:pt x="65" y="54"/>
                  </a:cubicBezTo>
                  <a:cubicBezTo>
                    <a:pt x="65" y="53"/>
                    <a:pt x="65" y="53"/>
                    <a:pt x="65" y="53"/>
                  </a:cubicBezTo>
                  <a:cubicBezTo>
                    <a:pt x="65" y="50"/>
                    <a:pt x="62" y="47"/>
                    <a:pt x="58" y="47"/>
                  </a:cubicBezTo>
                  <a:cubicBezTo>
                    <a:pt x="7" y="47"/>
                    <a:pt x="7" y="47"/>
                    <a:pt x="7" y="47"/>
                  </a:cubicBezTo>
                  <a:cubicBezTo>
                    <a:pt x="3" y="47"/>
                    <a:pt x="0" y="50"/>
                    <a:pt x="0" y="5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dirty="0"/>
            </a:p>
          </p:txBody>
        </p:sp>
        <p:sp>
          <p:nvSpPr>
            <p:cNvPr id="46" name="Text Placeholder 53">
              <a:extLst>
                <a:ext uri="{FF2B5EF4-FFF2-40B4-BE49-F238E27FC236}">
                  <a16:creationId xmlns:a16="http://schemas.microsoft.com/office/drawing/2014/main" id="{EB5B1F57-5CE6-4AB5-BDD9-A0D237AEEAD1}"/>
                </a:ext>
              </a:extLst>
            </p:cNvPr>
            <p:cNvSpPr txBox="1">
              <a:spLocks/>
            </p:cNvSpPr>
            <p:nvPr/>
          </p:nvSpPr>
          <p:spPr>
            <a:xfrm>
              <a:off x="1560942" y="4138111"/>
              <a:ext cx="1653540" cy="7334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20000"/>
                </a:lnSpc>
                <a:buFont typeface="Arial" panose="020B0604020202020204" pitchFamily="34" charset="0"/>
                <a:buNone/>
              </a:pPr>
              <a:r>
                <a:rPr lang="en-US" sz="1100" dirty="0">
                  <a:solidFill>
                    <a:schemeClr val="tx1">
                      <a:lumMod val="50000"/>
                    </a:schemeClr>
                  </a:solidFill>
                  <a:latin typeface="Montserrat Light" panose="00000400000000000000" pitchFamily="50" charset="-52"/>
                </a:rPr>
                <a:t>Dentro de </a:t>
              </a:r>
              <a:r>
                <a:rPr lang="en-US" sz="1100" dirty="0" err="1">
                  <a:solidFill>
                    <a:schemeClr val="tx1">
                      <a:lumMod val="50000"/>
                    </a:schemeClr>
                  </a:solidFill>
                  <a:latin typeface="Montserrat Light" panose="00000400000000000000" pitchFamily="50" charset="-52"/>
                </a:rPr>
                <a:t>su</a:t>
              </a:r>
              <a:r>
                <a:rPr lang="en-US" sz="1100" dirty="0">
                  <a:solidFill>
                    <a:schemeClr val="tx1">
                      <a:lumMod val="50000"/>
                    </a:schemeClr>
                  </a:solidFill>
                  <a:latin typeface="Montserrat Light" panose="00000400000000000000" pitchFamily="50" charset="-52"/>
                </a:rPr>
                <a:t> base de </a:t>
              </a:r>
              <a:r>
                <a:rPr lang="en-US" sz="1100" dirty="0" err="1">
                  <a:solidFill>
                    <a:schemeClr val="tx1">
                      <a:lumMod val="50000"/>
                    </a:schemeClr>
                  </a:solidFill>
                  <a:latin typeface="Montserrat Light" panose="00000400000000000000" pitchFamily="50" charset="-52"/>
                </a:rPr>
                <a:t>satos</a:t>
              </a:r>
              <a:r>
                <a:rPr lang="en-US" sz="1100" dirty="0">
                  <a:solidFill>
                    <a:schemeClr val="tx1">
                      <a:lumMod val="50000"/>
                    </a:schemeClr>
                  </a:solidFill>
                  <a:latin typeface="Montserrat Light" panose="00000400000000000000" pitchFamily="50" charset="-52"/>
                </a:rPr>
                <a:t> </a:t>
              </a:r>
              <a:r>
                <a:rPr lang="en-US" sz="1100" dirty="0" err="1">
                  <a:solidFill>
                    <a:schemeClr val="tx1">
                      <a:lumMod val="50000"/>
                    </a:schemeClr>
                  </a:solidFill>
                  <a:latin typeface="Montserrat Light" panose="00000400000000000000" pitchFamily="50" charset="-52"/>
                </a:rPr>
                <a:t>detecta</a:t>
              </a:r>
              <a:r>
                <a:rPr lang="en-US" sz="1100" dirty="0">
                  <a:solidFill>
                    <a:schemeClr val="tx1">
                      <a:lumMod val="50000"/>
                    </a:schemeClr>
                  </a:solidFill>
                  <a:latin typeface="Montserrat Light" panose="00000400000000000000" pitchFamily="50" charset="-52"/>
                </a:rPr>
                <a:t> </a:t>
              </a:r>
              <a:r>
                <a:rPr lang="en-US" sz="1100" dirty="0" err="1">
                  <a:solidFill>
                    <a:schemeClr val="tx1">
                      <a:lumMod val="50000"/>
                    </a:schemeClr>
                  </a:solidFill>
                  <a:latin typeface="Montserrat Light" panose="00000400000000000000" pitchFamily="50" charset="-52"/>
                </a:rPr>
                <a:t>ofertas</a:t>
              </a:r>
              <a:r>
                <a:rPr lang="en-US" sz="1100" dirty="0">
                  <a:solidFill>
                    <a:schemeClr val="tx1">
                      <a:lumMod val="50000"/>
                    </a:schemeClr>
                  </a:solidFill>
                  <a:latin typeface="Montserrat Light" panose="00000400000000000000" pitchFamily="50" charset="-52"/>
                </a:rPr>
                <a:t> que son </a:t>
              </a:r>
              <a:r>
                <a:rPr lang="en-US" sz="1100" dirty="0" err="1">
                  <a:solidFill>
                    <a:schemeClr val="tx1">
                      <a:lumMod val="50000"/>
                    </a:schemeClr>
                  </a:solidFill>
                  <a:latin typeface="Montserrat Light" panose="00000400000000000000" pitchFamily="50" charset="-52"/>
                </a:rPr>
                <a:t>ofrecidas</a:t>
              </a:r>
              <a:r>
                <a:rPr lang="en-US" sz="1100" dirty="0">
                  <a:solidFill>
                    <a:schemeClr val="tx1">
                      <a:lumMod val="50000"/>
                    </a:schemeClr>
                  </a:solidFill>
                  <a:latin typeface="Montserrat Light" panose="00000400000000000000" pitchFamily="50" charset="-52"/>
                </a:rPr>
                <a:t> a los </a:t>
              </a:r>
              <a:r>
                <a:rPr lang="en-US" sz="1100" dirty="0" err="1">
                  <a:solidFill>
                    <a:schemeClr val="tx1">
                      <a:lumMod val="50000"/>
                    </a:schemeClr>
                  </a:solidFill>
                  <a:latin typeface="Montserrat Light" panose="00000400000000000000" pitchFamily="50" charset="-52"/>
                </a:rPr>
                <a:t>clientes</a:t>
              </a:r>
              <a:endParaRPr lang="en-US" sz="1100" dirty="0">
                <a:solidFill>
                  <a:schemeClr val="tx1">
                    <a:lumMod val="50000"/>
                  </a:schemeClr>
                </a:solidFill>
                <a:latin typeface="Montserrat Light" panose="00000400000000000000" pitchFamily="50" charset="-52"/>
              </a:endParaRPr>
            </a:p>
          </p:txBody>
        </p:sp>
      </p:grpSp>
      <p:pic>
        <p:nvPicPr>
          <p:cNvPr id="39" name="Imagen 38">
            <a:hlinkClick r:id="rId2" action="ppaction://hlinksldjump"/>
            <a:extLst>
              <a:ext uri="{FF2B5EF4-FFF2-40B4-BE49-F238E27FC236}">
                <a16:creationId xmlns:a16="http://schemas.microsoft.com/office/drawing/2014/main" id="{8F73906E-843C-43E6-8E7D-8F14DC631E83}"/>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artisticFilmGrain/>
                    </a14:imgEffect>
                  </a14:imgLayer>
                </a14:imgProps>
              </a:ext>
            </a:extLst>
          </a:blip>
          <a:srcRect l="11550" t="24110" r="54768" b="26826"/>
          <a:stretch/>
        </p:blipFill>
        <p:spPr>
          <a:xfrm>
            <a:off x="11349789" y="5881884"/>
            <a:ext cx="842211" cy="9761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8503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1000" fill="hold"/>
                                        <p:tgtEl>
                                          <p:spTgt spid="35"/>
                                        </p:tgtEl>
                                        <p:attrNameLst>
                                          <p:attrName>ppt_x</p:attrName>
                                        </p:attrNameLst>
                                      </p:cBhvr>
                                      <p:tavLst>
                                        <p:tav tm="0">
                                          <p:val>
                                            <p:strVal val="1+#ppt_w/2"/>
                                          </p:val>
                                        </p:tav>
                                        <p:tav tm="100000">
                                          <p:val>
                                            <p:strVal val="#ppt_x"/>
                                          </p:val>
                                        </p:tav>
                                      </p:tavLst>
                                    </p:anim>
                                    <p:anim calcmode="lin" valueType="num">
                                      <p:cBhvr additive="base">
                                        <p:cTn id="8" dur="10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15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1000" fill="hold"/>
                                        <p:tgtEl>
                                          <p:spTgt spid="36"/>
                                        </p:tgtEl>
                                        <p:attrNameLst>
                                          <p:attrName>ppt_x</p:attrName>
                                        </p:attrNameLst>
                                      </p:cBhvr>
                                      <p:tavLst>
                                        <p:tav tm="0">
                                          <p:val>
                                            <p:strVal val="0-#ppt_w/2"/>
                                          </p:val>
                                        </p:tav>
                                        <p:tav tm="100000">
                                          <p:val>
                                            <p:strVal val="#ppt_x"/>
                                          </p:val>
                                        </p:tav>
                                      </p:tavLst>
                                    </p:anim>
                                    <p:anim calcmode="lin" valueType="num">
                                      <p:cBhvr additive="base">
                                        <p:cTn id="12" dur="100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30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1000" fill="hold"/>
                                        <p:tgtEl>
                                          <p:spTgt spid="37"/>
                                        </p:tgtEl>
                                        <p:attrNameLst>
                                          <p:attrName>ppt_x</p:attrName>
                                        </p:attrNameLst>
                                      </p:cBhvr>
                                      <p:tavLst>
                                        <p:tav tm="0">
                                          <p:val>
                                            <p:strVal val="1+#ppt_w/2"/>
                                          </p:val>
                                        </p:tav>
                                        <p:tav tm="100000">
                                          <p:val>
                                            <p:strVal val="#ppt_x"/>
                                          </p:val>
                                        </p:tav>
                                      </p:tavLst>
                                    </p:anim>
                                    <p:anim calcmode="lin" valueType="num">
                                      <p:cBhvr additive="base">
                                        <p:cTn id="16" dur="1000" fill="hold"/>
                                        <p:tgtEl>
                                          <p:spTgt spid="37"/>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45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1000" fill="hold"/>
                                        <p:tgtEl>
                                          <p:spTgt spid="38"/>
                                        </p:tgtEl>
                                        <p:attrNameLst>
                                          <p:attrName>ppt_x</p:attrName>
                                        </p:attrNameLst>
                                      </p:cBhvr>
                                      <p:tavLst>
                                        <p:tav tm="0">
                                          <p:val>
                                            <p:strVal val="0-#ppt_w/2"/>
                                          </p:val>
                                        </p:tav>
                                        <p:tav tm="100000">
                                          <p:val>
                                            <p:strVal val="#ppt_x"/>
                                          </p:val>
                                        </p:tav>
                                      </p:tavLst>
                                    </p:anim>
                                    <p:anim calcmode="lin" valueType="num">
                                      <p:cBhvr additive="base">
                                        <p:cTn id="20" dur="1000" fill="hold"/>
                                        <p:tgtEl>
                                          <p:spTgt spid="38"/>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grpId="0" nodeType="withEffect">
                                  <p:stCondLst>
                                    <p:cond delay="125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nodeType="withEffect">
                                  <p:stCondLst>
                                    <p:cond delay="75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nodeType="withEffect">
                                  <p:stCondLst>
                                    <p:cond delay="100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par>
                                <p:cTn id="39" presetID="10" presetClass="entr" presetSubtype="0" fill="hold" nodeType="withEffect">
                                  <p:stCondLst>
                                    <p:cond delay="125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nodeType="withEffect">
                                  <p:stCondLst>
                                    <p:cond delay="150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B4F2A844-E45D-4070-A760-8BBC04A36D3C}"/>
              </a:ext>
            </a:extLst>
          </p:cNvPr>
          <p:cNvSpPr txBox="1"/>
          <p:nvPr/>
        </p:nvSpPr>
        <p:spPr>
          <a:xfrm>
            <a:off x="240632" y="1403916"/>
            <a:ext cx="6248400" cy="4524315"/>
          </a:xfrm>
          <a:prstGeom prst="rect">
            <a:avLst/>
          </a:prstGeom>
          <a:noFill/>
        </p:spPr>
        <p:txBody>
          <a:bodyPr wrap="square" rtlCol="0">
            <a:spAutoFit/>
          </a:bodyPr>
          <a:lstStyle/>
          <a:p>
            <a:pPr algn="ctr"/>
            <a:r>
              <a:rPr lang="en" sz="7200" b="1" dirty="0"/>
              <a:t>06</a:t>
            </a:r>
          </a:p>
          <a:p>
            <a:pPr algn="ctr"/>
            <a:r>
              <a:rPr lang="en" sz="5400" b="1" dirty="0"/>
              <a:t>_________</a:t>
            </a:r>
          </a:p>
          <a:p>
            <a:pPr algn="ctr"/>
            <a:endParaRPr lang="en" sz="5400" b="1" dirty="0"/>
          </a:p>
          <a:p>
            <a:pPr algn="ctr"/>
            <a:r>
              <a:rPr lang="en-US" sz="5400" dirty="0">
                <a:solidFill>
                  <a:srgbClr val="1D46F3"/>
                </a:solidFill>
                <a:latin typeface="Montserrat ExtraBold" panose="00000900000000000000" pitchFamily="50" charset="-52"/>
              </a:rPr>
              <a:t>ANÁLISIS SLA</a:t>
            </a:r>
          </a:p>
          <a:p>
            <a:pPr algn="ctr"/>
            <a:r>
              <a:rPr lang="en-US" sz="5400" dirty="0">
                <a:solidFill>
                  <a:srgbClr val="1D46F3"/>
                </a:solidFill>
                <a:latin typeface="Montserrat ExtraBold" panose="00000900000000000000" pitchFamily="50" charset="-52"/>
              </a:rPr>
              <a:t>PRESUPUESTOS</a:t>
            </a:r>
            <a:endParaRPr lang="ru-RU" sz="5400" dirty="0">
              <a:solidFill>
                <a:srgbClr val="1D46F3"/>
              </a:solidFill>
              <a:latin typeface="Montserrat ExtraBold" panose="00000900000000000000" pitchFamily="50" charset="-52"/>
            </a:endParaRPr>
          </a:p>
        </p:txBody>
      </p:sp>
      <p:sp>
        <p:nvSpPr>
          <p:cNvPr id="5" name="CuadroTexto 4">
            <a:extLst>
              <a:ext uri="{FF2B5EF4-FFF2-40B4-BE49-F238E27FC236}">
                <a16:creationId xmlns:a16="http://schemas.microsoft.com/office/drawing/2014/main" id="{8A82ED0B-3840-42A5-BEA1-2A04C624661F}"/>
              </a:ext>
            </a:extLst>
          </p:cNvPr>
          <p:cNvSpPr txBox="1"/>
          <p:nvPr/>
        </p:nvSpPr>
        <p:spPr>
          <a:xfrm>
            <a:off x="6601327" y="1659285"/>
            <a:ext cx="5271836" cy="3539430"/>
          </a:xfrm>
          <a:prstGeom prst="rect">
            <a:avLst/>
          </a:prstGeom>
          <a:noFill/>
        </p:spPr>
        <p:txBody>
          <a:bodyPr wrap="square">
            <a:spAutoFit/>
          </a:bodyPr>
          <a:lstStyle/>
          <a:p>
            <a:pPr lvl="0" algn="ctr" rtl="0">
              <a:spcBef>
                <a:spcPts val="0"/>
              </a:spcBef>
              <a:spcAft>
                <a:spcPts val="0"/>
              </a:spcAft>
            </a:pPr>
            <a:r>
              <a:rPr lang="es-MX" sz="2800" dirty="0">
                <a:solidFill>
                  <a:schemeClr val="tx2">
                    <a:lumMod val="50000"/>
                  </a:schemeClr>
                </a:solidFill>
                <a:cs typeface="Arial" panose="020B0604020202020204" pitchFamily="34" charset="0"/>
              </a:rPr>
              <a:t>En este apartado se verán reflejados los operaciones realizadas para detectar la SLA de nuestro servicio, así como una presupuestación aproximada que se requeriría para ponerlo en funcionamiento </a:t>
            </a:r>
          </a:p>
        </p:txBody>
      </p:sp>
    </p:spTree>
    <p:extLst>
      <p:ext uri="{BB962C8B-B14F-4D97-AF65-F5344CB8AC3E}">
        <p14:creationId xmlns:p14="http://schemas.microsoft.com/office/powerpoint/2010/main" val="172382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25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1000" fill="hold"/>
                                        <p:tgtEl>
                                          <p:spTgt spid="45"/>
                                        </p:tgtEl>
                                        <p:attrNameLst>
                                          <p:attrName>ppt_x</p:attrName>
                                        </p:attrNameLst>
                                      </p:cBhvr>
                                      <p:tavLst>
                                        <p:tav tm="0">
                                          <p:val>
                                            <p:strVal val="0-#ppt_w/2"/>
                                          </p:val>
                                        </p:tav>
                                        <p:tav tm="100000">
                                          <p:val>
                                            <p:strVal val="#ppt_x"/>
                                          </p:val>
                                        </p:tav>
                                      </p:tavLst>
                                    </p:anim>
                                    <p:anim calcmode="lin" valueType="num">
                                      <p:cBhvr additive="base">
                                        <p:cTn id="8" dur="10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5">
            <a:extLst>
              <a:ext uri="{FF2B5EF4-FFF2-40B4-BE49-F238E27FC236}">
                <a16:creationId xmlns:a16="http://schemas.microsoft.com/office/drawing/2014/main" id="{62B1377A-FE03-4A66-99A1-578E63677CF0}"/>
              </a:ext>
            </a:extLst>
          </p:cNvPr>
          <p:cNvGraphicFramePr>
            <a:graphicFrameLocks noGrp="1"/>
          </p:cNvGraphicFramePr>
          <p:nvPr>
            <p:extLst>
              <p:ext uri="{D42A27DB-BD31-4B8C-83A1-F6EECF244321}">
                <p14:modId xmlns:p14="http://schemas.microsoft.com/office/powerpoint/2010/main" val="2024056007"/>
              </p:ext>
            </p:extLst>
          </p:nvPr>
        </p:nvGraphicFramePr>
        <p:xfrm>
          <a:off x="563744" y="658717"/>
          <a:ext cx="4143122" cy="3650715"/>
        </p:xfrm>
        <a:graphic>
          <a:graphicData uri="http://schemas.openxmlformats.org/drawingml/2006/table">
            <a:tbl>
              <a:tblPr firstRow="1" bandRow="1">
                <a:tableStyleId>{5C22544A-7EE6-4342-B048-85BDC9FD1C3A}</a:tableStyleId>
              </a:tblPr>
              <a:tblGrid>
                <a:gridCol w="1750578">
                  <a:extLst>
                    <a:ext uri="{9D8B030D-6E8A-4147-A177-3AD203B41FA5}">
                      <a16:colId xmlns:a16="http://schemas.microsoft.com/office/drawing/2014/main" val="1762101621"/>
                    </a:ext>
                  </a:extLst>
                </a:gridCol>
                <a:gridCol w="2392544">
                  <a:extLst>
                    <a:ext uri="{9D8B030D-6E8A-4147-A177-3AD203B41FA5}">
                      <a16:colId xmlns:a16="http://schemas.microsoft.com/office/drawing/2014/main" val="844037183"/>
                    </a:ext>
                  </a:extLst>
                </a:gridCol>
              </a:tblGrid>
              <a:tr h="607305">
                <a:tc>
                  <a:txBody>
                    <a:bodyPr/>
                    <a:lstStyle/>
                    <a:p>
                      <a:pPr algn="ctr"/>
                      <a:r>
                        <a:rPr lang="es-MX" dirty="0"/>
                        <a:t>GI-FI 0.2</a:t>
                      </a:r>
                    </a:p>
                  </a:txBody>
                  <a:tcPr/>
                </a:tc>
                <a:tc>
                  <a:txBody>
                    <a:bodyPr/>
                    <a:lstStyle/>
                    <a:p>
                      <a:pPr algn="ctr"/>
                      <a:r>
                        <a:rPr lang="es-MX" dirty="0"/>
                        <a:t>SLA</a:t>
                      </a:r>
                    </a:p>
                  </a:txBody>
                  <a:tcPr/>
                </a:tc>
                <a:extLst>
                  <a:ext uri="{0D108BD9-81ED-4DB2-BD59-A6C34878D82A}">
                    <a16:rowId xmlns:a16="http://schemas.microsoft.com/office/drawing/2014/main" val="1579075701"/>
                  </a:ext>
                </a:extLst>
              </a:tr>
              <a:tr h="607305">
                <a:tc>
                  <a:txBody>
                    <a:bodyPr/>
                    <a:lstStyle/>
                    <a:p>
                      <a:pPr algn="ctr"/>
                      <a:r>
                        <a:rPr lang="es-MX" b="1" dirty="0">
                          <a:solidFill>
                            <a:srgbClr val="002060"/>
                          </a:solidFill>
                        </a:rPr>
                        <a:t>Azure Bot </a:t>
                      </a:r>
                      <a:r>
                        <a:rPr lang="es-MX" b="1" dirty="0" err="1">
                          <a:solidFill>
                            <a:srgbClr val="002060"/>
                          </a:solidFill>
                        </a:rPr>
                        <a:t>Service</a:t>
                      </a:r>
                      <a:endParaRPr lang="es-MX" b="1" dirty="0">
                        <a:solidFill>
                          <a:srgbClr val="002060"/>
                        </a:solidFill>
                      </a:endParaRPr>
                    </a:p>
                  </a:txBody>
                  <a:tcPr/>
                </a:tc>
                <a:tc>
                  <a:txBody>
                    <a:bodyPr/>
                    <a:lstStyle/>
                    <a:p>
                      <a:pPr algn="ctr"/>
                      <a:r>
                        <a:rPr lang="es-MX" dirty="0">
                          <a:solidFill>
                            <a:srgbClr val="002060"/>
                          </a:solidFill>
                        </a:rPr>
                        <a:t>99,9 %</a:t>
                      </a:r>
                    </a:p>
                  </a:txBody>
                  <a:tcPr/>
                </a:tc>
                <a:extLst>
                  <a:ext uri="{0D108BD9-81ED-4DB2-BD59-A6C34878D82A}">
                    <a16:rowId xmlns:a16="http://schemas.microsoft.com/office/drawing/2014/main" val="2544615317"/>
                  </a:ext>
                </a:extLst>
              </a:tr>
              <a:tr h="6073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b="1" dirty="0">
                          <a:solidFill>
                            <a:srgbClr val="002060"/>
                          </a:solidFill>
                        </a:rPr>
                        <a:t>Azure Cognitive </a:t>
                      </a:r>
                      <a:r>
                        <a:rPr lang="es-MX" b="1" dirty="0" err="1">
                          <a:solidFill>
                            <a:srgbClr val="002060"/>
                          </a:solidFill>
                        </a:rPr>
                        <a:t>Services</a:t>
                      </a:r>
                      <a:endParaRPr lang="es-MX" b="1" dirty="0">
                        <a:solidFill>
                          <a:srgbClr val="002060"/>
                        </a:solidFill>
                      </a:endParaRPr>
                    </a:p>
                    <a:p>
                      <a:pPr algn="ctr"/>
                      <a:endParaRPr lang="es-MX" dirty="0">
                        <a:solidFill>
                          <a:srgbClr val="002060"/>
                        </a:solidFill>
                      </a:endParaRPr>
                    </a:p>
                  </a:txBody>
                  <a:tcPr/>
                </a:tc>
                <a:tc>
                  <a:txBody>
                    <a:bodyPr/>
                    <a:lstStyle/>
                    <a:p>
                      <a:pPr algn="ctr"/>
                      <a:r>
                        <a:rPr lang="es-MX" dirty="0">
                          <a:solidFill>
                            <a:srgbClr val="002060"/>
                          </a:solidFill>
                        </a:rPr>
                        <a:t>99,9 %</a:t>
                      </a:r>
                    </a:p>
                  </a:txBody>
                  <a:tcPr/>
                </a:tc>
                <a:extLst>
                  <a:ext uri="{0D108BD9-81ED-4DB2-BD59-A6C34878D82A}">
                    <a16:rowId xmlns:a16="http://schemas.microsoft.com/office/drawing/2014/main" val="1963904867"/>
                  </a:ext>
                </a:extLst>
              </a:tr>
              <a:tr h="607305">
                <a:tc>
                  <a:txBody>
                    <a:bodyPr/>
                    <a:lstStyle/>
                    <a:p>
                      <a:pPr algn="ctr"/>
                      <a:r>
                        <a:rPr lang="es-MX" b="1" dirty="0">
                          <a:solidFill>
                            <a:srgbClr val="002060"/>
                          </a:solidFill>
                        </a:rPr>
                        <a:t>Cálculo</a:t>
                      </a:r>
                    </a:p>
                  </a:txBody>
                  <a:tcPr/>
                </a:tc>
                <a:tc>
                  <a:txBody>
                    <a:bodyPr/>
                    <a:lstStyle/>
                    <a:p>
                      <a:pPr algn="ctr"/>
                      <a:r>
                        <a:rPr lang="es-MX" dirty="0">
                          <a:solidFill>
                            <a:srgbClr val="002060"/>
                          </a:solidFill>
                        </a:rPr>
                        <a:t>99.9%*99.9%=</a:t>
                      </a:r>
                    </a:p>
                  </a:txBody>
                  <a:tcPr/>
                </a:tc>
                <a:extLst>
                  <a:ext uri="{0D108BD9-81ED-4DB2-BD59-A6C34878D82A}">
                    <a16:rowId xmlns:a16="http://schemas.microsoft.com/office/drawing/2014/main" val="2211454391"/>
                  </a:ext>
                </a:extLst>
              </a:tr>
              <a:tr h="607305">
                <a:tc>
                  <a:txBody>
                    <a:bodyPr/>
                    <a:lstStyle/>
                    <a:p>
                      <a:pPr algn="ctr"/>
                      <a:r>
                        <a:rPr lang="es-MX" b="1" dirty="0">
                          <a:solidFill>
                            <a:srgbClr val="002060"/>
                          </a:solidFill>
                        </a:rPr>
                        <a:t>Total</a:t>
                      </a:r>
                    </a:p>
                  </a:txBody>
                  <a:tcPr/>
                </a:tc>
                <a:tc>
                  <a:txBody>
                    <a:bodyPr/>
                    <a:lstStyle/>
                    <a:p>
                      <a:pPr algn="ctr"/>
                      <a:r>
                        <a:rPr lang="es-MX" b="1" dirty="0">
                          <a:solidFill>
                            <a:srgbClr val="002060"/>
                          </a:solidFill>
                        </a:rPr>
                        <a:t>99.80%</a:t>
                      </a:r>
                    </a:p>
                  </a:txBody>
                  <a:tcPr/>
                </a:tc>
                <a:extLst>
                  <a:ext uri="{0D108BD9-81ED-4DB2-BD59-A6C34878D82A}">
                    <a16:rowId xmlns:a16="http://schemas.microsoft.com/office/drawing/2014/main" val="1331974605"/>
                  </a:ext>
                </a:extLst>
              </a:tr>
            </a:tbl>
          </a:graphicData>
        </a:graphic>
      </p:graphicFrame>
      <p:graphicFrame>
        <p:nvGraphicFramePr>
          <p:cNvPr id="6" name="Tabla 5">
            <a:extLst>
              <a:ext uri="{FF2B5EF4-FFF2-40B4-BE49-F238E27FC236}">
                <a16:creationId xmlns:a16="http://schemas.microsoft.com/office/drawing/2014/main" id="{5D13355E-BCB2-405C-B474-41820DD32E95}"/>
              </a:ext>
            </a:extLst>
          </p:cNvPr>
          <p:cNvGraphicFramePr>
            <a:graphicFrameLocks noGrp="1"/>
          </p:cNvGraphicFramePr>
          <p:nvPr>
            <p:extLst>
              <p:ext uri="{D42A27DB-BD31-4B8C-83A1-F6EECF244321}">
                <p14:modId xmlns:p14="http://schemas.microsoft.com/office/powerpoint/2010/main" val="2011928110"/>
              </p:ext>
            </p:extLst>
          </p:nvPr>
        </p:nvGraphicFramePr>
        <p:xfrm>
          <a:off x="7056255" y="475836"/>
          <a:ext cx="4313056" cy="4016475"/>
        </p:xfrm>
        <a:graphic>
          <a:graphicData uri="http://schemas.openxmlformats.org/drawingml/2006/table">
            <a:tbl>
              <a:tblPr firstRow="1" bandRow="1">
                <a:tableStyleId>{93296810-A885-4BE3-A3E7-6D5BEEA58F35}</a:tableStyleId>
              </a:tblPr>
              <a:tblGrid>
                <a:gridCol w="2156528">
                  <a:extLst>
                    <a:ext uri="{9D8B030D-6E8A-4147-A177-3AD203B41FA5}">
                      <a16:colId xmlns:a16="http://schemas.microsoft.com/office/drawing/2014/main" val="1762101621"/>
                    </a:ext>
                  </a:extLst>
                </a:gridCol>
                <a:gridCol w="2156528">
                  <a:extLst>
                    <a:ext uri="{9D8B030D-6E8A-4147-A177-3AD203B41FA5}">
                      <a16:colId xmlns:a16="http://schemas.microsoft.com/office/drawing/2014/main" val="844037183"/>
                    </a:ext>
                  </a:extLst>
                </a:gridCol>
              </a:tblGrid>
              <a:tr h="6073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dirty="0"/>
                        <a:t>GI-FI 0.2.1</a:t>
                      </a:r>
                    </a:p>
                    <a:p>
                      <a:endParaRPr lang="es-MX" dirty="0"/>
                    </a:p>
                  </a:txBody>
                  <a:tcPr/>
                </a:tc>
                <a:tc>
                  <a:txBody>
                    <a:bodyPr/>
                    <a:lstStyle/>
                    <a:p>
                      <a:pPr algn="ctr"/>
                      <a:r>
                        <a:rPr lang="es-MX" dirty="0"/>
                        <a:t>SLA</a:t>
                      </a:r>
                    </a:p>
                  </a:txBody>
                  <a:tcPr/>
                </a:tc>
                <a:extLst>
                  <a:ext uri="{0D108BD9-81ED-4DB2-BD59-A6C34878D82A}">
                    <a16:rowId xmlns:a16="http://schemas.microsoft.com/office/drawing/2014/main" val="1579075701"/>
                  </a:ext>
                </a:extLst>
              </a:tr>
              <a:tr h="607305">
                <a:tc>
                  <a:txBody>
                    <a:bodyPr/>
                    <a:lstStyle/>
                    <a:p>
                      <a:pPr algn="ctr"/>
                      <a:r>
                        <a:rPr lang="es-MX" b="1" dirty="0">
                          <a:solidFill>
                            <a:schemeClr val="accent5">
                              <a:lumMod val="75000"/>
                            </a:schemeClr>
                          </a:solidFill>
                        </a:rPr>
                        <a:t>KEY VAULT</a:t>
                      </a:r>
                    </a:p>
                  </a:txBody>
                  <a:tcPr/>
                </a:tc>
                <a:tc>
                  <a:txBody>
                    <a:bodyPr/>
                    <a:lstStyle/>
                    <a:p>
                      <a:pPr algn="ctr"/>
                      <a:r>
                        <a:rPr lang="es-MX" dirty="0">
                          <a:solidFill>
                            <a:schemeClr val="accent5">
                              <a:lumMod val="75000"/>
                            </a:schemeClr>
                          </a:solidFill>
                        </a:rPr>
                        <a:t>99,99 %</a:t>
                      </a:r>
                    </a:p>
                  </a:txBody>
                  <a:tcPr/>
                </a:tc>
                <a:extLst>
                  <a:ext uri="{0D108BD9-81ED-4DB2-BD59-A6C34878D82A}">
                    <a16:rowId xmlns:a16="http://schemas.microsoft.com/office/drawing/2014/main" val="2544615317"/>
                  </a:ext>
                </a:extLst>
              </a:tr>
              <a:tr h="6073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b="1" dirty="0">
                          <a:solidFill>
                            <a:schemeClr val="accent5">
                              <a:lumMod val="75000"/>
                            </a:schemeClr>
                          </a:solidFill>
                        </a:rPr>
                        <a:t>Azure Cognitive </a:t>
                      </a:r>
                      <a:r>
                        <a:rPr lang="es-MX" b="1" dirty="0" err="1">
                          <a:solidFill>
                            <a:schemeClr val="accent5">
                              <a:lumMod val="75000"/>
                            </a:schemeClr>
                          </a:solidFill>
                        </a:rPr>
                        <a:t>Services</a:t>
                      </a:r>
                      <a:endParaRPr lang="es-MX" b="1" dirty="0">
                        <a:solidFill>
                          <a:schemeClr val="accent5">
                            <a:lumMod val="75000"/>
                          </a:schemeClr>
                        </a:solidFill>
                      </a:endParaRPr>
                    </a:p>
                    <a:p>
                      <a:pPr algn="ctr"/>
                      <a:endParaRPr lang="es-MX" dirty="0">
                        <a:solidFill>
                          <a:schemeClr val="accent5">
                            <a:lumMod val="75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dirty="0">
                          <a:solidFill>
                            <a:schemeClr val="accent5">
                              <a:lumMod val="75000"/>
                            </a:schemeClr>
                          </a:solidFill>
                        </a:rPr>
                        <a:t>99,9 %</a:t>
                      </a:r>
                    </a:p>
                    <a:p>
                      <a:pPr algn="ctr"/>
                      <a:endParaRPr lang="es-MX" dirty="0">
                        <a:solidFill>
                          <a:schemeClr val="accent5">
                            <a:lumMod val="75000"/>
                          </a:schemeClr>
                        </a:solidFill>
                      </a:endParaRPr>
                    </a:p>
                  </a:txBody>
                  <a:tcPr/>
                </a:tc>
                <a:extLst>
                  <a:ext uri="{0D108BD9-81ED-4DB2-BD59-A6C34878D82A}">
                    <a16:rowId xmlns:a16="http://schemas.microsoft.com/office/drawing/2014/main" val="1963904867"/>
                  </a:ext>
                </a:extLst>
              </a:tr>
              <a:tr h="607305">
                <a:tc>
                  <a:txBody>
                    <a:bodyPr/>
                    <a:lstStyle/>
                    <a:p>
                      <a:pPr algn="ctr"/>
                      <a:r>
                        <a:rPr lang="es-MX" b="1" dirty="0">
                          <a:solidFill>
                            <a:schemeClr val="accent5">
                              <a:lumMod val="75000"/>
                            </a:schemeClr>
                          </a:solidFill>
                        </a:rPr>
                        <a:t>Azure SQL </a:t>
                      </a:r>
                      <a:r>
                        <a:rPr lang="es-MX" b="1" dirty="0" err="1">
                          <a:solidFill>
                            <a:schemeClr val="accent5">
                              <a:lumMod val="75000"/>
                            </a:schemeClr>
                          </a:solidFill>
                        </a:rPr>
                        <a:t>Database</a:t>
                      </a:r>
                      <a:endParaRPr lang="es-MX" b="1" dirty="0">
                        <a:solidFill>
                          <a:schemeClr val="accent5">
                            <a:lumMod val="75000"/>
                          </a:schemeClr>
                        </a:solidFill>
                      </a:endParaRPr>
                    </a:p>
                  </a:txBody>
                  <a:tcPr/>
                </a:tc>
                <a:tc>
                  <a:txBody>
                    <a:bodyPr/>
                    <a:lstStyle/>
                    <a:p>
                      <a:pPr algn="ctr"/>
                      <a:r>
                        <a:rPr lang="es-MX" dirty="0">
                          <a:solidFill>
                            <a:schemeClr val="accent5">
                              <a:lumMod val="75000"/>
                            </a:schemeClr>
                          </a:solidFill>
                        </a:rPr>
                        <a:t>99,99 %.</a:t>
                      </a:r>
                    </a:p>
                  </a:txBody>
                  <a:tcPr/>
                </a:tc>
                <a:extLst>
                  <a:ext uri="{0D108BD9-81ED-4DB2-BD59-A6C34878D82A}">
                    <a16:rowId xmlns:a16="http://schemas.microsoft.com/office/drawing/2014/main" val="2211454391"/>
                  </a:ext>
                </a:extLst>
              </a:tr>
              <a:tr h="607305">
                <a:tc>
                  <a:txBody>
                    <a:bodyPr/>
                    <a:lstStyle/>
                    <a:p>
                      <a:pPr algn="ctr"/>
                      <a:r>
                        <a:rPr lang="es-MX" b="1" dirty="0">
                          <a:solidFill>
                            <a:schemeClr val="accent5">
                              <a:lumMod val="75000"/>
                            </a:schemeClr>
                          </a:solidFill>
                        </a:rPr>
                        <a:t>Cálculo</a:t>
                      </a:r>
                    </a:p>
                  </a:txBody>
                  <a:tcPr/>
                </a:tc>
                <a:tc>
                  <a:txBody>
                    <a:bodyPr/>
                    <a:lstStyle/>
                    <a:p>
                      <a:pPr algn="ctr"/>
                      <a:r>
                        <a:rPr lang="es-MX" dirty="0">
                          <a:solidFill>
                            <a:schemeClr val="accent5">
                              <a:lumMod val="75000"/>
                            </a:schemeClr>
                          </a:solidFill>
                        </a:rPr>
                        <a:t>99.9%*99.9%=</a:t>
                      </a:r>
                    </a:p>
                  </a:txBody>
                  <a:tcPr/>
                </a:tc>
                <a:extLst>
                  <a:ext uri="{0D108BD9-81ED-4DB2-BD59-A6C34878D82A}">
                    <a16:rowId xmlns:a16="http://schemas.microsoft.com/office/drawing/2014/main" val="1331974605"/>
                  </a:ext>
                </a:extLst>
              </a:tr>
              <a:tr h="607305">
                <a:tc>
                  <a:txBody>
                    <a:bodyPr/>
                    <a:lstStyle/>
                    <a:p>
                      <a:pPr algn="ctr"/>
                      <a:r>
                        <a:rPr lang="es-MX" b="1" dirty="0">
                          <a:solidFill>
                            <a:schemeClr val="accent5">
                              <a:lumMod val="75000"/>
                            </a:schemeClr>
                          </a:solidFill>
                        </a:rPr>
                        <a:t>Total</a:t>
                      </a:r>
                    </a:p>
                  </a:txBody>
                  <a:tcPr/>
                </a:tc>
                <a:tc>
                  <a:txBody>
                    <a:bodyPr/>
                    <a:lstStyle/>
                    <a:p>
                      <a:pPr algn="ctr"/>
                      <a:r>
                        <a:rPr lang="es-MX" b="1" dirty="0">
                          <a:solidFill>
                            <a:schemeClr val="accent5">
                              <a:lumMod val="75000"/>
                            </a:schemeClr>
                          </a:solidFill>
                        </a:rPr>
                        <a:t>99.79%</a:t>
                      </a:r>
                    </a:p>
                  </a:txBody>
                  <a:tcPr/>
                </a:tc>
                <a:extLst>
                  <a:ext uri="{0D108BD9-81ED-4DB2-BD59-A6C34878D82A}">
                    <a16:rowId xmlns:a16="http://schemas.microsoft.com/office/drawing/2014/main" val="1252074982"/>
                  </a:ext>
                </a:extLst>
              </a:tr>
            </a:tbl>
          </a:graphicData>
        </a:graphic>
      </p:graphicFrame>
      <p:sp>
        <p:nvSpPr>
          <p:cNvPr id="7" name="CuadroTexto 6">
            <a:extLst>
              <a:ext uri="{FF2B5EF4-FFF2-40B4-BE49-F238E27FC236}">
                <a16:creationId xmlns:a16="http://schemas.microsoft.com/office/drawing/2014/main" id="{86688CE0-E75B-470F-AF8B-3D37BA97460F}"/>
              </a:ext>
            </a:extLst>
          </p:cNvPr>
          <p:cNvSpPr txBox="1"/>
          <p:nvPr/>
        </p:nvSpPr>
        <p:spPr>
          <a:xfrm>
            <a:off x="563744" y="4617856"/>
            <a:ext cx="4143122" cy="923330"/>
          </a:xfrm>
          <a:prstGeom prst="rect">
            <a:avLst/>
          </a:prstGeom>
          <a:noFill/>
        </p:spPr>
        <p:txBody>
          <a:bodyPr wrap="square" rtlCol="0">
            <a:spAutoFit/>
          </a:bodyPr>
          <a:lstStyle/>
          <a:p>
            <a:r>
              <a:rPr lang="es-MX" b="1" dirty="0"/>
              <a:t>Tiempo de inactividad total</a:t>
            </a:r>
          </a:p>
          <a:p>
            <a:r>
              <a:rPr lang="es-MX" b="1" dirty="0"/>
              <a:t>4.27 Horas por Año</a:t>
            </a:r>
          </a:p>
          <a:p>
            <a:endParaRPr lang="es-MX" dirty="0"/>
          </a:p>
        </p:txBody>
      </p:sp>
      <p:sp>
        <p:nvSpPr>
          <p:cNvPr id="8" name="CuadroTexto 7">
            <a:extLst>
              <a:ext uri="{FF2B5EF4-FFF2-40B4-BE49-F238E27FC236}">
                <a16:creationId xmlns:a16="http://schemas.microsoft.com/office/drawing/2014/main" id="{E439A597-EFBC-4D75-A7CB-87A97AF8340B}"/>
              </a:ext>
            </a:extLst>
          </p:cNvPr>
          <p:cNvSpPr txBox="1"/>
          <p:nvPr/>
        </p:nvSpPr>
        <p:spPr>
          <a:xfrm>
            <a:off x="7143922" y="4894855"/>
            <a:ext cx="4217300" cy="923330"/>
          </a:xfrm>
          <a:prstGeom prst="rect">
            <a:avLst/>
          </a:prstGeom>
          <a:noFill/>
        </p:spPr>
        <p:txBody>
          <a:bodyPr wrap="square" rtlCol="0">
            <a:spAutoFit/>
          </a:bodyPr>
          <a:lstStyle/>
          <a:p>
            <a:r>
              <a:rPr lang="es-MX" b="1" dirty="0"/>
              <a:t>Tiempo de inactividad total</a:t>
            </a:r>
          </a:p>
          <a:p>
            <a:r>
              <a:rPr lang="es-MX" b="1" dirty="0"/>
              <a:t>4.27 Horas por Año</a:t>
            </a:r>
          </a:p>
          <a:p>
            <a:endParaRPr lang="es-MX" b="1" dirty="0"/>
          </a:p>
        </p:txBody>
      </p:sp>
    </p:spTree>
    <p:extLst>
      <p:ext uri="{BB962C8B-B14F-4D97-AF65-F5344CB8AC3E}">
        <p14:creationId xmlns:p14="http://schemas.microsoft.com/office/powerpoint/2010/main" val="173425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289EA-2A2F-4C7D-B4F2-92E8533DBE46}"/>
              </a:ext>
            </a:extLst>
          </p:cNvPr>
          <p:cNvSpPr>
            <a:spLocks noGrp="1"/>
          </p:cNvSpPr>
          <p:nvPr>
            <p:ph type="title"/>
          </p:nvPr>
        </p:nvSpPr>
        <p:spPr>
          <a:xfrm>
            <a:off x="815725" y="2382253"/>
            <a:ext cx="10927096" cy="1600200"/>
          </a:xfrm>
        </p:spPr>
        <p:txBody>
          <a:bodyPr>
            <a:normAutofit/>
          </a:bodyPr>
          <a:lstStyle/>
          <a:p>
            <a:pPr algn="ctr"/>
            <a:r>
              <a:rPr lang="es-MX" sz="5400" b="1" dirty="0">
                <a:solidFill>
                  <a:srgbClr val="0070C0"/>
                </a:solidFill>
              </a:rPr>
              <a:t>MUCHAS GRACIAS </a:t>
            </a:r>
            <a:br>
              <a:rPr lang="es-MX" sz="5400" b="1" dirty="0">
                <a:solidFill>
                  <a:srgbClr val="0070C0"/>
                </a:solidFill>
              </a:rPr>
            </a:br>
            <a:r>
              <a:rPr lang="es-MX" sz="5400" b="1" dirty="0">
                <a:solidFill>
                  <a:srgbClr val="0070C0"/>
                </a:solidFill>
              </a:rPr>
              <a:t>POR SU ATENCIÓN</a:t>
            </a:r>
          </a:p>
        </p:txBody>
      </p:sp>
    </p:spTree>
    <p:extLst>
      <p:ext uri="{BB962C8B-B14F-4D97-AF65-F5344CB8AC3E}">
        <p14:creationId xmlns:p14="http://schemas.microsoft.com/office/powerpoint/2010/main" val="372987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7CBBBE5-D325-48EC-A527-73C236B376DF}"/>
              </a:ext>
            </a:extLst>
          </p:cNvPr>
          <p:cNvGrpSpPr/>
          <p:nvPr/>
        </p:nvGrpSpPr>
        <p:grpSpPr>
          <a:xfrm>
            <a:off x="1103523" y="3262666"/>
            <a:ext cx="3663950" cy="3646488"/>
            <a:chOff x="2568575" y="3216275"/>
            <a:chExt cx="3663950" cy="3646488"/>
          </a:xfrm>
        </p:grpSpPr>
        <p:grpSp>
          <p:nvGrpSpPr>
            <p:cNvPr id="28" name="Group 27"/>
            <p:cNvGrpSpPr/>
            <p:nvPr/>
          </p:nvGrpSpPr>
          <p:grpSpPr>
            <a:xfrm>
              <a:off x="2633663" y="3279775"/>
              <a:ext cx="3598862" cy="3582988"/>
              <a:chOff x="2633663" y="3279775"/>
              <a:chExt cx="3598862" cy="3582988"/>
            </a:xfrm>
          </p:grpSpPr>
          <p:sp>
            <p:nvSpPr>
              <p:cNvPr id="13" name="Freeform 13"/>
              <p:cNvSpPr>
                <a:spLocks/>
              </p:cNvSpPr>
              <p:nvPr/>
            </p:nvSpPr>
            <p:spPr bwMode="auto">
              <a:xfrm>
                <a:off x="4510088" y="5006975"/>
                <a:ext cx="1722437" cy="1855788"/>
              </a:xfrm>
              <a:custGeom>
                <a:avLst/>
                <a:gdLst>
                  <a:gd name="T0" fmla="*/ 0 w 452"/>
                  <a:gd name="T1" fmla="*/ 0 h 487"/>
                  <a:gd name="T2" fmla="*/ 392 w 452"/>
                  <a:gd name="T3" fmla="*/ 0 h 487"/>
                  <a:gd name="T4" fmla="*/ 452 w 452"/>
                  <a:gd name="T5" fmla="*/ 60 h 487"/>
                  <a:gd name="T6" fmla="*/ 452 w 452"/>
                  <a:gd name="T7" fmla="*/ 487 h 487"/>
                </a:gdLst>
                <a:ahLst/>
                <a:cxnLst>
                  <a:cxn ang="0">
                    <a:pos x="T0" y="T1"/>
                  </a:cxn>
                  <a:cxn ang="0">
                    <a:pos x="T2" y="T3"/>
                  </a:cxn>
                  <a:cxn ang="0">
                    <a:pos x="T4" y="T5"/>
                  </a:cxn>
                  <a:cxn ang="0">
                    <a:pos x="T6" y="T7"/>
                  </a:cxn>
                </a:cxnLst>
                <a:rect l="0" t="0" r="r" b="b"/>
                <a:pathLst>
                  <a:path w="452" h="487">
                    <a:moveTo>
                      <a:pt x="0" y="0"/>
                    </a:moveTo>
                    <a:cubicBezTo>
                      <a:pt x="392" y="0"/>
                      <a:pt x="392" y="0"/>
                      <a:pt x="392" y="0"/>
                    </a:cubicBezTo>
                    <a:cubicBezTo>
                      <a:pt x="425" y="0"/>
                      <a:pt x="452" y="27"/>
                      <a:pt x="452" y="60"/>
                    </a:cubicBezTo>
                    <a:cubicBezTo>
                      <a:pt x="452" y="487"/>
                      <a:pt x="452" y="487"/>
                      <a:pt x="452" y="487"/>
                    </a:cubicBezTo>
                  </a:path>
                </a:pathLst>
              </a:custGeom>
              <a:noFill/>
              <a:ln w="30163"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4" name="Freeform 14"/>
              <p:cNvSpPr>
                <a:spLocks/>
              </p:cNvSpPr>
              <p:nvPr/>
            </p:nvSpPr>
            <p:spPr bwMode="auto">
              <a:xfrm>
                <a:off x="2633663" y="3279775"/>
                <a:ext cx="1724025" cy="1727200"/>
              </a:xfrm>
              <a:custGeom>
                <a:avLst/>
                <a:gdLst>
                  <a:gd name="T0" fmla="*/ 0 w 453"/>
                  <a:gd name="T1" fmla="*/ 0 h 453"/>
                  <a:gd name="T2" fmla="*/ 0 w 453"/>
                  <a:gd name="T3" fmla="*/ 393 h 453"/>
                  <a:gd name="T4" fmla="*/ 60 w 453"/>
                  <a:gd name="T5" fmla="*/ 453 h 453"/>
                  <a:gd name="T6" fmla="*/ 453 w 453"/>
                  <a:gd name="T7" fmla="*/ 453 h 453"/>
                </a:gdLst>
                <a:ahLst/>
                <a:cxnLst>
                  <a:cxn ang="0">
                    <a:pos x="T0" y="T1"/>
                  </a:cxn>
                  <a:cxn ang="0">
                    <a:pos x="T2" y="T3"/>
                  </a:cxn>
                  <a:cxn ang="0">
                    <a:pos x="T4" y="T5"/>
                  </a:cxn>
                  <a:cxn ang="0">
                    <a:pos x="T6" y="T7"/>
                  </a:cxn>
                </a:cxnLst>
                <a:rect l="0" t="0" r="r" b="b"/>
                <a:pathLst>
                  <a:path w="453" h="453">
                    <a:moveTo>
                      <a:pt x="0" y="0"/>
                    </a:moveTo>
                    <a:cubicBezTo>
                      <a:pt x="0" y="393"/>
                      <a:pt x="0" y="393"/>
                      <a:pt x="0" y="393"/>
                    </a:cubicBezTo>
                    <a:cubicBezTo>
                      <a:pt x="0" y="426"/>
                      <a:pt x="27" y="453"/>
                      <a:pt x="60" y="453"/>
                    </a:cubicBezTo>
                    <a:cubicBezTo>
                      <a:pt x="453" y="453"/>
                      <a:pt x="453" y="453"/>
                      <a:pt x="453" y="453"/>
                    </a:cubicBezTo>
                  </a:path>
                </a:pathLst>
              </a:custGeom>
              <a:noFill/>
              <a:ln w="30163"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23" name="Oval 23"/>
            <p:cNvSpPr>
              <a:spLocks noChangeArrowheads="1"/>
            </p:cNvSpPr>
            <p:nvPr/>
          </p:nvSpPr>
          <p:spPr bwMode="auto">
            <a:xfrm>
              <a:off x="2568575" y="3216275"/>
              <a:ext cx="128587" cy="128588"/>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3" name="Group 2">
            <a:extLst>
              <a:ext uri="{FF2B5EF4-FFF2-40B4-BE49-F238E27FC236}">
                <a16:creationId xmlns:a16="http://schemas.microsoft.com/office/drawing/2014/main" id="{E7677BF8-3157-4027-B895-0BAF4BC71952}"/>
              </a:ext>
            </a:extLst>
          </p:cNvPr>
          <p:cNvGrpSpPr/>
          <p:nvPr/>
        </p:nvGrpSpPr>
        <p:grpSpPr>
          <a:xfrm>
            <a:off x="2892636" y="4241893"/>
            <a:ext cx="1862137" cy="2546350"/>
            <a:chOff x="4370388" y="4316413"/>
            <a:chExt cx="1862137" cy="2546350"/>
          </a:xfrm>
        </p:grpSpPr>
        <p:sp>
          <p:nvSpPr>
            <p:cNvPr id="12" name="Freeform 12"/>
            <p:cNvSpPr>
              <a:spLocks/>
            </p:cNvSpPr>
            <p:nvPr/>
          </p:nvSpPr>
          <p:spPr bwMode="auto">
            <a:xfrm>
              <a:off x="4433888" y="4381500"/>
              <a:ext cx="1798637" cy="2481263"/>
            </a:xfrm>
            <a:custGeom>
              <a:avLst/>
              <a:gdLst>
                <a:gd name="T0" fmla="*/ 0 w 472"/>
                <a:gd name="T1" fmla="*/ 0 h 651"/>
                <a:gd name="T2" fmla="*/ 0 w 472"/>
                <a:gd name="T3" fmla="*/ 414 h 651"/>
                <a:gd name="T4" fmla="*/ 60 w 472"/>
                <a:gd name="T5" fmla="*/ 474 h 651"/>
                <a:gd name="T6" fmla="*/ 412 w 472"/>
                <a:gd name="T7" fmla="*/ 474 h 651"/>
                <a:gd name="T8" fmla="*/ 472 w 472"/>
                <a:gd name="T9" fmla="*/ 534 h 651"/>
                <a:gd name="T10" fmla="*/ 472 w 472"/>
                <a:gd name="T11" fmla="*/ 651 h 651"/>
              </a:gdLst>
              <a:ahLst/>
              <a:cxnLst>
                <a:cxn ang="0">
                  <a:pos x="T0" y="T1"/>
                </a:cxn>
                <a:cxn ang="0">
                  <a:pos x="T2" y="T3"/>
                </a:cxn>
                <a:cxn ang="0">
                  <a:pos x="T4" y="T5"/>
                </a:cxn>
                <a:cxn ang="0">
                  <a:pos x="T6" y="T7"/>
                </a:cxn>
                <a:cxn ang="0">
                  <a:pos x="T8" y="T9"/>
                </a:cxn>
                <a:cxn ang="0">
                  <a:pos x="T10" y="T11"/>
                </a:cxn>
              </a:cxnLst>
              <a:rect l="0" t="0" r="r" b="b"/>
              <a:pathLst>
                <a:path w="472" h="651">
                  <a:moveTo>
                    <a:pt x="0" y="0"/>
                  </a:moveTo>
                  <a:cubicBezTo>
                    <a:pt x="0" y="414"/>
                    <a:pt x="0" y="414"/>
                    <a:pt x="0" y="414"/>
                  </a:cubicBezTo>
                  <a:cubicBezTo>
                    <a:pt x="0" y="447"/>
                    <a:pt x="26" y="474"/>
                    <a:pt x="60" y="474"/>
                  </a:cubicBezTo>
                  <a:cubicBezTo>
                    <a:pt x="412" y="474"/>
                    <a:pt x="412" y="474"/>
                    <a:pt x="412" y="474"/>
                  </a:cubicBezTo>
                  <a:cubicBezTo>
                    <a:pt x="445" y="474"/>
                    <a:pt x="472" y="501"/>
                    <a:pt x="472" y="534"/>
                  </a:cubicBezTo>
                  <a:cubicBezTo>
                    <a:pt x="472" y="651"/>
                    <a:pt x="472" y="651"/>
                    <a:pt x="472" y="651"/>
                  </a:cubicBezTo>
                </a:path>
              </a:pathLst>
            </a:custGeom>
            <a:noFill/>
            <a:ln w="30163"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4" name="Oval 24"/>
            <p:cNvSpPr>
              <a:spLocks noChangeArrowheads="1"/>
            </p:cNvSpPr>
            <p:nvPr/>
          </p:nvSpPr>
          <p:spPr bwMode="auto">
            <a:xfrm>
              <a:off x="4370388" y="4316413"/>
              <a:ext cx="128587" cy="130175"/>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7" name="Group 56">
            <a:extLst>
              <a:ext uri="{FF2B5EF4-FFF2-40B4-BE49-F238E27FC236}">
                <a16:creationId xmlns:a16="http://schemas.microsoft.com/office/drawing/2014/main" id="{59E22EBF-C0F5-4D61-A72E-1FDA414CE3F9}"/>
              </a:ext>
            </a:extLst>
          </p:cNvPr>
          <p:cNvGrpSpPr/>
          <p:nvPr/>
        </p:nvGrpSpPr>
        <p:grpSpPr>
          <a:xfrm>
            <a:off x="5331981" y="2615363"/>
            <a:ext cx="112974" cy="4259609"/>
            <a:chOff x="6167438" y="3146425"/>
            <a:chExt cx="128587" cy="3716338"/>
          </a:xfrm>
        </p:grpSpPr>
        <p:sp>
          <p:nvSpPr>
            <p:cNvPr id="11" name="Line 11"/>
            <p:cNvSpPr>
              <a:spLocks noChangeShapeType="1"/>
            </p:cNvSpPr>
            <p:nvPr/>
          </p:nvSpPr>
          <p:spPr bwMode="auto">
            <a:xfrm>
              <a:off x="6232525" y="3211513"/>
              <a:ext cx="0" cy="3651250"/>
            </a:xfrm>
            <a:prstGeom prst="line">
              <a:avLst/>
            </a:prstGeom>
            <a:noFill/>
            <a:ln w="30163"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5" name="Oval 25"/>
            <p:cNvSpPr>
              <a:spLocks noChangeArrowheads="1"/>
            </p:cNvSpPr>
            <p:nvPr/>
          </p:nvSpPr>
          <p:spPr bwMode="auto">
            <a:xfrm>
              <a:off x="6167438" y="3146425"/>
              <a:ext cx="128587" cy="130175"/>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6" name="Group 55">
            <a:extLst>
              <a:ext uri="{FF2B5EF4-FFF2-40B4-BE49-F238E27FC236}">
                <a16:creationId xmlns:a16="http://schemas.microsoft.com/office/drawing/2014/main" id="{60011ADE-3203-46A2-A84B-47640268F802}"/>
              </a:ext>
            </a:extLst>
          </p:cNvPr>
          <p:cNvGrpSpPr/>
          <p:nvPr/>
        </p:nvGrpSpPr>
        <p:grpSpPr>
          <a:xfrm>
            <a:off x="6232524" y="3836988"/>
            <a:ext cx="1227047" cy="3025775"/>
            <a:chOff x="6232525" y="3836988"/>
            <a:chExt cx="1862138" cy="3025775"/>
          </a:xfrm>
        </p:grpSpPr>
        <p:sp>
          <p:nvSpPr>
            <p:cNvPr id="15" name="Freeform 15"/>
            <p:cNvSpPr>
              <a:spLocks/>
            </p:cNvSpPr>
            <p:nvPr/>
          </p:nvSpPr>
          <p:spPr bwMode="auto">
            <a:xfrm>
              <a:off x="6232525" y="3902075"/>
              <a:ext cx="1797050" cy="2960688"/>
            </a:xfrm>
            <a:custGeom>
              <a:avLst/>
              <a:gdLst>
                <a:gd name="T0" fmla="*/ 472 w 472"/>
                <a:gd name="T1" fmla="*/ 0 h 777"/>
                <a:gd name="T2" fmla="*/ 472 w 472"/>
                <a:gd name="T3" fmla="*/ 380 h 777"/>
                <a:gd name="T4" fmla="*/ 412 w 472"/>
                <a:gd name="T5" fmla="*/ 440 h 777"/>
                <a:gd name="T6" fmla="*/ 60 w 472"/>
                <a:gd name="T7" fmla="*/ 440 h 777"/>
                <a:gd name="T8" fmla="*/ 0 w 472"/>
                <a:gd name="T9" fmla="*/ 500 h 777"/>
                <a:gd name="T10" fmla="*/ 0 w 472"/>
                <a:gd name="T11" fmla="*/ 777 h 777"/>
              </a:gdLst>
              <a:ahLst/>
              <a:cxnLst>
                <a:cxn ang="0">
                  <a:pos x="T0" y="T1"/>
                </a:cxn>
                <a:cxn ang="0">
                  <a:pos x="T2" y="T3"/>
                </a:cxn>
                <a:cxn ang="0">
                  <a:pos x="T4" y="T5"/>
                </a:cxn>
                <a:cxn ang="0">
                  <a:pos x="T6" y="T7"/>
                </a:cxn>
                <a:cxn ang="0">
                  <a:pos x="T8" y="T9"/>
                </a:cxn>
                <a:cxn ang="0">
                  <a:pos x="T10" y="T11"/>
                </a:cxn>
              </a:cxnLst>
              <a:rect l="0" t="0" r="r" b="b"/>
              <a:pathLst>
                <a:path w="472" h="777">
                  <a:moveTo>
                    <a:pt x="472" y="0"/>
                  </a:moveTo>
                  <a:cubicBezTo>
                    <a:pt x="472" y="380"/>
                    <a:pt x="472" y="380"/>
                    <a:pt x="472" y="380"/>
                  </a:cubicBezTo>
                  <a:cubicBezTo>
                    <a:pt x="472" y="413"/>
                    <a:pt x="445" y="440"/>
                    <a:pt x="412" y="440"/>
                  </a:cubicBezTo>
                  <a:cubicBezTo>
                    <a:pt x="60" y="440"/>
                    <a:pt x="60" y="440"/>
                    <a:pt x="60" y="440"/>
                  </a:cubicBezTo>
                  <a:cubicBezTo>
                    <a:pt x="27" y="440"/>
                    <a:pt x="0" y="467"/>
                    <a:pt x="0" y="500"/>
                  </a:cubicBezTo>
                  <a:cubicBezTo>
                    <a:pt x="0" y="777"/>
                    <a:pt x="0" y="777"/>
                    <a:pt x="0" y="777"/>
                  </a:cubicBezTo>
                </a:path>
              </a:pathLst>
            </a:custGeom>
            <a:noFill/>
            <a:ln w="301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6" name="Oval 26"/>
            <p:cNvSpPr>
              <a:spLocks noChangeArrowheads="1"/>
            </p:cNvSpPr>
            <p:nvPr/>
          </p:nvSpPr>
          <p:spPr bwMode="auto">
            <a:xfrm>
              <a:off x="7964488" y="3836988"/>
              <a:ext cx="130175" cy="1301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69" name="Group 68">
            <a:extLst>
              <a:ext uri="{FF2B5EF4-FFF2-40B4-BE49-F238E27FC236}">
                <a16:creationId xmlns:a16="http://schemas.microsoft.com/office/drawing/2014/main" id="{2FCFBD09-7EDB-4B12-827D-4E6D4095C842}"/>
              </a:ext>
            </a:extLst>
          </p:cNvPr>
          <p:cNvGrpSpPr/>
          <p:nvPr/>
        </p:nvGrpSpPr>
        <p:grpSpPr>
          <a:xfrm>
            <a:off x="2075901" y="2268530"/>
            <a:ext cx="1721198" cy="732847"/>
            <a:chOff x="2421211" y="5618122"/>
            <a:chExt cx="1721198" cy="732847"/>
          </a:xfrm>
        </p:grpSpPr>
        <p:sp>
          <p:nvSpPr>
            <p:cNvPr id="70" name="Text Placeholder 53">
              <a:extLst>
                <a:ext uri="{FF2B5EF4-FFF2-40B4-BE49-F238E27FC236}">
                  <a16:creationId xmlns:a16="http://schemas.microsoft.com/office/drawing/2014/main" id="{D2056B6E-9520-410E-93D1-1097B5D69614}"/>
                </a:ext>
              </a:extLst>
            </p:cNvPr>
            <p:cNvSpPr txBox="1">
              <a:spLocks/>
            </p:cNvSpPr>
            <p:nvPr/>
          </p:nvSpPr>
          <p:spPr>
            <a:xfrm>
              <a:off x="2421211" y="5868488"/>
              <a:ext cx="1703707" cy="4824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sz="1800" b="1" dirty="0">
                  <a:solidFill>
                    <a:schemeClr val="tx2">
                      <a:lumMod val="50000"/>
                    </a:schemeClr>
                  </a:solidFill>
                  <a:latin typeface="Montserrat ExtraBold" panose="00000900000000000000" pitchFamily="2" charset="0"/>
                </a:rPr>
                <a:t>2</a:t>
              </a:r>
            </a:p>
          </p:txBody>
        </p:sp>
        <p:sp>
          <p:nvSpPr>
            <p:cNvPr id="71" name="Text Placeholder 56">
              <a:extLst>
                <a:ext uri="{FF2B5EF4-FFF2-40B4-BE49-F238E27FC236}">
                  <a16:creationId xmlns:a16="http://schemas.microsoft.com/office/drawing/2014/main" id="{32937191-E07D-4A16-8A84-9009660574C7}"/>
                </a:ext>
              </a:extLst>
            </p:cNvPr>
            <p:cNvSpPr txBox="1">
              <a:spLocks/>
            </p:cNvSpPr>
            <p:nvPr/>
          </p:nvSpPr>
          <p:spPr>
            <a:xfrm>
              <a:off x="2440607" y="5618122"/>
              <a:ext cx="1701802" cy="37433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1D46F3"/>
                  </a:solidFill>
                </a:rPr>
                <a:t>PROBLEMÁTICA</a:t>
              </a:r>
              <a:endParaRPr lang="ru-RU" sz="1600" b="1" dirty="0">
                <a:solidFill>
                  <a:srgbClr val="1D46F3"/>
                </a:solidFill>
              </a:endParaRPr>
            </a:p>
          </p:txBody>
        </p:sp>
      </p:grpSp>
      <p:grpSp>
        <p:nvGrpSpPr>
          <p:cNvPr id="75" name="Group 74">
            <a:extLst>
              <a:ext uri="{FF2B5EF4-FFF2-40B4-BE49-F238E27FC236}">
                <a16:creationId xmlns:a16="http://schemas.microsoft.com/office/drawing/2014/main" id="{0BDDDA91-38FD-453D-A6B1-8D8E7E657361}"/>
              </a:ext>
            </a:extLst>
          </p:cNvPr>
          <p:cNvGrpSpPr/>
          <p:nvPr/>
        </p:nvGrpSpPr>
        <p:grpSpPr>
          <a:xfrm>
            <a:off x="364924" y="1256099"/>
            <a:ext cx="1721198" cy="732847"/>
            <a:chOff x="2421211" y="5618122"/>
            <a:chExt cx="1721198" cy="732847"/>
          </a:xfrm>
        </p:grpSpPr>
        <p:sp>
          <p:nvSpPr>
            <p:cNvPr id="76" name="Text Placeholder 53">
              <a:extLst>
                <a:ext uri="{FF2B5EF4-FFF2-40B4-BE49-F238E27FC236}">
                  <a16:creationId xmlns:a16="http://schemas.microsoft.com/office/drawing/2014/main" id="{88A89399-AA6E-43E1-A25B-7B49B7A151A7}"/>
                </a:ext>
              </a:extLst>
            </p:cNvPr>
            <p:cNvSpPr txBox="1">
              <a:spLocks/>
            </p:cNvSpPr>
            <p:nvPr/>
          </p:nvSpPr>
          <p:spPr>
            <a:xfrm>
              <a:off x="2421211" y="5868488"/>
              <a:ext cx="1703707" cy="4824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sz="1800" b="1" dirty="0">
                  <a:solidFill>
                    <a:schemeClr val="tx1">
                      <a:lumMod val="50000"/>
                    </a:schemeClr>
                  </a:solidFill>
                  <a:latin typeface="Montserrat ExtraBold" panose="00000900000000000000" pitchFamily="2" charset="0"/>
                </a:rPr>
                <a:t>1</a:t>
              </a:r>
            </a:p>
          </p:txBody>
        </p:sp>
        <p:sp>
          <p:nvSpPr>
            <p:cNvPr id="77" name="Text Placeholder 56">
              <a:extLst>
                <a:ext uri="{FF2B5EF4-FFF2-40B4-BE49-F238E27FC236}">
                  <a16:creationId xmlns:a16="http://schemas.microsoft.com/office/drawing/2014/main" id="{DAB966AD-BE6A-47FD-9B6C-127CF43CFBE1}"/>
                </a:ext>
              </a:extLst>
            </p:cNvPr>
            <p:cNvSpPr txBox="1">
              <a:spLocks/>
            </p:cNvSpPr>
            <p:nvPr/>
          </p:nvSpPr>
          <p:spPr>
            <a:xfrm>
              <a:off x="2440607" y="5618122"/>
              <a:ext cx="1701802" cy="37433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4811A7"/>
                  </a:solidFill>
                </a:rPr>
                <a:t>MEET THE TEAM</a:t>
              </a:r>
              <a:endParaRPr lang="ru-RU" sz="1600" b="1" dirty="0">
                <a:solidFill>
                  <a:srgbClr val="4811A7"/>
                </a:solidFill>
              </a:endParaRPr>
            </a:p>
          </p:txBody>
        </p:sp>
      </p:grpSp>
      <p:grpSp>
        <p:nvGrpSpPr>
          <p:cNvPr id="78" name="Group 77">
            <a:extLst>
              <a:ext uri="{FF2B5EF4-FFF2-40B4-BE49-F238E27FC236}">
                <a16:creationId xmlns:a16="http://schemas.microsoft.com/office/drawing/2014/main" id="{CA4DF8F2-133C-43C5-A776-F3DEB6435C2D}"/>
              </a:ext>
            </a:extLst>
          </p:cNvPr>
          <p:cNvGrpSpPr/>
          <p:nvPr/>
        </p:nvGrpSpPr>
        <p:grpSpPr>
          <a:xfrm>
            <a:off x="6468409" y="1968005"/>
            <a:ext cx="1721198" cy="732847"/>
            <a:chOff x="2421211" y="5618122"/>
            <a:chExt cx="1721198" cy="732847"/>
          </a:xfrm>
        </p:grpSpPr>
        <p:sp>
          <p:nvSpPr>
            <p:cNvPr id="79" name="Text Placeholder 53">
              <a:extLst>
                <a:ext uri="{FF2B5EF4-FFF2-40B4-BE49-F238E27FC236}">
                  <a16:creationId xmlns:a16="http://schemas.microsoft.com/office/drawing/2014/main" id="{0DE2A89B-E1EC-47BF-9AFC-00281296DDFC}"/>
                </a:ext>
              </a:extLst>
            </p:cNvPr>
            <p:cNvSpPr txBox="1">
              <a:spLocks/>
            </p:cNvSpPr>
            <p:nvPr/>
          </p:nvSpPr>
          <p:spPr>
            <a:xfrm>
              <a:off x="2421211" y="5868488"/>
              <a:ext cx="1703707" cy="4824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sz="1800" b="1" dirty="0">
                  <a:solidFill>
                    <a:schemeClr val="tx1">
                      <a:lumMod val="50000"/>
                    </a:schemeClr>
                  </a:solidFill>
                  <a:latin typeface="Montserrat ExtraBold" panose="00000900000000000000" pitchFamily="2" charset="0"/>
                </a:rPr>
                <a:t>4</a:t>
              </a:r>
            </a:p>
          </p:txBody>
        </p:sp>
        <p:sp>
          <p:nvSpPr>
            <p:cNvPr id="80" name="Text Placeholder 56">
              <a:extLst>
                <a:ext uri="{FF2B5EF4-FFF2-40B4-BE49-F238E27FC236}">
                  <a16:creationId xmlns:a16="http://schemas.microsoft.com/office/drawing/2014/main" id="{BCC43B69-A755-4159-9D0E-9BE371410F88}"/>
                </a:ext>
              </a:extLst>
            </p:cNvPr>
            <p:cNvSpPr txBox="1">
              <a:spLocks/>
            </p:cNvSpPr>
            <p:nvPr/>
          </p:nvSpPr>
          <p:spPr>
            <a:xfrm>
              <a:off x="2440607" y="5618122"/>
              <a:ext cx="1701802" cy="374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00A2FF"/>
                  </a:solidFill>
                </a:rPr>
                <a:t>DESARROLLO</a:t>
              </a:r>
              <a:endParaRPr lang="ru-RU" sz="1600" b="1" dirty="0">
                <a:solidFill>
                  <a:srgbClr val="00A2FF"/>
                </a:solidFill>
              </a:endParaRPr>
            </a:p>
          </p:txBody>
        </p:sp>
      </p:grpSp>
      <p:grpSp>
        <p:nvGrpSpPr>
          <p:cNvPr id="81" name="Group 80">
            <a:extLst>
              <a:ext uri="{FF2B5EF4-FFF2-40B4-BE49-F238E27FC236}">
                <a16:creationId xmlns:a16="http://schemas.microsoft.com/office/drawing/2014/main" id="{134B8D09-749D-4C09-9A4D-F155A0B19E34}"/>
              </a:ext>
            </a:extLst>
          </p:cNvPr>
          <p:cNvGrpSpPr/>
          <p:nvPr/>
        </p:nvGrpSpPr>
        <p:grpSpPr>
          <a:xfrm>
            <a:off x="4509149" y="767023"/>
            <a:ext cx="1721198" cy="732847"/>
            <a:chOff x="2421211" y="5618122"/>
            <a:chExt cx="1721198" cy="732847"/>
          </a:xfrm>
        </p:grpSpPr>
        <p:sp>
          <p:nvSpPr>
            <p:cNvPr id="82" name="Text Placeholder 53">
              <a:extLst>
                <a:ext uri="{FF2B5EF4-FFF2-40B4-BE49-F238E27FC236}">
                  <a16:creationId xmlns:a16="http://schemas.microsoft.com/office/drawing/2014/main" id="{9D89D08F-60B5-4F8A-BA95-068880312D73}"/>
                </a:ext>
              </a:extLst>
            </p:cNvPr>
            <p:cNvSpPr txBox="1">
              <a:spLocks/>
            </p:cNvSpPr>
            <p:nvPr/>
          </p:nvSpPr>
          <p:spPr>
            <a:xfrm>
              <a:off x="2421211" y="5868488"/>
              <a:ext cx="1703707" cy="4824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sz="1800" b="1" dirty="0">
                  <a:solidFill>
                    <a:schemeClr val="tx1">
                      <a:lumMod val="50000"/>
                    </a:schemeClr>
                  </a:solidFill>
                  <a:latin typeface="Montserrat ExtraBold" panose="00000900000000000000" pitchFamily="2" charset="0"/>
                </a:rPr>
                <a:t>3</a:t>
              </a:r>
            </a:p>
          </p:txBody>
        </p:sp>
        <p:sp>
          <p:nvSpPr>
            <p:cNvPr id="83" name="Text Placeholder 56">
              <a:extLst>
                <a:ext uri="{FF2B5EF4-FFF2-40B4-BE49-F238E27FC236}">
                  <a16:creationId xmlns:a16="http://schemas.microsoft.com/office/drawing/2014/main" id="{F0E11480-F984-46C3-BC45-777B54736E5F}"/>
                </a:ext>
              </a:extLst>
            </p:cNvPr>
            <p:cNvSpPr txBox="1">
              <a:spLocks/>
            </p:cNvSpPr>
            <p:nvPr/>
          </p:nvSpPr>
          <p:spPr>
            <a:xfrm>
              <a:off x="2440607" y="5618122"/>
              <a:ext cx="1701802" cy="374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chemeClr val="accent2"/>
                  </a:solidFill>
                </a:rPr>
                <a:t>GI-FI BOT</a:t>
              </a:r>
              <a:endParaRPr lang="ru-RU" sz="1600" b="1" dirty="0">
                <a:solidFill>
                  <a:schemeClr val="accent2"/>
                </a:solidFill>
              </a:endParaRPr>
            </a:p>
          </p:txBody>
        </p:sp>
      </p:grpSp>
      <p:grpSp>
        <p:nvGrpSpPr>
          <p:cNvPr id="84" name="Group 83">
            <a:extLst>
              <a:ext uri="{FF2B5EF4-FFF2-40B4-BE49-F238E27FC236}">
                <a16:creationId xmlns:a16="http://schemas.microsoft.com/office/drawing/2014/main" id="{2766AFE1-0EE7-41B2-9D80-180BB301F588}"/>
              </a:ext>
            </a:extLst>
          </p:cNvPr>
          <p:cNvGrpSpPr/>
          <p:nvPr/>
        </p:nvGrpSpPr>
        <p:grpSpPr>
          <a:xfrm>
            <a:off x="8535402" y="999064"/>
            <a:ext cx="1721198" cy="732847"/>
            <a:chOff x="2421211" y="5618122"/>
            <a:chExt cx="1721198" cy="732847"/>
          </a:xfrm>
        </p:grpSpPr>
        <p:sp>
          <p:nvSpPr>
            <p:cNvPr id="85" name="Text Placeholder 53">
              <a:extLst>
                <a:ext uri="{FF2B5EF4-FFF2-40B4-BE49-F238E27FC236}">
                  <a16:creationId xmlns:a16="http://schemas.microsoft.com/office/drawing/2014/main" id="{CAE92A44-F55C-4D06-8987-74F642924411}"/>
                </a:ext>
              </a:extLst>
            </p:cNvPr>
            <p:cNvSpPr txBox="1">
              <a:spLocks/>
            </p:cNvSpPr>
            <p:nvPr/>
          </p:nvSpPr>
          <p:spPr>
            <a:xfrm>
              <a:off x="2421211" y="5868488"/>
              <a:ext cx="1703707" cy="4824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sz="1800" b="1" dirty="0">
                  <a:solidFill>
                    <a:schemeClr val="tx1">
                      <a:lumMod val="50000"/>
                    </a:schemeClr>
                  </a:solidFill>
                  <a:latin typeface="Montserrat ExtraBold" panose="00000900000000000000" pitchFamily="2" charset="0"/>
                </a:rPr>
                <a:t>5</a:t>
              </a:r>
            </a:p>
          </p:txBody>
        </p:sp>
        <p:sp>
          <p:nvSpPr>
            <p:cNvPr id="86" name="Text Placeholder 56">
              <a:extLst>
                <a:ext uri="{FF2B5EF4-FFF2-40B4-BE49-F238E27FC236}">
                  <a16:creationId xmlns:a16="http://schemas.microsoft.com/office/drawing/2014/main" id="{694F13E4-0752-4DC5-9068-E875FF2D1D6D}"/>
                </a:ext>
              </a:extLst>
            </p:cNvPr>
            <p:cNvSpPr txBox="1">
              <a:spLocks/>
            </p:cNvSpPr>
            <p:nvPr/>
          </p:nvSpPr>
          <p:spPr>
            <a:xfrm>
              <a:off x="2440607" y="5618122"/>
              <a:ext cx="1701802" cy="374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6F11B7"/>
                  </a:solidFill>
                </a:rPr>
                <a:t>USOS</a:t>
              </a:r>
              <a:endParaRPr lang="ru-RU" sz="1600" b="1" dirty="0">
                <a:solidFill>
                  <a:srgbClr val="6F11B7"/>
                </a:solidFill>
              </a:endParaRPr>
            </a:p>
          </p:txBody>
        </p:sp>
      </p:grpSp>
      <p:sp>
        <p:nvSpPr>
          <p:cNvPr id="6" name="Oval 6">
            <a:hlinkClick r:id="rId2" action="ppaction://hlinksldjump"/>
          </p:cNvPr>
          <p:cNvSpPr>
            <a:spLocks noChangeArrowheads="1"/>
          </p:cNvSpPr>
          <p:nvPr/>
        </p:nvSpPr>
        <p:spPr bwMode="auto">
          <a:xfrm>
            <a:off x="8807956" y="1630430"/>
            <a:ext cx="1169987" cy="1169988"/>
          </a:xfrm>
          <a:prstGeom prst="ellipse">
            <a:avLst/>
          </a:prstGeom>
          <a:solidFill>
            <a:schemeClr val="accent6"/>
          </a:solidFill>
          <a:ln>
            <a:noFill/>
          </a:ln>
          <a:effectLst>
            <a:outerShdw blurRad="254000" dist="190500" dir="2400000" sx="94000" sy="94000" algn="ctr" rotWithShape="0">
              <a:schemeClr val="accent6">
                <a:alpha val="38000"/>
              </a:schemeClr>
            </a:outerShdw>
          </a:effectLst>
        </p:spPr>
        <p:txBody>
          <a:bodyPr vert="horz" wrap="square" lIns="91440" tIns="45720" rIns="91440" bIns="45720" numCol="1" anchor="t" anchorCtr="0" compatLnSpc="1">
            <a:prstTxWarp prst="textNoShape">
              <a:avLst/>
            </a:prstTxWarp>
            <a:noAutofit/>
          </a:bodyPr>
          <a:lstStyle/>
          <a:p>
            <a:endParaRPr lang="ru-RU"/>
          </a:p>
        </p:txBody>
      </p:sp>
      <p:sp>
        <p:nvSpPr>
          <p:cNvPr id="7" name="Oval 7">
            <a:hlinkClick r:id="rId3" action="ppaction://hlinksldjump"/>
          </p:cNvPr>
          <p:cNvSpPr>
            <a:spLocks noChangeArrowheads="1"/>
          </p:cNvSpPr>
          <p:nvPr/>
        </p:nvSpPr>
        <p:spPr bwMode="auto">
          <a:xfrm>
            <a:off x="6816197" y="2628251"/>
            <a:ext cx="1165225" cy="1169988"/>
          </a:xfrm>
          <a:prstGeom prst="ellipse">
            <a:avLst/>
          </a:prstGeom>
          <a:solidFill>
            <a:schemeClr val="accent1"/>
          </a:solidFill>
          <a:ln>
            <a:noFill/>
          </a:ln>
          <a:effectLst>
            <a:outerShdw blurRad="254000" dist="190500" dir="2400000" sx="94000" sy="94000" algn="ctr" rotWithShape="0">
              <a:schemeClr val="accent1">
                <a:alpha val="40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ru-RU"/>
          </a:p>
        </p:txBody>
      </p:sp>
      <p:sp>
        <p:nvSpPr>
          <p:cNvPr id="8" name="Oval 8">
            <a:hlinkClick r:id="rId4" action="ppaction://hlinksldjump"/>
          </p:cNvPr>
          <p:cNvSpPr>
            <a:spLocks noChangeArrowheads="1"/>
          </p:cNvSpPr>
          <p:nvPr/>
        </p:nvSpPr>
        <p:spPr bwMode="auto">
          <a:xfrm>
            <a:off x="4788645" y="1385772"/>
            <a:ext cx="1165225" cy="1169988"/>
          </a:xfrm>
          <a:prstGeom prst="ellipse">
            <a:avLst/>
          </a:prstGeom>
          <a:solidFill>
            <a:schemeClr val="accent2"/>
          </a:solidFill>
          <a:ln>
            <a:noFill/>
          </a:ln>
          <a:effectLst>
            <a:outerShdw blurRad="254000" dist="190500" dir="2400000" sx="94000" sy="94000" algn="ctr" rotWithShape="0">
              <a:schemeClr val="accent2">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ru-RU">
              <a:solidFill>
                <a:srgbClr val="5369FF"/>
              </a:solidFill>
            </a:endParaRPr>
          </a:p>
        </p:txBody>
      </p:sp>
      <p:sp>
        <p:nvSpPr>
          <p:cNvPr id="9" name="Oval 9"/>
          <p:cNvSpPr>
            <a:spLocks noChangeArrowheads="1"/>
          </p:cNvSpPr>
          <p:nvPr/>
        </p:nvSpPr>
        <p:spPr bwMode="auto">
          <a:xfrm>
            <a:off x="2352983" y="2877664"/>
            <a:ext cx="1168400" cy="1169988"/>
          </a:xfrm>
          <a:prstGeom prst="ellipse">
            <a:avLst/>
          </a:prstGeom>
          <a:solidFill>
            <a:schemeClr val="accent3"/>
          </a:solidFill>
          <a:ln>
            <a:noFill/>
          </a:ln>
          <a:effectLst>
            <a:outerShdw blurRad="254000" dist="190500" dir="2400000" sx="94000" sy="94000" algn="ctr" rotWithShape="0">
              <a:schemeClr val="accent3">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ru-RU"/>
          </a:p>
        </p:txBody>
      </p:sp>
      <p:sp>
        <p:nvSpPr>
          <p:cNvPr id="10" name="Oval 10"/>
          <p:cNvSpPr>
            <a:spLocks noChangeArrowheads="1"/>
          </p:cNvSpPr>
          <p:nvPr/>
        </p:nvSpPr>
        <p:spPr bwMode="auto">
          <a:xfrm>
            <a:off x="622832" y="1954215"/>
            <a:ext cx="1168400" cy="1169988"/>
          </a:xfrm>
          <a:prstGeom prst="ellipse">
            <a:avLst/>
          </a:prstGeom>
          <a:solidFill>
            <a:schemeClr val="accent5"/>
          </a:solidFill>
          <a:ln>
            <a:noFill/>
          </a:ln>
          <a:effectLst>
            <a:outerShdw blurRad="254000" dist="190500" dir="2400000" sx="94000" sy="94000" algn="ctr" rotWithShape="0">
              <a:schemeClr val="accent5">
                <a:alpha val="38000"/>
              </a:schemeClr>
            </a:outerShdw>
          </a:effectLst>
        </p:spPr>
        <p:txBody>
          <a:bodyPr vert="horz" wrap="square" lIns="91440" tIns="45720" rIns="91440" bIns="45720" numCol="1" anchor="t" anchorCtr="0" compatLnSpc="1">
            <a:prstTxWarp prst="textNoShape">
              <a:avLst/>
            </a:prstTxWarp>
            <a:noAutofit/>
          </a:bodyPr>
          <a:lstStyle/>
          <a:p>
            <a:endParaRPr lang="ru-RU"/>
          </a:p>
        </p:txBody>
      </p:sp>
      <p:sp>
        <p:nvSpPr>
          <p:cNvPr id="60" name="Freeform 20">
            <a:hlinkClick r:id="rId5" action="ppaction://hlinksldjump"/>
            <a:extLst>
              <a:ext uri="{FF2B5EF4-FFF2-40B4-BE49-F238E27FC236}">
                <a16:creationId xmlns:a16="http://schemas.microsoft.com/office/drawing/2014/main" id="{217727C3-2383-418B-8AD9-E62D63D37108}"/>
              </a:ext>
            </a:extLst>
          </p:cNvPr>
          <p:cNvSpPr>
            <a:spLocks noEditPoints="1"/>
          </p:cNvSpPr>
          <p:nvPr/>
        </p:nvSpPr>
        <p:spPr bwMode="auto">
          <a:xfrm>
            <a:off x="1026505" y="2373404"/>
            <a:ext cx="321857" cy="320294"/>
          </a:xfrm>
          <a:custGeom>
            <a:avLst/>
            <a:gdLst>
              <a:gd name="T0" fmla="*/ 67 w 172"/>
              <a:gd name="T1" fmla="*/ 36 h 171"/>
              <a:gd name="T2" fmla="*/ 86 w 172"/>
              <a:gd name="T3" fmla="*/ 17 h 171"/>
              <a:gd name="T4" fmla="*/ 105 w 172"/>
              <a:gd name="T5" fmla="*/ 36 h 171"/>
              <a:gd name="T6" fmla="*/ 86 w 172"/>
              <a:gd name="T7" fmla="*/ 55 h 171"/>
              <a:gd name="T8" fmla="*/ 67 w 172"/>
              <a:gd name="T9" fmla="*/ 36 h 171"/>
              <a:gd name="T10" fmla="*/ 111 w 172"/>
              <a:gd name="T11" fmla="*/ 63 h 171"/>
              <a:gd name="T12" fmla="*/ 61 w 172"/>
              <a:gd name="T13" fmla="*/ 63 h 171"/>
              <a:gd name="T14" fmla="*/ 54 w 172"/>
              <a:gd name="T15" fmla="*/ 70 h 171"/>
              <a:gd name="T16" fmla="*/ 54 w 172"/>
              <a:gd name="T17" fmla="*/ 113 h 171"/>
              <a:gd name="T18" fmla="*/ 61 w 172"/>
              <a:gd name="T19" fmla="*/ 119 h 171"/>
              <a:gd name="T20" fmla="*/ 67 w 172"/>
              <a:gd name="T21" fmla="*/ 119 h 171"/>
              <a:gd name="T22" fmla="*/ 67 w 172"/>
              <a:gd name="T23" fmla="*/ 165 h 171"/>
              <a:gd name="T24" fmla="*/ 73 w 172"/>
              <a:gd name="T25" fmla="*/ 171 h 171"/>
              <a:gd name="T26" fmla="*/ 99 w 172"/>
              <a:gd name="T27" fmla="*/ 171 h 171"/>
              <a:gd name="T28" fmla="*/ 105 w 172"/>
              <a:gd name="T29" fmla="*/ 165 h 171"/>
              <a:gd name="T30" fmla="*/ 105 w 172"/>
              <a:gd name="T31" fmla="*/ 119 h 171"/>
              <a:gd name="T32" fmla="*/ 111 w 172"/>
              <a:gd name="T33" fmla="*/ 119 h 171"/>
              <a:gd name="T34" fmla="*/ 118 w 172"/>
              <a:gd name="T35" fmla="*/ 113 h 171"/>
              <a:gd name="T36" fmla="*/ 118 w 172"/>
              <a:gd name="T37" fmla="*/ 70 h 171"/>
              <a:gd name="T38" fmla="*/ 111 w 172"/>
              <a:gd name="T39" fmla="*/ 63 h 171"/>
              <a:gd name="T40" fmla="*/ 142 w 172"/>
              <a:gd name="T41" fmla="*/ 36 h 171"/>
              <a:gd name="T42" fmla="*/ 160 w 172"/>
              <a:gd name="T43" fmla="*/ 18 h 171"/>
              <a:gd name="T44" fmla="*/ 142 w 172"/>
              <a:gd name="T45" fmla="*/ 0 h 171"/>
              <a:gd name="T46" fmla="*/ 124 w 172"/>
              <a:gd name="T47" fmla="*/ 18 h 171"/>
              <a:gd name="T48" fmla="*/ 142 w 172"/>
              <a:gd name="T49" fmla="*/ 36 h 171"/>
              <a:gd name="T50" fmla="*/ 166 w 172"/>
              <a:gd name="T51" fmla="*/ 44 h 171"/>
              <a:gd name="T52" fmla="*/ 119 w 172"/>
              <a:gd name="T53" fmla="*/ 44 h 171"/>
              <a:gd name="T54" fmla="*/ 113 w 172"/>
              <a:gd name="T55" fmla="*/ 50 h 171"/>
              <a:gd name="T56" fmla="*/ 113 w 172"/>
              <a:gd name="T57" fmla="*/ 50 h 171"/>
              <a:gd name="T58" fmla="*/ 131 w 172"/>
              <a:gd name="T59" fmla="*/ 70 h 171"/>
              <a:gd name="T60" fmla="*/ 131 w 172"/>
              <a:gd name="T61" fmla="*/ 113 h 171"/>
              <a:gd name="T62" fmla="*/ 124 w 172"/>
              <a:gd name="T63" fmla="*/ 127 h 171"/>
              <a:gd name="T64" fmla="*/ 124 w 172"/>
              <a:gd name="T65" fmla="*/ 138 h 171"/>
              <a:gd name="T66" fmla="*/ 131 w 172"/>
              <a:gd name="T67" fmla="*/ 144 h 171"/>
              <a:gd name="T68" fmla="*/ 154 w 172"/>
              <a:gd name="T69" fmla="*/ 144 h 171"/>
              <a:gd name="T70" fmla="*/ 160 w 172"/>
              <a:gd name="T71" fmla="*/ 138 h 171"/>
              <a:gd name="T72" fmla="*/ 160 w 172"/>
              <a:gd name="T73" fmla="*/ 96 h 171"/>
              <a:gd name="T74" fmla="*/ 166 w 172"/>
              <a:gd name="T75" fmla="*/ 96 h 171"/>
              <a:gd name="T76" fmla="*/ 172 w 172"/>
              <a:gd name="T77" fmla="*/ 90 h 171"/>
              <a:gd name="T78" fmla="*/ 172 w 172"/>
              <a:gd name="T79" fmla="*/ 50 h 171"/>
              <a:gd name="T80" fmla="*/ 166 w 172"/>
              <a:gd name="T81" fmla="*/ 44 h 171"/>
              <a:gd name="T82" fmla="*/ 47 w 172"/>
              <a:gd name="T83" fmla="*/ 18 h 171"/>
              <a:gd name="T84" fmla="*/ 29 w 172"/>
              <a:gd name="T85" fmla="*/ 0 h 171"/>
              <a:gd name="T86" fmla="*/ 12 w 172"/>
              <a:gd name="T87" fmla="*/ 18 h 171"/>
              <a:gd name="T88" fmla="*/ 29 w 172"/>
              <a:gd name="T89" fmla="*/ 36 h 171"/>
              <a:gd name="T90" fmla="*/ 47 w 172"/>
              <a:gd name="T91" fmla="*/ 18 h 171"/>
              <a:gd name="T92" fmla="*/ 0 w 172"/>
              <a:gd name="T93" fmla="*/ 50 h 171"/>
              <a:gd name="T94" fmla="*/ 0 w 172"/>
              <a:gd name="T95" fmla="*/ 90 h 171"/>
              <a:gd name="T96" fmla="*/ 6 w 172"/>
              <a:gd name="T97" fmla="*/ 96 h 171"/>
              <a:gd name="T98" fmla="*/ 11 w 172"/>
              <a:gd name="T99" fmla="*/ 96 h 171"/>
              <a:gd name="T100" fmla="*/ 11 w 172"/>
              <a:gd name="T101" fmla="*/ 138 h 171"/>
              <a:gd name="T102" fmla="*/ 18 w 172"/>
              <a:gd name="T103" fmla="*/ 144 h 171"/>
              <a:gd name="T104" fmla="*/ 41 w 172"/>
              <a:gd name="T105" fmla="*/ 144 h 171"/>
              <a:gd name="T106" fmla="*/ 47 w 172"/>
              <a:gd name="T107" fmla="*/ 138 h 171"/>
              <a:gd name="T108" fmla="*/ 47 w 172"/>
              <a:gd name="T109" fmla="*/ 127 h 171"/>
              <a:gd name="T110" fmla="*/ 41 w 172"/>
              <a:gd name="T111" fmla="*/ 113 h 171"/>
              <a:gd name="T112" fmla="*/ 41 w 172"/>
              <a:gd name="T113" fmla="*/ 70 h 171"/>
              <a:gd name="T114" fmla="*/ 59 w 172"/>
              <a:gd name="T115" fmla="*/ 50 h 171"/>
              <a:gd name="T116" fmla="*/ 59 w 172"/>
              <a:gd name="T117" fmla="*/ 50 h 171"/>
              <a:gd name="T118" fmla="*/ 53 w 172"/>
              <a:gd name="T119" fmla="*/ 44 h 171"/>
              <a:gd name="T120" fmla="*/ 6 w 172"/>
              <a:gd name="T121" fmla="*/ 44 h 171"/>
              <a:gd name="T122" fmla="*/ 0 w 172"/>
              <a:gd name="T123" fmla="*/ 5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2" h="171">
                <a:moveTo>
                  <a:pt x="67" y="36"/>
                </a:moveTo>
                <a:cubicBezTo>
                  <a:pt x="67" y="25"/>
                  <a:pt x="75" y="17"/>
                  <a:pt x="86" y="17"/>
                </a:cubicBezTo>
                <a:cubicBezTo>
                  <a:pt x="96" y="17"/>
                  <a:pt x="105" y="25"/>
                  <a:pt x="105" y="36"/>
                </a:cubicBezTo>
                <a:cubicBezTo>
                  <a:pt x="105" y="47"/>
                  <a:pt x="96" y="55"/>
                  <a:pt x="86" y="55"/>
                </a:cubicBezTo>
                <a:cubicBezTo>
                  <a:pt x="75" y="55"/>
                  <a:pt x="67" y="47"/>
                  <a:pt x="67" y="36"/>
                </a:cubicBezTo>
                <a:close/>
                <a:moveTo>
                  <a:pt x="111" y="63"/>
                </a:moveTo>
                <a:cubicBezTo>
                  <a:pt x="61" y="63"/>
                  <a:pt x="61" y="63"/>
                  <a:pt x="61" y="63"/>
                </a:cubicBezTo>
                <a:cubicBezTo>
                  <a:pt x="57" y="63"/>
                  <a:pt x="54" y="66"/>
                  <a:pt x="54" y="70"/>
                </a:cubicBezTo>
                <a:cubicBezTo>
                  <a:pt x="54" y="113"/>
                  <a:pt x="54" y="113"/>
                  <a:pt x="54" y="113"/>
                </a:cubicBezTo>
                <a:cubicBezTo>
                  <a:pt x="54" y="116"/>
                  <a:pt x="57" y="119"/>
                  <a:pt x="61" y="119"/>
                </a:cubicBezTo>
                <a:cubicBezTo>
                  <a:pt x="67" y="119"/>
                  <a:pt x="67" y="119"/>
                  <a:pt x="67" y="119"/>
                </a:cubicBezTo>
                <a:cubicBezTo>
                  <a:pt x="67" y="165"/>
                  <a:pt x="67" y="165"/>
                  <a:pt x="67" y="165"/>
                </a:cubicBezTo>
                <a:cubicBezTo>
                  <a:pt x="67" y="168"/>
                  <a:pt x="70" y="171"/>
                  <a:pt x="73" y="171"/>
                </a:cubicBezTo>
                <a:cubicBezTo>
                  <a:pt x="99" y="171"/>
                  <a:pt x="99" y="171"/>
                  <a:pt x="99" y="171"/>
                </a:cubicBezTo>
                <a:cubicBezTo>
                  <a:pt x="102" y="171"/>
                  <a:pt x="105" y="168"/>
                  <a:pt x="105" y="165"/>
                </a:cubicBezTo>
                <a:cubicBezTo>
                  <a:pt x="105" y="119"/>
                  <a:pt x="105" y="119"/>
                  <a:pt x="105" y="119"/>
                </a:cubicBezTo>
                <a:cubicBezTo>
                  <a:pt x="111" y="119"/>
                  <a:pt x="111" y="119"/>
                  <a:pt x="111" y="119"/>
                </a:cubicBezTo>
                <a:cubicBezTo>
                  <a:pt x="115" y="119"/>
                  <a:pt x="118" y="116"/>
                  <a:pt x="118" y="113"/>
                </a:cubicBezTo>
                <a:cubicBezTo>
                  <a:pt x="118" y="70"/>
                  <a:pt x="118" y="70"/>
                  <a:pt x="118" y="70"/>
                </a:cubicBezTo>
                <a:cubicBezTo>
                  <a:pt x="118" y="66"/>
                  <a:pt x="115" y="63"/>
                  <a:pt x="111" y="63"/>
                </a:cubicBezTo>
                <a:close/>
                <a:moveTo>
                  <a:pt x="142" y="36"/>
                </a:moveTo>
                <a:cubicBezTo>
                  <a:pt x="152" y="36"/>
                  <a:pt x="160" y="28"/>
                  <a:pt x="160" y="18"/>
                </a:cubicBezTo>
                <a:cubicBezTo>
                  <a:pt x="160" y="8"/>
                  <a:pt x="152" y="0"/>
                  <a:pt x="142" y="0"/>
                </a:cubicBezTo>
                <a:cubicBezTo>
                  <a:pt x="132" y="0"/>
                  <a:pt x="124" y="8"/>
                  <a:pt x="124" y="18"/>
                </a:cubicBezTo>
                <a:cubicBezTo>
                  <a:pt x="124" y="28"/>
                  <a:pt x="132" y="36"/>
                  <a:pt x="142" y="36"/>
                </a:cubicBezTo>
                <a:close/>
                <a:moveTo>
                  <a:pt x="166" y="44"/>
                </a:moveTo>
                <a:cubicBezTo>
                  <a:pt x="119" y="44"/>
                  <a:pt x="119" y="44"/>
                  <a:pt x="119" y="44"/>
                </a:cubicBezTo>
                <a:cubicBezTo>
                  <a:pt x="116" y="44"/>
                  <a:pt x="113" y="46"/>
                  <a:pt x="113" y="50"/>
                </a:cubicBezTo>
                <a:cubicBezTo>
                  <a:pt x="113" y="50"/>
                  <a:pt x="113" y="50"/>
                  <a:pt x="113" y="50"/>
                </a:cubicBezTo>
                <a:cubicBezTo>
                  <a:pt x="123" y="51"/>
                  <a:pt x="131" y="60"/>
                  <a:pt x="131" y="70"/>
                </a:cubicBezTo>
                <a:cubicBezTo>
                  <a:pt x="131" y="113"/>
                  <a:pt x="131" y="113"/>
                  <a:pt x="131" y="113"/>
                </a:cubicBezTo>
                <a:cubicBezTo>
                  <a:pt x="131" y="118"/>
                  <a:pt x="128" y="123"/>
                  <a:pt x="124" y="127"/>
                </a:cubicBezTo>
                <a:cubicBezTo>
                  <a:pt x="124" y="138"/>
                  <a:pt x="124" y="138"/>
                  <a:pt x="124" y="138"/>
                </a:cubicBezTo>
                <a:cubicBezTo>
                  <a:pt x="124" y="141"/>
                  <a:pt x="127" y="144"/>
                  <a:pt x="131" y="144"/>
                </a:cubicBezTo>
                <a:cubicBezTo>
                  <a:pt x="154" y="144"/>
                  <a:pt x="154" y="144"/>
                  <a:pt x="154" y="144"/>
                </a:cubicBezTo>
                <a:cubicBezTo>
                  <a:pt x="157" y="144"/>
                  <a:pt x="160" y="141"/>
                  <a:pt x="160" y="138"/>
                </a:cubicBezTo>
                <a:cubicBezTo>
                  <a:pt x="160" y="96"/>
                  <a:pt x="160" y="96"/>
                  <a:pt x="160" y="96"/>
                </a:cubicBezTo>
                <a:cubicBezTo>
                  <a:pt x="166" y="96"/>
                  <a:pt x="166" y="96"/>
                  <a:pt x="166" y="96"/>
                </a:cubicBezTo>
                <a:cubicBezTo>
                  <a:pt x="169" y="96"/>
                  <a:pt x="172" y="93"/>
                  <a:pt x="172" y="90"/>
                </a:cubicBezTo>
                <a:cubicBezTo>
                  <a:pt x="172" y="50"/>
                  <a:pt x="172" y="50"/>
                  <a:pt x="172" y="50"/>
                </a:cubicBezTo>
                <a:cubicBezTo>
                  <a:pt x="172" y="46"/>
                  <a:pt x="169" y="44"/>
                  <a:pt x="166" y="44"/>
                </a:cubicBezTo>
                <a:close/>
                <a:moveTo>
                  <a:pt x="47" y="18"/>
                </a:moveTo>
                <a:cubicBezTo>
                  <a:pt x="47" y="8"/>
                  <a:pt x="39" y="0"/>
                  <a:pt x="29" y="0"/>
                </a:cubicBezTo>
                <a:cubicBezTo>
                  <a:pt x="20" y="0"/>
                  <a:pt x="12" y="8"/>
                  <a:pt x="12" y="18"/>
                </a:cubicBezTo>
                <a:cubicBezTo>
                  <a:pt x="12" y="28"/>
                  <a:pt x="20" y="36"/>
                  <a:pt x="29" y="36"/>
                </a:cubicBezTo>
                <a:cubicBezTo>
                  <a:pt x="39" y="36"/>
                  <a:pt x="47" y="28"/>
                  <a:pt x="47" y="18"/>
                </a:cubicBezTo>
                <a:close/>
                <a:moveTo>
                  <a:pt x="0" y="50"/>
                </a:moveTo>
                <a:cubicBezTo>
                  <a:pt x="0" y="90"/>
                  <a:pt x="0" y="90"/>
                  <a:pt x="0" y="90"/>
                </a:cubicBezTo>
                <a:cubicBezTo>
                  <a:pt x="0" y="93"/>
                  <a:pt x="3" y="96"/>
                  <a:pt x="6" y="96"/>
                </a:cubicBezTo>
                <a:cubicBezTo>
                  <a:pt x="11" y="96"/>
                  <a:pt x="11" y="96"/>
                  <a:pt x="11" y="96"/>
                </a:cubicBezTo>
                <a:cubicBezTo>
                  <a:pt x="11" y="138"/>
                  <a:pt x="11" y="138"/>
                  <a:pt x="11" y="138"/>
                </a:cubicBezTo>
                <a:cubicBezTo>
                  <a:pt x="11" y="141"/>
                  <a:pt x="14" y="144"/>
                  <a:pt x="18" y="144"/>
                </a:cubicBezTo>
                <a:cubicBezTo>
                  <a:pt x="41" y="144"/>
                  <a:pt x="41" y="144"/>
                  <a:pt x="41" y="144"/>
                </a:cubicBezTo>
                <a:cubicBezTo>
                  <a:pt x="44" y="144"/>
                  <a:pt x="47" y="141"/>
                  <a:pt x="47" y="138"/>
                </a:cubicBezTo>
                <a:cubicBezTo>
                  <a:pt x="47" y="127"/>
                  <a:pt x="47" y="127"/>
                  <a:pt x="47" y="127"/>
                </a:cubicBezTo>
                <a:cubicBezTo>
                  <a:pt x="43" y="123"/>
                  <a:pt x="41" y="118"/>
                  <a:pt x="41" y="113"/>
                </a:cubicBezTo>
                <a:cubicBezTo>
                  <a:pt x="41" y="70"/>
                  <a:pt x="41" y="70"/>
                  <a:pt x="41" y="70"/>
                </a:cubicBezTo>
                <a:cubicBezTo>
                  <a:pt x="41" y="60"/>
                  <a:pt x="49" y="51"/>
                  <a:pt x="59" y="50"/>
                </a:cubicBezTo>
                <a:cubicBezTo>
                  <a:pt x="59" y="50"/>
                  <a:pt x="59" y="50"/>
                  <a:pt x="59" y="50"/>
                </a:cubicBezTo>
                <a:cubicBezTo>
                  <a:pt x="59" y="46"/>
                  <a:pt x="56" y="44"/>
                  <a:pt x="53" y="44"/>
                </a:cubicBezTo>
                <a:cubicBezTo>
                  <a:pt x="6" y="44"/>
                  <a:pt x="6" y="44"/>
                  <a:pt x="6" y="44"/>
                </a:cubicBezTo>
                <a:cubicBezTo>
                  <a:pt x="3" y="44"/>
                  <a:pt x="0" y="46"/>
                  <a:pt x="0" y="5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ru-RU">
              <a:solidFill>
                <a:schemeClr val="tx1">
                  <a:lumMod val="50000"/>
                </a:schemeClr>
              </a:solidFill>
            </a:endParaRPr>
          </a:p>
        </p:txBody>
      </p:sp>
      <p:sp>
        <p:nvSpPr>
          <p:cNvPr id="63" name="Freeform 22">
            <a:hlinkClick r:id="rId6" action="ppaction://hlinksldjump"/>
            <a:extLst>
              <a:ext uri="{FF2B5EF4-FFF2-40B4-BE49-F238E27FC236}">
                <a16:creationId xmlns:a16="http://schemas.microsoft.com/office/drawing/2014/main" id="{938F65BF-DB5A-4F77-9063-433E48568DA1}"/>
              </a:ext>
            </a:extLst>
          </p:cNvPr>
          <p:cNvSpPr>
            <a:spLocks noEditPoints="1"/>
          </p:cNvSpPr>
          <p:nvPr/>
        </p:nvSpPr>
        <p:spPr bwMode="auto">
          <a:xfrm>
            <a:off x="2765856" y="3267842"/>
            <a:ext cx="322024" cy="358476"/>
          </a:xfrm>
          <a:custGeom>
            <a:avLst/>
            <a:gdLst>
              <a:gd name="T0" fmla="*/ 150 w 155"/>
              <a:gd name="T1" fmla="*/ 43 h 172"/>
              <a:gd name="T2" fmla="*/ 38 w 155"/>
              <a:gd name="T3" fmla="*/ 19 h 172"/>
              <a:gd name="T4" fmla="*/ 16 w 155"/>
              <a:gd name="T5" fmla="*/ 74 h 172"/>
              <a:gd name="T6" fmla="*/ 1 w 155"/>
              <a:gd name="T7" fmla="*/ 117 h 172"/>
              <a:gd name="T8" fmla="*/ 20 w 155"/>
              <a:gd name="T9" fmla="*/ 123 h 172"/>
              <a:gd name="T10" fmla="*/ 28 w 155"/>
              <a:gd name="T11" fmla="*/ 156 h 172"/>
              <a:gd name="T12" fmla="*/ 45 w 155"/>
              <a:gd name="T13" fmla="*/ 157 h 172"/>
              <a:gd name="T14" fmla="*/ 127 w 155"/>
              <a:gd name="T15" fmla="*/ 172 h 172"/>
              <a:gd name="T16" fmla="*/ 127 w 155"/>
              <a:gd name="T17" fmla="*/ 144 h 172"/>
              <a:gd name="T18" fmla="*/ 155 w 155"/>
              <a:gd name="T19" fmla="*/ 70 h 172"/>
              <a:gd name="T20" fmla="*/ 155 w 155"/>
              <a:gd name="T21" fmla="*/ 69 h 172"/>
              <a:gd name="T22" fmla="*/ 39 w 155"/>
              <a:gd name="T23" fmla="*/ 69 h 172"/>
              <a:gd name="T24" fmla="*/ 132 w 155"/>
              <a:gd name="T25" fmla="*/ 69 h 172"/>
              <a:gd name="T26" fmla="*/ 124 w 155"/>
              <a:gd name="T27" fmla="*/ 74 h 172"/>
              <a:gd name="T28" fmla="*/ 113 w 155"/>
              <a:gd name="T29" fmla="*/ 60 h 172"/>
              <a:gd name="T30" fmla="*/ 116 w 155"/>
              <a:gd name="T31" fmla="*/ 45 h 172"/>
              <a:gd name="T32" fmla="*/ 99 w 155"/>
              <a:gd name="T33" fmla="*/ 43 h 172"/>
              <a:gd name="T34" fmla="*/ 90 w 155"/>
              <a:gd name="T35" fmla="*/ 30 h 172"/>
              <a:gd name="T36" fmla="*/ 76 w 155"/>
              <a:gd name="T37" fmla="*/ 41 h 172"/>
              <a:gd name="T38" fmla="*/ 62 w 155"/>
              <a:gd name="T39" fmla="*/ 38 h 172"/>
              <a:gd name="T40" fmla="*/ 60 w 155"/>
              <a:gd name="T41" fmla="*/ 56 h 172"/>
              <a:gd name="T42" fmla="*/ 47 w 155"/>
              <a:gd name="T43" fmla="*/ 64 h 172"/>
              <a:gd name="T44" fmla="*/ 58 w 155"/>
              <a:gd name="T45" fmla="*/ 78 h 172"/>
              <a:gd name="T46" fmla="*/ 55 w 155"/>
              <a:gd name="T47" fmla="*/ 93 h 172"/>
              <a:gd name="T48" fmla="*/ 73 w 155"/>
              <a:gd name="T49" fmla="*/ 95 h 172"/>
              <a:gd name="T50" fmla="*/ 81 w 155"/>
              <a:gd name="T51" fmla="*/ 108 h 172"/>
              <a:gd name="T52" fmla="*/ 95 w 155"/>
              <a:gd name="T53" fmla="*/ 97 h 172"/>
              <a:gd name="T54" fmla="*/ 109 w 155"/>
              <a:gd name="T55" fmla="*/ 100 h 172"/>
              <a:gd name="T56" fmla="*/ 112 w 155"/>
              <a:gd name="T57" fmla="*/ 82 h 172"/>
              <a:gd name="T58" fmla="*/ 124 w 155"/>
              <a:gd name="T59" fmla="*/ 74 h 172"/>
              <a:gd name="T60" fmla="*/ 64 w 155"/>
              <a:gd name="T61" fmla="*/ 69 h 172"/>
              <a:gd name="T62" fmla="*/ 107 w 155"/>
              <a:gd name="T63" fmla="*/ 69 h 172"/>
              <a:gd name="T64" fmla="*/ 86 w 155"/>
              <a:gd name="T65" fmla="*/ 80 h 172"/>
              <a:gd name="T66" fmla="*/ 86 w 155"/>
              <a:gd name="T67" fmla="*/ 58 h 172"/>
              <a:gd name="T68" fmla="*/ 86 w 155"/>
              <a:gd name="T69" fmla="*/ 8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5" h="172">
                <a:moveTo>
                  <a:pt x="155" y="69"/>
                </a:moveTo>
                <a:cubicBezTo>
                  <a:pt x="155" y="60"/>
                  <a:pt x="153" y="51"/>
                  <a:pt x="150" y="43"/>
                </a:cubicBezTo>
                <a:cubicBezTo>
                  <a:pt x="139" y="17"/>
                  <a:pt x="115" y="0"/>
                  <a:pt x="86" y="0"/>
                </a:cubicBezTo>
                <a:cubicBezTo>
                  <a:pt x="67" y="0"/>
                  <a:pt x="50" y="7"/>
                  <a:pt x="38" y="19"/>
                </a:cubicBezTo>
                <a:cubicBezTo>
                  <a:pt x="29" y="27"/>
                  <a:pt x="22" y="38"/>
                  <a:pt x="19" y="50"/>
                </a:cubicBezTo>
                <a:cubicBezTo>
                  <a:pt x="17" y="59"/>
                  <a:pt x="16" y="68"/>
                  <a:pt x="16" y="74"/>
                </a:cubicBezTo>
                <a:cubicBezTo>
                  <a:pt x="16" y="77"/>
                  <a:pt x="16" y="79"/>
                  <a:pt x="16" y="79"/>
                </a:cubicBezTo>
                <a:cubicBezTo>
                  <a:pt x="1" y="117"/>
                  <a:pt x="1" y="117"/>
                  <a:pt x="1" y="117"/>
                </a:cubicBezTo>
                <a:cubicBezTo>
                  <a:pt x="0" y="119"/>
                  <a:pt x="2" y="123"/>
                  <a:pt x="5" y="123"/>
                </a:cubicBezTo>
                <a:cubicBezTo>
                  <a:pt x="20" y="123"/>
                  <a:pt x="20" y="123"/>
                  <a:pt x="20" y="123"/>
                </a:cubicBezTo>
                <a:cubicBezTo>
                  <a:pt x="20" y="147"/>
                  <a:pt x="20" y="147"/>
                  <a:pt x="20" y="147"/>
                </a:cubicBezTo>
                <a:cubicBezTo>
                  <a:pt x="20" y="152"/>
                  <a:pt x="23" y="156"/>
                  <a:pt x="28" y="156"/>
                </a:cubicBezTo>
                <a:cubicBezTo>
                  <a:pt x="28" y="157"/>
                  <a:pt x="29" y="157"/>
                  <a:pt x="30" y="157"/>
                </a:cubicBezTo>
                <a:cubicBezTo>
                  <a:pt x="45" y="157"/>
                  <a:pt x="45" y="157"/>
                  <a:pt x="45" y="157"/>
                </a:cubicBezTo>
                <a:cubicBezTo>
                  <a:pt x="45" y="172"/>
                  <a:pt x="45" y="172"/>
                  <a:pt x="45" y="172"/>
                </a:cubicBezTo>
                <a:cubicBezTo>
                  <a:pt x="127" y="172"/>
                  <a:pt x="127" y="172"/>
                  <a:pt x="127" y="172"/>
                </a:cubicBezTo>
                <a:cubicBezTo>
                  <a:pt x="127" y="147"/>
                  <a:pt x="127" y="147"/>
                  <a:pt x="127" y="147"/>
                </a:cubicBezTo>
                <a:cubicBezTo>
                  <a:pt x="127" y="146"/>
                  <a:pt x="127" y="145"/>
                  <a:pt x="127" y="144"/>
                </a:cubicBezTo>
                <a:cubicBezTo>
                  <a:pt x="129" y="139"/>
                  <a:pt x="132" y="134"/>
                  <a:pt x="136" y="128"/>
                </a:cubicBezTo>
                <a:cubicBezTo>
                  <a:pt x="145" y="115"/>
                  <a:pt x="155" y="98"/>
                  <a:pt x="155" y="70"/>
                </a:cubicBezTo>
                <a:cubicBezTo>
                  <a:pt x="155" y="70"/>
                  <a:pt x="155" y="70"/>
                  <a:pt x="155" y="70"/>
                </a:cubicBezTo>
                <a:cubicBezTo>
                  <a:pt x="155" y="69"/>
                  <a:pt x="155" y="69"/>
                  <a:pt x="155" y="69"/>
                </a:cubicBezTo>
                <a:close/>
                <a:moveTo>
                  <a:pt x="86" y="116"/>
                </a:moveTo>
                <a:cubicBezTo>
                  <a:pt x="60" y="116"/>
                  <a:pt x="39" y="95"/>
                  <a:pt x="39" y="69"/>
                </a:cubicBezTo>
                <a:cubicBezTo>
                  <a:pt x="39" y="43"/>
                  <a:pt x="60" y="22"/>
                  <a:pt x="86" y="22"/>
                </a:cubicBezTo>
                <a:cubicBezTo>
                  <a:pt x="111" y="22"/>
                  <a:pt x="132" y="43"/>
                  <a:pt x="132" y="69"/>
                </a:cubicBezTo>
                <a:cubicBezTo>
                  <a:pt x="132" y="95"/>
                  <a:pt x="111" y="116"/>
                  <a:pt x="86" y="116"/>
                </a:cubicBezTo>
                <a:close/>
                <a:moveTo>
                  <a:pt x="124" y="74"/>
                </a:moveTo>
                <a:cubicBezTo>
                  <a:pt x="124" y="64"/>
                  <a:pt x="124" y="64"/>
                  <a:pt x="124" y="64"/>
                </a:cubicBezTo>
                <a:cubicBezTo>
                  <a:pt x="113" y="60"/>
                  <a:pt x="113" y="60"/>
                  <a:pt x="113" y="60"/>
                </a:cubicBezTo>
                <a:cubicBezTo>
                  <a:pt x="113" y="59"/>
                  <a:pt x="112" y="57"/>
                  <a:pt x="112" y="56"/>
                </a:cubicBezTo>
                <a:cubicBezTo>
                  <a:pt x="116" y="45"/>
                  <a:pt x="116" y="45"/>
                  <a:pt x="116" y="45"/>
                </a:cubicBezTo>
                <a:cubicBezTo>
                  <a:pt x="109" y="38"/>
                  <a:pt x="109" y="38"/>
                  <a:pt x="109" y="38"/>
                </a:cubicBezTo>
                <a:cubicBezTo>
                  <a:pt x="99" y="43"/>
                  <a:pt x="99" y="43"/>
                  <a:pt x="99" y="43"/>
                </a:cubicBezTo>
                <a:cubicBezTo>
                  <a:pt x="97" y="42"/>
                  <a:pt x="96" y="42"/>
                  <a:pt x="95" y="41"/>
                </a:cubicBezTo>
                <a:cubicBezTo>
                  <a:pt x="90" y="30"/>
                  <a:pt x="90" y="30"/>
                  <a:pt x="90" y="30"/>
                </a:cubicBezTo>
                <a:cubicBezTo>
                  <a:pt x="81" y="30"/>
                  <a:pt x="81" y="30"/>
                  <a:pt x="81" y="30"/>
                </a:cubicBezTo>
                <a:cubicBezTo>
                  <a:pt x="76" y="41"/>
                  <a:pt x="76" y="41"/>
                  <a:pt x="76" y="41"/>
                </a:cubicBezTo>
                <a:cubicBezTo>
                  <a:pt x="75" y="42"/>
                  <a:pt x="74" y="42"/>
                  <a:pt x="73" y="43"/>
                </a:cubicBezTo>
                <a:cubicBezTo>
                  <a:pt x="62" y="38"/>
                  <a:pt x="62" y="38"/>
                  <a:pt x="62" y="38"/>
                </a:cubicBezTo>
                <a:cubicBezTo>
                  <a:pt x="55" y="45"/>
                  <a:pt x="55" y="45"/>
                  <a:pt x="55" y="45"/>
                </a:cubicBezTo>
                <a:cubicBezTo>
                  <a:pt x="60" y="56"/>
                  <a:pt x="60" y="56"/>
                  <a:pt x="60" y="56"/>
                </a:cubicBezTo>
                <a:cubicBezTo>
                  <a:pt x="59" y="57"/>
                  <a:pt x="58" y="59"/>
                  <a:pt x="58" y="60"/>
                </a:cubicBezTo>
                <a:cubicBezTo>
                  <a:pt x="47" y="64"/>
                  <a:pt x="47" y="64"/>
                  <a:pt x="47" y="64"/>
                </a:cubicBezTo>
                <a:cubicBezTo>
                  <a:pt x="47" y="74"/>
                  <a:pt x="47" y="74"/>
                  <a:pt x="47" y="74"/>
                </a:cubicBezTo>
                <a:cubicBezTo>
                  <a:pt x="58" y="78"/>
                  <a:pt x="58" y="78"/>
                  <a:pt x="58" y="78"/>
                </a:cubicBezTo>
                <a:cubicBezTo>
                  <a:pt x="58" y="80"/>
                  <a:pt x="59" y="81"/>
                  <a:pt x="60" y="82"/>
                </a:cubicBezTo>
                <a:cubicBezTo>
                  <a:pt x="55" y="93"/>
                  <a:pt x="55" y="93"/>
                  <a:pt x="55" y="93"/>
                </a:cubicBezTo>
                <a:cubicBezTo>
                  <a:pt x="62" y="100"/>
                  <a:pt x="62" y="100"/>
                  <a:pt x="62" y="100"/>
                </a:cubicBezTo>
                <a:cubicBezTo>
                  <a:pt x="73" y="95"/>
                  <a:pt x="73" y="95"/>
                  <a:pt x="73" y="95"/>
                </a:cubicBezTo>
                <a:cubicBezTo>
                  <a:pt x="74" y="96"/>
                  <a:pt x="75" y="96"/>
                  <a:pt x="76" y="97"/>
                </a:cubicBezTo>
                <a:cubicBezTo>
                  <a:pt x="81" y="108"/>
                  <a:pt x="81" y="108"/>
                  <a:pt x="81" y="108"/>
                </a:cubicBezTo>
                <a:cubicBezTo>
                  <a:pt x="90" y="108"/>
                  <a:pt x="90" y="108"/>
                  <a:pt x="90" y="108"/>
                </a:cubicBezTo>
                <a:cubicBezTo>
                  <a:pt x="95" y="97"/>
                  <a:pt x="95" y="97"/>
                  <a:pt x="95" y="97"/>
                </a:cubicBezTo>
                <a:cubicBezTo>
                  <a:pt x="96" y="96"/>
                  <a:pt x="97" y="96"/>
                  <a:pt x="99" y="95"/>
                </a:cubicBezTo>
                <a:cubicBezTo>
                  <a:pt x="109" y="100"/>
                  <a:pt x="109" y="100"/>
                  <a:pt x="109" y="100"/>
                </a:cubicBezTo>
                <a:cubicBezTo>
                  <a:pt x="116" y="93"/>
                  <a:pt x="116" y="93"/>
                  <a:pt x="116" y="93"/>
                </a:cubicBezTo>
                <a:cubicBezTo>
                  <a:pt x="112" y="82"/>
                  <a:pt x="112" y="82"/>
                  <a:pt x="112" y="82"/>
                </a:cubicBezTo>
                <a:cubicBezTo>
                  <a:pt x="112" y="81"/>
                  <a:pt x="113" y="80"/>
                  <a:pt x="113" y="78"/>
                </a:cubicBezTo>
                <a:lnTo>
                  <a:pt x="124" y="74"/>
                </a:lnTo>
                <a:close/>
                <a:moveTo>
                  <a:pt x="86" y="91"/>
                </a:moveTo>
                <a:cubicBezTo>
                  <a:pt x="74" y="91"/>
                  <a:pt x="64" y="81"/>
                  <a:pt x="64" y="69"/>
                </a:cubicBezTo>
                <a:cubicBezTo>
                  <a:pt x="64" y="57"/>
                  <a:pt x="74" y="47"/>
                  <a:pt x="86" y="47"/>
                </a:cubicBezTo>
                <a:cubicBezTo>
                  <a:pt x="97" y="47"/>
                  <a:pt x="107" y="57"/>
                  <a:pt x="107" y="69"/>
                </a:cubicBezTo>
                <a:cubicBezTo>
                  <a:pt x="107" y="81"/>
                  <a:pt x="97" y="91"/>
                  <a:pt x="86" y="91"/>
                </a:cubicBezTo>
                <a:close/>
                <a:moveTo>
                  <a:pt x="86" y="80"/>
                </a:moveTo>
                <a:cubicBezTo>
                  <a:pt x="79" y="80"/>
                  <a:pt x="75" y="75"/>
                  <a:pt x="75" y="69"/>
                </a:cubicBezTo>
                <a:cubicBezTo>
                  <a:pt x="75" y="63"/>
                  <a:pt x="79" y="58"/>
                  <a:pt x="86" y="58"/>
                </a:cubicBezTo>
                <a:cubicBezTo>
                  <a:pt x="92" y="58"/>
                  <a:pt x="97" y="63"/>
                  <a:pt x="97" y="69"/>
                </a:cubicBezTo>
                <a:cubicBezTo>
                  <a:pt x="97" y="75"/>
                  <a:pt x="92" y="80"/>
                  <a:pt x="86" y="8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ru-RU" dirty="0">
              <a:solidFill>
                <a:schemeClr val="tx1">
                  <a:lumMod val="50000"/>
                </a:schemeClr>
              </a:solidFill>
            </a:endParaRPr>
          </a:p>
        </p:txBody>
      </p:sp>
      <p:grpSp>
        <p:nvGrpSpPr>
          <p:cNvPr id="72" name="Google Shape;7159;p70">
            <a:extLst>
              <a:ext uri="{FF2B5EF4-FFF2-40B4-BE49-F238E27FC236}">
                <a16:creationId xmlns:a16="http://schemas.microsoft.com/office/drawing/2014/main" id="{DA6AD91A-4A33-4B67-A71B-E229D9A38DBC}"/>
              </a:ext>
            </a:extLst>
          </p:cNvPr>
          <p:cNvGrpSpPr/>
          <p:nvPr/>
        </p:nvGrpSpPr>
        <p:grpSpPr>
          <a:xfrm>
            <a:off x="5156864" y="1751929"/>
            <a:ext cx="425789" cy="409762"/>
            <a:chOff x="5651375" y="3806450"/>
            <a:chExt cx="481825" cy="481825"/>
          </a:xfrm>
          <a:solidFill>
            <a:schemeClr val="bg1"/>
          </a:solidFill>
        </p:grpSpPr>
        <p:sp>
          <p:nvSpPr>
            <p:cNvPr id="73" name="Google Shape;7160;p70">
              <a:extLst>
                <a:ext uri="{FF2B5EF4-FFF2-40B4-BE49-F238E27FC236}">
                  <a16:creationId xmlns:a16="http://schemas.microsoft.com/office/drawing/2014/main" id="{5EF06D50-180B-4F33-9ADF-87D3E61E235B}"/>
                </a:ext>
              </a:extLst>
            </p:cNvPr>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7161;p70">
              <a:extLst>
                <a:ext uri="{FF2B5EF4-FFF2-40B4-BE49-F238E27FC236}">
                  <a16:creationId xmlns:a16="http://schemas.microsoft.com/office/drawing/2014/main" id="{33A805E5-3069-4AAE-8113-0A8D9BB9D2DB}"/>
                </a:ext>
              </a:extLst>
            </p:cNvPr>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 name="Google Shape;7162;p70">
              <a:extLst>
                <a:ext uri="{FF2B5EF4-FFF2-40B4-BE49-F238E27FC236}">
                  <a16:creationId xmlns:a16="http://schemas.microsoft.com/office/drawing/2014/main" id="{CE1263A6-9010-42EA-9E56-E819846AC956}"/>
                </a:ext>
              </a:extLst>
            </p:cNvPr>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 name="Google Shape;7163;p70">
              <a:extLst>
                <a:ext uri="{FF2B5EF4-FFF2-40B4-BE49-F238E27FC236}">
                  <a16:creationId xmlns:a16="http://schemas.microsoft.com/office/drawing/2014/main" id="{0F7FDFC5-F140-4B63-8610-62A9BEBCC309}"/>
                </a:ext>
              </a:extLst>
            </p:cNvPr>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2" name="Group 57">
            <a:extLst>
              <a:ext uri="{FF2B5EF4-FFF2-40B4-BE49-F238E27FC236}">
                <a16:creationId xmlns:a16="http://schemas.microsoft.com/office/drawing/2014/main" id="{9603C924-43CD-4ECC-B531-1628018F6741}"/>
              </a:ext>
            </a:extLst>
          </p:cNvPr>
          <p:cNvGrpSpPr/>
          <p:nvPr/>
        </p:nvGrpSpPr>
        <p:grpSpPr>
          <a:xfrm>
            <a:off x="5434582" y="2951218"/>
            <a:ext cx="4054322" cy="4146550"/>
            <a:chOff x="6232525" y="2716213"/>
            <a:chExt cx="3659188" cy="4146550"/>
          </a:xfrm>
        </p:grpSpPr>
        <p:grpSp>
          <p:nvGrpSpPr>
            <p:cNvPr id="93" name="Group 28">
              <a:extLst>
                <a:ext uri="{FF2B5EF4-FFF2-40B4-BE49-F238E27FC236}">
                  <a16:creationId xmlns:a16="http://schemas.microsoft.com/office/drawing/2014/main" id="{EAE425EF-095D-4D76-B66D-A3C919447C79}"/>
                </a:ext>
              </a:extLst>
            </p:cNvPr>
            <p:cNvGrpSpPr/>
            <p:nvPr/>
          </p:nvGrpSpPr>
          <p:grpSpPr>
            <a:xfrm>
              <a:off x="6232525" y="2781300"/>
              <a:ext cx="3594100" cy="4081463"/>
              <a:chOff x="6232525" y="2781300"/>
              <a:chExt cx="3594100" cy="4081463"/>
            </a:xfrm>
          </p:grpSpPr>
          <p:sp>
            <p:nvSpPr>
              <p:cNvPr id="95" name="Freeform 16">
                <a:extLst>
                  <a:ext uri="{FF2B5EF4-FFF2-40B4-BE49-F238E27FC236}">
                    <a16:creationId xmlns:a16="http://schemas.microsoft.com/office/drawing/2014/main" id="{EC3E083E-6ED6-40A5-AF5C-E62B8D2A02A1}"/>
                  </a:ext>
                </a:extLst>
              </p:cNvPr>
              <p:cNvSpPr>
                <a:spLocks/>
              </p:cNvSpPr>
              <p:nvPr/>
            </p:nvSpPr>
            <p:spPr bwMode="auto">
              <a:xfrm>
                <a:off x="6232525" y="4381500"/>
                <a:ext cx="1720850" cy="2481263"/>
              </a:xfrm>
              <a:custGeom>
                <a:avLst/>
                <a:gdLst>
                  <a:gd name="T0" fmla="*/ 452 w 452"/>
                  <a:gd name="T1" fmla="*/ 0 h 651"/>
                  <a:gd name="T2" fmla="*/ 60 w 452"/>
                  <a:gd name="T3" fmla="*/ 0 h 651"/>
                  <a:gd name="T4" fmla="*/ 0 w 452"/>
                  <a:gd name="T5" fmla="*/ 60 h 651"/>
                  <a:gd name="T6" fmla="*/ 0 w 452"/>
                  <a:gd name="T7" fmla="*/ 651 h 651"/>
                </a:gdLst>
                <a:ahLst/>
                <a:cxnLst>
                  <a:cxn ang="0">
                    <a:pos x="T0" y="T1"/>
                  </a:cxn>
                  <a:cxn ang="0">
                    <a:pos x="T2" y="T3"/>
                  </a:cxn>
                  <a:cxn ang="0">
                    <a:pos x="T4" y="T5"/>
                  </a:cxn>
                  <a:cxn ang="0">
                    <a:pos x="T6" y="T7"/>
                  </a:cxn>
                </a:cxnLst>
                <a:rect l="0" t="0" r="r" b="b"/>
                <a:pathLst>
                  <a:path w="452" h="651">
                    <a:moveTo>
                      <a:pt x="452" y="0"/>
                    </a:moveTo>
                    <a:cubicBezTo>
                      <a:pt x="60" y="0"/>
                      <a:pt x="60" y="0"/>
                      <a:pt x="60" y="0"/>
                    </a:cubicBezTo>
                    <a:cubicBezTo>
                      <a:pt x="27" y="0"/>
                      <a:pt x="0" y="26"/>
                      <a:pt x="0" y="60"/>
                    </a:cubicBezTo>
                    <a:cubicBezTo>
                      <a:pt x="0" y="651"/>
                      <a:pt x="0" y="651"/>
                      <a:pt x="0" y="651"/>
                    </a:cubicBezTo>
                  </a:path>
                </a:pathLst>
              </a:custGeom>
              <a:noFill/>
              <a:ln w="30163"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6" name="Freeform 17">
                <a:extLst>
                  <a:ext uri="{FF2B5EF4-FFF2-40B4-BE49-F238E27FC236}">
                    <a16:creationId xmlns:a16="http://schemas.microsoft.com/office/drawing/2014/main" id="{62096C14-AF7C-4438-8210-F3A829F2E81C}"/>
                  </a:ext>
                </a:extLst>
              </p:cNvPr>
              <p:cNvSpPr>
                <a:spLocks/>
              </p:cNvSpPr>
              <p:nvPr/>
            </p:nvSpPr>
            <p:spPr bwMode="auto">
              <a:xfrm>
                <a:off x="8105775" y="2781300"/>
                <a:ext cx="1720850" cy="1600200"/>
              </a:xfrm>
              <a:custGeom>
                <a:avLst/>
                <a:gdLst>
                  <a:gd name="T0" fmla="*/ 452 w 452"/>
                  <a:gd name="T1" fmla="*/ 0 h 420"/>
                  <a:gd name="T2" fmla="*/ 452 w 452"/>
                  <a:gd name="T3" fmla="*/ 360 h 420"/>
                  <a:gd name="T4" fmla="*/ 392 w 452"/>
                  <a:gd name="T5" fmla="*/ 420 h 420"/>
                  <a:gd name="T6" fmla="*/ 0 w 452"/>
                  <a:gd name="T7" fmla="*/ 420 h 420"/>
                </a:gdLst>
                <a:ahLst/>
                <a:cxnLst>
                  <a:cxn ang="0">
                    <a:pos x="T0" y="T1"/>
                  </a:cxn>
                  <a:cxn ang="0">
                    <a:pos x="T2" y="T3"/>
                  </a:cxn>
                  <a:cxn ang="0">
                    <a:pos x="T4" y="T5"/>
                  </a:cxn>
                  <a:cxn ang="0">
                    <a:pos x="T6" y="T7"/>
                  </a:cxn>
                </a:cxnLst>
                <a:rect l="0" t="0" r="r" b="b"/>
                <a:pathLst>
                  <a:path w="452" h="420">
                    <a:moveTo>
                      <a:pt x="452" y="0"/>
                    </a:moveTo>
                    <a:cubicBezTo>
                      <a:pt x="452" y="360"/>
                      <a:pt x="452" y="360"/>
                      <a:pt x="452" y="360"/>
                    </a:cubicBezTo>
                    <a:cubicBezTo>
                      <a:pt x="452" y="393"/>
                      <a:pt x="425" y="420"/>
                      <a:pt x="392" y="420"/>
                    </a:cubicBezTo>
                    <a:cubicBezTo>
                      <a:pt x="0" y="420"/>
                      <a:pt x="0" y="420"/>
                      <a:pt x="0" y="420"/>
                    </a:cubicBezTo>
                  </a:path>
                </a:pathLst>
              </a:custGeom>
              <a:noFill/>
              <a:ln w="30163"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94" name="Oval 27">
              <a:extLst>
                <a:ext uri="{FF2B5EF4-FFF2-40B4-BE49-F238E27FC236}">
                  <a16:creationId xmlns:a16="http://schemas.microsoft.com/office/drawing/2014/main" id="{3A4A0DA6-8270-424B-8D37-EFBC2215C5B4}"/>
                </a:ext>
              </a:extLst>
            </p:cNvPr>
            <p:cNvSpPr>
              <a:spLocks noChangeArrowheads="1"/>
            </p:cNvSpPr>
            <p:nvPr/>
          </p:nvSpPr>
          <p:spPr bwMode="auto">
            <a:xfrm>
              <a:off x="9761538" y="2716213"/>
              <a:ext cx="130175" cy="130175"/>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97" name="Group 83">
            <a:extLst>
              <a:ext uri="{FF2B5EF4-FFF2-40B4-BE49-F238E27FC236}">
                <a16:creationId xmlns:a16="http://schemas.microsoft.com/office/drawing/2014/main" id="{A81B98D1-82AF-4E54-8C1F-13D71B44DABD}"/>
              </a:ext>
            </a:extLst>
          </p:cNvPr>
          <p:cNvGrpSpPr/>
          <p:nvPr/>
        </p:nvGrpSpPr>
        <p:grpSpPr>
          <a:xfrm>
            <a:off x="9940287" y="2321146"/>
            <a:ext cx="1789397" cy="877980"/>
            <a:chOff x="2421211" y="5618122"/>
            <a:chExt cx="1721198" cy="732847"/>
          </a:xfrm>
        </p:grpSpPr>
        <p:sp>
          <p:nvSpPr>
            <p:cNvPr id="98" name="Text Placeholder 53">
              <a:extLst>
                <a:ext uri="{FF2B5EF4-FFF2-40B4-BE49-F238E27FC236}">
                  <a16:creationId xmlns:a16="http://schemas.microsoft.com/office/drawing/2014/main" id="{C718C708-066F-49F0-8859-9C29F4A99FF8}"/>
                </a:ext>
              </a:extLst>
            </p:cNvPr>
            <p:cNvSpPr txBox="1">
              <a:spLocks/>
            </p:cNvSpPr>
            <p:nvPr/>
          </p:nvSpPr>
          <p:spPr>
            <a:xfrm>
              <a:off x="2421211" y="5868488"/>
              <a:ext cx="1703707" cy="4824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sz="1800" b="1" dirty="0">
                  <a:solidFill>
                    <a:schemeClr val="tx2">
                      <a:lumMod val="50000"/>
                    </a:schemeClr>
                  </a:solidFill>
                  <a:latin typeface="Montserrat ExtraBold" panose="00000900000000000000" pitchFamily="2" charset="0"/>
                </a:rPr>
                <a:t>6</a:t>
              </a:r>
            </a:p>
          </p:txBody>
        </p:sp>
        <p:sp>
          <p:nvSpPr>
            <p:cNvPr id="99" name="Text Placeholder 56">
              <a:extLst>
                <a:ext uri="{FF2B5EF4-FFF2-40B4-BE49-F238E27FC236}">
                  <a16:creationId xmlns:a16="http://schemas.microsoft.com/office/drawing/2014/main" id="{CBEB9BAB-4DA0-44F9-865A-28132EB9BE9E}"/>
                </a:ext>
              </a:extLst>
            </p:cNvPr>
            <p:cNvSpPr txBox="1">
              <a:spLocks/>
            </p:cNvSpPr>
            <p:nvPr/>
          </p:nvSpPr>
          <p:spPr>
            <a:xfrm>
              <a:off x="2440607" y="5618122"/>
              <a:ext cx="1701802" cy="37433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050" b="1" dirty="0">
                  <a:solidFill>
                    <a:srgbClr val="1D46F3"/>
                  </a:solidFill>
                </a:rPr>
                <a:t>ANÁLISIS SLA /</a:t>
              </a:r>
            </a:p>
            <a:p>
              <a:pPr marL="0" indent="0" algn="ctr">
                <a:buFont typeface="Arial" panose="020B0604020202020204" pitchFamily="34" charset="0"/>
                <a:buNone/>
              </a:pPr>
              <a:r>
                <a:rPr lang="en-US" sz="1050" b="1" dirty="0">
                  <a:solidFill>
                    <a:srgbClr val="1D46F3"/>
                  </a:solidFill>
                </a:rPr>
                <a:t>PRESUPUESTO</a:t>
              </a:r>
              <a:endParaRPr lang="ru-RU" sz="1050" b="1" dirty="0">
                <a:solidFill>
                  <a:srgbClr val="1D46F3"/>
                </a:solidFill>
              </a:endParaRPr>
            </a:p>
          </p:txBody>
        </p:sp>
      </p:grpSp>
      <p:grpSp>
        <p:nvGrpSpPr>
          <p:cNvPr id="100" name="Group 2">
            <a:extLst>
              <a:ext uri="{FF2B5EF4-FFF2-40B4-BE49-F238E27FC236}">
                <a16:creationId xmlns:a16="http://schemas.microsoft.com/office/drawing/2014/main" id="{ECA76D8B-11EB-4A49-877C-66F06D7B7513}"/>
              </a:ext>
            </a:extLst>
          </p:cNvPr>
          <p:cNvGrpSpPr/>
          <p:nvPr/>
        </p:nvGrpSpPr>
        <p:grpSpPr>
          <a:xfrm flipH="1">
            <a:off x="6240354" y="4238828"/>
            <a:ext cx="4644213" cy="2581958"/>
            <a:chOff x="4430588" y="4280805"/>
            <a:chExt cx="1801937" cy="2581958"/>
          </a:xfrm>
        </p:grpSpPr>
        <p:sp>
          <p:nvSpPr>
            <p:cNvPr id="101" name="Freeform 12">
              <a:extLst>
                <a:ext uri="{FF2B5EF4-FFF2-40B4-BE49-F238E27FC236}">
                  <a16:creationId xmlns:a16="http://schemas.microsoft.com/office/drawing/2014/main" id="{101561EC-0DFB-48A3-BF4B-6A1688BF127C}"/>
                </a:ext>
              </a:extLst>
            </p:cNvPr>
            <p:cNvSpPr>
              <a:spLocks/>
            </p:cNvSpPr>
            <p:nvPr/>
          </p:nvSpPr>
          <p:spPr bwMode="auto">
            <a:xfrm>
              <a:off x="4433888" y="4381500"/>
              <a:ext cx="1798637" cy="2481263"/>
            </a:xfrm>
            <a:custGeom>
              <a:avLst/>
              <a:gdLst>
                <a:gd name="T0" fmla="*/ 0 w 472"/>
                <a:gd name="T1" fmla="*/ 0 h 651"/>
                <a:gd name="T2" fmla="*/ 0 w 472"/>
                <a:gd name="T3" fmla="*/ 414 h 651"/>
                <a:gd name="T4" fmla="*/ 60 w 472"/>
                <a:gd name="T5" fmla="*/ 474 h 651"/>
                <a:gd name="T6" fmla="*/ 412 w 472"/>
                <a:gd name="T7" fmla="*/ 474 h 651"/>
                <a:gd name="T8" fmla="*/ 472 w 472"/>
                <a:gd name="T9" fmla="*/ 534 h 651"/>
                <a:gd name="T10" fmla="*/ 472 w 472"/>
                <a:gd name="T11" fmla="*/ 651 h 651"/>
              </a:gdLst>
              <a:ahLst/>
              <a:cxnLst>
                <a:cxn ang="0">
                  <a:pos x="T0" y="T1"/>
                </a:cxn>
                <a:cxn ang="0">
                  <a:pos x="T2" y="T3"/>
                </a:cxn>
                <a:cxn ang="0">
                  <a:pos x="T4" y="T5"/>
                </a:cxn>
                <a:cxn ang="0">
                  <a:pos x="T6" y="T7"/>
                </a:cxn>
                <a:cxn ang="0">
                  <a:pos x="T8" y="T9"/>
                </a:cxn>
                <a:cxn ang="0">
                  <a:pos x="T10" y="T11"/>
                </a:cxn>
              </a:cxnLst>
              <a:rect l="0" t="0" r="r" b="b"/>
              <a:pathLst>
                <a:path w="472" h="651">
                  <a:moveTo>
                    <a:pt x="0" y="0"/>
                  </a:moveTo>
                  <a:cubicBezTo>
                    <a:pt x="0" y="414"/>
                    <a:pt x="0" y="414"/>
                    <a:pt x="0" y="414"/>
                  </a:cubicBezTo>
                  <a:cubicBezTo>
                    <a:pt x="0" y="447"/>
                    <a:pt x="26" y="474"/>
                    <a:pt x="60" y="474"/>
                  </a:cubicBezTo>
                  <a:cubicBezTo>
                    <a:pt x="412" y="474"/>
                    <a:pt x="412" y="474"/>
                    <a:pt x="412" y="474"/>
                  </a:cubicBezTo>
                  <a:cubicBezTo>
                    <a:pt x="445" y="474"/>
                    <a:pt x="472" y="501"/>
                    <a:pt x="472" y="534"/>
                  </a:cubicBezTo>
                  <a:cubicBezTo>
                    <a:pt x="472" y="651"/>
                    <a:pt x="472" y="651"/>
                    <a:pt x="472" y="651"/>
                  </a:cubicBezTo>
                </a:path>
              </a:pathLst>
            </a:custGeom>
            <a:noFill/>
            <a:ln w="30163"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2" name="Oval 24">
              <a:extLst>
                <a:ext uri="{FF2B5EF4-FFF2-40B4-BE49-F238E27FC236}">
                  <a16:creationId xmlns:a16="http://schemas.microsoft.com/office/drawing/2014/main" id="{155728F1-12E6-4061-A52A-049CC7AE57C5}"/>
                </a:ext>
              </a:extLst>
            </p:cNvPr>
            <p:cNvSpPr>
              <a:spLocks noChangeArrowheads="1"/>
            </p:cNvSpPr>
            <p:nvPr/>
          </p:nvSpPr>
          <p:spPr bwMode="auto">
            <a:xfrm>
              <a:off x="4430588" y="4280805"/>
              <a:ext cx="68387" cy="165784"/>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103" name="Oval 9">
            <a:hlinkClick r:id="rId7" action="ppaction://hlinksldjump"/>
            <a:extLst>
              <a:ext uri="{FF2B5EF4-FFF2-40B4-BE49-F238E27FC236}">
                <a16:creationId xmlns:a16="http://schemas.microsoft.com/office/drawing/2014/main" id="{70D99757-5E64-4281-B6B1-A55940DC9E39}"/>
              </a:ext>
            </a:extLst>
          </p:cNvPr>
          <p:cNvSpPr>
            <a:spLocks noChangeArrowheads="1"/>
          </p:cNvSpPr>
          <p:nvPr/>
        </p:nvSpPr>
        <p:spPr bwMode="auto">
          <a:xfrm>
            <a:off x="10250786" y="3001377"/>
            <a:ext cx="1168400" cy="1169988"/>
          </a:xfrm>
          <a:prstGeom prst="ellipse">
            <a:avLst/>
          </a:prstGeom>
          <a:solidFill>
            <a:schemeClr val="accent3"/>
          </a:solidFill>
          <a:ln>
            <a:noFill/>
          </a:ln>
          <a:effectLst>
            <a:outerShdw blurRad="254000" dist="190500" dir="2400000" sx="94000" sy="94000" algn="ctr" rotWithShape="0">
              <a:schemeClr val="accent3">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ru-RU"/>
          </a:p>
        </p:txBody>
      </p:sp>
      <p:grpSp>
        <p:nvGrpSpPr>
          <p:cNvPr id="104" name="Google Shape;8276;p73">
            <a:extLst>
              <a:ext uri="{FF2B5EF4-FFF2-40B4-BE49-F238E27FC236}">
                <a16:creationId xmlns:a16="http://schemas.microsoft.com/office/drawing/2014/main" id="{892304F9-CA54-461D-AF23-AF7A78CD10DA}"/>
              </a:ext>
            </a:extLst>
          </p:cNvPr>
          <p:cNvGrpSpPr/>
          <p:nvPr/>
        </p:nvGrpSpPr>
        <p:grpSpPr>
          <a:xfrm>
            <a:off x="9207382" y="2075676"/>
            <a:ext cx="353645" cy="355557"/>
            <a:chOff x="-33286325" y="3944800"/>
            <a:chExt cx="291450" cy="293025"/>
          </a:xfrm>
          <a:solidFill>
            <a:schemeClr val="bg1"/>
          </a:solidFill>
        </p:grpSpPr>
        <p:sp>
          <p:nvSpPr>
            <p:cNvPr id="105" name="Google Shape;8277;p73">
              <a:extLst>
                <a:ext uri="{FF2B5EF4-FFF2-40B4-BE49-F238E27FC236}">
                  <a16:creationId xmlns:a16="http://schemas.microsoft.com/office/drawing/2014/main" id="{9DE83E72-9AD6-4B0B-AFAA-D9AD0CBF5655}"/>
                </a:ext>
              </a:extLst>
            </p:cNvPr>
            <p:cNvSpPr/>
            <p:nvPr/>
          </p:nvSpPr>
          <p:spPr>
            <a:xfrm>
              <a:off x="-33194950" y="3996000"/>
              <a:ext cx="200075" cy="241825"/>
            </a:xfrm>
            <a:custGeom>
              <a:avLst/>
              <a:gdLst/>
              <a:ahLst/>
              <a:cxnLst/>
              <a:rect l="l" t="t" r="r" b="b"/>
              <a:pathLst>
                <a:path w="8003" h="9673" extrusionOk="0">
                  <a:moveTo>
                    <a:pt x="2300" y="0"/>
                  </a:moveTo>
                  <a:cubicBezTo>
                    <a:pt x="2017" y="0"/>
                    <a:pt x="1796" y="252"/>
                    <a:pt x="1796" y="536"/>
                  </a:cubicBezTo>
                  <a:lnTo>
                    <a:pt x="1796" y="2962"/>
                  </a:lnTo>
                  <a:lnTo>
                    <a:pt x="694" y="4064"/>
                  </a:lnTo>
                  <a:cubicBezTo>
                    <a:pt x="95" y="4663"/>
                    <a:pt x="0" y="5640"/>
                    <a:pt x="536" y="6301"/>
                  </a:cubicBezTo>
                  <a:lnTo>
                    <a:pt x="1576" y="7719"/>
                  </a:lnTo>
                  <a:cubicBezTo>
                    <a:pt x="1702" y="7876"/>
                    <a:pt x="1796" y="8128"/>
                    <a:pt x="1796" y="8349"/>
                  </a:cubicBezTo>
                  <a:lnTo>
                    <a:pt x="1796" y="9294"/>
                  </a:lnTo>
                  <a:cubicBezTo>
                    <a:pt x="1796" y="9515"/>
                    <a:pt x="1954" y="9672"/>
                    <a:pt x="2143" y="9672"/>
                  </a:cubicBezTo>
                  <a:lnTo>
                    <a:pt x="6932" y="9672"/>
                  </a:lnTo>
                  <a:cubicBezTo>
                    <a:pt x="7152" y="9672"/>
                    <a:pt x="7310" y="9515"/>
                    <a:pt x="7310" y="9294"/>
                  </a:cubicBezTo>
                  <a:lnTo>
                    <a:pt x="7310" y="8349"/>
                  </a:lnTo>
                  <a:cubicBezTo>
                    <a:pt x="7310" y="8128"/>
                    <a:pt x="7373" y="7939"/>
                    <a:pt x="7530" y="7782"/>
                  </a:cubicBezTo>
                  <a:cubicBezTo>
                    <a:pt x="7814" y="7498"/>
                    <a:pt x="7971" y="7089"/>
                    <a:pt x="7971" y="6711"/>
                  </a:cubicBezTo>
                  <a:lnTo>
                    <a:pt x="7971" y="3938"/>
                  </a:lnTo>
                  <a:cubicBezTo>
                    <a:pt x="8003" y="3686"/>
                    <a:pt x="7782" y="3434"/>
                    <a:pt x="7499" y="3434"/>
                  </a:cubicBezTo>
                  <a:cubicBezTo>
                    <a:pt x="7215" y="3434"/>
                    <a:pt x="6995" y="3686"/>
                    <a:pt x="6995" y="3938"/>
                  </a:cubicBezTo>
                  <a:lnTo>
                    <a:pt x="6995" y="4474"/>
                  </a:lnTo>
                  <a:cubicBezTo>
                    <a:pt x="6995" y="4663"/>
                    <a:pt x="6837" y="4820"/>
                    <a:pt x="6617" y="4820"/>
                  </a:cubicBezTo>
                  <a:cubicBezTo>
                    <a:pt x="6427" y="4820"/>
                    <a:pt x="6270" y="4663"/>
                    <a:pt x="6270" y="4474"/>
                  </a:cubicBezTo>
                  <a:lnTo>
                    <a:pt x="6270" y="3277"/>
                  </a:lnTo>
                  <a:cubicBezTo>
                    <a:pt x="6270" y="2993"/>
                    <a:pt x="6049" y="2773"/>
                    <a:pt x="5766" y="2773"/>
                  </a:cubicBezTo>
                  <a:cubicBezTo>
                    <a:pt x="5482" y="2773"/>
                    <a:pt x="5262" y="2993"/>
                    <a:pt x="5262" y="3277"/>
                  </a:cubicBezTo>
                  <a:lnTo>
                    <a:pt x="5262" y="4474"/>
                  </a:lnTo>
                  <a:cubicBezTo>
                    <a:pt x="5262" y="4663"/>
                    <a:pt x="5104" y="4820"/>
                    <a:pt x="4884" y="4820"/>
                  </a:cubicBezTo>
                  <a:cubicBezTo>
                    <a:pt x="4695" y="4820"/>
                    <a:pt x="4537" y="4663"/>
                    <a:pt x="4537" y="4474"/>
                  </a:cubicBezTo>
                  <a:lnTo>
                    <a:pt x="4537" y="1890"/>
                  </a:lnTo>
                  <a:cubicBezTo>
                    <a:pt x="4537" y="1638"/>
                    <a:pt x="4317" y="1386"/>
                    <a:pt x="4033" y="1386"/>
                  </a:cubicBezTo>
                  <a:cubicBezTo>
                    <a:pt x="3750" y="1386"/>
                    <a:pt x="3529" y="1638"/>
                    <a:pt x="3529" y="1890"/>
                  </a:cubicBezTo>
                  <a:lnTo>
                    <a:pt x="3529" y="4474"/>
                  </a:lnTo>
                  <a:cubicBezTo>
                    <a:pt x="3529" y="4663"/>
                    <a:pt x="3371" y="4820"/>
                    <a:pt x="3151" y="4820"/>
                  </a:cubicBezTo>
                  <a:cubicBezTo>
                    <a:pt x="2962" y="4820"/>
                    <a:pt x="2804" y="4663"/>
                    <a:pt x="2804" y="4474"/>
                  </a:cubicBezTo>
                  <a:lnTo>
                    <a:pt x="2804" y="4159"/>
                  </a:lnTo>
                  <a:lnTo>
                    <a:pt x="2804" y="536"/>
                  </a:lnTo>
                  <a:cubicBezTo>
                    <a:pt x="2804" y="252"/>
                    <a:pt x="2584" y="0"/>
                    <a:pt x="23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278;p73">
              <a:extLst>
                <a:ext uri="{FF2B5EF4-FFF2-40B4-BE49-F238E27FC236}">
                  <a16:creationId xmlns:a16="http://schemas.microsoft.com/office/drawing/2014/main" id="{A198B488-B592-4008-AE04-00B2A212F035}"/>
                </a:ext>
              </a:extLst>
            </p:cNvPr>
            <p:cNvSpPr/>
            <p:nvPr/>
          </p:nvSpPr>
          <p:spPr>
            <a:xfrm>
              <a:off x="-33027975" y="3962900"/>
              <a:ext cx="33100" cy="105575"/>
            </a:xfrm>
            <a:custGeom>
              <a:avLst/>
              <a:gdLst/>
              <a:ahLst/>
              <a:cxnLst/>
              <a:rect l="l" t="t" r="r" b="b"/>
              <a:pathLst>
                <a:path w="1324" h="4223" extrusionOk="0">
                  <a:moveTo>
                    <a:pt x="1" y="1"/>
                  </a:moveTo>
                  <a:lnTo>
                    <a:pt x="1" y="3782"/>
                  </a:lnTo>
                  <a:cubicBezTo>
                    <a:pt x="95" y="3908"/>
                    <a:pt x="221" y="4065"/>
                    <a:pt x="253" y="4223"/>
                  </a:cubicBezTo>
                  <a:cubicBezTo>
                    <a:pt x="410" y="4128"/>
                    <a:pt x="631" y="4065"/>
                    <a:pt x="820" y="4065"/>
                  </a:cubicBezTo>
                  <a:cubicBezTo>
                    <a:pt x="1009" y="4065"/>
                    <a:pt x="1166" y="4097"/>
                    <a:pt x="1324" y="4160"/>
                  </a:cubicBezTo>
                  <a:lnTo>
                    <a:pt x="1324" y="285"/>
                  </a:lnTo>
                  <a:cubicBezTo>
                    <a:pt x="1324" y="127"/>
                    <a:pt x="1166" y="1"/>
                    <a:pt x="10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279;p73">
              <a:extLst>
                <a:ext uri="{FF2B5EF4-FFF2-40B4-BE49-F238E27FC236}">
                  <a16:creationId xmlns:a16="http://schemas.microsoft.com/office/drawing/2014/main" id="{858CD3F5-4FA3-4F1E-A721-D3ADD14448E3}"/>
                </a:ext>
              </a:extLst>
            </p:cNvPr>
            <p:cNvSpPr/>
            <p:nvPr/>
          </p:nvSpPr>
          <p:spPr>
            <a:xfrm>
              <a:off x="-33286325" y="3962125"/>
              <a:ext cx="96125" cy="205600"/>
            </a:xfrm>
            <a:custGeom>
              <a:avLst/>
              <a:gdLst/>
              <a:ahLst/>
              <a:cxnLst/>
              <a:rect l="l" t="t" r="r" b="b"/>
              <a:pathLst>
                <a:path w="3845" h="8224" extrusionOk="0">
                  <a:moveTo>
                    <a:pt x="379" y="0"/>
                  </a:moveTo>
                  <a:cubicBezTo>
                    <a:pt x="158" y="0"/>
                    <a:pt x="1" y="127"/>
                    <a:pt x="1" y="347"/>
                  </a:cubicBezTo>
                  <a:lnTo>
                    <a:pt x="1" y="7877"/>
                  </a:lnTo>
                  <a:cubicBezTo>
                    <a:pt x="1" y="8066"/>
                    <a:pt x="158" y="8223"/>
                    <a:pt x="347" y="8223"/>
                  </a:cubicBezTo>
                  <a:lnTo>
                    <a:pt x="3844" y="8223"/>
                  </a:lnTo>
                  <a:lnTo>
                    <a:pt x="3718" y="8066"/>
                  </a:lnTo>
                  <a:cubicBezTo>
                    <a:pt x="3435" y="7719"/>
                    <a:pt x="3277" y="7278"/>
                    <a:pt x="3246" y="6837"/>
                  </a:cubicBezTo>
                  <a:lnTo>
                    <a:pt x="2458" y="6837"/>
                  </a:lnTo>
                  <a:cubicBezTo>
                    <a:pt x="1891" y="6837"/>
                    <a:pt x="1419" y="6364"/>
                    <a:pt x="1419" y="5829"/>
                  </a:cubicBezTo>
                  <a:lnTo>
                    <a:pt x="141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280;p73">
              <a:extLst>
                <a:ext uri="{FF2B5EF4-FFF2-40B4-BE49-F238E27FC236}">
                  <a16:creationId xmlns:a16="http://schemas.microsoft.com/office/drawing/2014/main" id="{C7897F23-FE58-48AA-98FE-C40B98B9A8F2}"/>
                </a:ext>
              </a:extLst>
            </p:cNvPr>
            <p:cNvSpPr/>
            <p:nvPr/>
          </p:nvSpPr>
          <p:spPr>
            <a:xfrm>
              <a:off x="-33235125" y="3944800"/>
              <a:ext cx="189050" cy="171725"/>
            </a:xfrm>
            <a:custGeom>
              <a:avLst/>
              <a:gdLst/>
              <a:ahLst/>
              <a:cxnLst/>
              <a:rect l="l" t="t" r="r" b="b"/>
              <a:pathLst>
                <a:path w="7562" h="6869" extrusionOk="0">
                  <a:moveTo>
                    <a:pt x="379" y="0"/>
                  </a:moveTo>
                  <a:cubicBezTo>
                    <a:pt x="158" y="0"/>
                    <a:pt x="1" y="158"/>
                    <a:pt x="1" y="347"/>
                  </a:cubicBezTo>
                  <a:lnTo>
                    <a:pt x="1" y="6522"/>
                  </a:lnTo>
                  <a:cubicBezTo>
                    <a:pt x="1" y="6711"/>
                    <a:pt x="158" y="6868"/>
                    <a:pt x="379" y="6868"/>
                  </a:cubicBezTo>
                  <a:lnTo>
                    <a:pt x="1198" y="6868"/>
                  </a:lnTo>
                  <a:cubicBezTo>
                    <a:pt x="1261" y="6427"/>
                    <a:pt x="1513" y="5986"/>
                    <a:pt x="1828" y="5640"/>
                  </a:cubicBezTo>
                  <a:lnTo>
                    <a:pt x="2742" y="4726"/>
                  </a:lnTo>
                  <a:lnTo>
                    <a:pt x="2742" y="2584"/>
                  </a:lnTo>
                  <a:cubicBezTo>
                    <a:pt x="2742" y="1891"/>
                    <a:pt x="3277" y="1387"/>
                    <a:pt x="3907" y="1387"/>
                  </a:cubicBezTo>
                  <a:cubicBezTo>
                    <a:pt x="4537" y="1387"/>
                    <a:pt x="5105" y="1922"/>
                    <a:pt x="5105" y="2584"/>
                  </a:cubicBezTo>
                  <a:lnTo>
                    <a:pt x="5105" y="2836"/>
                  </a:lnTo>
                  <a:cubicBezTo>
                    <a:pt x="5262" y="2773"/>
                    <a:pt x="5420" y="2710"/>
                    <a:pt x="5609" y="2710"/>
                  </a:cubicBezTo>
                  <a:cubicBezTo>
                    <a:pt x="6270" y="2710"/>
                    <a:pt x="6774" y="3277"/>
                    <a:pt x="6774" y="3907"/>
                  </a:cubicBezTo>
                  <a:lnTo>
                    <a:pt x="6774" y="4191"/>
                  </a:lnTo>
                  <a:cubicBezTo>
                    <a:pt x="7058" y="4159"/>
                    <a:pt x="7215" y="4096"/>
                    <a:pt x="7404" y="4096"/>
                  </a:cubicBezTo>
                  <a:cubicBezTo>
                    <a:pt x="7499" y="4096"/>
                    <a:pt x="7530" y="4096"/>
                    <a:pt x="7562" y="4159"/>
                  </a:cubicBezTo>
                  <a:lnTo>
                    <a:pt x="7562" y="347"/>
                  </a:lnTo>
                  <a:cubicBezTo>
                    <a:pt x="7562" y="158"/>
                    <a:pt x="7404" y="0"/>
                    <a:pt x="7215" y="0"/>
                  </a:cubicBezTo>
                  <a:lnTo>
                    <a:pt x="5168" y="0"/>
                  </a:lnTo>
                  <a:cubicBezTo>
                    <a:pt x="4600" y="0"/>
                    <a:pt x="4096" y="284"/>
                    <a:pt x="3781" y="725"/>
                  </a:cubicBezTo>
                  <a:cubicBezTo>
                    <a:pt x="3466" y="284"/>
                    <a:pt x="2994" y="0"/>
                    <a:pt x="23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8196;p73">
            <a:extLst>
              <a:ext uri="{FF2B5EF4-FFF2-40B4-BE49-F238E27FC236}">
                <a16:creationId xmlns:a16="http://schemas.microsoft.com/office/drawing/2014/main" id="{ADEB727A-ECCC-4595-B5A7-6F7835B6E89B}"/>
              </a:ext>
            </a:extLst>
          </p:cNvPr>
          <p:cNvGrpSpPr/>
          <p:nvPr/>
        </p:nvGrpSpPr>
        <p:grpSpPr>
          <a:xfrm>
            <a:off x="7231992" y="2999258"/>
            <a:ext cx="353645" cy="353615"/>
            <a:chOff x="-35481425" y="3919600"/>
            <a:chExt cx="291450" cy="291425"/>
          </a:xfrm>
          <a:solidFill>
            <a:schemeClr val="bg1"/>
          </a:solidFill>
        </p:grpSpPr>
        <p:sp>
          <p:nvSpPr>
            <p:cNvPr id="110" name="Google Shape;8197;p73">
              <a:extLst>
                <a:ext uri="{FF2B5EF4-FFF2-40B4-BE49-F238E27FC236}">
                  <a16:creationId xmlns:a16="http://schemas.microsoft.com/office/drawing/2014/main" id="{617B6061-846B-4690-94B7-935DEAE50B55}"/>
                </a:ext>
              </a:extLst>
            </p:cNvPr>
            <p:cNvSpPr/>
            <p:nvPr/>
          </p:nvSpPr>
          <p:spPr>
            <a:xfrm>
              <a:off x="-35327050" y="4125150"/>
              <a:ext cx="84300" cy="85100"/>
            </a:xfrm>
            <a:custGeom>
              <a:avLst/>
              <a:gdLst/>
              <a:ahLst/>
              <a:cxnLst/>
              <a:rect l="l" t="t" r="r" b="b"/>
              <a:pathLst>
                <a:path w="3372" h="3404" extrusionOk="0">
                  <a:moveTo>
                    <a:pt x="3025" y="1"/>
                  </a:moveTo>
                  <a:cubicBezTo>
                    <a:pt x="2836" y="1"/>
                    <a:pt x="2678" y="159"/>
                    <a:pt x="2678" y="348"/>
                  </a:cubicBezTo>
                  <a:lnTo>
                    <a:pt x="2678" y="1041"/>
                  </a:lnTo>
                  <a:cubicBezTo>
                    <a:pt x="2678" y="1576"/>
                    <a:pt x="2206" y="2049"/>
                    <a:pt x="1639" y="2049"/>
                  </a:cubicBezTo>
                  <a:lnTo>
                    <a:pt x="1103" y="2049"/>
                  </a:lnTo>
                  <a:lnTo>
                    <a:pt x="1229" y="1923"/>
                  </a:lnTo>
                  <a:cubicBezTo>
                    <a:pt x="1387" y="1860"/>
                    <a:pt x="1387" y="1608"/>
                    <a:pt x="1261" y="1513"/>
                  </a:cubicBezTo>
                  <a:cubicBezTo>
                    <a:pt x="1198" y="1450"/>
                    <a:pt x="1111" y="1419"/>
                    <a:pt x="1024" y="1419"/>
                  </a:cubicBezTo>
                  <a:cubicBezTo>
                    <a:pt x="938" y="1419"/>
                    <a:pt x="851" y="1450"/>
                    <a:pt x="788" y="1513"/>
                  </a:cubicBezTo>
                  <a:lnTo>
                    <a:pt x="127" y="2175"/>
                  </a:lnTo>
                  <a:cubicBezTo>
                    <a:pt x="1" y="2301"/>
                    <a:pt x="1" y="2521"/>
                    <a:pt x="127" y="2647"/>
                  </a:cubicBezTo>
                  <a:lnTo>
                    <a:pt x="788" y="3309"/>
                  </a:lnTo>
                  <a:cubicBezTo>
                    <a:pt x="851" y="3372"/>
                    <a:pt x="938" y="3404"/>
                    <a:pt x="1024" y="3404"/>
                  </a:cubicBezTo>
                  <a:cubicBezTo>
                    <a:pt x="1111" y="3404"/>
                    <a:pt x="1198" y="3372"/>
                    <a:pt x="1261" y="3309"/>
                  </a:cubicBezTo>
                  <a:cubicBezTo>
                    <a:pt x="1387" y="3183"/>
                    <a:pt x="1387" y="2962"/>
                    <a:pt x="1261" y="2836"/>
                  </a:cubicBezTo>
                  <a:lnTo>
                    <a:pt x="1135" y="2710"/>
                  </a:lnTo>
                  <a:lnTo>
                    <a:pt x="1702" y="2710"/>
                  </a:lnTo>
                  <a:cubicBezTo>
                    <a:pt x="2647" y="2710"/>
                    <a:pt x="3372" y="1986"/>
                    <a:pt x="3372" y="1041"/>
                  </a:cubicBezTo>
                  <a:lnTo>
                    <a:pt x="3372" y="348"/>
                  </a:lnTo>
                  <a:cubicBezTo>
                    <a:pt x="3372" y="159"/>
                    <a:pt x="3214" y="1"/>
                    <a:pt x="30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198;p73">
              <a:extLst>
                <a:ext uri="{FF2B5EF4-FFF2-40B4-BE49-F238E27FC236}">
                  <a16:creationId xmlns:a16="http://schemas.microsoft.com/office/drawing/2014/main" id="{701D26BD-5119-425E-88EA-10999D9C29DB}"/>
                </a:ext>
              </a:extLst>
            </p:cNvPr>
            <p:cNvSpPr/>
            <p:nvPr/>
          </p:nvSpPr>
          <p:spPr>
            <a:xfrm>
              <a:off x="-35429450" y="3921175"/>
              <a:ext cx="84300" cy="85075"/>
            </a:xfrm>
            <a:custGeom>
              <a:avLst/>
              <a:gdLst/>
              <a:ahLst/>
              <a:cxnLst/>
              <a:rect l="l" t="t" r="r" b="b"/>
              <a:pathLst>
                <a:path w="3372" h="3403" extrusionOk="0">
                  <a:moveTo>
                    <a:pt x="2360" y="0"/>
                  </a:moveTo>
                  <a:cubicBezTo>
                    <a:pt x="2269" y="0"/>
                    <a:pt x="2175" y="32"/>
                    <a:pt x="2112" y="95"/>
                  </a:cubicBezTo>
                  <a:cubicBezTo>
                    <a:pt x="2017" y="221"/>
                    <a:pt x="2017" y="441"/>
                    <a:pt x="2112" y="567"/>
                  </a:cubicBezTo>
                  <a:lnTo>
                    <a:pt x="2238" y="693"/>
                  </a:lnTo>
                  <a:lnTo>
                    <a:pt x="1702" y="693"/>
                  </a:lnTo>
                  <a:cubicBezTo>
                    <a:pt x="757" y="693"/>
                    <a:pt x="1" y="1418"/>
                    <a:pt x="1" y="2363"/>
                  </a:cubicBezTo>
                  <a:lnTo>
                    <a:pt x="1" y="3056"/>
                  </a:lnTo>
                  <a:cubicBezTo>
                    <a:pt x="1" y="3245"/>
                    <a:pt x="158" y="3403"/>
                    <a:pt x="347" y="3403"/>
                  </a:cubicBezTo>
                  <a:cubicBezTo>
                    <a:pt x="536" y="3403"/>
                    <a:pt x="694" y="3245"/>
                    <a:pt x="694" y="3056"/>
                  </a:cubicBezTo>
                  <a:lnTo>
                    <a:pt x="694" y="2332"/>
                  </a:lnTo>
                  <a:cubicBezTo>
                    <a:pt x="694" y="1796"/>
                    <a:pt x="1167" y="1292"/>
                    <a:pt x="1734" y="1292"/>
                  </a:cubicBezTo>
                  <a:lnTo>
                    <a:pt x="2269" y="1292"/>
                  </a:lnTo>
                  <a:lnTo>
                    <a:pt x="2175" y="1418"/>
                  </a:lnTo>
                  <a:cubicBezTo>
                    <a:pt x="2017" y="1544"/>
                    <a:pt x="2017" y="1733"/>
                    <a:pt x="2112" y="1891"/>
                  </a:cubicBezTo>
                  <a:cubicBezTo>
                    <a:pt x="2175" y="1954"/>
                    <a:pt x="2269" y="1985"/>
                    <a:pt x="2360" y="1985"/>
                  </a:cubicBezTo>
                  <a:cubicBezTo>
                    <a:pt x="2450" y="1985"/>
                    <a:pt x="2537" y="1954"/>
                    <a:pt x="2584" y="1891"/>
                  </a:cubicBezTo>
                  <a:lnTo>
                    <a:pt x="3277" y="1229"/>
                  </a:lnTo>
                  <a:cubicBezTo>
                    <a:pt x="3372" y="1103"/>
                    <a:pt x="3372" y="882"/>
                    <a:pt x="3277" y="756"/>
                  </a:cubicBezTo>
                  <a:lnTo>
                    <a:pt x="2584" y="95"/>
                  </a:lnTo>
                  <a:cubicBezTo>
                    <a:pt x="2537" y="32"/>
                    <a:pt x="2450" y="0"/>
                    <a:pt x="23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199;p73">
              <a:extLst>
                <a:ext uri="{FF2B5EF4-FFF2-40B4-BE49-F238E27FC236}">
                  <a16:creationId xmlns:a16="http://schemas.microsoft.com/office/drawing/2014/main" id="{A7E2D154-5336-498A-AA0E-2E2748CAC64B}"/>
                </a:ext>
              </a:extLst>
            </p:cNvPr>
            <p:cNvSpPr/>
            <p:nvPr/>
          </p:nvSpPr>
          <p:spPr>
            <a:xfrm>
              <a:off x="-35481425" y="4021975"/>
              <a:ext cx="137075" cy="35475"/>
            </a:xfrm>
            <a:custGeom>
              <a:avLst/>
              <a:gdLst/>
              <a:ahLst/>
              <a:cxnLst/>
              <a:rect l="l" t="t" r="r" b="b"/>
              <a:pathLst>
                <a:path w="5483" h="1419" extrusionOk="0">
                  <a:moveTo>
                    <a:pt x="1009" y="1"/>
                  </a:moveTo>
                  <a:cubicBezTo>
                    <a:pt x="473" y="1"/>
                    <a:pt x="1" y="473"/>
                    <a:pt x="1" y="1072"/>
                  </a:cubicBezTo>
                  <a:lnTo>
                    <a:pt x="1" y="1419"/>
                  </a:lnTo>
                  <a:lnTo>
                    <a:pt x="5482" y="1419"/>
                  </a:lnTo>
                  <a:lnTo>
                    <a:pt x="5482" y="1072"/>
                  </a:lnTo>
                  <a:lnTo>
                    <a:pt x="5451" y="1072"/>
                  </a:lnTo>
                  <a:cubicBezTo>
                    <a:pt x="5451" y="505"/>
                    <a:pt x="5010" y="1"/>
                    <a:pt x="44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200;p73">
              <a:extLst>
                <a:ext uri="{FF2B5EF4-FFF2-40B4-BE49-F238E27FC236}">
                  <a16:creationId xmlns:a16="http://schemas.microsoft.com/office/drawing/2014/main" id="{62C53A3A-2D68-47CA-BCCC-17028DDBFC73}"/>
                </a:ext>
              </a:extLst>
            </p:cNvPr>
            <p:cNvSpPr/>
            <p:nvPr/>
          </p:nvSpPr>
          <p:spPr>
            <a:xfrm>
              <a:off x="-35481425" y="4073975"/>
              <a:ext cx="136275" cy="85875"/>
            </a:xfrm>
            <a:custGeom>
              <a:avLst/>
              <a:gdLst/>
              <a:ahLst/>
              <a:cxnLst/>
              <a:rect l="l" t="t" r="r" b="b"/>
              <a:pathLst>
                <a:path w="5451" h="3435" extrusionOk="0">
                  <a:moveTo>
                    <a:pt x="1" y="0"/>
                  </a:moveTo>
                  <a:lnTo>
                    <a:pt x="1" y="3434"/>
                  </a:lnTo>
                  <a:lnTo>
                    <a:pt x="5451" y="3434"/>
                  </a:lnTo>
                  <a:lnTo>
                    <a:pt x="545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201;p73">
              <a:extLst>
                <a:ext uri="{FF2B5EF4-FFF2-40B4-BE49-F238E27FC236}">
                  <a16:creationId xmlns:a16="http://schemas.microsoft.com/office/drawing/2014/main" id="{88B0AAFD-025B-4F89-917B-9858D400E6A6}"/>
                </a:ext>
              </a:extLst>
            </p:cNvPr>
            <p:cNvSpPr/>
            <p:nvPr/>
          </p:nvSpPr>
          <p:spPr>
            <a:xfrm>
              <a:off x="-35481425" y="4176350"/>
              <a:ext cx="136275" cy="34675"/>
            </a:xfrm>
            <a:custGeom>
              <a:avLst/>
              <a:gdLst/>
              <a:ahLst/>
              <a:cxnLst/>
              <a:rect l="l" t="t" r="r" b="b"/>
              <a:pathLst>
                <a:path w="5451" h="1387" extrusionOk="0">
                  <a:moveTo>
                    <a:pt x="1" y="1"/>
                  </a:moveTo>
                  <a:lnTo>
                    <a:pt x="1" y="347"/>
                  </a:lnTo>
                  <a:cubicBezTo>
                    <a:pt x="1" y="946"/>
                    <a:pt x="410" y="1387"/>
                    <a:pt x="1009" y="1387"/>
                  </a:cubicBezTo>
                  <a:lnTo>
                    <a:pt x="4443" y="1387"/>
                  </a:lnTo>
                  <a:cubicBezTo>
                    <a:pt x="4978" y="1387"/>
                    <a:pt x="5451" y="914"/>
                    <a:pt x="5451" y="347"/>
                  </a:cubicBezTo>
                  <a:lnTo>
                    <a:pt x="545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202;p73">
              <a:extLst>
                <a:ext uri="{FF2B5EF4-FFF2-40B4-BE49-F238E27FC236}">
                  <a16:creationId xmlns:a16="http://schemas.microsoft.com/office/drawing/2014/main" id="{93CA2275-67C6-4182-98C5-313EE8BF38D7}"/>
                </a:ext>
              </a:extLst>
            </p:cNvPr>
            <p:cNvSpPr/>
            <p:nvPr/>
          </p:nvSpPr>
          <p:spPr>
            <a:xfrm>
              <a:off x="-35327050" y="3919600"/>
              <a:ext cx="137075" cy="33875"/>
            </a:xfrm>
            <a:custGeom>
              <a:avLst/>
              <a:gdLst/>
              <a:ahLst/>
              <a:cxnLst/>
              <a:rect l="l" t="t" r="r" b="b"/>
              <a:pathLst>
                <a:path w="5483" h="1355" extrusionOk="0">
                  <a:moveTo>
                    <a:pt x="1009" y="0"/>
                  </a:moveTo>
                  <a:cubicBezTo>
                    <a:pt x="473" y="0"/>
                    <a:pt x="1" y="473"/>
                    <a:pt x="1" y="1008"/>
                  </a:cubicBezTo>
                  <a:lnTo>
                    <a:pt x="1" y="1355"/>
                  </a:lnTo>
                  <a:lnTo>
                    <a:pt x="5482" y="1355"/>
                  </a:lnTo>
                  <a:lnTo>
                    <a:pt x="5482" y="1008"/>
                  </a:lnTo>
                  <a:cubicBezTo>
                    <a:pt x="5482" y="473"/>
                    <a:pt x="5010" y="0"/>
                    <a:pt x="44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203;p73">
              <a:extLst>
                <a:ext uri="{FF2B5EF4-FFF2-40B4-BE49-F238E27FC236}">
                  <a16:creationId xmlns:a16="http://schemas.microsoft.com/office/drawing/2014/main" id="{92211E76-CA56-4716-9C36-C352DB9FC7D7}"/>
                </a:ext>
              </a:extLst>
            </p:cNvPr>
            <p:cNvSpPr/>
            <p:nvPr/>
          </p:nvSpPr>
          <p:spPr>
            <a:xfrm>
              <a:off x="-35327825" y="3970800"/>
              <a:ext cx="136275" cy="85875"/>
            </a:xfrm>
            <a:custGeom>
              <a:avLst/>
              <a:gdLst/>
              <a:ahLst/>
              <a:cxnLst/>
              <a:rect l="l" t="t" r="r" b="b"/>
              <a:pathLst>
                <a:path w="5451" h="3435" extrusionOk="0">
                  <a:moveTo>
                    <a:pt x="0" y="0"/>
                  </a:moveTo>
                  <a:lnTo>
                    <a:pt x="0" y="3434"/>
                  </a:lnTo>
                  <a:lnTo>
                    <a:pt x="5450" y="3434"/>
                  </a:lnTo>
                  <a:lnTo>
                    <a:pt x="545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204;p73">
              <a:extLst>
                <a:ext uri="{FF2B5EF4-FFF2-40B4-BE49-F238E27FC236}">
                  <a16:creationId xmlns:a16="http://schemas.microsoft.com/office/drawing/2014/main" id="{43D545F3-1A92-48BD-9932-D2AF0C7C2D97}"/>
                </a:ext>
              </a:extLst>
            </p:cNvPr>
            <p:cNvSpPr/>
            <p:nvPr/>
          </p:nvSpPr>
          <p:spPr>
            <a:xfrm>
              <a:off x="-35327825" y="4073975"/>
              <a:ext cx="136275" cy="35450"/>
            </a:xfrm>
            <a:custGeom>
              <a:avLst/>
              <a:gdLst/>
              <a:ahLst/>
              <a:cxnLst/>
              <a:rect l="l" t="t" r="r" b="b"/>
              <a:pathLst>
                <a:path w="5451" h="1418" extrusionOk="0">
                  <a:moveTo>
                    <a:pt x="0" y="0"/>
                  </a:moveTo>
                  <a:lnTo>
                    <a:pt x="0" y="347"/>
                  </a:lnTo>
                  <a:cubicBezTo>
                    <a:pt x="0" y="914"/>
                    <a:pt x="473" y="1418"/>
                    <a:pt x="1008" y="1418"/>
                  </a:cubicBezTo>
                  <a:lnTo>
                    <a:pt x="4442" y="1418"/>
                  </a:lnTo>
                  <a:cubicBezTo>
                    <a:pt x="4978" y="1418"/>
                    <a:pt x="5450" y="945"/>
                    <a:pt x="5450" y="347"/>
                  </a:cubicBezTo>
                  <a:lnTo>
                    <a:pt x="545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7695;p72">
            <a:extLst>
              <a:ext uri="{FF2B5EF4-FFF2-40B4-BE49-F238E27FC236}">
                <a16:creationId xmlns:a16="http://schemas.microsoft.com/office/drawing/2014/main" id="{991B6C5F-27F9-4D32-B090-95BB4B34C85C}"/>
              </a:ext>
            </a:extLst>
          </p:cNvPr>
          <p:cNvGrpSpPr/>
          <p:nvPr/>
        </p:nvGrpSpPr>
        <p:grpSpPr>
          <a:xfrm>
            <a:off x="10661437" y="3430855"/>
            <a:ext cx="367261" cy="366364"/>
            <a:chOff x="-62884425" y="4111775"/>
            <a:chExt cx="317425" cy="316650"/>
          </a:xfrm>
          <a:solidFill>
            <a:schemeClr val="bg1"/>
          </a:solidFill>
        </p:grpSpPr>
        <p:sp>
          <p:nvSpPr>
            <p:cNvPr id="119" name="Google Shape;7696;p72">
              <a:extLst>
                <a:ext uri="{FF2B5EF4-FFF2-40B4-BE49-F238E27FC236}">
                  <a16:creationId xmlns:a16="http://schemas.microsoft.com/office/drawing/2014/main" id="{55AA9C2A-09AC-418B-8B29-3AD626DA6326}"/>
                </a:ext>
              </a:extLst>
            </p:cNvPr>
            <p:cNvSpPr/>
            <p:nvPr/>
          </p:nvSpPr>
          <p:spPr>
            <a:xfrm>
              <a:off x="-62884425" y="4325225"/>
              <a:ext cx="317425" cy="103200"/>
            </a:xfrm>
            <a:custGeom>
              <a:avLst/>
              <a:gdLst/>
              <a:ahLst/>
              <a:cxnLst/>
              <a:rect l="l" t="t" r="r" b="b"/>
              <a:pathLst>
                <a:path w="12697" h="4128" extrusionOk="0">
                  <a:moveTo>
                    <a:pt x="0" y="0"/>
                  </a:moveTo>
                  <a:lnTo>
                    <a:pt x="0" y="378"/>
                  </a:lnTo>
                  <a:cubicBezTo>
                    <a:pt x="0" y="1071"/>
                    <a:pt x="567" y="1638"/>
                    <a:pt x="1260" y="1638"/>
                  </a:cubicBezTo>
                  <a:lnTo>
                    <a:pt x="4001" y="1638"/>
                  </a:lnTo>
                  <a:lnTo>
                    <a:pt x="3434" y="3308"/>
                  </a:lnTo>
                  <a:lnTo>
                    <a:pt x="2930" y="3308"/>
                  </a:lnTo>
                  <a:cubicBezTo>
                    <a:pt x="2678" y="3308"/>
                    <a:pt x="2520" y="3497"/>
                    <a:pt x="2520" y="3749"/>
                  </a:cubicBezTo>
                  <a:cubicBezTo>
                    <a:pt x="2520" y="3970"/>
                    <a:pt x="2741" y="4127"/>
                    <a:pt x="2930" y="4127"/>
                  </a:cubicBezTo>
                  <a:lnTo>
                    <a:pt x="9830" y="4127"/>
                  </a:lnTo>
                  <a:cubicBezTo>
                    <a:pt x="10050" y="4127"/>
                    <a:pt x="10239" y="3938"/>
                    <a:pt x="10239" y="3749"/>
                  </a:cubicBezTo>
                  <a:cubicBezTo>
                    <a:pt x="10239" y="3497"/>
                    <a:pt x="10050" y="3308"/>
                    <a:pt x="9830" y="3308"/>
                  </a:cubicBezTo>
                  <a:lnTo>
                    <a:pt x="9294" y="3308"/>
                  </a:lnTo>
                  <a:lnTo>
                    <a:pt x="8758" y="1638"/>
                  </a:lnTo>
                  <a:lnTo>
                    <a:pt x="11468" y="1638"/>
                  </a:lnTo>
                  <a:cubicBezTo>
                    <a:pt x="12129" y="1638"/>
                    <a:pt x="12697" y="1103"/>
                    <a:pt x="12697" y="378"/>
                  </a:cubicBezTo>
                  <a:lnTo>
                    <a:pt x="1269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7697;p72">
              <a:extLst>
                <a:ext uri="{FF2B5EF4-FFF2-40B4-BE49-F238E27FC236}">
                  <a16:creationId xmlns:a16="http://schemas.microsoft.com/office/drawing/2014/main" id="{0FD559E2-B2C1-4F15-8430-B823A085408F}"/>
                </a:ext>
              </a:extLst>
            </p:cNvPr>
            <p:cNvSpPr/>
            <p:nvPr/>
          </p:nvSpPr>
          <p:spPr>
            <a:xfrm>
              <a:off x="-62884425" y="4111775"/>
              <a:ext cx="317425" cy="193000"/>
            </a:xfrm>
            <a:custGeom>
              <a:avLst/>
              <a:gdLst/>
              <a:ahLst/>
              <a:cxnLst/>
              <a:rect l="l" t="t" r="r" b="b"/>
              <a:pathLst>
                <a:path w="12697" h="7720" extrusionOk="0">
                  <a:moveTo>
                    <a:pt x="6301" y="946"/>
                  </a:moveTo>
                  <a:cubicBezTo>
                    <a:pt x="6522" y="946"/>
                    <a:pt x="6742" y="1135"/>
                    <a:pt x="6742" y="1324"/>
                  </a:cubicBezTo>
                  <a:lnTo>
                    <a:pt x="6742" y="1607"/>
                  </a:lnTo>
                  <a:cubicBezTo>
                    <a:pt x="7215" y="1765"/>
                    <a:pt x="7593" y="2237"/>
                    <a:pt x="7593" y="2773"/>
                  </a:cubicBezTo>
                  <a:cubicBezTo>
                    <a:pt x="7593" y="3025"/>
                    <a:pt x="7372" y="3182"/>
                    <a:pt x="7183" y="3182"/>
                  </a:cubicBezTo>
                  <a:cubicBezTo>
                    <a:pt x="6994" y="3182"/>
                    <a:pt x="6805" y="2993"/>
                    <a:pt x="6805" y="2773"/>
                  </a:cubicBezTo>
                  <a:cubicBezTo>
                    <a:pt x="6805" y="2552"/>
                    <a:pt x="6585" y="2363"/>
                    <a:pt x="6364" y="2363"/>
                  </a:cubicBezTo>
                  <a:cubicBezTo>
                    <a:pt x="6112" y="2363"/>
                    <a:pt x="5954" y="2552"/>
                    <a:pt x="5954" y="2773"/>
                  </a:cubicBezTo>
                  <a:cubicBezTo>
                    <a:pt x="5954" y="3025"/>
                    <a:pt x="6269" y="3245"/>
                    <a:pt x="6585" y="3497"/>
                  </a:cubicBezTo>
                  <a:cubicBezTo>
                    <a:pt x="7026" y="3812"/>
                    <a:pt x="7561" y="4191"/>
                    <a:pt x="7561" y="4884"/>
                  </a:cubicBezTo>
                  <a:cubicBezTo>
                    <a:pt x="7561" y="5419"/>
                    <a:pt x="7215" y="5860"/>
                    <a:pt x="6742" y="6049"/>
                  </a:cubicBezTo>
                  <a:lnTo>
                    <a:pt x="6742" y="6333"/>
                  </a:lnTo>
                  <a:cubicBezTo>
                    <a:pt x="6742" y="6553"/>
                    <a:pt x="6553" y="6774"/>
                    <a:pt x="6301" y="6774"/>
                  </a:cubicBezTo>
                  <a:cubicBezTo>
                    <a:pt x="6080" y="6774"/>
                    <a:pt x="5923" y="6553"/>
                    <a:pt x="5923" y="6333"/>
                  </a:cubicBezTo>
                  <a:lnTo>
                    <a:pt x="5923" y="6049"/>
                  </a:lnTo>
                  <a:cubicBezTo>
                    <a:pt x="5450" y="5892"/>
                    <a:pt x="5104" y="5419"/>
                    <a:pt x="5104" y="4884"/>
                  </a:cubicBezTo>
                  <a:cubicBezTo>
                    <a:pt x="5104" y="4632"/>
                    <a:pt x="5293" y="4443"/>
                    <a:pt x="5482" y="4443"/>
                  </a:cubicBezTo>
                  <a:cubicBezTo>
                    <a:pt x="5734" y="4443"/>
                    <a:pt x="5923" y="4632"/>
                    <a:pt x="5923" y="4884"/>
                  </a:cubicBezTo>
                  <a:cubicBezTo>
                    <a:pt x="5923" y="5104"/>
                    <a:pt x="6112" y="5262"/>
                    <a:pt x="6301" y="5262"/>
                  </a:cubicBezTo>
                  <a:cubicBezTo>
                    <a:pt x="6522" y="5262"/>
                    <a:pt x="6742" y="5073"/>
                    <a:pt x="6742" y="4884"/>
                  </a:cubicBezTo>
                  <a:cubicBezTo>
                    <a:pt x="6742" y="4632"/>
                    <a:pt x="6427" y="4411"/>
                    <a:pt x="6080" y="4159"/>
                  </a:cubicBezTo>
                  <a:cubicBezTo>
                    <a:pt x="5639" y="3844"/>
                    <a:pt x="5104" y="3466"/>
                    <a:pt x="5104" y="2773"/>
                  </a:cubicBezTo>
                  <a:cubicBezTo>
                    <a:pt x="5104" y="2237"/>
                    <a:pt x="5450" y="1796"/>
                    <a:pt x="5923" y="1607"/>
                  </a:cubicBezTo>
                  <a:lnTo>
                    <a:pt x="5923" y="1324"/>
                  </a:lnTo>
                  <a:cubicBezTo>
                    <a:pt x="5923" y="1103"/>
                    <a:pt x="6112" y="946"/>
                    <a:pt x="6301" y="946"/>
                  </a:cubicBezTo>
                  <a:close/>
                  <a:moveTo>
                    <a:pt x="1260" y="0"/>
                  </a:moveTo>
                  <a:cubicBezTo>
                    <a:pt x="599" y="0"/>
                    <a:pt x="0" y="536"/>
                    <a:pt x="0" y="1261"/>
                  </a:cubicBezTo>
                  <a:lnTo>
                    <a:pt x="0" y="7719"/>
                  </a:lnTo>
                  <a:lnTo>
                    <a:pt x="12697" y="7719"/>
                  </a:lnTo>
                  <a:lnTo>
                    <a:pt x="12697" y="1261"/>
                  </a:lnTo>
                  <a:cubicBezTo>
                    <a:pt x="12697" y="536"/>
                    <a:pt x="12129" y="0"/>
                    <a:pt x="114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CuadroTexto 3">
            <a:extLst>
              <a:ext uri="{FF2B5EF4-FFF2-40B4-BE49-F238E27FC236}">
                <a16:creationId xmlns:a16="http://schemas.microsoft.com/office/drawing/2014/main" id="{0AF9B91E-5DAB-41C1-B2FE-613184937867}"/>
              </a:ext>
            </a:extLst>
          </p:cNvPr>
          <p:cNvSpPr txBox="1"/>
          <p:nvPr/>
        </p:nvSpPr>
        <p:spPr>
          <a:xfrm>
            <a:off x="3998828" y="-5379"/>
            <a:ext cx="3910084" cy="523220"/>
          </a:xfrm>
          <a:prstGeom prst="rect">
            <a:avLst/>
          </a:prstGeom>
          <a:noFill/>
        </p:spPr>
        <p:txBody>
          <a:bodyPr wrap="square" rtlCol="0">
            <a:spAutoFit/>
          </a:bodyPr>
          <a:lstStyle/>
          <a:p>
            <a:pPr algn="ctr"/>
            <a:r>
              <a:rPr lang="es-MX" sz="2800" b="1" dirty="0">
                <a:solidFill>
                  <a:schemeClr val="accent6">
                    <a:lumMod val="75000"/>
                  </a:schemeClr>
                </a:solidFill>
              </a:rPr>
              <a:t>CONTENIDO</a:t>
            </a:r>
          </a:p>
        </p:txBody>
      </p:sp>
    </p:spTree>
    <p:extLst>
      <p:ext uri="{BB962C8B-B14F-4D97-AF65-F5344CB8AC3E}">
        <p14:creationId xmlns:p14="http://schemas.microsoft.com/office/powerpoint/2010/main" val="261927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0"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25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50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500"/>
                                        <p:tgtEl>
                                          <p:spTgt spid="56"/>
                                        </p:tgtEl>
                                      </p:cBhvr>
                                    </p:animEffect>
                                  </p:childTnLst>
                                </p:cTn>
                              </p:par>
                              <p:par>
                                <p:cTn id="19" presetID="10" presetClass="entr" presetSubtype="0" fill="hold" nodeType="withEffect">
                                  <p:stCondLst>
                                    <p:cond delay="75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1" nodeType="withEffect">
                                  <p:stCondLst>
                                    <p:cond delay="50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250"/>
                                        <p:tgtEl>
                                          <p:spTgt spid="9"/>
                                        </p:tgtEl>
                                      </p:cBhvr>
                                    </p:animEffect>
                                  </p:childTnLst>
                                </p:cTn>
                              </p:par>
                              <p:par>
                                <p:cTn id="25" presetID="0" presetClass="path" presetSubtype="0" decel="100000" fill="hold" grpId="0" nodeType="withEffect">
                                  <p:stCondLst>
                                    <p:cond delay="500"/>
                                  </p:stCondLst>
                                  <p:childTnLst>
                                    <p:animMotion origin="layout" path="M 0.14636 0.51458 C 0.14662 0.4662 0.14675 0.41805 0.14701 0.36991 L -0.00065 0.36574 L -0.00065 -0.0044 " pathEditMode="relative" ptsTypes="AAAA">
                                      <p:cBhvr>
                                        <p:cTn id="26" dur="2000" fill="hold"/>
                                        <p:tgtEl>
                                          <p:spTgt spid="9"/>
                                        </p:tgtEl>
                                        <p:attrNameLst>
                                          <p:attrName>ppt_x</p:attrName>
                                          <p:attrName>ppt_y</p:attrName>
                                        </p:attrNameLst>
                                      </p:cBhvr>
                                    </p:animMotion>
                                  </p:childTnLst>
                                </p:cTn>
                              </p:par>
                              <p:par>
                                <p:cTn id="27" presetID="10" presetClass="entr" presetSubtype="0" fill="hold" grpId="1" nodeType="withEffect">
                                  <p:stCondLst>
                                    <p:cond delay="100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250"/>
                                        <p:tgtEl>
                                          <p:spTgt spid="10"/>
                                        </p:tgtEl>
                                      </p:cBhvr>
                                    </p:animEffect>
                                  </p:childTnLst>
                                </p:cTn>
                              </p:par>
                              <p:par>
                                <p:cTn id="30" presetID="0" presetClass="path" presetSubtype="0" decel="100000" fill="hold" grpId="0" nodeType="withEffect">
                                  <p:stCondLst>
                                    <p:cond delay="1000"/>
                                  </p:stCondLst>
                                  <p:childTnLst>
                                    <p:animMotion origin="layout" path="M 0.29388 0.67477 C 0.29414 0.58264 0.29414 0.49097 0.29453 0.39908 L 0.29453 0.39954 C 0.29375 0.39583 0.29283 0.39306 0.29218 0.38958 C 0.28997 0.3794 0.29218 0.38519 0.28932 0.37917 C 0.28828 0.37384 0.28867 0.37292 0.28515 0.3706 C 0.28398 0.36991 0.28281 0.36898 0.28164 0.36829 C 0.28125 0.36759 0.28059 0.36644 0.27994 0.36597 C 0.2789 0.36482 0.2763 0.36366 0.27539 0.36343 C 0.27096 0.36204 0.27161 0.36204 0.26901 0.36204 L 0.01562 0.36204 L 0.01562 0.3625 L 0.01106 0.35857 C 0.01041 0.35833 0.00976 0.3581 0.00924 0.35764 C 0.00807 0.35625 0.00703 0.3544 0.00586 0.35278 C 0.0052 0.35185 0.00468 0.35093 0.00403 0.35023 C 0.00377 0.34931 0.00338 0.34769 0.00299 0.34676 C 0.00247 0.34537 0.00156 0.34468 0.00117 0.34306 C 0.00065 0.34097 0.00039 0.33843 4.16667E-6 0.33588 C -0.00013 0.33496 -0.00039 0.33357 -0.00052 0.33264 C -0.00118 0.32338 -0.00105 0.32778 -0.00105 0.31945 C -0.00092 0.2294 -0.00013 0.08935 4.16667E-6 -1.48148E-6 " pathEditMode="relative" rAng="0" ptsTypes="AAAAAAAAAAAAAAAAAAAAAA">
                                      <p:cBhvr>
                                        <p:cTn id="31" dur="2500" fill="hold"/>
                                        <p:tgtEl>
                                          <p:spTgt spid="10"/>
                                        </p:tgtEl>
                                        <p:attrNameLst>
                                          <p:attrName>ppt_x</p:attrName>
                                          <p:attrName>ppt_y</p:attrName>
                                        </p:attrNameLst>
                                      </p:cBhvr>
                                      <p:rCtr x="-14727" y="-33750"/>
                                    </p:animMotion>
                                  </p:childTnLst>
                                </p:cTn>
                              </p:par>
                              <p:par>
                                <p:cTn id="32" presetID="10" presetClass="entr" presetSubtype="0" fill="hold" grpId="0" nodeType="withEffect">
                                  <p:stCondLst>
                                    <p:cond delay="15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250"/>
                                        <p:tgtEl>
                                          <p:spTgt spid="7"/>
                                        </p:tgtEl>
                                      </p:cBhvr>
                                    </p:animEffect>
                                  </p:childTnLst>
                                </p:cTn>
                              </p:par>
                              <p:par>
                                <p:cTn id="35" presetID="0" presetClass="path" presetSubtype="0" decel="100000" fill="hold" grpId="1" nodeType="withEffect">
                                  <p:stCondLst>
                                    <p:cond delay="1500"/>
                                  </p:stCondLst>
                                  <p:childTnLst>
                                    <p:animMotion origin="layout" path="M -0.14922 0.58356 L -0.14922 0.35069 L 0.00026 0.35069 L 0.00026 -0.00625 " pathEditMode="relative" rAng="0" ptsTypes="AAAA">
                                      <p:cBhvr>
                                        <p:cTn id="36" dur="2000" fill="hold"/>
                                        <p:tgtEl>
                                          <p:spTgt spid="7"/>
                                        </p:tgtEl>
                                        <p:attrNameLst>
                                          <p:attrName>ppt_x</p:attrName>
                                          <p:attrName>ppt_y</p:attrName>
                                        </p:attrNameLst>
                                      </p:cBhvr>
                                      <p:rCtr x="7474" y="-29491"/>
                                    </p:animMotion>
                                  </p:childTnLst>
                                </p:cTn>
                              </p:par>
                              <p:par>
                                <p:cTn id="37" presetID="10" presetClass="entr" presetSubtype="0" fill="hold" grpId="0" nodeType="withEffect">
                                  <p:stCondLst>
                                    <p:cond delay="200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250"/>
                                        <p:tgtEl>
                                          <p:spTgt spid="8"/>
                                        </p:tgtEl>
                                      </p:cBhvr>
                                    </p:animEffect>
                                  </p:childTnLst>
                                </p:cTn>
                              </p:par>
                              <p:par>
                                <p:cTn id="40" presetID="0" presetClass="path" presetSubtype="0" decel="100000" fill="hold" grpId="1" nodeType="withEffect">
                                  <p:stCondLst>
                                    <p:cond delay="2000"/>
                                  </p:stCondLst>
                                  <p:childTnLst>
                                    <p:animMotion origin="layout" path="M 2.08333E-6 0.6831 L 2.08333E-6 -0.00718 " pathEditMode="relative" ptsTypes="AA">
                                      <p:cBhvr>
                                        <p:cTn id="41" dur="1750" fill="hold"/>
                                        <p:tgtEl>
                                          <p:spTgt spid="8"/>
                                        </p:tgtEl>
                                        <p:attrNameLst>
                                          <p:attrName>ppt_x</p:attrName>
                                          <p:attrName>ppt_y</p:attrName>
                                        </p:attrNameLst>
                                      </p:cBhvr>
                                    </p:animMotion>
                                  </p:childTnLst>
                                </p:cTn>
                              </p:par>
                              <p:par>
                                <p:cTn id="42" presetID="10" presetClass="entr" presetSubtype="0" fill="hold" grpId="0" nodeType="withEffect">
                                  <p:stCondLst>
                                    <p:cond delay="250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250"/>
                                        <p:tgtEl>
                                          <p:spTgt spid="6"/>
                                        </p:tgtEl>
                                      </p:cBhvr>
                                    </p:animEffect>
                                  </p:childTnLst>
                                </p:cTn>
                              </p:par>
                              <p:par>
                                <p:cTn id="45" presetID="0" presetClass="path" presetSubtype="0" decel="100000" fill="hold" grpId="1" nodeType="withEffect">
                                  <p:stCondLst>
                                    <p:cond delay="2500"/>
                                  </p:stCondLst>
                                  <p:childTnLst>
                                    <p:animMotion origin="layout" path="M -0.29557 0.74908 L -0.29557 0.33866 L -0.00078 0.33866 L -0.00078 -0.00601 " pathEditMode="relative" ptsTypes="AAAA">
                                      <p:cBhvr>
                                        <p:cTn id="46" dur="2500" fill="hold"/>
                                        <p:tgtEl>
                                          <p:spTgt spid="6"/>
                                        </p:tgtEl>
                                        <p:attrNameLst>
                                          <p:attrName>ppt_x</p:attrName>
                                          <p:attrName>ppt_y</p:attrName>
                                        </p:attrNameLst>
                                      </p:cBhvr>
                                    </p:animMotion>
                                  </p:childTnLst>
                                </p:cTn>
                              </p:par>
                              <p:par>
                                <p:cTn id="47" presetID="10" presetClass="entr" presetSubtype="0" fill="hold" grpId="0" nodeType="withEffect">
                                  <p:stCondLst>
                                    <p:cond delay="375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250"/>
                                        <p:tgtEl>
                                          <p:spTgt spid="63"/>
                                        </p:tgtEl>
                                      </p:cBhvr>
                                    </p:animEffect>
                                  </p:childTnLst>
                                </p:cTn>
                              </p:par>
                              <p:par>
                                <p:cTn id="50" presetID="10" presetClass="entr" presetSubtype="0" fill="hold" grpId="0" nodeType="withEffect">
                                  <p:stCondLst>
                                    <p:cond delay="450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250"/>
                                        <p:tgtEl>
                                          <p:spTgt spid="60"/>
                                        </p:tgtEl>
                                      </p:cBhvr>
                                    </p:animEffect>
                                  </p:childTnLst>
                                </p:cTn>
                              </p:par>
                              <p:par>
                                <p:cTn id="53" presetID="2" presetClass="entr" presetSubtype="1" decel="100000" fill="hold" nodeType="withEffect">
                                  <p:stCondLst>
                                    <p:cond delay="1250"/>
                                  </p:stCondLst>
                                  <p:childTnLst>
                                    <p:set>
                                      <p:cBhvr>
                                        <p:cTn id="54" dur="1" fill="hold">
                                          <p:stCondLst>
                                            <p:cond delay="0"/>
                                          </p:stCondLst>
                                        </p:cTn>
                                        <p:tgtEl>
                                          <p:spTgt spid="69"/>
                                        </p:tgtEl>
                                        <p:attrNameLst>
                                          <p:attrName>style.visibility</p:attrName>
                                        </p:attrNameLst>
                                      </p:cBhvr>
                                      <p:to>
                                        <p:strVal val="visible"/>
                                      </p:to>
                                    </p:set>
                                    <p:anim calcmode="lin" valueType="num">
                                      <p:cBhvr additive="base">
                                        <p:cTn id="55" dur="1000" fill="hold"/>
                                        <p:tgtEl>
                                          <p:spTgt spid="69"/>
                                        </p:tgtEl>
                                        <p:attrNameLst>
                                          <p:attrName>ppt_x</p:attrName>
                                        </p:attrNameLst>
                                      </p:cBhvr>
                                      <p:tavLst>
                                        <p:tav tm="0">
                                          <p:val>
                                            <p:strVal val="#ppt_x"/>
                                          </p:val>
                                        </p:tav>
                                        <p:tav tm="100000">
                                          <p:val>
                                            <p:strVal val="#ppt_x"/>
                                          </p:val>
                                        </p:tav>
                                      </p:tavLst>
                                    </p:anim>
                                    <p:anim calcmode="lin" valueType="num">
                                      <p:cBhvr additive="base">
                                        <p:cTn id="56" dur="1000" fill="hold"/>
                                        <p:tgtEl>
                                          <p:spTgt spid="69"/>
                                        </p:tgtEl>
                                        <p:attrNameLst>
                                          <p:attrName>ppt_y</p:attrName>
                                        </p:attrNameLst>
                                      </p:cBhvr>
                                      <p:tavLst>
                                        <p:tav tm="0">
                                          <p:val>
                                            <p:strVal val="0-#ppt_h/2"/>
                                          </p:val>
                                        </p:tav>
                                        <p:tav tm="100000">
                                          <p:val>
                                            <p:strVal val="#ppt_y"/>
                                          </p:val>
                                        </p:tav>
                                      </p:tavLst>
                                    </p:anim>
                                  </p:childTnLst>
                                </p:cTn>
                              </p:par>
                              <p:par>
                                <p:cTn id="57" presetID="2" presetClass="entr" presetSubtype="1" decel="100000" fill="hold" nodeType="withEffect">
                                  <p:stCondLst>
                                    <p:cond delay="1750"/>
                                  </p:stCondLst>
                                  <p:childTnLst>
                                    <p:set>
                                      <p:cBhvr>
                                        <p:cTn id="58" dur="1" fill="hold">
                                          <p:stCondLst>
                                            <p:cond delay="0"/>
                                          </p:stCondLst>
                                        </p:cTn>
                                        <p:tgtEl>
                                          <p:spTgt spid="75"/>
                                        </p:tgtEl>
                                        <p:attrNameLst>
                                          <p:attrName>style.visibility</p:attrName>
                                        </p:attrNameLst>
                                      </p:cBhvr>
                                      <p:to>
                                        <p:strVal val="visible"/>
                                      </p:to>
                                    </p:set>
                                    <p:anim calcmode="lin" valueType="num">
                                      <p:cBhvr additive="base">
                                        <p:cTn id="59" dur="1000" fill="hold"/>
                                        <p:tgtEl>
                                          <p:spTgt spid="75"/>
                                        </p:tgtEl>
                                        <p:attrNameLst>
                                          <p:attrName>ppt_x</p:attrName>
                                        </p:attrNameLst>
                                      </p:cBhvr>
                                      <p:tavLst>
                                        <p:tav tm="0">
                                          <p:val>
                                            <p:strVal val="#ppt_x"/>
                                          </p:val>
                                        </p:tav>
                                        <p:tav tm="100000">
                                          <p:val>
                                            <p:strVal val="#ppt_x"/>
                                          </p:val>
                                        </p:tav>
                                      </p:tavLst>
                                    </p:anim>
                                    <p:anim calcmode="lin" valueType="num">
                                      <p:cBhvr additive="base">
                                        <p:cTn id="60" dur="1000" fill="hold"/>
                                        <p:tgtEl>
                                          <p:spTgt spid="75"/>
                                        </p:tgtEl>
                                        <p:attrNameLst>
                                          <p:attrName>ppt_y</p:attrName>
                                        </p:attrNameLst>
                                      </p:cBhvr>
                                      <p:tavLst>
                                        <p:tav tm="0">
                                          <p:val>
                                            <p:strVal val="0-#ppt_h/2"/>
                                          </p:val>
                                        </p:tav>
                                        <p:tav tm="100000">
                                          <p:val>
                                            <p:strVal val="#ppt_y"/>
                                          </p:val>
                                        </p:tav>
                                      </p:tavLst>
                                    </p:anim>
                                  </p:childTnLst>
                                </p:cTn>
                              </p:par>
                              <p:par>
                                <p:cTn id="61" presetID="2" presetClass="entr" presetSubtype="1" decel="100000" fill="hold" nodeType="withEffect">
                                  <p:stCondLst>
                                    <p:cond delay="2250"/>
                                  </p:stCondLst>
                                  <p:childTnLst>
                                    <p:set>
                                      <p:cBhvr>
                                        <p:cTn id="62" dur="1" fill="hold">
                                          <p:stCondLst>
                                            <p:cond delay="0"/>
                                          </p:stCondLst>
                                        </p:cTn>
                                        <p:tgtEl>
                                          <p:spTgt spid="78"/>
                                        </p:tgtEl>
                                        <p:attrNameLst>
                                          <p:attrName>style.visibility</p:attrName>
                                        </p:attrNameLst>
                                      </p:cBhvr>
                                      <p:to>
                                        <p:strVal val="visible"/>
                                      </p:to>
                                    </p:set>
                                    <p:anim calcmode="lin" valueType="num">
                                      <p:cBhvr additive="base">
                                        <p:cTn id="63" dur="1000" fill="hold"/>
                                        <p:tgtEl>
                                          <p:spTgt spid="78"/>
                                        </p:tgtEl>
                                        <p:attrNameLst>
                                          <p:attrName>ppt_x</p:attrName>
                                        </p:attrNameLst>
                                      </p:cBhvr>
                                      <p:tavLst>
                                        <p:tav tm="0">
                                          <p:val>
                                            <p:strVal val="#ppt_x"/>
                                          </p:val>
                                        </p:tav>
                                        <p:tav tm="100000">
                                          <p:val>
                                            <p:strVal val="#ppt_x"/>
                                          </p:val>
                                        </p:tav>
                                      </p:tavLst>
                                    </p:anim>
                                    <p:anim calcmode="lin" valueType="num">
                                      <p:cBhvr additive="base">
                                        <p:cTn id="64" dur="1000" fill="hold"/>
                                        <p:tgtEl>
                                          <p:spTgt spid="78"/>
                                        </p:tgtEl>
                                        <p:attrNameLst>
                                          <p:attrName>ppt_y</p:attrName>
                                        </p:attrNameLst>
                                      </p:cBhvr>
                                      <p:tavLst>
                                        <p:tav tm="0">
                                          <p:val>
                                            <p:strVal val="0-#ppt_h/2"/>
                                          </p:val>
                                        </p:tav>
                                        <p:tav tm="100000">
                                          <p:val>
                                            <p:strVal val="#ppt_y"/>
                                          </p:val>
                                        </p:tav>
                                      </p:tavLst>
                                    </p:anim>
                                  </p:childTnLst>
                                </p:cTn>
                              </p:par>
                              <p:par>
                                <p:cTn id="65" presetID="2" presetClass="entr" presetSubtype="1" decel="100000" fill="hold" nodeType="withEffect">
                                  <p:stCondLst>
                                    <p:cond delay="2750"/>
                                  </p:stCondLst>
                                  <p:childTnLst>
                                    <p:set>
                                      <p:cBhvr>
                                        <p:cTn id="66" dur="1" fill="hold">
                                          <p:stCondLst>
                                            <p:cond delay="0"/>
                                          </p:stCondLst>
                                        </p:cTn>
                                        <p:tgtEl>
                                          <p:spTgt spid="81"/>
                                        </p:tgtEl>
                                        <p:attrNameLst>
                                          <p:attrName>style.visibility</p:attrName>
                                        </p:attrNameLst>
                                      </p:cBhvr>
                                      <p:to>
                                        <p:strVal val="visible"/>
                                      </p:to>
                                    </p:set>
                                    <p:anim calcmode="lin" valueType="num">
                                      <p:cBhvr additive="base">
                                        <p:cTn id="67" dur="1000" fill="hold"/>
                                        <p:tgtEl>
                                          <p:spTgt spid="81"/>
                                        </p:tgtEl>
                                        <p:attrNameLst>
                                          <p:attrName>ppt_x</p:attrName>
                                        </p:attrNameLst>
                                      </p:cBhvr>
                                      <p:tavLst>
                                        <p:tav tm="0">
                                          <p:val>
                                            <p:strVal val="#ppt_x"/>
                                          </p:val>
                                        </p:tav>
                                        <p:tav tm="100000">
                                          <p:val>
                                            <p:strVal val="#ppt_x"/>
                                          </p:val>
                                        </p:tav>
                                      </p:tavLst>
                                    </p:anim>
                                    <p:anim calcmode="lin" valueType="num">
                                      <p:cBhvr additive="base">
                                        <p:cTn id="68" dur="1000" fill="hold"/>
                                        <p:tgtEl>
                                          <p:spTgt spid="81"/>
                                        </p:tgtEl>
                                        <p:attrNameLst>
                                          <p:attrName>ppt_y</p:attrName>
                                        </p:attrNameLst>
                                      </p:cBhvr>
                                      <p:tavLst>
                                        <p:tav tm="0">
                                          <p:val>
                                            <p:strVal val="0-#ppt_h/2"/>
                                          </p:val>
                                        </p:tav>
                                        <p:tav tm="100000">
                                          <p:val>
                                            <p:strVal val="#ppt_y"/>
                                          </p:val>
                                        </p:tav>
                                      </p:tavLst>
                                    </p:anim>
                                  </p:childTnLst>
                                </p:cTn>
                              </p:par>
                              <p:par>
                                <p:cTn id="69" presetID="2" presetClass="entr" presetSubtype="1" decel="100000" fill="hold" nodeType="withEffect">
                                  <p:stCondLst>
                                    <p:cond delay="3250"/>
                                  </p:stCondLst>
                                  <p:childTnLst>
                                    <p:set>
                                      <p:cBhvr>
                                        <p:cTn id="70" dur="1" fill="hold">
                                          <p:stCondLst>
                                            <p:cond delay="0"/>
                                          </p:stCondLst>
                                        </p:cTn>
                                        <p:tgtEl>
                                          <p:spTgt spid="84"/>
                                        </p:tgtEl>
                                        <p:attrNameLst>
                                          <p:attrName>style.visibility</p:attrName>
                                        </p:attrNameLst>
                                      </p:cBhvr>
                                      <p:to>
                                        <p:strVal val="visible"/>
                                      </p:to>
                                    </p:set>
                                    <p:anim calcmode="lin" valueType="num">
                                      <p:cBhvr additive="base">
                                        <p:cTn id="71" dur="1000" fill="hold"/>
                                        <p:tgtEl>
                                          <p:spTgt spid="84"/>
                                        </p:tgtEl>
                                        <p:attrNameLst>
                                          <p:attrName>ppt_x</p:attrName>
                                        </p:attrNameLst>
                                      </p:cBhvr>
                                      <p:tavLst>
                                        <p:tav tm="0">
                                          <p:val>
                                            <p:strVal val="#ppt_x"/>
                                          </p:val>
                                        </p:tav>
                                        <p:tav tm="100000">
                                          <p:val>
                                            <p:strVal val="#ppt_x"/>
                                          </p:val>
                                        </p:tav>
                                      </p:tavLst>
                                    </p:anim>
                                    <p:anim calcmode="lin" valueType="num">
                                      <p:cBhvr additive="base">
                                        <p:cTn id="72" dur="1000" fill="hold"/>
                                        <p:tgtEl>
                                          <p:spTgt spid="84"/>
                                        </p:tgtEl>
                                        <p:attrNameLst>
                                          <p:attrName>ppt_y</p:attrName>
                                        </p:attrNameLst>
                                      </p:cBhvr>
                                      <p:tavLst>
                                        <p:tav tm="0">
                                          <p:val>
                                            <p:strVal val="0-#ppt_h/2"/>
                                          </p:val>
                                        </p:tav>
                                        <p:tav tm="100000">
                                          <p:val>
                                            <p:strVal val="#ppt_y"/>
                                          </p:val>
                                        </p:tav>
                                      </p:tavLst>
                                    </p:anim>
                                  </p:childTnLst>
                                </p:cTn>
                              </p:par>
                              <p:par>
                                <p:cTn id="73" presetID="10" presetClass="entr" presetSubtype="0" fill="hold" nodeType="withEffect">
                                  <p:stCondLst>
                                    <p:cond delay="1000"/>
                                  </p:stCondLst>
                                  <p:childTnLst>
                                    <p:set>
                                      <p:cBhvr>
                                        <p:cTn id="74" dur="1" fill="hold">
                                          <p:stCondLst>
                                            <p:cond delay="0"/>
                                          </p:stCondLst>
                                        </p:cTn>
                                        <p:tgtEl>
                                          <p:spTgt spid="92"/>
                                        </p:tgtEl>
                                        <p:attrNameLst>
                                          <p:attrName>style.visibility</p:attrName>
                                        </p:attrNameLst>
                                      </p:cBhvr>
                                      <p:to>
                                        <p:strVal val="visible"/>
                                      </p:to>
                                    </p:set>
                                    <p:animEffect transition="in" filter="fade">
                                      <p:cBhvr>
                                        <p:cTn id="75" dur="500"/>
                                        <p:tgtEl>
                                          <p:spTgt spid="92"/>
                                        </p:tgtEl>
                                      </p:cBhvr>
                                    </p:animEffect>
                                  </p:childTnLst>
                                </p:cTn>
                              </p:par>
                              <p:par>
                                <p:cTn id="76" presetID="2" presetClass="entr" presetSubtype="1" decel="100000" fill="hold" nodeType="withEffect">
                                  <p:stCondLst>
                                    <p:cond delay="3250"/>
                                  </p:stCondLst>
                                  <p:childTnLst>
                                    <p:set>
                                      <p:cBhvr>
                                        <p:cTn id="77" dur="1" fill="hold">
                                          <p:stCondLst>
                                            <p:cond delay="0"/>
                                          </p:stCondLst>
                                        </p:cTn>
                                        <p:tgtEl>
                                          <p:spTgt spid="97"/>
                                        </p:tgtEl>
                                        <p:attrNameLst>
                                          <p:attrName>style.visibility</p:attrName>
                                        </p:attrNameLst>
                                      </p:cBhvr>
                                      <p:to>
                                        <p:strVal val="visible"/>
                                      </p:to>
                                    </p:set>
                                    <p:anim calcmode="lin" valueType="num">
                                      <p:cBhvr additive="base">
                                        <p:cTn id="78" dur="1000" fill="hold"/>
                                        <p:tgtEl>
                                          <p:spTgt spid="97"/>
                                        </p:tgtEl>
                                        <p:attrNameLst>
                                          <p:attrName>ppt_x</p:attrName>
                                        </p:attrNameLst>
                                      </p:cBhvr>
                                      <p:tavLst>
                                        <p:tav tm="0">
                                          <p:val>
                                            <p:strVal val="#ppt_x"/>
                                          </p:val>
                                        </p:tav>
                                        <p:tav tm="100000">
                                          <p:val>
                                            <p:strVal val="#ppt_x"/>
                                          </p:val>
                                        </p:tav>
                                      </p:tavLst>
                                    </p:anim>
                                    <p:anim calcmode="lin" valueType="num">
                                      <p:cBhvr additive="base">
                                        <p:cTn id="79" dur="1000" fill="hold"/>
                                        <p:tgtEl>
                                          <p:spTgt spid="97"/>
                                        </p:tgtEl>
                                        <p:attrNameLst>
                                          <p:attrName>ppt_y</p:attrName>
                                        </p:attrNameLst>
                                      </p:cBhvr>
                                      <p:tavLst>
                                        <p:tav tm="0">
                                          <p:val>
                                            <p:strVal val="0-#ppt_h/2"/>
                                          </p:val>
                                        </p:tav>
                                        <p:tav tm="100000">
                                          <p:val>
                                            <p:strVal val="#ppt_y"/>
                                          </p:val>
                                        </p:tav>
                                      </p:tavLst>
                                    </p:anim>
                                  </p:childTnLst>
                                </p:cTn>
                              </p:par>
                              <p:par>
                                <p:cTn id="80" presetID="10" presetClass="entr" presetSubtype="0" fill="hold" nodeType="withEffect">
                                  <p:stCondLst>
                                    <p:cond delay="3250"/>
                                  </p:stCondLst>
                                  <p:childTnLst>
                                    <p:set>
                                      <p:cBhvr>
                                        <p:cTn id="81" dur="1" fill="hold">
                                          <p:stCondLst>
                                            <p:cond delay="0"/>
                                          </p:stCondLst>
                                        </p:cTn>
                                        <p:tgtEl>
                                          <p:spTgt spid="100"/>
                                        </p:tgtEl>
                                        <p:attrNameLst>
                                          <p:attrName>style.visibility</p:attrName>
                                        </p:attrNameLst>
                                      </p:cBhvr>
                                      <p:to>
                                        <p:strVal val="visible"/>
                                      </p:to>
                                    </p:set>
                                    <p:animEffect transition="in" filter="fade">
                                      <p:cBhvr>
                                        <p:cTn id="82" dur="500"/>
                                        <p:tgtEl>
                                          <p:spTgt spid="100"/>
                                        </p:tgtEl>
                                      </p:cBhvr>
                                    </p:animEffect>
                                  </p:childTnLst>
                                </p:cTn>
                              </p:par>
                              <p:par>
                                <p:cTn id="83" presetID="10" presetClass="entr" presetSubtype="0" fill="hold" grpId="1" nodeType="withEffect">
                                  <p:stCondLst>
                                    <p:cond delay="3250"/>
                                  </p:stCondLst>
                                  <p:childTnLst>
                                    <p:set>
                                      <p:cBhvr>
                                        <p:cTn id="84" dur="1" fill="hold">
                                          <p:stCondLst>
                                            <p:cond delay="0"/>
                                          </p:stCondLst>
                                        </p:cTn>
                                        <p:tgtEl>
                                          <p:spTgt spid="103"/>
                                        </p:tgtEl>
                                        <p:attrNameLst>
                                          <p:attrName>style.visibility</p:attrName>
                                        </p:attrNameLst>
                                      </p:cBhvr>
                                      <p:to>
                                        <p:strVal val="visible"/>
                                      </p:to>
                                    </p:set>
                                    <p:animEffect transition="in" filter="fade">
                                      <p:cBhvr>
                                        <p:cTn id="85" dur="250"/>
                                        <p:tgtEl>
                                          <p:spTgt spid="103"/>
                                        </p:tgtEl>
                                      </p:cBhvr>
                                    </p:animEffect>
                                  </p:childTnLst>
                                </p:cTn>
                              </p:par>
                              <p:par>
                                <p:cTn id="86" presetID="0" presetClass="path" presetSubtype="0" decel="100000" fill="hold" grpId="0" nodeType="withEffect">
                                  <p:stCondLst>
                                    <p:cond delay="3250"/>
                                  </p:stCondLst>
                                  <p:childTnLst>
                                    <p:animMotion origin="layout" path="M 0.14636 0.51458 C 0.14662 0.4662 0.14675 0.41805 0.14701 0.36991 L -0.00065 0.36574 L -0.00065 -0.0044 " pathEditMode="relative" ptsTypes="AAAA">
                                      <p:cBhvr>
                                        <p:cTn id="87" dur="2000" fill="hold"/>
                                        <p:tgtEl>
                                          <p:spTgt spid="10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60" grpId="0" animBg="1"/>
      <p:bldP spid="63" grpId="0" animBg="1"/>
      <p:bldP spid="103" grpId="0" animBg="1"/>
      <p:bldP spid="103" grpId="1"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B4F2A844-E45D-4070-A760-8BBC04A36D3C}"/>
              </a:ext>
            </a:extLst>
          </p:cNvPr>
          <p:cNvSpPr txBox="1"/>
          <p:nvPr/>
        </p:nvSpPr>
        <p:spPr>
          <a:xfrm>
            <a:off x="1045575" y="1305341"/>
            <a:ext cx="3552092" cy="4524315"/>
          </a:xfrm>
          <a:prstGeom prst="rect">
            <a:avLst/>
          </a:prstGeom>
          <a:noFill/>
        </p:spPr>
        <p:txBody>
          <a:bodyPr wrap="square" rtlCol="0">
            <a:spAutoFit/>
          </a:bodyPr>
          <a:lstStyle/>
          <a:p>
            <a:pPr algn="ctr"/>
            <a:r>
              <a:rPr lang="en" sz="7200" b="1" dirty="0"/>
              <a:t>01</a:t>
            </a:r>
          </a:p>
          <a:p>
            <a:pPr algn="ctr"/>
            <a:r>
              <a:rPr lang="en" sz="5400" b="1" dirty="0"/>
              <a:t>_________</a:t>
            </a:r>
          </a:p>
          <a:p>
            <a:pPr algn="ctr"/>
            <a:endParaRPr lang="en" sz="5400" b="1" dirty="0">
              <a:solidFill>
                <a:srgbClr val="4811A7"/>
              </a:solidFill>
            </a:endParaRPr>
          </a:p>
          <a:p>
            <a:pPr algn="ctr"/>
            <a:r>
              <a:rPr lang="en-US" sz="5400" dirty="0">
                <a:solidFill>
                  <a:srgbClr val="4811A7"/>
                </a:solidFill>
                <a:latin typeface="Montserrat ExtraBold" panose="00000900000000000000" pitchFamily="50" charset="-52"/>
              </a:rPr>
              <a:t>Meet the team</a:t>
            </a:r>
            <a:endParaRPr lang="ru-RU" sz="5400" dirty="0">
              <a:solidFill>
                <a:srgbClr val="4811A7"/>
              </a:solidFill>
              <a:latin typeface="Montserrat ExtraBold" panose="00000900000000000000" pitchFamily="50" charset="-52"/>
            </a:endParaRPr>
          </a:p>
        </p:txBody>
      </p:sp>
      <p:pic>
        <p:nvPicPr>
          <p:cNvPr id="1026" name="Picture 2" descr="Icono De LÃnea De Grupo De Cuatro Personas Ilustración del Vector -  Ilustración de personas, sociedad: 157241927">
            <a:extLst>
              <a:ext uri="{FF2B5EF4-FFF2-40B4-BE49-F238E27FC236}">
                <a16:creationId xmlns:a16="http://schemas.microsoft.com/office/drawing/2014/main" id="{A1C8916B-A013-4522-92F5-792E9B3D6FD5}"/>
              </a:ext>
            </a:extLst>
          </p:cNvPr>
          <p:cNvPicPr>
            <a:picLocks noChangeAspect="1" noChangeArrowheads="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201653"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80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25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1000" fill="hold"/>
                                        <p:tgtEl>
                                          <p:spTgt spid="45"/>
                                        </p:tgtEl>
                                        <p:attrNameLst>
                                          <p:attrName>ppt_x</p:attrName>
                                        </p:attrNameLst>
                                      </p:cBhvr>
                                      <p:tavLst>
                                        <p:tav tm="0">
                                          <p:val>
                                            <p:strVal val="0-#ppt_w/2"/>
                                          </p:val>
                                        </p:tav>
                                        <p:tav tm="100000">
                                          <p:val>
                                            <p:strVal val="#ppt_x"/>
                                          </p:val>
                                        </p:tav>
                                      </p:tavLst>
                                    </p:anim>
                                    <p:anim calcmode="lin" valueType="num">
                                      <p:cBhvr additive="base">
                                        <p:cTn id="8" dur="1000" fill="hold"/>
                                        <p:tgtEl>
                                          <p:spTgt spid="45"/>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1250"/>
                                  </p:stCondLst>
                                  <p:childTnLst>
                                    <p:set>
                                      <p:cBhvr>
                                        <p:cTn id="10" dur="1" fill="hold">
                                          <p:stCondLst>
                                            <p:cond delay="0"/>
                                          </p:stCondLst>
                                        </p:cTn>
                                        <p:tgtEl>
                                          <p:spTgt spid="1026"/>
                                        </p:tgtEl>
                                        <p:attrNameLst>
                                          <p:attrName>style.visibility</p:attrName>
                                        </p:attrNameLst>
                                      </p:cBhvr>
                                      <p:to>
                                        <p:strVal val="visible"/>
                                      </p:to>
                                    </p:set>
                                    <p:anim calcmode="lin" valueType="num">
                                      <p:cBhvr>
                                        <p:cTn id="11" dur="500" fill="hold"/>
                                        <p:tgtEl>
                                          <p:spTgt spid="1026"/>
                                        </p:tgtEl>
                                        <p:attrNameLst>
                                          <p:attrName>ppt_w</p:attrName>
                                        </p:attrNameLst>
                                      </p:cBhvr>
                                      <p:tavLst>
                                        <p:tav tm="0">
                                          <p:val>
                                            <p:fltVal val="0"/>
                                          </p:val>
                                        </p:tav>
                                        <p:tav tm="100000">
                                          <p:val>
                                            <p:strVal val="#ppt_w"/>
                                          </p:val>
                                        </p:tav>
                                      </p:tavLst>
                                    </p:anim>
                                    <p:anim calcmode="lin" valueType="num">
                                      <p:cBhvr>
                                        <p:cTn id="12" dur="500" fill="hold"/>
                                        <p:tgtEl>
                                          <p:spTgt spid="1026"/>
                                        </p:tgtEl>
                                        <p:attrNameLst>
                                          <p:attrName>ppt_h</p:attrName>
                                        </p:attrNameLst>
                                      </p:cBhvr>
                                      <p:tavLst>
                                        <p:tav tm="0">
                                          <p:val>
                                            <p:fltVal val="0"/>
                                          </p:val>
                                        </p:tav>
                                        <p:tav tm="100000">
                                          <p:val>
                                            <p:strVal val="#ppt_h"/>
                                          </p:val>
                                        </p:tav>
                                      </p:tavLst>
                                    </p:anim>
                                    <p:animEffect transition="in" filter="fade">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p:cNvSpPr>
          <p:nvPr/>
        </p:nvSpPr>
        <p:spPr bwMode="auto">
          <a:xfrm>
            <a:off x="408023" y="494385"/>
            <a:ext cx="1911351" cy="2774951"/>
          </a:xfrm>
          <a:custGeom>
            <a:avLst/>
            <a:gdLst>
              <a:gd name="T0" fmla="*/ 408 w 502"/>
              <a:gd name="T1" fmla="*/ 0 h 728"/>
              <a:gd name="T2" fmla="*/ 94 w 502"/>
              <a:gd name="T3" fmla="*/ 0 h 728"/>
              <a:gd name="T4" fmla="*/ 0 w 502"/>
              <a:gd name="T5" fmla="*/ 94 h 728"/>
              <a:gd name="T6" fmla="*/ 0 w 502"/>
              <a:gd name="T7" fmla="*/ 408 h 728"/>
              <a:gd name="T8" fmla="*/ 94 w 502"/>
              <a:gd name="T9" fmla="*/ 502 h 728"/>
              <a:gd name="T10" fmla="*/ 188 w 502"/>
              <a:gd name="T11" fmla="*/ 502 h 728"/>
              <a:gd name="T12" fmla="*/ 220 w 502"/>
              <a:gd name="T13" fmla="*/ 533 h 728"/>
              <a:gd name="T14" fmla="*/ 220 w 502"/>
              <a:gd name="T15" fmla="*/ 613 h 728"/>
              <a:gd name="T16" fmla="*/ 191 w 502"/>
              <a:gd name="T17" fmla="*/ 613 h 728"/>
              <a:gd name="T18" fmla="*/ 251 w 502"/>
              <a:gd name="T19" fmla="*/ 728 h 728"/>
              <a:gd name="T20" fmla="*/ 310 w 502"/>
              <a:gd name="T21" fmla="*/ 613 h 728"/>
              <a:gd name="T22" fmla="*/ 282 w 502"/>
              <a:gd name="T23" fmla="*/ 613 h 728"/>
              <a:gd name="T24" fmla="*/ 282 w 502"/>
              <a:gd name="T25" fmla="*/ 533 h 728"/>
              <a:gd name="T26" fmla="*/ 277 w 502"/>
              <a:gd name="T27" fmla="*/ 502 h 728"/>
              <a:gd name="T28" fmla="*/ 188 w 502"/>
              <a:gd name="T29" fmla="*/ 439 h 728"/>
              <a:gd name="T30" fmla="*/ 181 w 502"/>
              <a:gd name="T31" fmla="*/ 439 h 728"/>
              <a:gd name="T32" fmla="*/ 94 w 502"/>
              <a:gd name="T33" fmla="*/ 439 h 728"/>
              <a:gd name="T34" fmla="*/ 63 w 502"/>
              <a:gd name="T35" fmla="*/ 408 h 728"/>
              <a:gd name="T36" fmla="*/ 63 w 502"/>
              <a:gd name="T37" fmla="*/ 94 h 728"/>
              <a:gd name="T38" fmla="*/ 94 w 502"/>
              <a:gd name="T39" fmla="*/ 63 h 728"/>
              <a:gd name="T40" fmla="*/ 408 w 502"/>
              <a:gd name="T41" fmla="*/ 63 h 728"/>
              <a:gd name="T42" fmla="*/ 439 w 502"/>
              <a:gd name="T43" fmla="*/ 94 h 728"/>
              <a:gd name="T44" fmla="*/ 439 w 502"/>
              <a:gd name="T45" fmla="*/ 408 h 728"/>
              <a:gd name="T46" fmla="*/ 408 w 502"/>
              <a:gd name="T47" fmla="*/ 439 h 728"/>
              <a:gd name="T48" fmla="*/ 256 w 502"/>
              <a:gd name="T49" fmla="*/ 439 h 728"/>
              <a:gd name="T50" fmla="*/ 306 w 502"/>
              <a:gd name="T51" fmla="*/ 502 h 728"/>
              <a:gd name="T52" fmla="*/ 408 w 502"/>
              <a:gd name="T53" fmla="*/ 502 h 728"/>
              <a:gd name="T54" fmla="*/ 502 w 502"/>
              <a:gd name="T55" fmla="*/ 408 h 728"/>
              <a:gd name="T56" fmla="*/ 502 w 502"/>
              <a:gd name="T57" fmla="*/ 94 h 728"/>
              <a:gd name="T58" fmla="*/ 408 w 502"/>
              <a:gd name="T59" fmla="*/ 0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2" h="728">
                <a:moveTo>
                  <a:pt x="408" y="0"/>
                </a:moveTo>
                <a:cubicBezTo>
                  <a:pt x="94" y="0"/>
                  <a:pt x="94" y="0"/>
                  <a:pt x="94" y="0"/>
                </a:cubicBezTo>
                <a:cubicBezTo>
                  <a:pt x="43" y="0"/>
                  <a:pt x="0" y="43"/>
                  <a:pt x="0" y="94"/>
                </a:cubicBezTo>
                <a:cubicBezTo>
                  <a:pt x="0" y="408"/>
                  <a:pt x="0" y="408"/>
                  <a:pt x="0" y="408"/>
                </a:cubicBezTo>
                <a:cubicBezTo>
                  <a:pt x="0" y="460"/>
                  <a:pt x="43" y="502"/>
                  <a:pt x="94" y="502"/>
                </a:cubicBezTo>
                <a:cubicBezTo>
                  <a:pt x="188" y="502"/>
                  <a:pt x="188" y="502"/>
                  <a:pt x="188" y="502"/>
                </a:cubicBezTo>
                <a:cubicBezTo>
                  <a:pt x="206" y="502"/>
                  <a:pt x="220" y="516"/>
                  <a:pt x="220" y="533"/>
                </a:cubicBezTo>
                <a:cubicBezTo>
                  <a:pt x="220" y="613"/>
                  <a:pt x="220" y="613"/>
                  <a:pt x="220" y="613"/>
                </a:cubicBezTo>
                <a:cubicBezTo>
                  <a:pt x="191" y="613"/>
                  <a:pt x="191" y="613"/>
                  <a:pt x="191" y="613"/>
                </a:cubicBezTo>
                <a:cubicBezTo>
                  <a:pt x="251" y="728"/>
                  <a:pt x="251" y="728"/>
                  <a:pt x="251" y="728"/>
                </a:cubicBezTo>
                <a:cubicBezTo>
                  <a:pt x="310" y="613"/>
                  <a:pt x="310" y="613"/>
                  <a:pt x="310" y="613"/>
                </a:cubicBezTo>
                <a:cubicBezTo>
                  <a:pt x="282" y="613"/>
                  <a:pt x="282" y="613"/>
                  <a:pt x="282" y="613"/>
                </a:cubicBezTo>
                <a:cubicBezTo>
                  <a:pt x="282" y="533"/>
                  <a:pt x="282" y="533"/>
                  <a:pt x="282" y="533"/>
                </a:cubicBezTo>
                <a:cubicBezTo>
                  <a:pt x="282" y="522"/>
                  <a:pt x="280" y="512"/>
                  <a:pt x="277" y="502"/>
                </a:cubicBezTo>
                <a:cubicBezTo>
                  <a:pt x="264" y="464"/>
                  <a:pt x="230" y="439"/>
                  <a:pt x="188" y="439"/>
                </a:cubicBezTo>
                <a:cubicBezTo>
                  <a:pt x="181" y="439"/>
                  <a:pt x="181" y="439"/>
                  <a:pt x="181" y="439"/>
                </a:cubicBezTo>
                <a:cubicBezTo>
                  <a:pt x="94" y="439"/>
                  <a:pt x="94" y="439"/>
                  <a:pt x="94" y="439"/>
                </a:cubicBezTo>
                <a:cubicBezTo>
                  <a:pt x="77" y="439"/>
                  <a:pt x="63" y="425"/>
                  <a:pt x="63" y="408"/>
                </a:cubicBezTo>
                <a:cubicBezTo>
                  <a:pt x="63" y="94"/>
                  <a:pt x="63" y="94"/>
                  <a:pt x="63" y="94"/>
                </a:cubicBezTo>
                <a:cubicBezTo>
                  <a:pt x="63" y="77"/>
                  <a:pt x="77" y="63"/>
                  <a:pt x="94" y="63"/>
                </a:cubicBezTo>
                <a:cubicBezTo>
                  <a:pt x="408" y="63"/>
                  <a:pt x="408" y="63"/>
                  <a:pt x="408" y="63"/>
                </a:cubicBezTo>
                <a:cubicBezTo>
                  <a:pt x="425" y="63"/>
                  <a:pt x="439" y="77"/>
                  <a:pt x="439" y="94"/>
                </a:cubicBezTo>
                <a:cubicBezTo>
                  <a:pt x="439" y="408"/>
                  <a:pt x="439" y="408"/>
                  <a:pt x="439" y="408"/>
                </a:cubicBezTo>
                <a:cubicBezTo>
                  <a:pt x="439" y="425"/>
                  <a:pt x="425" y="439"/>
                  <a:pt x="408" y="439"/>
                </a:cubicBezTo>
                <a:cubicBezTo>
                  <a:pt x="256" y="439"/>
                  <a:pt x="256" y="439"/>
                  <a:pt x="256" y="439"/>
                </a:cubicBezTo>
                <a:cubicBezTo>
                  <a:pt x="285" y="448"/>
                  <a:pt x="302" y="475"/>
                  <a:pt x="306" y="502"/>
                </a:cubicBezTo>
                <a:cubicBezTo>
                  <a:pt x="408" y="502"/>
                  <a:pt x="408" y="502"/>
                  <a:pt x="408" y="502"/>
                </a:cubicBezTo>
                <a:cubicBezTo>
                  <a:pt x="459" y="502"/>
                  <a:pt x="502" y="460"/>
                  <a:pt x="502" y="408"/>
                </a:cubicBezTo>
                <a:cubicBezTo>
                  <a:pt x="502" y="94"/>
                  <a:pt x="502" y="94"/>
                  <a:pt x="502" y="94"/>
                </a:cubicBezTo>
                <a:cubicBezTo>
                  <a:pt x="502" y="43"/>
                  <a:pt x="459" y="0"/>
                  <a:pt x="408" y="0"/>
                </a:cubicBezTo>
                <a:close/>
              </a:path>
            </a:pathLst>
          </a:custGeom>
          <a:solidFill>
            <a:schemeClr val="accent1"/>
          </a:solidFill>
          <a:ln>
            <a:noFill/>
          </a:ln>
          <a:effectLst>
            <a:outerShdw blurRad="254000" dist="101600" dir="2400000" sx="94000" sy="94000" algn="ctr" rotWithShape="0">
              <a:schemeClr val="accent1">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sz="1400"/>
          </a:p>
        </p:txBody>
      </p:sp>
      <p:sp>
        <p:nvSpPr>
          <p:cNvPr id="7" name="Freeform 7"/>
          <p:cNvSpPr>
            <a:spLocks/>
          </p:cNvSpPr>
          <p:nvPr/>
        </p:nvSpPr>
        <p:spPr bwMode="auto">
          <a:xfrm>
            <a:off x="3278928" y="2200467"/>
            <a:ext cx="1911351" cy="2774951"/>
          </a:xfrm>
          <a:custGeom>
            <a:avLst/>
            <a:gdLst>
              <a:gd name="T0" fmla="*/ 408 w 502"/>
              <a:gd name="T1" fmla="*/ 0 h 728"/>
              <a:gd name="T2" fmla="*/ 94 w 502"/>
              <a:gd name="T3" fmla="*/ 0 h 728"/>
              <a:gd name="T4" fmla="*/ 0 w 502"/>
              <a:gd name="T5" fmla="*/ 94 h 728"/>
              <a:gd name="T6" fmla="*/ 0 w 502"/>
              <a:gd name="T7" fmla="*/ 408 h 728"/>
              <a:gd name="T8" fmla="*/ 94 w 502"/>
              <a:gd name="T9" fmla="*/ 502 h 728"/>
              <a:gd name="T10" fmla="*/ 188 w 502"/>
              <a:gd name="T11" fmla="*/ 502 h 728"/>
              <a:gd name="T12" fmla="*/ 220 w 502"/>
              <a:gd name="T13" fmla="*/ 533 h 728"/>
              <a:gd name="T14" fmla="*/ 220 w 502"/>
              <a:gd name="T15" fmla="*/ 613 h 728"/>
              <a:gd name="T16" fmla="*/ 191 w 502"/>
              <a:gd name="T17" fmla="*/ 613 h 728"/>
              <a:gd name="T18" fmla="*/ 251 w 502"/>
              <a:gd name="T19" fmla="*/ 728 h 728"/>
              <a:gd name="T20" fmla="*/ 310 w 502"/>
              <a:gd name="T21" fmla="*/ 613 h 728"/>
              <a:gd name="T22" fmla="*/ 282 w 502"/>
              <a:gd name="T23" fmla="*/ 613 h 728"/>
              <a:gd name="T24" fmla="*/ 282 w 502"/>
              <a:gd name="T25" fmla="*/ 533 h 728"/>
              <a:gd name="T26" fmla="*/ 277 w 502"/>
              <a:gd name="T27" fmla="*/ 502 h 728"/>
              <a:gd name="T28" fmla="*/ 188 w 502"/>
              <a:gd name="T29" fmla="*/ 439 h 728"/>
              <a:gd name="T30" fmla="*/ 181 w 502"/>
              <a:gd name="T31" fmla="*/ 439 h 728"/>
              <a:gd name="T32" fmla="*/ 94 w 502"/>
              <a:gd name="T33" fmla="*/ 439 h 728"/>
              <a:gd name="T34" fmla="*/ 63 w 502"/>
              <a:gd name="T35" fmla="*/ 408 h 728"/>
              <a:gd name="T36" fmla="*/ 63 w 502"/>
              <a:gd name="T37" fmla="*/ 94 h 728"/>
              <a:gd name="T38" fmla="*/ 94 w 502"/>
              <a:gd name="T39" fmla="*/ 63 h 728"/>
              <a:gd name="T40" fmla="*/ 408 w 502"/>
              <a:gd name="T41" fmla="*/ 63 h 728"/>
              <a:gd name="T42" fmla="*/ 439 w 502"/>
              <a:gd name="T43" fmla="*/ 94 h 728"/>
              <a:gd name="T44" fmla="*/ 439 w 502"/>
              <a:gd name="T45" fmla="*/ 408 h 728"/>
              <a:gd name="T46" fmla="*/ 408 w 502"/>
              <a:gd name="T47" fmla="*/ 439 h 728"/>
              <a:gd name="T48" fmla="*/ 256 w 502"/>
              <a:gd name="T49" fmla="*/ 439 h 728"/>
              <a:gd name="T50" fmla="*/ 306 w 502"/>
              <a:gd name="T51" fmla="*/ 502 h 728"/>
              <a:gd name="T52" fmla="*/ 408 w 502"/>
              <a:gd name="T53" fmla="*/ 502 h 728"/>
              <a:gd name="T54" fmla="*/ 502 w 502"/>
              <a:gd name="T55" fmla="*/ 408 h 728"/>
              <a:gd name="T56" fmla="*/ 502 w 502"/>
              <a:gd name="T57" fmla="*/ 94 h 728"/>
              <a:gd name="T58" fmla="*/ 408 w 502"/>
              <a:gd name="T59" fmla="*/ 0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2" h="728">
                <a:moveTo>
                  <a:pt x="408" y="0"/>
                </a:moveTo>
                <a:cubicBezTo>
                  <a:pt x="94" y="0"/>
                  <a:pt x="94" y="0"/>
                  <a:pt x="94" y="0"/>
                </a:cubicBezTo>
                <a:cubicBezTo>
                  <a:pt x="43" y="0"/>
                  <a:pt x="0" y="43"/>
                  <a:pt x="0" y="94"/>
                </a:cubicBezTo>
                <a:cubicBezTo>
                  <a:pt x="0" y="408"/>
                  <a:pt x="0" y="408"/>
                  <a:pt x="0" y="408"/>
                </a:cubicBezTo>
                <a:cubicBezTo>
                  <a:pt x="0" y="460"/>
                  <a:pt x="43" y="502"/>
                  <a:pt x="94" y="502"/>
                </a:cubicBezTo>
                <a:cubicBezTo>
                  <a:pt x="188" y="502"/>
                  <a:pt x="188" y="502"/>
                  <a:pt x="188" y="502"/>
                </a:cubicBezTo>
                <a:cubicBezTo>
                  <a:pt x="206" y="502"/>
                  <a:pt x="220" y="516"/>
                  <a:pt x="220" y="533"/>
                </a:cubicBezTo>
                <a:cubicBezTo>
                  <a:pt x="220" y="613"/>
                  <a:pt x="220" y="613"/>
                  <a:pt x="220" y="613"/>
                </a:cubicBezTo>
                <a:cubicBezTo>
                  <a:pt x="191" y="613"/>
                  <a:pt x="191" y="613"/>
                  <a:pt x="191" y="613"/>
                </a:cubicBezTo>
                <a:cubicBezTo>
                  <a:pt x="251" y="728"/>
                  <a:pt x="251" y="728"/>
                  <a:pt x="251" y="728"/>
                </a:cubicBezTo>
                <a:cubicBezTo>
                  <a:pt x="310" y="613"/>
                  <a:pt x="310" y="613"/>
                  <a:pt x="310" y="613"/>
                </a:cubicBezTo>
                <a:cubicBezTo>
                  <a:pt x="282" y="613"/>
                  <a:pt x="282" y="613"/>
                  <a:pt x="282" y="613"/>
                </a:cubicBezTo>
                <a:cubicBezTo>
                  <a:pt x="282" y="533"/>
                  <a:pt x="282" y="533"/>
                  <a:pt x="282" y="533"/>
                </a:cubicBezTo>
                <a:cubicBezTo>
                  <a:pt x="282" y="522"/>
                  <a:pt x="280" y="512"/>
                  <a:pt x="277" y="502"/>
                </a:cubicBezTo>
                <a:cubicBezTo>
                  <a:pt x="264" y="464"/>
                  <a:pt x="230" y="439"/>
                  <a:pt x="188" y="439"/>
                </a:cubicBezTo>
                <a:cubicBezTo>
                  <a:pt x="181" y="439"/>
                  <a:pt x="181" y="439"/>
                  <a:pt x="181" y="439"/>
                </a:cubicBezTo>
                <a:cubicBezTo>
                  <a:pt x="94" y="439"/>
                  <a:pt x="94" y="439"/>
                  <a:pt x="94" y="439"/>
                </a:cubicBezTo>
                <a:cubicBezTo>
                  <a:pt x="77" y="439"/>
                  <a:pt x="63" y="425"/>
                  <a:pt x="63" y="408"/>
                </a:cubicBezTo>
                <a:cubicBezTo>
                  <a:pt x="63" y="94"/>
                  <a:pt x="63" y="94"/>
                  <a:pt x="63" y="94"/>
                </a:cubicBezTo>
                <a:cubicBezTo>
                  <a:pt x="63" y="77"/>
                  <a:pt x="77" y="63"/>
                  <a:pt x="94" y="63"/>
                </a:cubicBezTo>
                <a:cubicBezTo>
                  <a:pt x="408" y="63"/>
                  <a:pt x="408" y="63"/>
                  <a:pt x="408" y="63"/>
                </a:cubicBezTo>
                <a:cubicBezTo>
                  <a:pt x="425" y="63"/>
                  <a:pt x="439" y="77"/>
                  <a:pt x="439" y="94"/>
                </a:cubicBezTo>
                <a:cubicBezTo>
                  <a:pt x="439" y="408"/>
                  <a:pt x="439" y="408"/>
                  <a:pt x="439" y="408"/>
                </a:cubicBezTo>
                <a:cubicBezTo>
                  <a:pt x="439" y="425"/>
                  <a:pt x="425" y="439"/>
                  <a:pt x="408" y="439"/>
                </a:cubicBezTo>
                <a:cubicBezTo>
                  <a:pt x="256" y="439"/>
                  <a:pt x="256" y="439"/>
                  <a:pt x="256" y="439"/>
                </a:cubicBezTo>
                <a:cubicBezTo>
                  <a:pt x="285" y="448"/>
                  <a:pt x="302" y="475"/>
                  <a:pt x="306" y="502"/>
                </a:cubicBezTo>
                <a:cubicBezTo>
                  <a:pt x="408" y="502"/>
                  <a:pt x="408" y="502"/>
                  <a:pt x="408" y="502"/>
                </a:cubicBezTo>
                <a:cubicBezTo>
                  <a:pt x="459" y="502"/>
                  <a:pt x="502" y="460"/>
                  <a:pt x="502" y="408"/>
                </a:cubicBezTo>
                <a:cubicBezTo>
                  <a:pt x="502" y="94"/>
                  <a:pt x="502" y="94"/>
                  <a:pt x="502" y="94"/>
                </a:cubicBezTo>
                <a:cubicBezTo>
                  <a:pt x="502" y="43"/>
                  <a:pt x="459" y="0"/>
                  <a:pt x="408" y="0"/>
                </a:cubicBezTo>
                <a:close/>
              </a:path>
            </a:pathLst>
          </a:custGeom>
          <a:solidFill>
            <a:schemeClr val="accent2"/>
          </a:solidFill>
          <a:ln>
            <a:noFill/>
          </a:ln>
          <a:effectLst>
            <a:outerShdw blurRad="254000" dist="101600" dir="2400000" sx="94000" sy="94000" algn="ctr" rotWithShape="0">
              <a:schemeClr val="accent2">
                <a:lumMod val="50000"/>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sz="1400"/>
          </a:p>
        </p:txBody>
      </p:sp>
      <p:sp>
        <p:nvSpPr>
          <p:cNvPr id="8" name="Freeform 8"/>
          <p:cNvSpPr>
            <a:spLocks/>
          </p:cNvSpPr>
          <p:nvPr/>
        </p:nvSpPr>
        <p:spPr bwMode="auto">
          <a:xfrm>
            <a:off x="6896488" y="2200467"/>
            <a:ext cx="1911351" cy="2774951"/>
          </a:xfrm>
          <a:custGeom>
            <a:avLst/>
            <a:gdLst>
              <a:gd name="T0" fmla="*/ 408 w 502"/>
              <a:gd name="T1" fmla="*/ 0 h 728"/>
              <a:gd name="T2" fmla="*/ 94 w 502"/>
              <a:gd name="T3" fmla="*/ 0 h 728"/>
              <a:gd name="T4" fmla="*/ 0 w 502"/>
              <a:gd name="T5" fmla="*/ 94 h 728"/>
              <a:gd name="T6" fmla="*/ 0 w 502"/>
              <a:gd name="T7" fmla="*/ 408 h 728"/>
              <a:gd name="T8" fmla="*/ 94 w 502"/>
              <a:gd name="T9" fmla="*/ 502 h 728"/>
              <a:gd name="T10" fmla="*/ 188 w 502"/>
              <a:gd name="T11" fmla="*/ 502 h 728"/>
              <a:gd name="T12" fmla="*/ 220 w 502"/>
              <a:gd name="T13" fmla="*/ 533 h 728"/>
              <a:gd name="T14" fmla="*/ 220 w 502"/>
              <a:gd name="T15" fmla="*/ 613 h 728"/>
              <a:gd name="T16" fmla="*/ 191 w 502"/>
              <a:gd name="T17" fmla="*/ 613 h 728"/>
              <a:gd name="T18" fmla="*/ 251 w 502"/>
              <a:gd name="T19" fmla="*/ 728 h 728"/>
              <a:gd name="T20" fmla="*/ 310 w 502"/>
              <a:gd name="T21" fmla="*/ 613 h 728"/>
              <a:gd name="T22" fmla="*/ 282 w 502"/>
              <a:gd name="T23" fmla="*/ 613 h 728"/>
              <a:gd name="T24" fmla="*/ 282 w 502"/>
              <a:gd name="T25" fmla="*/ 533 h 728"/>
              <a:gd name="T26" fmla="*/ 277 w 502"/>
              <a:gd name="T27" fmla="*/ 502 h 728"/>
              <a:gd name="T28" fmla="*/ 188 w 502"/>
              <a:gd name="T29" fmla="*/ 439 h 728"/>
              <a:gd name="T30" fmla="*/ 181 w 502"/>
              <a:gd name="T31" fmla="*/ 439 h 728"/>
              <a:gd name="T32" fmla="*/ 94 w 502"/>
              <a:gd name="T33" fmla="*/ 439 h 728"/>
              <a:gd name="T34" fmla="*/ 63 w 502"/>
              <a:gd name="T35" fmla="*/ 408 h 728"/>
              <a:gd name="T36" fmla="*/ 63 w 502"/>
              <a:gd name="T37" fmla="*/ 94 h 728"/>
              <a:gd name="T38" fmla="*/ 94 w 502"/>
              <a:gd name="T39" fmla="*/ 63 h 728"/>
              <a:gd name="T40" fmla="*/ 408 w 502"/>
              <a:gd name="T41" fmla="*/ 63 h 728"/>
              <a:gd name="T42" fmla="*/ 439 w 502"/>
              <a:gd name="T43" fmla="*/ 94 h 728"/>
              <a:gd name="T44" fmla="*/ 439 w 502"/>
              <a:gd name="T45" fmla="*/ 408 h 728"/>
              <a:gd name="T46" fmla="*/ 408 w 502"/>
              <a:gd name="T47" fmla="*/ 439 h 728"/>
              <a:gd name="T48" fmla="*/ 256 w 502"/>
              <a:gd name="T49" fmla="*/ 439 h 728"/>
              <a:gd name="T50" fmla="*/ 306 w 502"/>
              <a:gd name="T51" fmla="*/ 502 h 728"/>
              <a:gd name="T52" fmla="*/ 408 w 502"/>
              <a:gd name="T53" fmla="*/ 502 h 728"/>
              <a:gd name="T54" fmla="*/ 502 w 502"/>
              <a:gd name="T55" fmla="*/ 408 h 728"/>
              <a:gd name="T56" fmla="*/ 502 w 502"/>
              <a:gd name="T57" fmla="*/ 94 h 728"/>
              <a:gd name="T58" fmla="*/ 408 w 502"/>
              <a:gd name="T59" fmla="*/ 0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2" h="728">
                <a:moveTo>
                  <a:pt x="408" y="0"/>
                </a:moveTo>
                <a:cubicBezTo>
                  <a:pt x="94" y="0"/>
                  <a:pt x="94" y="0"/>
                  <a:pt x="94" y="0"/>
                </a:cubicBezTo>
                <a:cubicBezTo>
                  <a:pt x="43" y="0"/>
                  <a:pt x="0" y="43"/>
                  <a:pt x="0" y="94"/>
                </a:cubicBezTo>
                <a:cubicBezTo>
                  <a:pt x="0" y="408"/>
                  <a:pt x="0" y="408"/>
                  <a:pt x="0" y="408"/>
                </a:cubicBezTo>
                <a:cubicBezTo>
                  <a:pt x="0" y="460"/>
                  <a:pt x="43" y="502"/>
                  <a:pt x="94" y="502"/>
                </a:cubicBezTo>
                <a:cubicBezTo>
                  <a:pt x="188" y="502"/>
                  <a:pt x="188" y="502"/>
                  <a:pt x="188" y="502"/>
                </a:cubicBezTo>
                <a:cubicBezTo>
                  <a:pt x="206" y="502"/>
                  <a:pt x="220" y="516"/>
                  <a:pt x="220" y="533"/>
                </a:cubicBezTo>
                <a:cubicBezTo>
                  <a:pt x="220" y="613"/>
                  <a:pt x="220" y="613"/>
                  <a:pt x="220" y="613"/>
                </a:cubicBezTo>
                <a:cubicBezTo>
                  <a:pt x="191" y="613"/>
                  <a:pt x="191" y="613"/>
                  <a:pt x="191" y="613"/>
                </a:cubicBezTo>
                <a:cubicBezTo>
                  <a:pt x="251" y="728"/>
                  <a:pt x="251" y="728"/>
                  <a:pt x="251" y="728"/>
                </a:cubicBezTo>
                <a:cubicBezTo>
                  <a:pt x="310" y="613"/>
                  <a:pt x="310" y="613"/>
                  <a:pt x="310" y="613"/>
                </a:cubicBezTo>
                <a:cubicBezTo>
                  <a:pt x="282" y="613"/>
                  <a:pt x="282" y="613"/>
                  <a:pt x="282" y="613"/>
                </a:cubicBezTo>
                <a:cubicBezTo>
                  <a:pt x="282" y="533"/>
                  <a:pt x="282" y="533"/>
                  <a:pt x="282" y="533"/>
                </a:cubicBezTo>
                <a:cubicBezTo>
                  <a:pt x="282" y="522"/>
                  <a:pt x="280" y="512"/>
                  <a:pt x="277" y="502"/>
                </a:cubicBezTo>
                <a:cubicBezTo>
                  <a:pt x="264" y="464"/>
                  <a:pt x="230" y="439"/>
                  <a:pt x="188" y="439"/>
                </a:cubicBezTo>
                <a:cubicBezTo>
                  <a:pt x="181" y="439"/>
                  <a:pt x="181" y="439"/>
                  <a:pt x="181" y="439"/>
                </a:cubicBezTo>
                <a:cubicBezTo>
                  <a:pt x="94" y="439"/>
                  <a:pt x="94" y="439"/>
                  <a:pt x="94" y="439"/>
                </a:cubicBezTo>
                <a:cubicBezTo>
                  <a:pt x="77" y="439"/>
                  <a:pt x="63" y="425"/>
                  <a:pt x="63" y="408"/>
                </a:cubicBezTo>
                <a:cubicBezTo>
                  <a:pt x="63" y="94"/>
                  <a:pt x="63" y="94"/>
                  <a:pt x="63" y="94"/>
                </a:cubicBezTo>
                <a:cubicBezTo>
                  <a:pt x="63" y="77"/>
                  <a:pt x="77" y="63"/>
                  <a:pt x="94" y="63"/>
                </a:cubicBezTo>
                <a:cubicBezTo>
                  <a:pt x="408" y="63"/>
                  <a:pt x="408" y="63"/>
                  <a:pt x="408" y="63"/>
                </a:cubicBezTo>
                <a:cubicBezTo>
                  <a:pt x="425" y="63"/>
                  <a:pt x="439" y="77"/>
                  <a:pt x="439" y="94"/>
                </a:cubicBezTo>
                <a:cubicBezTo>
                  <a:pt x="439" y="408"/>
                  <a:pt x="439" y="408"/>
                  <a:pt x="439" y="408"/>
                </a:cubicBezTo>
                <a:cubicBezTo>
                  <a:pt x="439" y="425"/>
                  <a:pt x="425" y="439"/>
                  <a:pt x="408" y="439"/>
                </a:cubicBezTo>
                <a:cubicBezTo>
                  <a:pt x="256" y="439"/>
                  <a:pt x="256" y="439"/>
                  <a:pt x="256" y="439"/>
                </a:cubicBezTo>
                <a:cubicBezTo>
                  <a:pt x="285" y="448"/>
                  <a:pt x="302" y="475"/>
                  <a:pt x="306" y="502"/>
                </a:cubicBezTo>
                <a:cubicBezTo>
                  <a:pt x="408" y="502"/>
                  <a:pt x="408" y="502"/>
                  <a:pt x="408" y="502"/>
                </a:cubicBezTo>
                <a:cubicBezTo>
                  <a:pt x="459" y="502"/>
                  <a:pt x="502" y="460"/>
                  <a:pt x="502" y="408"/>
                </a:cubicBezTo>
                <a:cubicBezTo>
                  <a:pt x="502" y="94"/>
                  <a:pt x="502" y="94"/>
                  <a:pt x="502" y="94"/>
                </a:cubicBezTo>
                <a:cubicBezTo>
                  <a:pt x="502" y="43"/>
                  <a:pt x="459" y="0"/>
                  <a:pt x="408" y="0"/>
                </a:cubicBezTo>
                <a:close/>
              </a:path>
            </a:pathLst>
          </a:custGeom>
          <a:solidFill>
            <a:schemeClr val="accent3"/>
          </a:solidFill>
          <a:ln>
            <a:noFill/>
          </a:ln>
          <a:effectLst>
            <a:outerShdw blurRad="254000" dist="101600" dir="2400000" sx="94000" sy="94000" algn="ctr" rotWithShape="0">
              <a:schemeClr val="accent3">
                <a:lumMod val="50000"/>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sz="1400"/>
          </a:p>
        </p:txBody>
      </p:sp>
      <p:sp>
        <p:nvSpPr>
          <p:cNvPr id="9" name="Freeform 9"/>
          <p:cNvSpPr>
            <a:spLocks/>
          </p:cNvSpPr>
          <p:nvPr/>
        </p:nvSpPr>
        <p:spPr bwMode="auto">
          <a:xfrm>
            <a:off x="9802358" y="494384"/>
            <a:ext cx="1911351" cy="2774951"/>
          </a:xfrm>
          <a:custGeom>
            <a:avLst/>
            <a:gdLst>
              <a:gd name="T0" fmla="*/ 408 w 502"/>
              <a:gd name="T1" fmla="*/ 0 h 728"/>
              <a:gd name="T2" fmla="*/ 94 w 502"/>
              <a:gd name="T3" fmla="*/ 0 h 728"/>
              <a:gd name="T4" fmla="*/ 0 w 502"/>
              <a:gd name="T5" fmla="*/ 94 h 728"/>
              <a:gd name="T6" fmla="*/ 0 w 502"/>
              <a:gd name="T7" fmla="*/ 408 h 728"/>
              <a:gd name="T8" fmla="*/ 94 w 502"/>
              <a:gd name="T9" fmla="*/ 502 h 728"/>
              <a:gd name="T10" fmla="*/ 188 w 502"/>
              <a:gd name="T11" fmla="*/ 502 h 728"/>
              <a:gd name="T12" fmla="*/ 220 w 502"/>
              <a:gd name="T13" fmla="*/ 533 h 728"/>
              <a:gd name="T14" fmla="*/ 220 w 502"/>
              <a:gd name="T15" fmla="*/ 613 h 728"/>
              <a:gd name="T16" fmla="*/ 191 w 502"/>
              <a:gd name="T17" fmla="*/ 613 h 728"/>
              <a:gd name="T18" fmla="*/ 251 w 502"/>
              <a:gd name="T19" fmla="*/ 728 h 728"/>
              <a:gd name="T20" fmla="*/ 310 w 502"/>
              <a:gd name="T21" fmla="*/ 613 h 728"/>
              <a:gd name="T22" fmla="*/ 282 w 502"/>
              <a:gd name="T23" fmla="*/ 613 h 728"/>
              <a:gd name="T24" fmla="*/ 282 w 502"/>
              <a:gd name="T25" fmla="*/ 533 h 728"/>
              <a:gd name="T26" fmla="*/ 277 w 502"/>
              <a:gd name="T27" fmla="*/ 502 h 728"/>
              <a:gd name="T28" fmla="*/ 188 w 502"/>
              <a:gd name="T29" fmla="*/ 439 h 728"/>
              <a:gd name="T30" fmla="*/ 181 w 502"/>
              <a:gd name="T31" fmla="*/ 439 h 728"/>
              <a:gd name="T32" fmla="*/ 94 w 502"/>
              <a:gd name="T33" fmla="*/ 439 h 728"/>
              <a:gd name="T34" fmla="*/ 63 w 502"/>
              <a:gd name="T35" fmla="*/ 408 h 728"/>
              <a:gd name="T36" fmla="*/ 63 w 502"/>
              <a:gd name="T37" fmla="*/ 94 h 728"/>
              <a:gd name="T38" fmla="*/ 94 w 502"/>
              <a:gd name="T39" fmla="*/ 63 h 728"/>
              <a:gd name="T40" fmla="*/ 408 w 502"/>
              <a:gd name="T41" fmla="*/ 63 h 728"/>
              <a:gd name="T42" fmla="*/ 439 w 502"/>
              <a:gd name="T43" fmla="*/ 94 h 728"/>
              <a:gd name="T44" fmla="*/ 439 w 502"/>
              <a:gd name="T45" fmla="*/ 408 h 728"/>
              <a:gd name="T46" fmla="*/ 408 w 502"/>
              <a:gd name="T47" fmla="*/ 439 h 728"/>
              <a:gd name="T48" fmla="*/ 256 w 502"/>
              <a:gd name="T49" fmla="*/ 439 h 728"/>
              <a:gd name="T50" fmla="*/ 306 w 502"/>
              <a:gd name="T51" fmla="*/ 502 h 728"/>
              <a:gd name="T52" fmla="*/ 408 w 502"/>
              <a:gd name="T53" fmla="*/ 502 h 728"/>
              <a:gd name="T54" fmla="*/ 502 w 502"/>
              <a:gd name="T55" fmla="*/ 408 h 728"/>
              <a:gd name="T56" fmla="*/ 502 w 502"/>
              <a:gd name="T57" fmla="*/ 94 h 728"/>
              <a:gd name="T58" fmla="*/ 408 w 502"/>
              <a:gd name="T59" fmla="*/ 0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2" h="728">
                <a:moveTo>
                  <a:pt x="408" y="0"/>
                </a:moveTo>
                <a:cubicBezTo>
                  <a:pt x="94" y="0"/>
                  <a:pt x="94" y="0"/>
                  <a:pt x="94" y="0"/>
                </a:cubicBezTo>
                <a:cubicBezTo>
                  <a:pt x="43" y="0"/>
                  <a:pt x="0" y="43"/>
                  <a:pt x="0" y="94"/>
                </a:cubicBezTo>
                <a:cubicBezTo>
                  <a:pt x="0" y="408"/>
                  <a:pt x="0" y="408"/>
                  <a:pt x="0" y="408"/>
                </a:cubicBezTo>
                <a:cubicBezTo>
                  <a:pt x="0" y="460"/>
                  <a:pt x="43" y="502"/>
                  <a:pt x="94" y="502"/>
                </a:cubicBezTo>
                <a:cubicBezTo>
                  <a:pt x="188" y="502"/>
                  <a:pt x="188" y="502"/>
                  <a:pt x="188" y="502"/>
                </a:cubicBezTo>
                <a:cubicBezTo>
                  <a:pt x="206" y="502"/>
                  <a:pt x="220" y="516"/>
                  <a:pt x="220" y="533"/>
                </a:cubicBezTo>
                <a:cubicBezTo>
                  <a:pt x="220" y="613"/>
                  <a:pt x="220" y="613"/>
                  <a:pt x="220" y="613"/>
                </a:cubicBezTo>
                <a:cubicBezTo>
                  <a:pt x="191" y="613"/>
                  <a:pt x="191" y="613"/>
                  <a:pt x="191" y="613"/>
                </a:cubicBezTo>
                <a:cubicBezTo>
                  <a:pt x="251" y="728"/>
                  <a:pt x="251" y="728"/>
                  <a:pt x="251" y="728"/>
                </a:cubicBezTo>
                <a:cubicBezTo>
                  <a:pt x="310" y="613"/>
                  <a:pt x="310" y="613"/>
                  <a:pt x="310" y="613"/>
                </a:cubicBezTo>
                <a:cubicBezTo>
                  <a:pt x="282" y="613"/>
                  <a:pt x="282" y="613"/>
                  <a:pt x="282" y="613"/>
                </a:cubicBezTo>
                <a:cubicBezTo>
                  <a:pt x="282" y="533"/>
                  <a:pt x="282" y="533"/>
                  <a:pt x="282" y="533"/>
                </a:cubicBezTo>
                <a:cubicBezTo>
                  <a:pt x="282" y="522"/>
                  <a:pt x="280" y="512"/>
                  <a:pt x="277" y="502"/>
                </a:cubicBezTo>
                <a:cubicBezTo>
                  <a:pt x="264" y="464"/>
                  <a:pt x="230" y="439"/>
                  <a:pt x="188" y="439"/>
                </a:cubicBezTo>
                <a:cubicBezTo>
                  <a:pt x="181" y="439"/>
                  <a:pt x="181" y="439"/>
                  <a:pt x="181" y="439"/>
                </a:cubicBezTo>
                <a:cubicBezTo>
                  <a:pt x="94" y="439"/>
                  <a:pt x="94" y="439"/>
                  <a:pt x="94" y="439"/>
                </a:cubicBezTo>
                <a:cubicBezTo>
                  <a:pt x="77" y="439"/>
                  <a:pt x="63" y="425"/>
                  <a:pt x="63" y="408"/>
                </a:cubicBezTo>
                <a:cubicBezTo>
                  <a:pt x="63" y="94"/>
                  <a:pt x="63" y="94"/>
                  <a:pt x="63" y="94"/>
                </a:cubicBezTo>
                <a:cubicBezTo>
                  <a:pt x="63" y="77"/>
                  <a:pt x="77" y="63"/>
                  <a:pt x="94" y="63"/>
                </a:cubicBezTo>
                <a:cubicBezTo>
                  <a:pt x="408" y="63"/>
                  <a:pt x="408" y="63"/>
                  <a:pt x="408" y="63"/>
                </a:cubicBezTo>
                <a:cubicBezTo>
                  <a:pt x="425" y="63"/>
                  <a:pt x="439" y="77"/>
                  <a:pt x="439" y="94"/>
                </a:cubicBezTo>
                <a:cubicBezTo>
                  <a:pt x="439" y="408"/>
                  <a:pt x="439" y="408"/>
                  <a:pt x="439" y="408"/>
                </a:cubicBezTo>
                <a:cubicBezTo>
                  <a:pt x="439" y="425"/>
                  <a:pt x="425" y="439"/>
                  <a:pt x="408" y="439"/>
                </a:cubicBezTo>
                <a:cubicBezTo>
                  <a:pt x="256" y="439"/>
                  <a:pt x="256" y="439"/>
                  <a:pt x="256" y="439"/>
                </a:cubicBezTo>
                <a:cubicBezTo>
                  <a:pt x="285" y="448"/>
                  <a:pt x="302" y="475"/>
                  <a:pt x="306" y="502"/>
                </a:cubicBezTo>
                <a:cubicBezTo>
                  <a:pt x="408" y="502"/>
                  <a:pt x="408" y="502"/>
                  <a:pt x="408" y="502"/>
                </a:cubicBezTo>
                <a:cubicBezTo>
                  <a:pt x="459" y="502"/>
                  <a:pt x="502" y="460"/>
                  <a:pt x="502" y="408"/>
                </a:cubicBezTo>
                <a:cubicBezTo>
                  <a:pt x="502" y="94"/>
                  <a:pt x="502" y="94"/>
                  <a:pt x="502" y="94"/>
                </a:cubicBezTo>
                <a:cubicBezTo>
                  <a:pt x="502" y="43"/>
                  <a:pt x="459" y="0"/>
                  <a:pt x="408" y="0"/>
                </a:cubicBezTo>
                <a:close/>
              </a:path>
            </a:pathLst>
          </a:custGeom>
          <a:solidFill>
            <a:schemeClr val="accent4"/>
          </a:solidFill>
          <a:ln>
            <a:noFill/>
          </a:ln>
          <a:effectLst>
            <a:outerShdw blurRad="254000" dist="101600" dir="2400000" sx="94000" sy="94000" algn="ctr" rotWithShape="0">
              <a:schemeClr val="accent3">
                <a:lumMod val="50000"/>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sz="1400"/>
          </a:p>
        </p:txBody>
      </p:sp>
      <p:grpSp>
        <p:nvGrpSpPr>
          <p:cNvPr id="2" name="Group 1">
            <a:extLst>
              <a:ext uri="{FF2B5EF4-FFF2-40B4-BE49-F238E27FC236}">
                <a16:creationId xmlns:a16="http://schemas.microsoft.com/office/drawing/2014/main" id="{15003976-0B0C-48B9-A39E-51D0EAB17227}"/>
              </a:ext>
            </a:extLst>
          </p:cNvPr>
          <p:cNvGrpSpPr/>
          <p:nvPr/>
        </p:nvGrpSpPr>
        <p:grpSpPr>
          <a:xfrm>
            <a:off x="322932" y="3329611"/>
            <a:ext cx="2081531" cy="1094428"/>
            <a:chOff x="2426675" y="5582598"/>
            <a:chExt cx="2081531" cy="1094428"/>
          </a:xfrm>
        </p:grpSpPr>
        <p:sp>
          <p:nvSpPr>
            <p:cNvPr id="28" name="Text Placeholder 53">
              <a:extLst>
                <a:ext uri="{FF2B5EF4-FFF2-40B4-BE49-F238E27FC236}">
                  <a16:creationId xmlns:a16="http://schemas.microsoft.com/office/drawing/2014/main" id="{BCBAA6CD-6C66-4D57-9AAB-B316C62BB1E6}"/>
                </a:ext>
              </a:extLst>
            </p:cNvPr>
            <p:cNvSpPr txBox="1">
              <a:spLocks/>
            </p:cNvSpPr>
            <p:nvPr/>
          </p:nvSpPr>
          <p:spPr>
            <a:xfrm>
              <a:off x="2426675" y="5956616"/>
              <a:ext cx="2081531" cy="7204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400" b="1" dirty="0">
                  <a:solidFill>
                    <a:schemeClr val="tx1">
                      <a:lumMod val="50000"/>
                    </a:schemeClr>
                  </a:solidFill>
                  <a:latin typeface="Montserrat SemiBold" panose="00000700000000000000" pitchFamily="2" charset="0"/>
                </a:rPr>
                <a:t>DERECHO CORPORATIVO</a:t>
              </a:r>
            </a:p>
          </p:txBody>
        </p:sp>
        <p:sp>
          <p:nvSpPr>
            <p:cNvPr id="29" name="Text Placeholder 56">
              <a:extLst>
                <a:ext uri="{FF2B5EF4-FFF2-40B4-BE49-F238E27FC236}">
                  <a16:creationId xmlns:a16="http://schemas.microsoft.com/office/drawing/2014/main" id="{19CCECC7-C57D-4073-AC7E-F626A211EA08}"/>
                </a:ext>
              </a:extLst>
            </p:cNvPr>
            <p:cNvSpPr txBox="1">
              <a:spLocks/>
            </p:cNvSpPr>
            <p:nvPr/>
          </p:nvSpPr>
          <p:spPr>
            <a:xfrm>
              <a:off x="2623524" y="5582598"/>
              <a:ext cx="1701802" cy="3743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b="1" dirty="0">
                  <a:solidFill>
                    <a:schemeClr val="accent1"/>
                  </a:solidFill>
                </a:rPr>
                <a:t>VICENTE GARCÍA </a:t>
              </a:r>
              <a:r>
                <a:rPr lang="en-US" sz="1400" b="1" dirty="0" err="1">
                  <a:solidFill>
                    <a:schemeClr val="accent1"/>
                  </a:solidFill>
                </a:rPr>
                <a:t>GARCÍA</a:t>
              </a:r>
              <a:endParaRPr lang="ru-RU" sz="1400" b="1" dirty="0">
                <a:solidFill>
                  <a:schemeClr val="accent1"/>
                </a:solidFill>
              </a:endParaRPr>
            </a:p>
          </p:txBody>
        </p:sp>
      </p:grpSp>
      <p:grpSp>
        <p:nvGrpSpPr>
          <p:cNvPr id="30" name="Group 29">
            <a:extLst>
              <a:ext uri="{FF2B5EF4-FFF2-40B4-BE49-F238E27FC236}">
                <a16:creationId xmlns:a16="http://schemas.microsoft.com/office/drawing/2014/main" id="{3BB56CA2-22ED-49D3-A4D1-1662EB403235}"/>
              </a:ext>
            </a:extLst>
          </p:cNvPr>
          <p:cNvGrpSpPr/>
          <p:nvPr/>
        </p:nvGrpSpPr>
        <p:grpSpPr>
          <a:xfrm>
            <a:off x="3193831" y="5170812"/>
            <a:ext cx="2081531" cy="1094428"/>
            <a:chOff x="2426675" y="5582598"/>
            <a:chExt cx="2081531" cy="1094428"/>
          </a:xfrm>
        </p:grpSpPr>
        <p:sp>
          <p:nvSpPr>
            <p:cNvPr id="31" name="Text Placeholder 53">
              <a:extLst>
                <a:ext uri="{FF2B5EF4-FFF2-40B4-BE49-F238E27FC236}">
                  <a16:creationId xmlns:a16="http://schemas.microsoft.com/office/drawing/2014/main" id="{6B9F5256-91F2-4B48-9ECD-ABB42BFF5D29}"/>
                </a:ext>
              </a:extLst>
            </p:cNvPr>
            <p:cNvSpPr txBox="1">
              <a:spLocks/>
            </p:cNvSpPr>
            <p:nvPr/>
          </p:nvSpPr>
          <p:spPr>
            <a:xfrm>
              <a:off x="2426675" y="5956616"/>
              <a:ext cx="2081531" cy="7204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400" b="1" dirty="0">
                  <a:solidFill>
                    <a:schemeClr val="tx1">
                      <a:lumMod val="50000"/>
                    </a:schemeClr>
                  </a:solidFill>
                  <a:latin typeface="Montserrat SemiBold" panose="00000700000000000000" pitchFamily="2" charset="0"/>
                </a:rPr>
                <a:t>INGENIERÍA EN SOFTWARE</a:t>
              </a:r>
            </a:p>
          </p:txBody>
        </p:sp>
        <p:sp>
          <p:nvSpPr>
            <p:cNvPr id="32" name="Text Placeholder 56">
              <a:extLst>
                <a:ext uri="{FF2B5EF4-FFF2-40B4-BE49-F238E27FC236}">
                  <a16:creationId xmlns:a16="http://schemas.microsoft.com/office/drawing/2014/main" id="{44519D46-9AFD-47F9-B380-D14C1D116D64}"/>
                </a:ext>
              </a:extLst>
            </p:cNvPr>
            <p:cNvSpPr txBox="1">
              <a:spLocks/>
            </p:cNvSpPr>
            <p:nvPr/>
          </p:nvSpPr>
          <p:spPr>
            <a:xfrm>
              <a:off x="2623524" y="5582598"/>
              <a:ext cx="1701802" cy="3743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b="1" dirty="0">
                  <a:solidFill>
                    <a:schemeClr val="accent2"/>
                  </a:solidFill>
                </a:rPr>
                <a:t>ANGEL CRUZ OLVERA</a:t>
              </a:r>
              <a:endParaRPr lang="ru-RU" sz="1400" b="1" dirty="0">
                <a:solidFill>
                  <a:schemeClr val="accent2"/>
                </a:solidFill>
              </a:endParaRPr>
            </a:p>
          </p:txBody>
        </p:sp>
      </p:grpSp>
      <p:grpSp>
        <p:nvGrpSpPr>
          <p:cNvPr id="33" name="Group 32">
            <a:extLst>
              <a:ext uri="{FF2B5EF4-FFF2-40B4-BE49-F238E27FC236}">
                <a16:creationId xmlns:a16="http://schemas.microsoft.com/office/drawing/2014/main" id="{EFA5D06B-1386-44A3-88A6-C660A6238706}"/>
              </a:ext>
            </a:extLst>
          </p:cNvPr>
          <p:cNvGrpSpPr/>
          <p:nvPr/>
        </p:nvGrpSpPr>
        <p:grpSpPr>
          <a:xfrm>
            <a:off x="6979839" y="5170812"/>
            <a:ext cx="2081531" cy="1094428"/>
            <a:chOff x="2426675" y="5582598"/>
            <a:chExt cx="2081531" cy="1094428"/>
          </a:xfrm>
        </p:grpSpPr>
        <p:sp>
          <p:nvSpPr>
            <p:cNvPr id="34" name="Text Placeholder 53">
              <a:extLst>
                <a:ext uri="{FF2B5EF4-FFF2-40B4-BE49-F238E27FC236}">
                  <a16:creationId xmlns:a16="http://schemas.microsoft.com/office/drawing/2014/main" id="{0419825A-83B4-41BF-9020-8C750643A064}"/>
                </a:ext>
              </a:extLst>
            </p:cNvPr>
            <p:cNvSpPr txBox="1">
              <a:spLocks/>
            </p:cNvSpPr>
            <p:nvPr/>
          </p:nvSpPr>
          <p:spPr>
            <a:xfrm>
              <a:off x="2426675" y="5956616"/>
              <a:ext cx="2081531" cy="7204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400" b="1" dirty="0">
                  <a:solidFill>
                    <a:schemeClr val="tx1">
                      <a:lumMod val="50000"/>
                    </a:schemeClr>
                  </a:solidFill>
                  <a:latin typeface="Montserrat SemiBold" panose="00000700000000000000" pitchFamily="2" charset="0"/>
                </a:rPr>
                <a:t>DESARROLLO EMPRESARIAL</a:t>
              </a:r>
            </a:p>
          </p:txBody>
        </p:sp>
        <p:sp>
          <p:nvSpPr>
            <p:cNvPr id="35" name="Text Placeholder 56">
              <a:extLst>
                <a:ext uri="{FF2B5EF4-FFF2-40B4-BE49-F238E27FC236}">
                  <a16:creationId xmlns:a16="http://schemas.microsoft.com/office/drawing/2014/main" id="{2C0AB8C9-297C-4E1E-B07C-C4C59320CFD0}"/>
                </a:ext>
              </a:extLst>
            </p:cNvPr>
            <p:cNvSpPr txBox="1">
              <a:spLocks/>
            </p:cNvSpPr>
            <p:nvPr/>
          </p:nvSpPr>
          <p:spPr>
            <a:xfrm>
              <a:off x="2623524" y="5582598"/>
              <a:ext cx="1701802" cy="3743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b="1" dirty="0">
                  <a:solidFill>
                    <a:schemeClr val="accent3"/>
                  </a:solidFill>
                </a:rPr>
                <a:t>ISMAEL ARIAS MIRANDA</a:t>
              </a:r>
              <a:endParaRPr lang="ru-RU" sz="1400" b="1" dirty="0">
                <a:solidFill>
                  <a:schemeClr val="accent3"/>
                </a:solidFill>
              </a:endParaRPr>
            </a:p>
          </p:txBody>
        </p:sp>
      </p:grpSp>
      <p:grpSp>
        <p:nvGrpSpPr>
          <p:cNvPr id="27" name="Group 35">
            <a:extLst>
              <a:ext uri="{FF2B5EF4-FFF2-40B4-BE49-F238E27FC236}">
                <a16:creationId xmlns:a16="http://schemas.microsoft.com/office/drawing/2014/main" id="{F07D7767-E720-4EF9-84C7-BDE873B6477E}"/>
              </a:ext>
            </a:extLst>
          </p:cNvPr>
          <p:cNvGrpSpPr/>
          <p:nvPr/>
        </p:nvGrpSpPr>
        <p:grpSpPr>
          <a:xfrm>
            <a:off x="9799069" y="3429000"/>
            <a:ext cx="2081531" cy="1094428"/>
            <a:chOff x="2426675" y="5582598"/>
            <a:chExt cx="2081531" cy="1094428"/>
          </a:xfrm>
        </p:grpSpPr>
        <p:sp>
          <p:nvSpPr>
            <p:cNvPr id="39" name="Text Placeholder 53">
              <a:extLst>
                <a:ext uri="{FF2B5EF4-FFF2-40B4-BE49-F238E27FC236}">
                  <a16:creationId xmlns:a16="http://schemas.microsoft.com/office/drawing/2014/main" id="{C867D3C8-C870-4B66-B652-9DB867902716}"/>
                </a:ext>
              </a:extLst>
            </p:cNvPr>
            <p:cNvSpPr txBox="1">
              <a:spLocks/>
            </p:cNvSpPr>
            <p:nvPr/>
          </p:nvSpPr>
          <p:spPr>
            <a:xfrm>
              <a:off x="2426675" y="5956616"/>
              <a:ext cx="2081531" cy="7204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400" b="1" dirty="0">
                  <a:solidFill>
                    <a:schemeClr val="tx1">
                      <a:lumMod val="50000"/>
                    </a:schemeClr>
                  </a:solidFill>
                  <a:latin typeface="Montserrat SemiBold" panose="00000700000000000000" pitchFamily="2" charset="0"/>
                </a:rPr>
                <a:t>TENCOLOGÍAS DE LA INFORMACIÓN</a:t>
              </a:r>
            </a:p>
          </p:txBody>
        </p:sp>
        <p:sp>
          <p:nvSpPr>
            <p:cNvPr id="40" name="Text Placeholder 56">
              <a:extLst>
                <a:ext uri="{FF2B5EF4-FFF2-40B4-BE49-F238E27FC236}">
                  <a16:creationId xmlns:a16="http://schemas.microsoft.com/office/drawing/2014/main" id="{ECCE545D-F6FD-40F7-9DA3-E5153F412C41}"/>
                </a:ext>
              </a:extLst>
            </p:cNvPr>
            <p:cNvSpPr txBox="1">
              <a:spLocks/>
            </p:cNvSpPr>
            <p:nvPr/>
          </p:nvSpPr>
          <p:spPr>
            <a:xfrm>
              <a:off x="2623524" y="5582598"/>
              <a:ext cx="1701802" cy="3743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b="1" dirty="0">
                  <a:solidFill>
                    <a:schemeClr val="accent4"/>
                  </a:solidFill>
                </a:rPr>
                <a:t>ULISES RIVERA </a:t>
              </a:r>
              <a:r>
                <a:rPr lang="en-US" sz="1400" b="1" dirty="0" err="1">
                  <a:solidFill>
                    <a:schemeClr val="accent4"/>
                  </a:solidFill>
                </a:rPr>
                <a:t>RIVERA</a:t>
              </a:r>
              <a:endParaRPr lang="ru-RU" sz="1400" b="1" dirty="0">
                <a:solidFill>
                  <a:schemeClr val="accent4"/>
                </a:solidFill>
              </a:endParaRPr>
            </a:p>
          </p:txBody>
        </p:sp>
      </p:grpSp>
      <p:sp>
        <p:nvSpPr>
          <p:cNvPr id="4" name="CuadroTexto 3">
            <a:extLst>
              <a:ext uri="{FF2B5EF4-FFF2-40B4-BE49-F238E27FC236}">
                <a16:creationId xmlns:a16="http://schemas.microsoft.com/office/drawing/2014/main" id="{A7F3EA8D-84BA-47EB-A794-291BEAC60C08}"/>
              </a:ext>
            </a:extLst>
          </p:cNvPr>
          <p:cNvSpPr txBox="1"/>
          <p:nvPr/>
        </p:nvSpPr>
        <p:spPr>
          <a:xfrm>
            <a:off x="4476840" y="348748"/>
            <a:ext cx="3465956" cy="769441"/>
          </a:xfrm>
          <a:prstGeom prst="rect">
            <a:avLst/>
          </a:prstGeom>
          <a:noFill/>
        </p:spPr>
        <p:txBody>
          <a:bodyPr wrap="square" rtlCol="0">
            <a:spAutoFit/>
          </a:bodyPr>
          <a:lstStyle/>
          <a:p>
            <a:pPr algn="ctr"/>
            <a:r>
              <a:rPr lang="es-MX" sz="4400" b="1" dirty="0">
                <a:solidFill>
                  <a:schemeClr val="accent2">
                    <a:lumMod val="75000"/>
                  </a:schemeClr>
                </a:solidFill>
              </a:rPr>
              <a:t>TECHKIDS</a:t>
            </a:r>
          </a:p>
        </p:txBody>
      </p:sp>
      <p:pic>
        <p:nvPicPr>
          <p:cNvPr id="5" name="Imagen 4">
            <a:extLst>
              <a:ext uri="{FF2B5EF4-FFF2-40B4-BE49-F238E27FC236}">
                <a16:creationId xmlns:a16="http://schemas.microsoft.com/office/drawing/2014/main" id="{53E97A80-3588-4AB8-B2EB-B0905BFBAC41}"/>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26825" y="738169"/>
            <a:ext cx="1457987" cy="14443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5" name="Imagen 24">
            <a:hlinkClick r:id="rId4" action="ppaction://hlinksldjump"/>
            <a:extLst>
              <a:ext uri="{FF2B5EF4-FFF2-40B4-BE49-F238E27FC236}">
                <a16:creationId xmlns:a16="http://schemas.microsoft.com/office/drawing/2014/main" id="{6C8928C1-5732-4137-8AAF-591B6AB67283}"/>
              </a:ext>
            </a:extLst>
          </p:cNvPr>
          <p:cNvPicPr>
            <a:picLocks noChangeAspect="1"/>
          </p:cNvPicPr>
          <p:nvPr/>
        </p:nvPicPr>
        <p:blipFill rotWithShape="1">
          <a:blip r:embed="rId5">
            <a:duotone>
              <a:schemeClr val="accent2">
                <a:shade val="45000"/>
                <a:satMod val="135000"/>
              </a:schemeClr>
              <a:prstClr val="white"/>
            </a:duotone>
            <a:extLst>
              <a:ext uri="{BEBA8EAE-BF5A-486C-A8C5-ECC9F3942E4B}">
                <a14:imgProps xmlns:a14="http://schemas.microsoft.com/office/drawing/2010/main">
                  <a14:imgLayer r:embed="rId6">
                    <a14:imgEffect>
                      <a14:artisticFilmGrain/>
                    </a14:imgEffect>
                  </a14:imgLayer>
                </a14:imgProps>
              </a:ext>
            </a:extLst>
          </a:blip>
          <a:srcRect l="11550" t="24110" r="54768" b="26826"/>
          <a:stretch/>
        </p:blipFill>
        <p:spPr>
          <a:xfrm>
            <a:off x="11349789" y="5881884"/>
            <a:ext cx="842211" cy="9761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Imagen 9">
            <a:extLst>
              <a:ext uri="{FF2B5EF4-FFF2-40B4-BE49-F238E27FC236}">
                <a16:creationId xmlns:a16="http://schemas.microsoft.com/office/drawing/2014/main" id="{1774E388-A731-4D6F-AB8F-7B67BA8140F6}"/>
              </a:ext>
            </a:extLst>
          </p:cNvPr>
          <p:cNvPicPr>
            <a:picLocks noChangeAspect="1"/>
          </p:cNvPicPr>
          <p:nvPr/>
        </p:nvPicPr>
        <p:blipFill>
          <a:blip r:embed="rId7" cstate="print">
            <a:extLst>
              <a:ext uri="{BEBA8EAE-BF5A-486C-A8C5-ECC9F3942E4B}">
                <a14:imgProps xmlns:a14="http://schemas.microsoft.com/office/drawing/2010/main">
                  <a14:imgLayer r:embed="rId8">
                    <a14:imgEffect>
                      <a14:sharpenSoften amount="5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3488970" y="2395242"/>
            <a:ext cx="1491251" cy="14869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Imagen 11">
            <a:extLst>
              <a:ext uri="{FF2B5EF4-FFF2-40B4-BE49-F238E27FC236}">
                <a16:creationId xmlns:a16="http://schemas.microsoft.com/office/drawing/2014/main" id="{4D51272F-4DE6-4A72-A2FC-8DABBA262E0B}"/>
              </a:ext>
            </a:extLst>
          </p:cNvPr>
          <p:cNvPicPr>
            <a:picLocks noChangeAspect="1"/>
          </p:cNvPicPr>
          <p:nvPr/>
        </p:nvPicPr>
        <p:blipFill rotWithShape="1">
          <a:blip r:embed="rId9" cstate="print">
            <a:extLst>
              <a:ext uri="{BEBA8EAE-BF5A-486C-A8C5-ECC9F3942E4B}">
                <a14:imgProps xmlns:a14="http://schemas.microsoft.com/office/drawing/2010/main">
                  <a14:imgLayer r:embed="rId10">
                    <a14:imgEffect>
                      <a14:saturation sat="0"/>
                    </a14:imgEffect>
                    <a14:imgEffect>
                      <a14:brightnessContrast bright="20000"/>
                    </a14:imgEffect>
                  </a14:imgLayer>
                </a14:imgProps>
              </a:ext>
              <a:ext uri="{28A0092B-C50C-407E-A947-70E740481C1C}">
                <a14:useLocalDpi xmlns:a14="http://schemas.microsoft.com/office/drawing/2010/main" val="0"/>
              </a:ext>
            </a:extLst>
          </a:blip>
          <a:srcRect l="31873" t="19635" r="14794"/>
          <a:stretch/>
        </p:blipFill>
        <p:spPr>
          <a:xfrm>
            <a:off x="10100262" y="738169"/>
            <a:ext cx="1377865" cy="14443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 name="Imagen 20">
            <a:extLst>
              <a:ext uri="{FF2B5EF4-FFF2-40B4-BE49-F238E27FC236}">
                <a16:creationId xmlns:a16="http://schemas.microsoft.com/office/drawing/2014/main" id="{2F70F57C-C950-4F56-9E8E-E645F0B7C3E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8583" t="31824" r="5851"/>
          <a:stretch/>
        </p:blipFill>
        <p:spPr>
          <a:xfrm>
            <a:off x="7176688" y="2456845"/>
            <a:ext cx="1392777" cy="14253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71346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par>
                                <p:cTn id="14" presetID="2" presetClass="entr" presetSubtype="1" decel="100000" fill="hold" grpId="0" nodeType="withEffect">
                                  <p:stCondLst>
                                    <p:cond delay="25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0-#ppt_h/2"/>
                                          </p:val>
                                        </p:tav>
                                        <p:tav tm="100000">
                                          <p:val>
                                            <p:strVal val="#ppt_y"/>
                                          </p:val>
                                        </p:tav>
                                      </p:tavLst>
                                    </p:anim>
                                  </p:childTnLst>
                                </p:cTn>
                              </p:par>
                              <p:par>
                                <p:cTn id="18" presetID="42" presetClass="entr" presetSubtype="0" fill="hold" nodeType="withEffect">
                                  <p:stCondLst>
                                    <p:cond delay="25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par>
                                <p:cTn id="23" presetID="2" presetClass="entr" presetSubtype="1" decel="100000" fill="hold" grpId="0" nodeType="withEffect">
                                  <p:stCondLst>
                                    <p:cond delay="50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1000" fill="hold"/>
                                        <p:tgtEl>
                                          <p:spTgt spid="8"/>
                                        </p:tgtEl>
                                        <p:attrNameLst>
                                          <p:attrName>ppt_x</p:attrName>
                                        </p:attrNameLst>
                                      </p:cBhvr>
                                      <p:tavLst>
                                        <p:tav tm="0">
                                          <p:val>
                                            <p:strVal val="#ppt_x"/>
                                          </p:val>
                                        </p:tav>
                                        <p:tav tm="100000">
                                          <p:val>
                                            <p:strVal val="#ppt_x"/>
                                          </p:val>
                                        </p:tav>
                                      </p:tavLst>
                                    </p:anim>
                                    <p:anim calcmode="lin" valueType="num">
                                      <p:cBhvr additive="base">
                                        <p:cTn id="26" dur="1000" fill="hold"/>
                                        <p:tgtEl>
                                          <p:spTgt spid="8"/>
                                        </p:tgtEl>
                                        <p:attrNameLst>
                                          <p:attrName>ppt_y</p:attrName>
                                        </p:attrNameLst>
                                      </p:cBhvr>
                                      <p:tavLst>
                                        <p:tav tm="0">
                                          <p:val>
                                            <p:strVal val="0-#ppt_h/2"/>
                                          </p:val>
                                        </p:tav>
                                        <p:tav tm="100000">
                                          <p:val>
                                            <p:strVal val="#ppt_y"/>
                                          </p:val>
                                        </p:tav>
                                      </p:tavLst>
                                    </p:anim>
                                  </p:childTnLst>
                                </p:cTn>
                              </p:par>
                              <p:par>
                                <p:cTn id="27" presetID="42" presetClass="entr" presetSubtype="0" fill="hold" nodeType="withEffect">
                                  <p:stCondLst>
                                    <p:cond delay="50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anim calcmode="lin" valueType="num">
                                      <p:cBhvr>
                                        <p:cTn id="30" dur="1000" fill="hold"/>
                                        <p:tgtEl>
                                          <p:spTgt spid="21"/>
                                        </p:tgtEl>
                                        <p:attrNameLst>
                                          <p:attrName>ppt_x</p:attrName>
                                        </p:attrNameLst>
                                      </p:cBhvr>
                                      <p:tavLst>
                                        <p:tav tm="0">
                                          <p:val>
                                            <p:strVal val="#ppt_x"/>
                                          </p:val>
                                        </p:tav>
                                        <p:tav tm="100000">
                                          <p:val>
                                            <p:strVal val="#ppt_x"/>
                                          </p:val>
                                        </p:tav>
                                      </p:tavLst>
                                    </p:anim>
                                    <p:anim calcmode="lin" valueType="num">
                                      <p:cBhvr>
                                        <p:cTn id="31" dur="1000" fill="hold"/>
                                        <p:tgtEl>
                                          <p:spTgt spid="21"/>
                                        </p:tgtEl>
                                        <p:attrNameLst>
                                          <p:attrName>ppt_y</p:attrName>
                                        </p:attrNameLst>
                                      </p:cBhvr>
                                      <p:tavLst>
                                        <p:tav tm="0">
                                          <p:val>
                                            <p:strVal val="#ppt_y+.1"/>
                                          </p:val>
                                        </p:tav>
                                        <p:tav tm="100000">
                                          <p:val>
                                            <p:strVal val="#ppt_y"/>
                                          </p:val>
                                        </p:tav>
                                      </p:tavLst>
                                    </p:anim>
                                  </p:childTnLst>
                                </p:cTn>
                              </p:par>
                              <p:par>
                                <p:cTn id="32" presetID="2" presetClass="entr" presetSubtype="1" decel="100000" fill="hold" grpId="0" nodeType="withEffect">
                                  <p:stCondLst>
                                    <p:cond delay="75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1000" fill="hold"/>
                                        <p:tgtEl>
                                          <p:spTgt spid="9"/>
                                        </p:tgtEl>
                                        <p:attrNameLst>
                                          <p:attrName>ppt_x</p:attrName>
                                        </p:attrNameLst>
                                      </p:cBhvr>
                                      <p:tavLst>
                                        <p:tav tm="0">
                                          <p:val>
                                            <p:strVal val="#ppt_x"/>
                                          </p:val>
                                        </p:tav>
                                        <p:tav tm="100000">
                                          <p:val>
                                            <p:strVal val="#ppt_x"/>
                                          </p:val>
                                        </p:tav>
                                      </p:tavLst>
                                    </p:anim>
                                    <p:anim calcmode="lin" valueType="num">
                                      <p:cBhvr additive="base">
                                        <p:cTn id="35" dur="1000" fill="hold"/>
                                        <p:tgtEl>
                                          <p:spTgt spid="9"/>
                                        </p:tgtEl>
                                        <p:attrNameLst>
                                          <p:attrName>ppt_y</p:attrName>
                                        </p:attrNameLst>
                                      </p:cBhvr>
                                      <p:tavLst>
                                        <p:tav tm="0">
                                          <p:val>
                                            <p:strVal val="0-#ppt_h/2"/>
                                          </p:val>
                                        </p:tav>
                                        <p:tav tm="100000">
                                          <p:val>
                                            <p:strVal val="#ppt_y"/>
                                          </p:val>
                                        </p:tav>
                                      </p:tavLst>
                                    </p:anim>
                                  </p:childTnLst>
                                </p:cTn>
                              </p:par>
                              <p:par>
                                <p:cTn id="36" presetID="2" presetClass="entr" presetSubtype="4" decel="100000" fill="hold" nodeType="withEffect">
                                  <p:stCondLst>
                                    <p:cond delay="50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1000" fill="hold"/>
                                        <p:tgtEl>
                                          <p:spTgt spid="2"/>
                                        </p:tgtEl>
                                        <p:attrNameLst>
                                          <p:attrName>ppt_x</p:attrName>
                                        </p:attrNameLst>
                                      </p:cBhvr>
                                      <p:tavLst>
                                        <p:tav tm="0">
                                          <p:val>
                                            <p:strVal val="#ppt_x"/>
                                          </p:val>
                                        </p:tav>
                                        <p:tav tm="100000">
                                          <p:val>
                                            <p:strVal val="#ppt_x"/>
                                          </p:val>
                                        </p:tav>
                                      </p:tavLst>
                                    </p:anim>
                                    <p:anim calcmode="lin" valueType="num">
                                      <p:cBhvr additive="base">
                                        <p:cTn id="39" dur="1000" fill="hold"/>
                                        <p:tgtEl>
                                          <p:spTgt spid="2"/>
                                        </p:tgtEl>
                                        <p:attrNameLst>
                                          <p:attrName>ppt_y</p:attrName>
                                        </p:attrNameLst>
                                      </p:cBhvr>
                                      <p:tavLst>
                                        <p:tav tm="0">
                                          <p:val>
                                            <p:strVal val="1+#ppt_h/2"/>
                                          </p:val>
                                        </p:tav>
                                        <p:tav tm="100000">
                                          <p:val>
                                            <p:strVal val="#ppt_y"/>
                                          </p:val>
                                        </p:tav>
                                      </p:tavLst>
                                    </p:anim>
                                  </p:childTnLst>
                                </p:cTn>
                              </p:par>
                              <p:par>
                                <p:cTn id="40" presetID="42" presetClass="entr" presetSubtype="0" fill="hold" nodeType="withEffect">
                                  <p:stCondLst>
                                    <p:cond delay="50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2" presetClass="entr" presetSubtype="4" decel="100000" fill="hold" nodeType="withEffect">
                                  <p:stCondLst>
                                    <p:cond delay="75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1000" fill="hold"/>
                                        <p:tgtEl>
                                          <p:spTgt spid="30"/>
                                        </p:tgtEl>
                                        <p:attrNameLst>
                                          <p:attrName>ppt_x</p:attrName>
                                        </p:attrNameLst>
                                      </p:cBhvr>
                                      <p:tavLst>
                                        <p:tav tm="0">
                                          <p:val>
                                            <p:strVal val="#ppt_x"/>
                                          </p:val>
                                        </p:tav>
                                        <p:tav tm="100000">
                                          <p:val>
                                            <p:strVal val="#ppt_x"/>
                                          </p:val>
                                        </p:tav>
                                      </p:tavLst>
                                    </p:anim>
                                    <p:anim calcmode="lin" valueType="num">
                                      <p:cBhvr additive="base">
                                        <p:cTn id="48" dur="1000" fill="hold"/>
                                        <p:tgtEl>
                                          <p:spTgt spid="30"/>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100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1000" fill="hold"/>
                                        <p:tgtEl>
                                          <p:spTgt spid="33"/>
                                        </p:tgtEl>
                                        <p:attrNameLst>
                                          <p:attrName>ppt_x</p:attrName>
                                        </p:attrNameLst>
                                      </p:cBhvr>
                                      <p:tavLst>
                                        <p:tav tm="0">
                                          <p:val>
                                            <p:strVal val="#ppt_x"/>
                                          </p:val>
                                        </p:tav>
                                        <p:tav tm="100000">
                                          <p:val>
                                            <p:strVal val="#ppt_x"/>
                                          </p:val>
                                        </p:tav>
                                      </p:tavLst>
                                    </p:anim>
                                    <p:anim calcmode="lin" valueType="num">
                                      <p:cBhvr additive="base">
                                        <p:cTn id="52" dur="10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125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1000" fill="hold"/>
                                        <p:tgtEl>
                                          <p:spTgt spid="27"/>
                                        </p:tgtEl>
                                        <p:attrNameLst>
                                          <p:attrName>ppt_x</p:attrName>
                                        </p:attrNameLst>
                                      </p:cBhvr>
                                      <p:tavLst>
                                        <p:tav tm="0">
                                          <p:val>
                                            <p:strVal val="#ppt_x"/>
                                          </p:val>
                                        </p:tav>
                                        <p:tav tm="100000">
                                          <p:val>
                                            <p:strVal val="#ppt_x"/>
                                          </p:val>
                                        </p:tav>
                                      </p:tavLst>
                                    </p:anim>
                                    <p:anim calcmode="lin" valueType="num">
                                      <p:cBhvr additive="base">
                                        <p:cTn id="56" dur="10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B4F2A844-E45D-4070-A760-8BBC04A36D3C}"/>
              </a:ext>
            </a:extLst>
          </p:cNvPr>
          <p:cNvSpPr txBox="1"/>
          <p:nvPr/>
        </p:nvSpPr>
        <p:spPr>
          <a:xfrm>
            <a:off x="288758" y="1582340"/>
            <a:ext cx="6248400" cy="3693319"/>
          </a:xfrm>
          <a:prstGeom prst="rect">
            <a:avLst/>
          </a:prstGeom>
          <a:noFill/>
        </p:spPr>
        <p:txBody>
          <a:bodyPr wrap="square" rtlCol="0">
            <a:spAutoFit/>
          </a:bodyPr>
          <a:lstStyle/>
          <a:p>
            <a:pPr algn="ctr"/>
            <a:r>
              <a:rPr lang="en" sz="7200" b="1" dirty="0"/>
              <a:t>02</a:t>
            </a:r>
          </a:p>
          <a:p>
            <a:pPr algn="ctr"/>
            <a:r>
              <a:rPr lang="en" sz="5400" b="1" dirty="0"/>
              <a:t>_________</a:t>
            </a:r>
          </a:p>
          <a:p>
            <a:pPr algn="ctr"/>
            <a:endParaRPr lang="en" sz="5400" b="1" dirty="0"/>
          </a:p>
          <a:p>
            <a:pPr algn="ctr"/>
            <a:r>
              <a:rPr lang="en-US" sz="5400" dirty="0">
                <a:solidFill>
                  <a:srgbClr val="1D46F3"/>
                </a:solidFill>
                <a:latin typeface="Montserrat ExtraBold" panose="00000900000000000000" pitchFamily="50" charset="-52"/>
              </a:rPr>
              <a:t>PROBLEMÁTICA</a:t>
            </a:r>
            <a:endParaRPr lang="ru-RU" sz="5400" dirty="0">
              <a:solidFill>
                <a:srgbClr val="1D46F3"/>
              </a:solidFill>
              <a:latin typeface="Montserrat ExtraBold" panose="00000900000000000000" pitchFamily="50" charset="-52"/>
            </a:endParaRPr>
          </a:p>
        </p:txBody>
      </p:sp>
      <p:sp>
        <p:nvSpPr>
          <p:cNvPr id="5" name="CuadroTexto 4">
            <a:extLst>
              <a:ext uri="{FF2B5EF4-FFF2-40B4-BE49-F238E27FC236}">
                <a16:creationId xmlns:a16="http://schemas.microsoft.com/office/drawing/2014/main" id="{8A82ED0B-3840-42A5-BEA1-2A04C624661F}"/>
              </a:ext>
            </a:extLst>
          </p:cNvPr>
          <p:cNvSpPr txBox="1"/>
          <p:nvPr/>
        </p:nvSpPr>
        <p:spPr>
          <a:xfrm>
            <a:off x="6721642" y="1582340"/>
            <a:ext cx="5063289" cy="2554545"/>
          </a:xfrm>
          <a:prstGeom prst="rect">
            <a:avLst/>
          </a:prstGeom>
          <a:noFill/>
        </p:spPr>
        <p:txBody>
          <a:bodyPr wrap="square">
            <a:spAutoFit/>
          </a:bodyPr>
          <a:lstStyle/>
          <a:p>
            <a:pPr marL="285750" lvl="0" indent="-285750" algn="just" rtl="0">
              <a:spcBef>
                <a:spcPts val="0"/>
              </a:spcBef>
              <a:spcAft>
                <a:spcPts val="0"/>
              </a:spcAft>
              <a:buFont typeface="Arial" panose="020B0604020202020204" pitchFamily="34" charset="0"/>
              <a:buChar char="•"/>
            </a:pPr>
            <a:endParaRPr lang="es-MX" sz="2000" b="1" dirty="0">
              <a:solidFill>
                <a:schemeClr val="bg2">
                  <a:lumMod val="50000"/>
                </a:schemeClr>
              </a:solidFill>
              <a:cs typeface="Arial" panose="020B0604020202020204" pitchFamily="34" charset="0"/>
            </a:endParaRPr>
          </a:p>
          <a:p>
            <a:pPr marL="285750" lvl="0" indent="-285750" algn="just" rtl="0">
              <a:spcBef>
                <a:spcPts val="0"/>
              </a:spcBef>
              <a:spcAft>
                <a:spcPts val="0"/>
              </a:spcAft>
              <a:buFont typeface="Arial" panose="020B0604020202020204" pitchFamily="34" charset="0"/>
              <a:buChar char="•"/>
            </a:pPr>
            <a:endParaRPr lang="es-MX" sz="2000" b="1" dirty="0">
              <a:solidFill>
                <a:schemeClr val="bg2">
                  <a:lumMod val="50000"/>
                </a:schemeClr>
              </a:solidFill>
              <a:cs typeface="Arial" panose="020B0604020202020204" pitchFamily="34" charset="0"/>
            </a:endParaRPr>
          </a:p>
          <a:p>
            <a:pPr lvl="0" algn="just" rtl="0">
              <a:spcBef>
                <a:spcPts val="0"/>
              </a:spcBef>
              <a:spcAft>
                <a:spcPts val="0"/>
              </a:spcAft>
            </a:pPr>
            <a:r>
              <a:rPr lang="es-MX" sz="2000" b="1" dirty="0">
                <a:solidFill>
                  <a:schemeClr val="bg2">
                    <a:lumMod val="50000"/>
                  </a:schemeClr>
                </a:solidFill>
                <a:cs typeface="Arial" panose="020B0604020202020204" pitchFamily="34" charset="0"/>
              </a:rPr>
              <a:t>¿Tienes la necesidad de que alguien te recomiende un buen equipo con la mejor relación calidad/precio?</a:t>
            </a:r>
          </a:p>
          <a:p>
            <a:pPr lvl="0" algn="just" rtl="0">
              <a:spcBef>
                <a:spcPts val="0"/>
              </a:spcBef>
              <a:spcAft>
                <a:spcPts val="0"/>
              </a:spcAft>
            </a:pPr>
            <a:endParaRPr lang="es-MX" sz="2000" b="1" dirty="0">
              <a:solidFill>
                <a:schemeClr val="bg2">
                  <a:lumMod val="50000"/>
                </a:schemeClr>
              </a:solidFill>
              <a:cs typeface="Arial" panose="020B0604020202020204" pitchFamily="34" charset="0"/>
            </a:endParaRPr>
          </a:p>
          <a:p>
            <a:pPr lvl="0" algn="just" rtl="0">
              <a:spcBef>
                <a:spcPts val="0"/>
              </a:spcBef>
              <a:spcAft>
                <a:spcPts val="0"/>
              </a:spcAft>
            </a:pPr>
            <a:endParaRPr lang="es-MX" sz="2000" b="1" dirty="0">
              <a:solidFill>
                <a:schemeClr val="bg2">
                  <a:lumMod val="50000"/>
                </a:schemeClr>
              </a:solidFill>
              <a:cs typeface="Arial" panose="020B0604020202020204" pitchFamily="34" charset="0"/>
            </a:endParaRPr>
          </a:p>
          <a:p>
            <a:pPr lvl="0" algn="just" rtl="0">
              <a:spcBef>
                <a:spcPts val="0"/>
              </a:spcBef>
              <a:spcAft>
                <a:spcPts val="0"/>
              </a:spcAft>
            </a:pPr>
            <a:endParaRPr lang="es-MX" sz="2000" b="1"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177772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25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1000" fill="hold"/>
                                        <p:tgtEl>
                                          <p:spTgt spid="45"/>
                                        </p:tgtEl>
                                        <p:attrNameLst>
                                          <p:attrName>ppt_x</p:attrName>
                                        </p:attrNameLst>
                                      </p:cBhvr>
                                      <p:tavLst>
                                        <p:tav tm="0">
                                          <p:val>
                                            <p:strVal val="0-#ppt_w/2"/>
                                          </p:val>
                                        </p:tav>
                                        <p:tav tm="100000">
                                          <p:val>
                                            <p:strVal val="#ppt_x"/>
                                          </p:val>
                                        </p:tav>
                                      </p:tavLst>
                                    </p:anim>
                                    <p:anim calcmode="lin" valueType="num">
                                      <p:cBhvr additive="base">
                                        <p:cTn id="8" dur="1000" fill="hold"/>
                                        <p:tgtEl>
                                          <p:spTgt spid="45"/>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125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cxnSp>
        <p:nvCxnSpPr>
          <p:cNvPr id="660" name="Google Shape;660;p40"/>
          <p:cNvCxnSpPr/>
          <p:nvPr/>
        </p:nvCxnSpPr>
        <p:spPr>
          <a:xfrm rot="10800000">
            <a:off x="4531200" y="3121723"/>
            <a:ext cx="3129600" cy="0"/>
          </a:xfrm>
          <a:prstGeom prst="straightConnector1">
            <a:avLst/>
          </a:prstGeom>
          <a:noFill/>
          <a:ln w="28575" cap="flat" cmpd="sng">
            <a:solidFill>
              <a:schemeClr val="dk1"/>
            </a:solidFill>
            <a:prstDash val="solid"/>
            <a:round/>
            <a:headEnd type="none" w="med" len="med"/>
            <a:tailEnd type="none" w="med" len="med"/>
          </a:ln>
        </p:spPr>
      </p:cxnSp>
      <p:sp>
        <p:nvSpPr>
          <p:cNvPr id="659" name="Google Shape;659;p40"/>
          <p:cNvSpPr txBox="1">
            <a:spLocks noGrp="1"/>
          </p:cNvSpPr>
          <p:nvPr>
            <p:ph type="title"/>
          </p:nvPr>
        </p:nvSpPr>
        <p:spPr>
          <a:xfrm>
            <a:off x="1029749" y="277625"/>
            <a:ext cx="10132499" cy="2632941"/>
          </a:xfrm>
          <a:prstGeom prst="roundRect">
            <a:avLst/>
          </a:prstGeom>
        </p:spPr>
        <p:style>
          <a:lnRef idx="2">
            <a:schemeClr val="accent1"/>
          </a:lnRef>
          <a:fillRef idx="1">
            <a:schemeClr val="lt1"/>
          </a:fillRef>
          <a:effectRef idx="0">
            <a:schemeClr val="accent1"/>
          </a:effectRef>
          <a:fontRef idx="minor">
            <a:schemeClr val="dk1"/>
          </a:fontRef>
        </p:style>
        <p:txBody>
          <a:bodyPr spcFirstLastPara="1" vert="horz" wrap="square" lIns="121900" tIns="121900" rIns="121900" bIns="121900" rtlCol="0" anchor="ctr" anchorCtr="0">
            <a:noAutofit/>
          </a:bodyPr>
          <a:lstStyle/>
          <a:p>
            <a:r>
              <a:rPr lang="en" sz="3600" b="1" dirty="0">
                <a:solidFill>
                  <a:schemeClr val="accent1">
                    <a:lumMod val="75000"/>
                  </a:schemeClr>
                </a:solidFill>
              </a:rPr>
              <a:t>Esta es la problemática que detectamos y quisimos desarrollar una excelente solución</a:t>
            </a:r>
            <a:endParaRPr sz="3600" b="1" dirty="0">
              <a:solidFill>
                <a:schemeClr val="accent1">
                  <a:lumMod val="75000"/>
                </a:schemeClr>
              </a:solidFill>
            </a:endParaRPr>
          </a:p>
        </p:txBody>
      </p:sp>
      <p:pic>
        <p:nvPicPr>
          <p:cNvPr id="4" name="Imagen 3">
            <a:extLst>
              <a:ext uri="{FF2B5EF4-FFF2-40B4-BE49-F238E27FC236}">
                <a16:creationId xmlns:a16="http://schemas.microsoft.com/office/drawing/2014/main" id="{44BFFDC5-DB91-40A9-9DBE-F665BC2A9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792713">
            <a:off x="7406260" y="3908017"/>
            <a:ext cx="1971625" cy="2666291"/>
          </a:xfrm>
          <a:prstGeom prst="rect">
            <a:avLst/>
          </a:prstGeom>
        </p:spPr>
      </p:pic>
      <p:pic>
        <p:nvPicPr>
          <p:cNvPr id="8" name="Imagen 7">
            <a:extLst>
              <a:ext uri="{FF2B5EF4-FFF2-40B4-BE49-F238E27FC236}">
                <a16:creationId xmlns:a16="http://schemas.microsoft.com/office/drawing/2014/main" id="{2A60BDF1-D3CA-42E3-86CA-616BF085CB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463242">
            <a:off x="2545982" y="4210185"/>
            <a:ext cx="2143125" cy="2143125"/>
          </a:xfrm>
          <a:prstGeom prst="rect">
            <a:avLst/>
          </a:prstGeom>
        </p:spPr>
      </p:pic>
      <p:pic>
        <p:nvPicPr>
          <p:cNvPr id="12" name="Imagen 11">
            <a:extLst>
              <a:ext uri="{FF2B5EF4-FFF2-40B4-BE49-F238E27FC236}">
                <a16:creationId xmlns:a16="http://schemas.microsoft.com/office/drawing/2014/main" id="{A0E5644C-D320-47B1-97FE-E701A646346A}"/>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024437" y="3364311"/>
            <a:ext cx="2143125" cy="2143125"/>
          </a:xfrm>
          <a:prstGeom prst="rect">
            <a:avLst/>
          </a:prstGeom>
        </p:spPr>
      </p:pic>
      <p:pic>
        <p:nvPicPr>
          <p:cNvPr id="9" name="Imagen 8">
            <a:hlinkClick r:id="rId6" action="ppaction://hlinksldjump"/>
            <a:extLst>
              <a:ext uri="{FF2B5EF4-FFF2-40B4-BE49-F238E27FC236}">
                <a16:creationId xmlns:a16="http://schemas.microsoft.com/office/drawing/2014/main" id="{EF98793D-4620-4F76-8448-C7605C89D5AF}"/>
              </a:ext>
            </a:extLst>
          </p:cNvPr>
          <p:cNvPicPr>
            <a:picLocks noChangeAspect="1"/>
          </p:cNvPicPr>
          <p:nvPr/>
        </p:nvPicPr>
        <p:blipFill rotWithShape="1">
          <a:blip r:embed="rId7">
            <a:duotone>
              <a:schemeClr val="accent2">
                <a:shade val="45000"/>
                <a:satMod val="135000"/>
              </a:schemeClr>
              <a:prstClr val="white"/>
            </a:duotone>
            <a:extLst>
              <a:ext uri="{BEBA8EAE-BF5A-486C-A8C5-ECC9F3942E4B}">
                <a14:imgProps xmlns:a14="http://schemas.microsoft.com/office/drawing/2010/main">
                  <a14:imgLayer r:embed="rId8">
                    <a14:imgEffect>
                      <a14:artisticFilmGrain/>
                    </a14:imgEffect>
                  </a14:imgLayer>
                </a14:imgProps>
              </a:ext>
            </a:extLst>
          </a:blip>
          <a:srcRect l="11550" t="24110" r="54768" b="26826"/>
          <a:stretch/>
        </p:blipFill>
        <p:spPr>
          <a:xfrm>
            <a:off x="11221453" y="5937663"/>
            <a:ext cx="970547" cy="9203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59"/>
                                        </p:tgtEl>
                                        <p:attrNameLst>
                                          <p:attrName>style.visibility</p:attrName>
                                        </p:attrNameLst>
                                      </p:cBhvr>
                                      <p:to>
                                        <p:strVal val="visible"/>
                                      </p:to>
                                    </p:set>
                                    <p:anim calcmode="lin" valueType="num">
                                      <p:cBhvr additive="base">
                                        <p:cTn id="7" dur="500" fill="hold"/>
                                        <p:tgtEl>
                                          <p:spTgt spid="659"/>
                                        </p:tgtEl>
                                        <p:attrNameLst>
                                          <p:attrName>ppt_x</p:attrName>
                                        </p:attrNameLst>
                                      </p:cBhvr>
                                      <p:tavLst>
                                        <p:tav tm="0">
                                          <p:val>
                                            <p:strVal val="#ppt_x"/>
                                          </p:val>
                                        </p:tav>
                                        <p:tav tm="100000">
                                          <p:val>
                                            <p:strVal val="#ppt_x"/>
                                          </p:val>
                                        </p:tav>
                                      </p:tavLst>
                                    </p:anim>
                                    <p:anim calcmode="lin" valueType="num">
                                      <p:cBhvr additive="base">
                                        <p:cTn id="8" dur="500" fill="hold"/>
                                        <p:tgtEl>
                                          <p:spTgt spid="65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B4F2A844-E45D-4070-A760-8BBC04A36D3C}"/>
              </a:ext>
            </a:extLst>
          </p:cNvPr>
          <p:cNvSpPr txBox="1"/>
          <p:nvPr/>
        </p:nvSpPr>
        <p:spPr>
          <a:xfrm>
            <a:off x="0" y="1582340"/>
            <a:ext cx="6248400" cy="3693319"/>
          </a:xfrm>
          <a:prstGeom prst="rect">
            <a:avLst/>
          </a:prstGeom>
          <a:noFill/>
        </p:spPr>
        <p:txBody>
          <a:bodyPr wrap="square" rtlCol="0">
            <a:spAutoFit/>
          </a:bodyPr>
          <a:lstStyle/>
          <a:p>
            <a:pPr algn="ctr"/>
            <a:r>
              <a:rPr lang="en" sz="7200" b="1" dirty="0"/>
              <a:t>03</a:t>
            </a:r>
          </a:p>
          <a:p>
            <a:pPr algn="ctr"/>
            <a:r>
              <a:rPr lang="en" sz="5400" b="1" dirty="0"/>
              <a:t>_________</a:t>
            </a:r>
          </a:p>
          <a:p>
            <a:pPr algn="ctr"/>
            <a:endParaRPr lang="en" sz="5400" b="1" dirty="0"/>
          </a:p>
          <a:p>
            <a:pPr algn="ctr"/>
            <a:r>
              <a:rPr lang="en-US" sz="5400" dirty="0">
                <a:solidFill>
                  <a:srgbClr val="5369FF"/>
                </a:solidFill>
                <a:latin typeface="Montserrat ExtraBold" panose="00000900000000000000" pitchFamily="50" charset="-52"/>
              </a:rPr>
              <a:t>GI-FI BOT</a:t>
            </a:r>
            <a:endParaRPr lang="ru-RU" sz="5400" dirty="0">
              <a:solidFill>
                <a:srgbClr val="5369FF"/>
              </a:solidFill>
              <a:latin typeface="Montserrat ExtraBold" panose="00000900000000000000" pitchFamily="50" charset="-52"/>
            </a:endParaRPr>
          </a:p>
        </p:txBody>
      </p:sp>
      <p:sp>
        <p:nvSpPr>
          <p:cNvPr id="6" name="CuadroTexto 5">
            <a:extLst>
              <a:ext uri="{FF2B5EF4-FFF2-40B4-BE49-F238E27FC236}">
                <a16:creationId xmlns:a16="http://schemas.microsoft.com/office/drawing/2014/main" id="{0A4662EA-EB44-4B3C-BD0A-6E8835107A3C}"/>
              </a:ext>
            </a:extLst>
          </p:cNvPr>
          <p:cNvSpPr txBox="1"/>
          <p:nvPr/>
        </p:nvSpPr>
        <p:spPr>
          <a:xfrm>
            <a:off x="5698933" y="579520"/>
            <a:ext cx="6096000" cy="1292662"/>
          </a:xfrm>
          <a:prstGeom prst="rect">
            <a:avLst/>
          </a:prstGeom>
          <a:noFill/>
        </p:spPr>
        <p:txBody>
          <a:bodyPr wrap="square">
            <a:spAutoFit/>
          </a:bodyPr>
          <a:lstStyle/>
          <a:p>
            <a:pPr marL="0" lvl="0" indent="0" algn="ctr" rtl="0">
              <a:spcBef>
                <a:spcPts val="0"/>
              </a:spcBef>
              <a:spcAft>
                <a:spcPts val="0"/>
              </a:spcAft>
              <a:buNone/>
            </a:pPr>
            <a:r>
              <a:rPr lang="es-MX" b="1" dirty="0">
                <a:solidFill>
                  <a:schemeClr val="tx2">
                    <a:lumMod val="50000"/>
                  </a:schemeClr>
                </a:solidFill>
              </a:rPr>
              <a:t>Presentamos a </a:t>
            </a:r>
            <a:r>
              <a:rPr lang="es-MX" sz="2400" b="1" dirty="0">
                <a:solidFill>
                  <a:srgbClr val="5369FF"/>
                </a:solidFill>
              </a:rPr>
              <a:t>GI-FI BOT</a:t>
            </a:r>
          </a:p>
          <a:p>
            <a:pPr marL="0" lvl="0" indent="0" algn="ctr" rtl="0">
              <a:spcBef>
                <a:spcPts val="0"/>
              </a:spcBef>
              <a:spcAft>
                <a:spcPts val="0"/>
              </a:spcAft>
              <a:buNone/>
            </a:pPr>
            <a:endParaRPr lang="es-MX" b="1" dirty="0">
              <a:solidFill>
                <a:schemeClr val="tx2">
                  <a:lumMod val="50000"/>
                </a:schemeClr>
              </a:solidFill>
            </a:endParaRPr>
          </a:p>
          <a:p>
            <a:pPr marL="0" lvl="0" indent="0" algn="ctr" rtl="0">
              <a:spcBef>
                <a:spcPts val="0"/>
              </a:spcBef>
              <a:spcAft>
                <a:spcPts val="0"/>
              </a:spcAft>
              <a:buNone/>
            </a:pPr>
            <a:r>
              <a:rPr lang="es-MX" b="1" dirty="0">
                <a:solidFill>
                  <a:schemeClr val="tx2">
                    <a:lumMod val="50000"/>
                  </a:schemeClr>
                </a:solidFill>
              </a:rPr>
              <a:t>Tu asistente virtual que te guiará a tomar la mejor decisión de compra</a:t>
            </a:r>
          </a:p>
        </p:txBody>
      </p:sp>
      <p:pic>
        <p:nvPicPr>
          <p:cNvPr id="3" name="Imagen 2">
            <a:extLst>
              <a:ext uri="{FF2B5EF4-FFF2-40B4-BE49-F238E27FC236}">
                <a16:creationId xmlns:a16="http://schemas.microsoft.com/office/drawing/2014/main" id="{063C96EB-C6DE-459C-BAFF-EEE780ACA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3301" y="2431087"/>
            <a:ext cx="4329113" cy="3670210"/>
          </a:xfrm>
          <a:prstGeom prst="rect">
            <a:avLst/>
          </a:prstGeom>
        </p:spPr>
      </p:pic>
    </p:spTree>
    <p:extLst>
      <p:ext uri="{BB962C8B-B14F-4D97-AF65-F5344CB8AC3E}">
        <p14:creationId xmlns:p14="http://schemas.microsoft.com/office/powerpoint/2010/main" val="260700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25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1000" fill="hold"/>
                                        <p:tgtEl>
                                          <p:spTgt spid="45"/>
                                        </p:tgtEl>
                                        <p:attrNameLst>
                                          <p:attrName>ppt_x</p:attrName>
                                        </p:attrNameLst>
                                      </p:cBhvr>
                                      <p:tavLst>
                                        <p:tav tm="0">
                                          <p:val>
                                            <p:strVal val="0-#ppt_w/2"/>
                                          </p:val>
                                        </p:tav>
                                        <p:tav tm="100000">
                                          <p:val>
                                            <p:strVal val="#ppt_x"/>
                                          </p:val>
                                        </p:tav>
                                      </p:tavLst>
                                    </p:anim>
                                    <p:anim calcmode="lin" valueType="num">
                                      <p:cBhvr additive="base">
                                        <p:cTn id="8" dur="1000" fill="hold"/>
                                        <p:tgtEl>
                                          <p:spTgt spid="45"/>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1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6"/>
          <p:cNvSpPr>
            <a:spLocks noChangeArrowheads="1"/>
          </p:cNvSpPr>
          <p:nvPr/>
        </p:nvSpPr>
        <p:spPr bwMode="auto">
          <a:xfrm>
            <a:off x="6357938" y="3697288"/>
            <a:ext cx="1277938" cy="1279525"/>
          </a:xfrm>
          <a:prstGeom prst="ellipse">
            <a:avLst/>
          </a:prstGeom>
          <a:solidFill>
            <a:schemeClr val="accent4"/>
          </a:solidFill>
          <a:ln>
            <a:noFill/>
          </a:ln>
          <a:effectLst>
            <a:outerShdw blurRad="254000" dist="190500" dir="2400000" sx="94000" sy="94000" algn="ctr" rotWithShape="0">
              <a:schemeClr val="accent4">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ru-RU"/>
          </a:p>
        </p:txBody>
      </p:sp>
      <p:sp>
        <p:nvSpPr>
          <p:cNvPr id="7" name="Oval 7"/>
          <p:cNvSpPr>
            <a:spLocks noChangeArrowheads="1"/>
          </p:cNvSpPr>
          <p:nvPr/>
        </p:nvSpPr>
        <p:spPr bwMode="auto">
          <a:xfrm>
            <a:off x="6357938" y="1884363"/>
            <a:ext cx="1277938" cy="1279525"/>
          </a:xfrm>
          <a:prstGeom prst="ellipse">
            <a:avLst/>
          </a:prstGeom>
          <a:solidFill>
            <a:schemeClr val="accent3"/>
          </a:solidFill>
          <a:ln>
            <a:noFill/>
          </a:ln>
          <a:effectLst>
            <a:outerShdw blurRad="254000" dist="190500" dir="2400000" sx="94000" sy="94000" algn="ctr" rotWithShape="0">
              <a:schemeClr val="accent3">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ru-RU"/>
          </a:p>
        </p:txBody>
      </p:sp>
      <p:sp>
        <p:nvSpPr>
          <p:cNvPr id="8" name="Oval 8"/>
          <p:cNvSpPr>
            <a:spLocks noChangeArrowheads="1"/>
          </p:cNvSpPr>
          <p:nvPr/>
        </p:nvSpPr>
        <p:spPr bwMode="auto">
          <a:xfrm>
            <a:off x="4545013" y="3697288"/>
            <a:ext cx="1279525" cy="1279525"/>
          </a:xfrm>
          <a:prstGeom prst="ellipse">
            <a:avLst/>
          </a:prstGeom>
          <a:solidFill>
            <a:schemeClr val="accent1"/>
          </a:solidFill>
          <a:ln>
            <a:noFill/>
          </a:ln>
          <a:effectLst>
            <a:outerShdw blurRad="254000" dist="190500" dir="2400000" sx="94000" sy="94000" algn="ctr" rotWithShape="0">
              <a:schemeClr val="accent1">
                <a:alpha val="40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ru-RU"/>
          </a:p>
        </p:txBody>
      </p:sp>
      <p:sp>
        <p:nvSpPr>
          <p:cNvPr id="9" name="Oval 9"/>
          <p:cNvSpPr>
            <a:spLocks noChangeArrowheads="1"/>
          </p:cNvSpPr>
          <p:nvPr/>
        </p:nvSpPr>
        <p:spPr bwMode="auto">
          <a:xfrm>
            <a:off x="4545013" y="1884363"/>
            <a:ext cx="1279525" cy="1279525"/>
          </a:xfrm>
          <a:prstGeom prst="ellipse">
            <a:avLst/>
          </a:prstGeom>
          <a:solidFill>
            <a:schemeClr val="accent2"/>
          </a:solidFill>
          <a:ln>
            <a:noFill/>
          </a:ln>
          <a:effectLst>
            <a:outerShdw blurRad="254000" dist="190500" dir="2400000" sx="94000" sy="94000" algn="ctr" rotWithShape="0">
              <a:schemeClr val="accent2">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ru-RU"/>
          </a:p>
        </p:txBody>
      </p:sp>
      <p:sp>
        <p:nvSpPr>
          <p:cNvPr id="42" name="Freeform 11"/>
          <p:cNvSpPr>
            <a:spLocks noEditPoints="1"/>
          </p:cNvSpPr>
          <p:nvPr/>
        </p:nvSpPr>
        <p:spPr bwMode="auto">
          <a:xfrm>
            <a:off x="6791326" y="4132263"/>
            <a:ext cx="409574" cy="409574"/>
          </a:xfrm>
          <a:custGeom>
            <a:avLst/>
            <a:gdLst>
              <a:gd name="T0" fmla="*/ 61 w 156"/>
              <a:gd name="T1" fmla="*/ 33 h 156"/>
              <a:gd name="T2" fmla="*/ 78 w 156"/>
              <a:gd name="T3" fmla="*/ 15 h 156"/>
              <a:gd name="T4" fmla="*/ 95 w 156"/>
              <a:gd name="T5" fmla="*/ 33 h 156"/>
              <a:gd name="T6" fmla="*/ 78 w 156"/>
              <a:gd name="T7" fmla="*/ 50 h 156"/>
              <a:gd name="T8" fmla="*/ 61 w 156"/>
              <a:gd name="T9" fmla="*/ 33 h 156"/>
              <a:gd name="T10" fmla="*/ 101 w 156"/>
              <a:gd name="T11" fmla="*/ 57 h 156"/>
              <a:gd name="T12" fmla="*/ 55 w 156"/>
              <a:gd name="T13" fmla="*/ 57 h 156"/>
              <a:gd name="T14" fmla="*/ 49 w 156"/>
              <a:gd name="T15" fmla="*/ 63 h 156"/>
              <a:gd name="T16" fmla="*/ 49 w 156"/>
              <a:gd name="T17" fmla="*/ 103 h 156"/>
              <a:gd name="T18" fmla="*/ 55 w 156"/>
              <a:gd name="T19" fmla="*/ 109 h 156"/>
              <a:gd name="T20" fmla="*/ 61 w 156"/>
              <a:gd name="T21" fmla="*/ 109 h 156"/>
              <a:gd name="T22" fmla="*/ 61 w 156"/>
              <a:gd name="T23" fmla="*/ 150 h 156"/>
              <a:gd name="T24" fmla="*/ 67 w 156"/>
              <a:gd name="T25" fmla="*/ 156 h 156"/>
              <a:gd name="T26" fmla="*/ 90 w 156"/>
              <a:gd name="T27" fmla="*/ 156 h 156"/>
              <a:gd name="T28" fmla="*/ 96 w 156"/>
              <a:gd name="T29" fmla="*/ 150 h 156"/>
              <a:gd name="T30" fmla="*/ 96 w 156"/>
              <a:gd name="T31" fmla="*/ 109 h 156"/>
              <a:gd name="T32" fmla="*/ 101 w 156"/>
              <a:gd name="T33" fmla="*/ 109 h 156"/>
              <a:gd name="T34" fmla="*/ 107 w 156"/>
              <a:gd name="T35" fmla="*/ 103 h 156"/>
              <a:gd name="T36" fmla="*/ 107 w 156"/>
              <a:gd name="T37" fmla="*/ 63 h 156"/>
              <a:gd name="T38" fmla="*/ 101 w 156"/>
              <a:gd name="T39" fmla="*/ 57 h 156"/>
              <a:gd name="T40" fmla="*/ 129 w 156"/>
              <a:gd name="T41" fmla="*/ 33 h 156"/>
              <a:gd name="T42" fmla="*/ 145 w 156"/>
              <a:gd name="T43" fmla="*/ 16 h 156"/>
              <a:gd name="T44" fmla="*/ 129 w 156"/>
              <a:gd name="T45" fmla="*/ 0 h 156"/>
              <a:gd name="T46" fmla="*/ 113 w 156"/>
              <a:gd name="T47" fmla="*/ 16 h 156"/>
              <a:gd name="T48" fmla="*/ 129 w 156"/>
              <a:gd name="T49" fmla="*/ 33 h 156"/>
              <a:gd name="T50" fmla="*/ 151 w 156"/>
              <a:gd name="T51" fmla="*/ 39 h 156"/>
              <a:gd name="T52" fmla="*/ 108 w 156"/>
              <a:gd name="T53" fmla="*/ 39 h 156"/>
              <a:gd name="T54" fmla="*/ 103 w 156"/>
              <a:gd name="T55" fmla="*/ 45 h 156"/>
              <a:gd name="T56" fmla="*/ 103 w 156"/>
              <a:gd name="T57" fmla="*/ 46 h 156"/>
              <a:gd name="T58" fmla="*/ 119 w 156"/>
              <a:gd name="T59" fmla="*/ 63 h 156"/>
              <a:gd name="T60" fmla="*/ 119 w 156"/>
              <a:gd name="T61" fmla="*/ 103 h 156"/>
              <a:gd name="T62" fmla="*/ 113 w 156"/>
              <a:gd name="T63" fmla="*/ 116 h 156"/>
              <a:gd name="T64" fmla="*/ 113 w 156"/>
              <a:gd name="T65" fmla="*/ 126 h 156"/>
              <a:gd name="T66" fmla="*/ 119 w 156"/>
              <a:gd name="T67" fmla="*/ 131 h 156"/>
              <a:gd name="T68" fmla="*/ 140 w 156"/>
              <a:gd name="T69" fmla="*/ 131 h 156"/>
              <a:gd name="T70" fmla="*/ 146 w 156"/>
              <a:gd name="T71" fmla="*/ 126 h 156"/>
              <a:gd name="T72" fmla="*/ 146 w 156"/>
              <a:gd name="T73" fmla="*/ 87 h 156"/>
              <a:gd name="T74" fmla="*/ 151 w 156"/>
              <a:gd name="T75" fmla="*/ 87 h 156"/>
              <a:gd name="T76" fmla="*/ 156 w 156"/>
              <a:gd name="T77" fmla="*/ 82 h 156"/>
              <a:gd name="T78" fmla="*/ 156 w 156"/>
              <a:gd name="T79" fmla="*/ 45 h 156"/>
              <a:gd name="T80" fmla="*/ 151 w 156"/>
              <a:gd name="T81" fmla="*/ 39 h 156"/>
              <a:gd name="T82" fmla="*/ 43 w 156"/>
              <a:gd name="T83" fmla="*/ 16 h 156"/>
              <a:gd name="T84" fmla="*/ 27 w 156"/>
              <a:gd name="T85" fmla="*/ 0 h 156"/>
              <a:gd name="T86" fmla="*/ 10 w 156"/>
              <a:gd name="T87" fmla="*/ 16 h 156"/>
              <a:gd name="T88" fmla="*/ 27 w 156"/>
              <a:gd name="T89" fmla="*/ 33 h 156"/>
              <a:gd name="T90" fmla="*/ 43 w 156"/>
              <a:gd name="T91" fmla="*/ 16 h 156"/>
              <a:gd name="T92" fmla="*/ 0 w 156"/>
              <a:gd name="T93" fmla="*/ 45 h 156"/>
              <a:gd name="T94" fmla="*/ 0 w 156"/>
              <a:gd name="T95" fmla="*/ 82 h 156"/>
              <a:gd name="T96" fmla="*/ 5 w 156"/>
              <a:gd name="T97" fmla="*/ 87 h 156"/>
              <a:gd name="T98" fmla="*/ 10 w 156"/>
              <a:gd name="T99" fmla="*/ 87 h 156"/>
              <a:gd name="T100" fmla="*/ 10 w 156"/>
              <a:gd name="T101" fmla="*/ 126 h 156"/>
              <a:gd name="T102" fmla="*/ 16 w 156"/>
              <a:gd name="T103" fmla="*/ 131 h 156"/>
              <a:gd name="T104" fmla="*/ 37 w 156"/>
              <a:gd name="T105" fmla="*/ 131 h 156"/>
              <a:gd name="T106" fmla="*/ 43 w 156"/>
              <a:gd name="T107" fmla="*/ 126 h 156"/>
              <a:gd name="T108" fmla="*/ 43 w 156"/>
              <a:gd name="T109" fmla="*/ 116 h 156"/>
              <a:gd name="T110" fmla="*/ 37 w 156"/>
              <a:gd name="T111" fmla="*/ 103 h 156"/>
              <a:gd name="T112" fmla="*/ 37 w 156"/>
              <a:gd name="T113" fmla="*/ 63 h 156"/>
              <a:gd name="T114" fmla="*/ 53 w 156"/>
              <a:gd name="T115" fmla="*/ 46 h 156"/>
              <a:gd name="T116" fmla="*/ 53 w 156"/>
              <a:gd name="T117" fmla="*/ 45 h 156"/>
              <a:gd name="T118" fmla="*/ 48 w 156"/>
              <a:gd name="T119" fmla="*/ 39 h 156"/>
              <a:gd name="T120" fmla="*/ 5 w 156"/>
              <a:gd name="T121" fmla="*/ 39 h 156"/>
              <a:gd name="T122" fmla="*/ 0 w 156"/>
              <a:gd name="T123" fmla="*/ 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6" h="156">
                <a:moveTo>
                  <a:pt x="61" y="33"/>
                </a:moveTo>
                <a:cubicBezTo>
                  <a:pt x="61" y="23"/>
                  <a:pt x="68" y="15"/>
                  <a:pt x="78" y="15"/>
                </a:cubicBezTo>
                <a:cubicBezTo>
                  <a:pt x="88" y="15"/>
                  <a:pt x="95" y="23"/>
                  <a:pt x="95" y="33"/>
                </a:cubicBezTo>
                <a:cubicBezTo>
                  <a:pt x="95" y="42"/>
                  <a:pt x="88" y="50"/>
                  <a:pt x="78" y="50"/>
                </a:cubicBezTo>
                <a:cubicBezTo>
                  <a:pt x="68" y="50"/>
                  <a:pt x="61" y="42"/>
                  <a:pt x="61" y="33"/>
                </a:cubicBezTo>
                <a:close/>
                <a:moveTo>
                  <a:pt x="101" y="57"/>
                </a:moveTo>
                <a:cubicBezTo>
                  <a:pt x="55" y="57"/>
                  <a:pt x="55" y="57"/>
                  <a:pt x="55" y="57"/>
                </a:cubicBezTo>
                <a:cubicBezTo>
                  <a:pt x="52" y="57"/>
                  <a:pt x="49" y="60"/>
                  <a:pt x="49" y="63"/>
                </a:cubicBezTo>
                <a:cubicBezTo>
                  <a:pt x="49" y="103"/>
                  <a:pt x="49" y="103"/>
                  <a:pt x="49" y="103"/>
                </a:cubicBezTo>
                <a:cubicBezTo>
                  <a:pt x="49" y="106"/>
                  <a:pt x="52" y="109"/>
                  <a:pt x="55" y="109"/>
                </a:cubicBezTo>
                <a:cubicBezTo>
                  <a:pt x="61" y="109"/>
                  <a:pt x="61" y="109"/>
                  <a:pt x="61" y="109"/>
                </a:cubicBezTo>
                <a:cubicBezTo>
                  <a:pt x="61" y="150"/>
                  <a:pt x="61" y="150"/>
                  <a:pt x="61" y="150"/>
                </a:cubicBezTo>
                <a:cubicBezTo>
                  <a:pt x="61" y="153"/>
                  <a:pt x="63" y="156"/>
                  <a:pt x="67" y="156"/>
                </a:cubicBezTo>
                <a:cubicBezTo>
                  <a:pt x="90" y="156"/>
                  <a:pt x="90" y="156"/>
                  <a:pt x="90" y="156"/>
                </a:cubicBezTo>
                <a:cubicBezTo>
                  <a:pt x="93" y="156"/>
                  <a:pt x="96" y="153"/>
                  <a:pt x="96" y="150"/>
                </a:cubicBezTo>
                <a:cubicBezTo>
                  <a:pt x="96" y="109"/>
                  <a:pt x="96" y="109"/>
                  <a:pt x="96" y="109"/>
                </a:cubicBezTo>
                <a:cubicBezTo>
                  <a:pt x="101" y="109"/>
                  <a:pt x="101" y="109"/>
                  <a:pt x="101" y="109"/>
                </a:cubicBezTo>
                <a:cubicBezTo>
                  <a:pt x="104" y="109"/>
                  <a:pt x="107" y="106"/>
                  <a:pt x="107" y="103"/>
                </a:cubicBezTo>
                <a:cubicBezTo>
                  <a:pt x="107" y="63"/>
                  <a:pt x="107" y="63"/>
                  <a:pt x="107" y="63"/>
                </a:cubicBezTo>
                <a:cubicBezTo>
                  <a:pt x="107" y="60"/>
                  <a:pt x="104" y="57"/>
                  <a:pt x="101" y="57"/>
                </a:cubicBezTo>
                <a:close/>
                <a:moveTo>
                  <a:pt x="129" y="33"/>
                </a:moveTo>
                <a:cubicBezTo>
                  <a:pt x="138" y="33"/>
                  <a:pt x="145" y="25"/>
                  <a:pt x="145" y="16"/>
                </a:cubicBezTo>
                <a:cubicBezTo>
                  <a:pt x="145" y="7"/>
                  <a:pt x="138" y="0"/>
                  <a:pt x="129" y="0"/>
                </a:cubicBezTo>
                <a:cubicBezTo>
                  <a:pt x="120" y="0"/>
                  <a:pt x="113" y="7"/>
                  <a:pt x="113" y="16"/>
                </a:cubicBezTo>
                <a:cubicBezTo>
                  <a:pt x="113" y="25"/>
                  <a:pt x="120" y="33"/>
                  <a:pt x="129" y="33"/>
                </a:cubicBezTo>
                <a:close/>
                <a:moveTo>
                  <a:pt x="151" y="39"/>
                </a:moveTo>
                <a:cubicBezTo>
                  <a:pt x="108" y="39"/>
                  <a:pt x="108" y="39"/>
                  <a:pt x="108" y="39"/>
                </a:cubicBezTo>
                <a:cubicBezTo>
                  <a:pt x="105" y="39"/>
                  <a:pt x="103" y="42"/>
                  <a:pt x="103" y="45"/>
                </a:cubicBezTo>
                <a:cubicBezTo>
                  <a:pt x="103" y="46"/>
                  <a:pt x="103" y="46"/>
                  <a:pt x="103" y="46"/>
                </a:cubicBezTo>
                <a:cubicBezTo>
                  <a:pt x="112" y="46"/>
                  <a:pt x="119" y="54"/>
                  <a:pt x="119" y="63"/>
                </a:cubicBezTo>
                <a:cubicBezTo>
                  <a:pt x="119" y="103"/>
                  <a:pt x="119" y="103"/>
                  <a:pt x="119" y="103"/>
                </a:cubicBezTo>
                <a:cubicBezTo>
                  <a:pt x="119" y="108"/>
                  <a:pt x="117" y="112"/>
                  <a:pt x="113" y="116"/>
                </a:cubicBezTo>
                <a:cubicBezTo>
                  <a:pt x="113" y="126"/>
                  <a:pt x="113" y="126"/>
                  <a:pt x="113" y="126"/>
                </a:cubicBezTo>
                <a:cubicBezTo>
                  <a:pt x="113" y="129"/>
                  <a:pt x="116" y="131"/>
                  <a:pt x="119" y="131"/>
                </a:cubicBezTo>
                <a:cubicBezTo>
                  <a:pt x="140" y="131"/>
                  <a:pt x="140" y="131"/>
                  <a:pt x="140" y="131"/>
                </a:cubicBezTo>
                <a:cubicBezTo>
                  <a:pt x="143" y="131"/>
                  <a:pt x="146" y="129"/>
                  <a:pt x="146" y="126"/>
                </a:cubicBezTo>
                <a:cubicBezTo>
                  <a:pt x="146" y="87"/>
                  <a:pt x="146" y="87"/>
                  <a:pt x="146" y="87"/>
                </a:cubicBezTo>
                <a:cubicBezTo>
                  <a:pt x="151" y="87"/>
                  <a:pt x="151" y="87"/>
                  <a:pt x="151" y="87"/>
                </a:cubicBezTo>
                <a:cubicBezTo>
                  <a:pt x="154" y="87"/>
                  <a:pt x="156" y="85"/>
                  <a:pt x="156" y="82"/>
                </a:cubicBezTo>
                <a:cubicBezTo>
                  <a:pt x="156" y="45"/>
                  <a:pt x="156" y="45"/>
                  <a:pt x="156" y="45"/>
                </a:cubicBezTo>
                <a:cubicBezTo>
                  <a:pt x="156" y="42"/>
                  <a:pt x="154" y="39"/>
                  <a:pt x="151" y="39"/>
                </a:cubicBezTo>
                <a:close/>
                <a:moveTo>
                  <a:pt x="43" y="16"/>
                </a:moveTo>
                <a:cubicBezTo>
                  <a:pt x="43" y="7"/>
                  <a:pt x="36" y="0"/>
                  <a:pt x="27" y="0"/>
                </a:cubicBezTo>
                <a:cubicBezTo>
                  <a:pt x="18" y="0"/>
                  <a:pt x="10" y="7"/>
                  <a:pt x="10" y="16"/>
                </a:cubicBezTo>
                <a:cubicBezTo>
                  <a:pt x="10" y="25"/>
                  <a:pt x="18" y="33"/>
                  <a:pt x="27" y="33"/>
                </a:cubicBezTo>
                <a:cubicBezTo>
                  <a:pt x="36" y="33"/>
                  <a:pt x="43" y="25"/>
                  <a:pt x="43" y="16"/>
                </a:cubicBezTo>
                <a:close/>
                <a:moveTo>
                  <a:pt x="0" y="45"/>
                </a:moveTo>
                <a:cubicBezTo>
                  <a:pt x="0" y="82"/>
                  <a:pt x="0" y="82"/>
                  <a:pt x="0" y="82"/>
                </a:cubicBezTo>
                <a:cubicBezTo>
                  <a:pt x="0" y="85"/>
                  <a:pt x="2" y="87"/>
                  <a:pt x="5" y="87"/>
                </a:cubicBezTo>
                <a:cubicBezTo>
                  <a:pt x="10" y="87"/>
                  <a:pt x="10" y="87"/>
                  <a:pt x="10" y="87"/>
                </a:cubicBezTo>
                <a:cubicBezTo>
                  <a:pt x="10" y="126"/>
                  <a:pt x="10" y="126"/>
                  <a:pt x="10" y="126"/>
                </a:cubicBezTo>
                <a:cubicBezTo>
                  <a:pt x="10" y="129"/>
                  <a:pt x="13" y="131"/>
                  <a:pt x="16" y="131"/>
                </a:cubicBezTo>
                <a:cubicBezTo>
                  <a:pt x="37" y="131"/>
                  <a:pt x="37" y="131"/>
                  <a:pt x="37" y="131"/>
                </a:cubicBezTo>
                <a:cubicBezTo>
                  <a:pt x="40" y="131"/>
                  <a:pt x="43" y="129"/>
                  <a:pt x="43" y="126"/>
                </a:cubicBezTo>
                <a:cubicBezTo>
                  <a:pt x="43" y="116"/>
                  <a:pt x="43" y="116"/>
                  <a:pt x="43" y="116"/>
                </a:cubicBezTo>
                <a:cubicBezTo>
                  <a:pt x="39" y="112"/>
                  <a:pt x="37" y="108"/>
                  <a:pt x="37" y="103"/>
                </a:cubicBezTo>
                <a:cubicBezTo>
                  <a:pt x="37" y="63"/>
                  <a:pt x="37" y="63"/>
                  <a:pt x="37" y="63"/>
                </a:cubicBezTo>
                <a:cubicBezTo>
                  <a:pt x="37" y="54"/>
                  <a:pt x="44" y="46"/>
                  <a:pt x="53" y="46"/>
                </a:cubicBezTo>
                <a:cubicBezTo>
                  <a:pt x="53" y="45"/>
                  <a:pt x="53" y="45"/>
                  <a:pt x="53" y="45"/>
                </a:cubicBezTo>
                <a:cubicBezTo>
                  <a:pt x="53" y="42"/>
                  <a:pt x="51" y="39"/>
                  <a:pt x="48" y="39"/>
                </a:cubicBezTo>
                <a:cubicBezTo>
                  <a:pt x="5" y="39"/>
                  <a:pt x="5" y="39"/>
                  <a:pt x="5" y="39"/>
                </a:cubicBezTo>
                <a:cubicBezTo>
                  <a:pt x="2" y="39"/>
                  <a:pt x="0" y="42"/>
                  <a:pt x="0" y="45"/>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sp>
        <p:nvSpPr>
          <p:cNvPr id="45" name="Freeform 14"/>
          <p:cNvSpPr>
            <a:spLocks/>
          </p:cNvSpPr>
          <p:nvPr/>
        </p:nvSpPr>
        <p:spPr bwMode="auto">
          <a:xfrm>
            <a:off x="6996113" y="3697288"/>
            <a:ext cx="3346450" cy="2071688"/>
          </a:xfrm>
          <a:custGeom>
            <a:avLst/>
            <a:gdLst>
              <a:gd name="T0" fmla="*/ 0 w 879"/>
              <a:gd name="T1" fmla="*/ 444 h 544"/>
              <a:gd name="T2" fmla="*/ 0 w 879"/>
              <a:gd name="T3" fmla="*/ 383 h 544"/>
              <a:gd name="T4" fmla="*/ 215 w 879"/>
              <a:gd name="T5" fmla="*/ 168 h 544"/>
              <a:gd name="T6" fmla="*/ 134 w 879"/>
              <a:gd name="T7" fmla="*/ 0 h 544"/>
              <a:gd name="T8" fmla="*/ 779 w 879"/>
              <a:gd name="T9" fmla="*/ 0 h 544"/>
              <a:gd name="T10" fmla="*/ 879 w 879"/>
              <a:gd name="T11" fmla="*/ 100 h 544"/>
              <a:gd name="T12" fmla="*/ 879 w 879"/>
              <a:gd name="T13" fmla="*/ 444 h 544"/>
              <a:gd name="T14" fmla="*/ 779 w 879"/>
              <a:gd name="T15" fmla="*/ 544 h 544"/>
              <a:gd name="T16" fmla="*/ 100 w 879"/>
              <a:gd name="T17" fmla="*/ 544 h 544"/>
              <a:gd name="T18" fmla="*/ 0 w 879"/>
              <a:gd name="T19" fmla="*/ 444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9" h="544">
                <a:moveTo>
                  <a:pt x="0" y="444"/>
                </a:moveTo>
                <a:cubicBezTo>
                  <a:pt x="0" y="383"/>
                  <a:pt x="0" y="383"/>
                  <a:pt x="0" y="383"/>
                </a:cubicBezTo>
                <a:cubicBezTo>
                  <a:pt x="119" y="383"/>
                  <a:pt x="215" y="287"/>
                  <a:pt x="215" y="168"/>
                </a:cubicBezTo>
                <a:cubicBezTo>
                  <a:pt x="215" y="100"/>
                  <a:pt x="183" y="40"/>
                  <a:pt x="134" y="0"/>
                </a:cubicBezTo>
                <a:cubicBezTo>
                  <a:pt x="779" y="0"/>
                  <a:pt x="779" y="0"/>
                  <a:pt x="779" y="0"/>
                </a:cubicBezTo>
                <a:cubicBezTo>
                  <a:pt x="834" y="0"/>
                  <a:pt x="879" y="45"/>
                  <a:pt x="879" y="100"/>
                </a:cubicBezTo>
                <a:cubicBezTo>
                  <a:pt x="879" y="444"/>
                  <a:pt x="879" y="444"/>
                  <a:pt x="879" y="444"/>
                </a:cubicBezTo>
                <a:cubicBezTo>
                  <a:pt x="879" y="500"/>
                  <a:pt x="834" y="544"/>
                  <a:pt x="779" y="544"/>
                </a:cubicBezTo>
                <a:cubicBezTo>
                  <a:pt x="100" y="544"/>
                  <a:pt x="100" y="544"/>
                  <a:pt x="100" y="544"/>
                </a:cubicBezTo>
                <a:cubicBezTo>
                  <a:pt x="45" y="544"/>
                  <a:pt x="0" y="500"/>
                  <a:pt x="0" y="44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46" name="Freeform 15"/>
          <p:cNvSpPr>
            <a:spLocks/>
          </p:cNvSpPr>
          <p:nvPr/>
        </p:nvSpPr>
        <p:spPr bwMode="auto">
          <a:xfrm>
            <a:off x="6996113" y="1092200"/>
            <a:ext cx="3346450" cy="2071688"/>
          </a:xfrm>
          <a:custGeom>
            <a:avLst/>
            <a:gdLst>
              <a:gd name="T0" fmla="*/ 0 w 879"/>
              <a:gd name="T1" fmla="*/ 100 h 544"/>
              <a:gd name="T2" fmla="*/ 0 w 879"/>
              <a:gd name="T3" fmla="*/ 161 h 544"/>
              <a:gd name="T4" fmla="*/ 215 w 879"/>
              <a:gd name="T5" fmla="*/ 376 h 544"/>
              <a:gd name="T6" fmla="*/ 134 w 879"/>
              <a:gd name="T7" fmla="*/ 544 h 544"/>
              <a:gd name="T8" fmla="*/ 779 w 879"/>
              <a:gd name="T9" fmla="*/ 544 h 544"/>
              <a:gd name="T10" fmla="*/ 879 w 879"/>
              <a:gd name="T11" fmla="*/ 444 h 544"/>
              <a:gd name="T12" fmla="*/ 879 w 879"/>
              <a:gd name="T13" fmla="*/ 100 h 544"/>
              <a:gd name="T14" fmla="*/ 779 w 879"/>
              <a:gd name="T15" fmla="*/ 0 h 544"/>
              <a:gd name="T16" fmla="*/ 100 w 879"/>
              <a:gd name="T17" fmla="*/ 0 h 544"/>
              <a:gd name="T18" fmla="*/ 0 w 879"/>
              <a:gd name="T19" fmla="*/ 10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9" h="544">
                <a:moveTo>
                  <a:pt x="0" y="100"/>
                </a:moveTo>
                <a:cubicBezTo>
                  <a:pt x="0" y="161"/>
                  <a:pt x="0" y="161"/>
                  <a:pt x="0" y="161"/>
                </a:cubicBezTo>
                <a:cubicBezTo>
                  <a:pt x="119" y="161"/>
                  <a:pt x="215" y="257"/>
                  <a:pt x="215" y="376"/>
                </a:cubicBezTo>
                <a:cubicBezTo>
                  <a:pt x="215" y="444"/>
                  <a:pt x="183" y="504"/>
                  <a:pt x="134" y="544"/>
                </a:cubicBezTo>
                <a:cubicBezTo>
                  <a:pt x="779" y="544"/>
                  <a:pt x="779" y="544"/>
                  <a:pt x="779" y="544"/>
                </a:cubicBezTo>
                <a:cubicBezTo>
                  <a:pt x="834" y="544"/>
                  <a:pt x="879" y="499"/>
                  <a:pt x="879" y="444"/>
                </a:cubicBezTo>
                <a:cubicBezTo>
                  <a:pt x="879" y="100"/>
                  <a:pt x="879" y="100"/>
                  <a:pt x="879" y="100"/>
                </a:cubicBezTo>
                <a:cubicBezTo>
                  <a:pt x="879" y="44"/>
                  <a:pt x="834" y="0"/>
                  <a:pt x="779" y="0"/>
                </a:cubicBezTo>
                <a:cubicBezTo>
                  <a:pt x="100" y="0"/>
                  <a:pt x="100" y="0"/>
                  <a:pt x="100" y="0"/>
                </a:cubicBezTo>
                <a:cubicBezTo>
                  <a:pt x="45" y="0"/>
                  <a:pt x="0" y="44"/>
                  <a:pt x="0" y="10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47" name="Freeform 16"/>
          <p:cNvSpPr>
            <a:spLocks/>
          </p:cNvSpPr>
          <p:nvPr/>
        </p:nvSpPr>
        <p:spPr bwMode="auto">
          <a:xfrm>
            <a:off x="1839913" y="3697288"/>
            <a:ext cx="3344863" cy="2071688"/>
          </a:xfrm>
          <a:custGeom>
            <a:avLst/>
            <a:gdLst>
              <a:gd name="T0" fmla="*/ 879 w 879"/>
              <a:gd name="T1" fmla="*/ 444 h 544"/>
              <a:gd name="T2" fmla="*/ 879 w 879"/>
              <a:gd name="T3" fmla="*/ 383 h 544"/>
              <a:gd name="T4" fmla="*/ 664 w 879"/>
              <a:gd name="T5" fmla="*/ 168 h 544"/>
              <a:gd name="T6" fmla="*/ 745 w 879"/>
              <a:gd name="T7" fmla="*/ 0 h 544"/>
              <a:gd name="T8" fmla="*/ 100 w 879"/>
              <a:gd name="T9" fmla="*/ 0 h 544"/>
              <a:gd name="T10" fmla="*/ 0 w 879"/>
              <a:gd name="T11" fmla="*/ 100 h 544"/>
              <a:gd name="T12" fmla="*/ 0 w 879"/>
              <a:gd name="T13" fmla="*/ 444 h 544"/>
              <a:gd name="T14" fmla="*/ 100 w 879"/>
              <a:gd name="T15" fmla="*/ 544 h 544"/>
              <a:gd name="T16" fmla="*/ 779 w 879"/>
              <a:gd name="T17" fmla="*/ 544 h 544"/>
              <a:gd name="T18" fmla="*/ 879 w 879"/>
              <a:gd name="T19" fmla="*/ 444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9" h="544">
                <a:moveTo>
                  <a:pt x="879" y="444"/>
                </a:moveTo>
                <a:cubicBezTo>
                  <a:pt x="879" y="383"/>
                  <a:pt x="879" y="383"/>
                  <a:pt x="879" y="383"/>
                </a:cubicBezTo>
                <a:cubicBezTo>
                  <a:pt x="760" y="383"/>
                  <a:pt x="664" y="287"/>
                  <a:pt x="664" y="168"/>
                </a:cubicBezTo>
                <a:cubicBezTo>
                  <a:pt x="664" y="100"/>
                  <a:pt x="696" y="40"/>
                  <a:pt x="745" y="0"/>
                </a:cubicBezTo>
                <a:cubicBezTo>
                  <a:pt x="100" y="0"/>
                  <a:pt x="100" y="0"/>
                  <a:pt x="100" y="0"/>
                </a:cubicBezTo>
                <a:cubicBezTo>
                  <a:pt x="45" y="0"/>
                  <a:pt x="0" y="45"/>
                  <a:pt x="0" y="100"/>
                </a:cubicBezTo>
                <a:cubicBezTo>
                  <a:pt x="0" y="444"/>
                  <a:pt x="0" y="444"/>
                  <a:pt x="0" y="444"/>
                </a:cubicBezTo>
                <a:cubicBezTo>
                  <a:pt x="0" y="500"/>
                  <a:pt x="45" y="544"/>
                  <a:pt x="100" y="544"/>
                </a:cubicBezTo>
                <a:cubicBezTo>
                  <a:pt x="779" y="544"/>
                  <a:pt x="779" y="544"/>
                  <a:pt x="779" y="544"/>
                </a:cubicBezTo>
                <a:cubicBezTo>
                  <a:pt x="834" y="544"/>
                  <a:pt x="879" y="500"/>
                  <a:pt x="879" y="44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48" name="Freeform 17"/>
          <p:cNvSpPr>
            <a:spLocks/>
          </p:cNvSpPr>
          <p:nvPr/>
        </p:nvSpPr>
        <p:spPr bwMode="auto">
          <a:xfrm>
            <a:off x="1839913" y="1092200"/>
            <a:ext cx="3344863" cy="2071688"/>
          </a:xfrm>
          <a:custGeom>
            <a:avLst/>
            <a:gdLst>
              <a:gd name="T0" fmla="*/ 879 w 879"/>
              <a:gd name="T1" fmla="*/ 100 h 544"/>
              <a:gd name="T2" fmla="*/ 879 w 879"/>
              <a:gd name="T3" fmla="*/ 161 h 544"/>
              <a:gd name="T4" fmla="*/ 664 w 879"/>
              <a:gd name="T5" fmla="*/ 376 h 544"/>
              <a:gd name="T6" fmla="*/ 745 w 879"/>
              <a:gd name="T7" fmla="*/ 544 h 544"/>
              <a:gd name="T8" fmla="*/ 100 w 879"/>
              <a:gd name="T9" fmla="*/ 544 h 544"/>
              <a:gd name="T10" fmla="*/ 0 w 879"/>
              <a:gd name="T11" fmla="*/ 444 h 544"/>
              <a:gd name="T12" fmla="*/ 0 w 879"/>
              <a:gd name="T13" fmla="*/ 100 h 544"/>
              <a:gd name="T14" fmla="*/ 100 w 879"/>
              <a:gd name="T15" fmla="*/ 0 h 544"/>
              <a:gd name="T16" fmla="*/ 779 w 879"/>
              <a:gd name="T17" fmla="*/ 0 h 544"/>
              <a:gd name="T18" fmla="*/ 879 w 879"/>
              <a:gd name="T19" fmla="*/ 10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9" h="544">
                <a:moveTo>
                  <a:pt x="879" y="100"/>
                </a:moveTo>
                <a:cubicBezTo>
                  <a:pt x="879" y="161"/>
                  <a:pt x="879" y="161"/>
                  <a:pt x="879" y="161"/>
                </a:cubicBezTo>
                <a:cubicBezTo>
                  <a:pt x="760" y="161"/>
                  <a:pt x="664" y="257"/>
                  <a:pt x="664" y="376"/>
                </a:cubicBezTo>
                <a:cubicBezTo>
                  <a:pt x="664" y="444"/>
                  <a:pt x="696" y="504"/>
                  <a:pt x="745" y="544"/>
                </a:cubicBezTo>
                <a:cubicBezTo>
                  <a:pt x="100" y="544"/>
                  <a:pt x="100" y="544"/>
                  <a:pt x="100" y="544"/>
                </a:cubicBezTo>
                <a:cubicBezTo>
                  <a:pt x="45" y="544"/>
                  <a:pt x="0" y="499"/>
                  <a:pt x="0" y="444"/>
                </a:cubicBezTo>
                <a:cubicBezTo>
                  <a:pt x="0" y="100"/>
                  <a:pt x="0" y="100"/>
                  <a:pt x="0" y="100"/>
                </a:cubicBezTo>
                <a:cubicBezTo>
                  <a:pt x="0" y="44"/>
                  <a:pt x="45" y="0"/>
                  <a:pt x="100" y="0"/>
                </a:cubicBezTo>
                <a:cubicBezTo>
                  <a:pt x="779" y="0"/>
                  <a:pt x="779" y="0"/>
                  <a:pt x="779" y="0"/>
                </a:cubicBezTo>
                <a:cubicBezTo>
                  <a:pt x="834" y="0"/>
                  <a:pt x="879" y="44"/>
                  <a:pt x="879" y="10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28" name="Text Placeholder 56">
            <a:extLst>
              <a:ext uri="{FF2B5EF4-FFF2-40B4-BE49-F238E27FC236}">
                <a16:creationId xmlns:a16="http://schemas.microsoft.com/office/drawing/2014/main" id="{C6A4DABD-4143-436B-893D-338EC28B2057}"/>
              </a:ext>
            </a:extLst>
          </p:cNvPr>
          <p:cNvSpPr txBox="1">
            <a:spLocks/>
          </p:cNvSpPr>
          <p:nvPr/>
        </p:nvSpPr>
        <p:spPr>
          <a:xfrm>
            <a:off x="2013283" y="4350544"/>
            <a:ext cx="2331293" cy="766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800" b="1" dirty="0">
                <a:solidFill>
                  <a:schemeClr val="bg2"/>
                </a:solidFill>
              </a:rPr>
              <a:t>Brinda </a:t>
            </a:r>
            <a:r>
              <a:rPr lang="en-US" sz="1800" b="1" dirty="0" err="1">
                <a:solidFill>
                  <a:schemeClr val="bg2"/>
                </a:solidFill>
              </a:rPr>
              <a:t>buenas</a:t>
            </a:r>
            <a:r>
              <a:rPr lang="en-US" sz="1800" b="1" dirty="0">
                <a:solidFill>
                  <a:schemeClr val="bg2"/>
                </a:solidFill>
              </a:rPr>
              <a:t> </a:t>
            </a:r>
            <a:r>
              <a:rPr lang="en-US" sz="1800" b="1" dirty="0" err="1">
                <a:solidFill>
                  <a:schemeClr val="bg2"/>
                </a:solidFill>
              </a:rPr>
              <a:t>recomendaciones</a:t>
            </a:r>
            <a:endParaRPr lang="ru-RU" sz="1800" b="1" dirty="0">
              <a:solidFill>
                <a:schemeClr val="bg2"/>
              </a:solidFill>
            </a:endParaRPr>
          </a:p>
        </p:txBody>
      </p:sp>
      <p:sp>
        <p:nvSpPr>
          <p:cNvPr id="32" name="Text Placeholder 56">
            <a:extLst>
              <a:ext uri="{FF2B5EF4-FFF2-40B4-BE49-F238E27FC236}">
                <a16:creationId xmlns:a16="http://schemas.microsoft.com/office/drawing/2014/main" id="{083B1AD3-C139-4329-8618-3CE11B43993E}"/>
              </a:ext>
            </a:extLst>
          </p:cNvPr>
          <p:cNvSpPr txBox="1">
            <a:spLocks/>
          </p:cNvSpPr>
          <p:nvPr/>
        </p:nvSpPr>
        <p:spPr>
          <a:xfrm>
            <a:off x="2335833" y="1678781"/>
            <a:ext cx="1701802" cy="374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endParaRPr lang="ru-RU" sz="1800" b="1" dirty="0">
              <a:solidFill>
                <a:schemeClr val="bg2"/>
              </a:solidFill>
            </a:endParaRPr>
          </a:p>
        </p:txBody>
      </p:sp>
      <p:sp>
        <p:nvSpPr>
          <p:cNvPr id="36" name="Text Placeholder 56">
            <a:extLst>
              <a:ext uri="{FF2B5EF4-FFF2-40B4-BE49-F238E27FC236}">
                <a16:creationId xmlns:a16="http://schemas.microsoft.com/office/drawing/2014/main" id="{8C34B2CC-809D-4FD3-AFC3-0BE46A2F070E}"/>
              </a:ext>
            </a:extLst>
          </p:cNvPr>
          <p:cNvSpPr txBox="1">
            <a:spLocks/>
          </p:cNvSpPr>
          <p:nvPr/>
        </p:nvSpPr>
        <p:spPr>
          <a:xfrm>
            <a:off x="8069202" y="1631929"/>
            <a:ext cx="2113808" cy="992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err="1">
                <a:solidFill>
                  <a:schemeClr val="bg2"/>
                </a:solidFill>
              </a:rPr>
              <a:t>Amigable</a:t>
            </a:r>
            <a:r>
              <a:rPr lang="en-US" sz="1800" b="1" dirty="0">
                <a:solidFill>
                  <a:schemeClr val="bg2"/>
                </a:solidFill>
              </a:rPr>
              <a:t> </a:t>
            </a:r>
            <a:r>
              <a:rPr lang="en-US" sz="1800" b="1" dirty="0" err="1">
                <a:solidFill>
                  <a:schemeClr val="bg2"/>
                </a:solidFill>
              </a:rPr>
              <a:t>experiencia</a:t>
            </a:r>
            <a:r>
              <a:rPr lang="en-US" sz="1800" b="1" dirty="0">
                <a:solidFill>
                  <a:schemeClr val="bg2"/>
                </a:solidFill>
              </a:rPr>
              <a:t> con </a:t>
            </a:r>
            <a:r>
              <a:rPr lang="en-US" sz="1800" b="1" dirty="0" err="1">
                <a:solidFill>
                  <a:schemeClr val="bg2"/>
                </a:solidFill>
              </a:rPr>
              <a:t>usuario</a:t>
            </a:r>
            <a:endParaRPr lang="ru-RU" sz="1800" b="1" dirty="0">
              <a:solidFill>
                <a:schemeClr val="bg2"/>
              </a:solidFill>
            </a:endParaRPr>
          </a:p>
        </p:txBody>
      </p:sp>
      <p:sp>
        <p:nvSpPr>
          <p:cNvPr id="39" name="Text Placeholder 56">
            <a:extLst>
              <a:ext uri="{FF2B5EF4-FFF2-40B4-BE49-F238E27FC236}">
                <a16:creationId xmlns:a16="http://schemas.microsoft.com/office/drawing/2014/main" id="{8F558A34-73BF-49C2-9FB0-43AD07852494}"/>
              </a:ext>
            </a:extLst>
          </p:cNvPr>
          <p:cNvSpPr txBox="1">
            <a:spLocks/>
          </p:cNvSpPr>
          <p:nvPr/>
        </p:nvSpPr>
        <p:spPr>
          <a:xfrm>
            <a:off x="8069202" y="4223418"/>
            <a:ext cx="1937345" cy="71621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err="1">
                <a:solidFill>
                  <a:schemeClr val="bg2"/>
                </a:solidFill>
              </a:rPr>
              <a:t>Atención</a:t>
            </a:r>
            <a:r>
              <a:rPr lang="en-US" sz="1800" b="1" dirty="0">
                <a:solidFill>
                  <a:schemeClr val="bg2"/>
                </a:solidFill>
              </a:rPr>
              <a:t> al </a:t>
            </a:r>
            <a:r>
              <a:rPr lang="en-US" sz="1800" b="1" dirty="0" err="1">
                <a:solidFill>
                  <a:schemeClr val="bg2"/>
                </a:solidFill>
              </a:rPr>
              <a:t>cliente</a:t>
            </a:r>
            <a:r>
              <a:rPr lang="en-US" sz="1800" b="1" dirty="0">
                <a:solidFill>
                  <a:schemeClr val="bg2"/>
                </a:solidFill>
              </a:rPr>
              <a:t> </a:t>
            </a:r>
            <a:r>
              <a:rPr lang="en-US" sz="1800" b="1" dirty="0" err="1">
                <a:solidFill>
                  <a:schemeClr val="bg2"/>
                </a:solidFill>
              </a:rPr>
              <a:t>personalizada</a:t>
            </a:r>
            <a:endParaRPr lang="ru-RU" sz="1800" b="1" dirty="0">
              <a:solidFill>
                <a:schemeClr val="bg2"/>
              </a:solidFill>
            </a:endParaRPr>
          </a:p>
        </p:txBody>
      </p:sp>
      <p:pic>
        <p:nvPicPr>
          <p:cNvPr id="22" name="Imagen 21">
            <a:hlinkClick r:id="rId2" action="ppaction://hlinksldjump"/>
            <a:extLst>
              <a:ext uri="{FF2B5EF4-FFF2-40B4-BE49-F238E27FC236}">
                <a16:creationId xmlns:a16="http://schemas.microsoft.com/office/drawing/2014/main" id="{B06D03EB-6182-4BFC-ACD7-468AEBA96CAE}"/>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artisticFilmGrain/>
                    </a14:imgEffect>
                  </a14:imgLayer>
                </a14:imgProps>
              </a:ext>
            </a:extLst>
          </a:blip>
          <a:srcRect l="11550" t="24110" r="54768" b="26826"/>
          <a:stretch/>
        </p:blipFill>
        <p:spPr>
          <a:xfrm>
            <a:off x="11349789" y="5881884"/>
            <a:ext cx="842211" cy="9761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 name="Text Placeholder 56">
            <a:extLst>
              <a:ext uri="{FF2B5EF4-FFF2-40B4-BE49-F238E27FC236}">
                <a16:creationId xmlns:a16="http://schemas.microsoft.com/office/drawing/2014/main" id="{472BBBF9-3C1C-495D-8ED7-6F715D3B8CA5}"/>
              </a:ext>
            </a:extLst>
          </p:cNvPr>
          <p:cNvSpPr txBox="1">
            <a:spLocks/>
          </p:cNvSpPr>
          <p:nvPr/>
        </p:nvSpPr>
        <p:spPr>
          <a:xfrm>
            <a:off x="2267986" y="1929566"/>
            <a:ext cx="1998557" cy="732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err="1">
                <a:solidFill>
                  <a:schemeClr val="bg2"/>
                </a:solidFill>
              </a:rPr>
              <a:t>Dinámico</a:t>
            </a:r>
            <a:r>
              <a:rPr lang="en-US" sz="1800" b="1" dirty="0">
                <a:solidFill>
                  <a:schemeClr val="bg2"/>
                </a:solidFill>
              </a:rPr>
              <a:t> </a:t>
            </a:r>
            <a:endParaRPr lang="ru-RU" sz="1800" b="1" dirty="0">
              <a:solidFill>
                <a:schemeClr val="bg2"/>
              </a:solidFill>
            </a:endParaRPr>
          </a:p>
        </p:txBody>
      </p:sp>
      <p:grpSp>
        <p:nvGrpSpPr>
          <p:cNvPr id="26" name="Google Shape;8227;p73">
            <a:extLst>
              <a:ext uri="{FF2B5EF4-FFF2-40B4-BE49-F238E27FC236}">
                <a16:creationId xmlns:a16="http://schemas.microsoft.com/office/drawing/2014/main" id="{C9D1A302-373D-4CC0-8B49-BBF79BC5AF13}"/>
              </a:ext>
            </a:extLst>
          </p:cNvPr>
          <p:cNvGrpSpPr/>
          <p:nvPr/>
        </p:nvGrpSpPr>
        <p:grpSpPr>
          <a:xfrm>
            <a:off x="6770709" y="2258004"/>
            <a:ext cx="450808" cy="428847"/>
            <a:chOff x="-31809525" y="3192625"/>
            <a:chExt cx="290650" cy="292875"/>
          </a:xfrm>
          <a:solidFill>
            <a:schemeClr val="bg1"/>
          </a:solidFill>
        </p:grpSpPr>
        <p:sp>
          <p:nvSpPr>
            <p:cNvPr id="27" name="Google Shape;8228;p73">
              <a:extLst>
                <a:ext uri="{FF2B5EF4-FFF2-40B4-BE49-F238E27FC236}">
                  <a16:creationId xmlns:a16="http://schemas.microsoft.com/office/drawing/2014/main" id="{8F9C5715-6AF7-4A94-BC05-6BB8DA205109}"/>
                </a:ext>
              </a:extLst>
            </p:cNvPr>
            <p:cNvSpPr/>
            <p:nvPr/>
          </p:nvSpPr>
          <p:spPr>
            <a:xfrm>
              <a:off x="-31767775" y="3192625"/>
              <a:ext cx="204800" cy="153600"/>
            </a:xfrm>
            <a:custGeom>
              <a:avLst/>
              <a:gdLst/>
              <a:ahLst/>
              <a:cxnLst/>
              <a:rect l="l" t="t" r="r" b="b"/>
              <a:pathLst>
                <a:path w="8192" h="6144" extrusionOk="0">
                  <a:moveTo>
                    <a:pt x="4096" y="0"/>
                  </a:moveTo>
                  <a:cubicBezTo>
                    <a:pt x="2206" y="0"/>
                    <a:pt x="662" y="1544"/>
                    <a:pt x="662" y="3434"/>
                  </a:cubicBezTo>
                  <a:lnTo>
                    <a:pt x="662" y="3497"/>
                  </a:lnTo>
                  <a:cubicBezTo>
                    <a:pt x="252" y="3655"/>
                    <a:pt x="0" y="4033"/>
                    <a:pt x="0" y="4442"/>
                  </a:cubicBezTo>
                  <a:lnTo>
                    <a:pt x="0" y="5136"/>
                  </a:lnTo>
                  <a:cubicBezTo>
                    <a:pt x="0" y="5671"/>
                    <a:pt x="473" y="6144"/>
                    <a:pt x="1009" y="6144"/>
                  </a:cubicBezTo>
                  <a:cubicBezTo>
                    <a:pt x="1135" y="6144"/>
                    <a:pt x="1261" y="6112"/>
                    <a:pt x="1387" y="6081"/>
                  </a:cubicBezTo>
                  <a:lnTo>
                    <a:pt x="1387" y="3403"/>
                  </a:lnTo>
                  <a:cubicBezTo>
                    <a:pt x="1387" y="1891"/>
                    <a:pt x="2584" y="630"/>
                    <a:pt x="4096" y="630"/>
                  </a:cubicBezTo>
                  <a:cubicBezTo>
                    <a:pt x="5577" y="630"/>
                    <a:pt x="6806" y="1891"/>
                    <a:pt x="6806" y="3403"/>
                  </a:cubicBezTo>
                  <a:lnTo>
                    <a:pt x="6806" y="6081"/>
                  </a:lnTo>
                  <a:cubicBezTo>
                    <a:pt x="6932" y="6112"/>
                    <a:pt x="7058" y="6144"/>
                    <a:pt x="7152" y="6144"/>
                  </a:cubicBezTo>
                  <a:cubicBezTo>
                    <a:pt x="7719" y="6144"/>
                    <a:pt x="8192" y="5671"/>
                    <a:pt x="8192" y="5136"/>
                  </a:cubicBezTo>
                  <a:lnTo>
                    <a:pt x="8192" y="4442"/>
                  </a:lnTo>
                  <a:cubicBezTo>
                    <a:pt x="8192" y="4033"/>
                    <a:pt x="7908" y="3623"/>
                    <a:pt x="7530" y="3497"/>
                  </a:cubicBezTo>
                  <a:lnTo>
                    <a:pt x="7530" y="3434"/>
                  </a:lnTo>
                  <a:cubicBezTo>
                    <a:pt x="7467" y="1576"/>
                    <a:pt x="5986" y="0"/>
                    <a:pt x="40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229;p73">
              <a:extLst>
                <a:ext uri="{FF2B5EF4-FFF2-40B4-BE49-F238E27FC236}">
                  <a16:creationId xmlns:a16="http://schemas.microsoft.com/office/drawing/2014/main" id="{A87EE724-3CA0-48FC-B7DF-602173CAFDA5}"/>
                </a:ext>
              </a:extLst>
            </p:cNvPr>
            <p:cNvSpPr/>
            <p:nvPr/>
          </p:nvSpPr>
          <p:spPr>
            <a:xfrm>
              <a:off x="-31715000" y="3244600"/>
              <a:ext cx="101625" cy="52450"/>
            </a:xfrm>
            <a:custGeom>
              <a:avLst/>
              <a:gdLst/>
              <a:ahLst/>
              <a:cxnLst/>
              <a:rect l="l" t="t" r="r" b="b"/>
              <a:pathLst>
                <a:path w="4065" h="2098" extrusionOk="0">
                  <a:moveTo>
                    <a:pt x="1702" y="1"/>
                  </a:moveTo>
                  <a:cubicBezTo>
                    <a:pt x="756" y="1"/>
                    <a:pt x="0" y="757"/>
                    <a:pt x="0" y="1702"/>
                  </a:cubicBezTo>
                  <a:lnTo>
                    <a:pt x="0" y="2080"/>
                  </a:lnTo>
                  <a:lnTo>
                    <a:pt x="1229" y="2080"/>
                  </a:lnTo>
                  <a:cubicBezTo>
                    <a:pt x="1418" y="2080"/>
                    <a:pt x="1765" y="2080"/>
                    <a:pt x="1891" y="1985"/>
                  </a:cubicBezTo>
                  <a:cubicBezTo>
                    <a:pt x="1922" y="1954"/>
                    <a:pt x="1985" y="1828"/>
                    <a:pt x="1985" y="1765"/>
                  </a:cubicBezTo>
                  <a:cubicBezTo>
                    <a:pt x="1985" y="1544"/>
                    <a:pt x="2143" y="1387"/>
                    <a:pt x="2332" y="1387"/>
                  </a:cubicBezTo>
                  <a:cubicBezTo>
                    <a:pt x="2521" y="1387"/>
                    <a:pt x="2678" y="1544"/>
                    <a:pt x="2678" y="1765"/>
                  </a:cubicBezTo>
                  <a:cubicBezTo>
                    <a:pt x="2678" y="1828"/>
                    <a:pt x="2678" y="1954"/>
                    <a:pt x="2773" y="1985"/>
                  </a:cubicBezTo>
                  <a:cubicBezTo>
                    <a:pt x="2836" y="2069"/>
                    <a:pt x="3025" y="2097"/>
                    <a:pt x="3237" y="2097"/>
                  </a:cubicBezTo>
                  <a:cubicBezTo>
                    <a:pt x="3343" y="2097"/>
                    <a:pt x="3455" y="2090"/>
                    <a:pt x="3560" y="2080"/>
                  </a:cubicBezTo>
                  <a:lnTo>
                    <a:pt x="4064" y="2080"/>
                  </a:lnTo>
                  <a:lnTo>
                    <a:pt x="4064" y="1702"/>
                  </a:lnTo>
                  <a:cubicBezTo>
                    <a:pt x="4064" y="757"/>
                    <a:pt x="3308"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230;p73">
              <a:extLst>
                <a:ext uri="{FF2B5EF4-FFF2-40B4-BE49-F238E27FC236}">
                  <a16:creationId xmlns:a16="http://schemas.microsoft.com/office/drawing/2014/main" id="{BAE74372-3A7A-49C9-9818-E7FF5EAF334D}"/>
                </a:ext>
              </a:extLst>
            </p:cNvPr>
            <p:cNvSpPr/>
            <p:nvPr/>
          </p:nvSpPr>
          <p:spPr>
            <a:xfrm>
              <a:off x="-31716575" y="3308400"/>
              <a:ext cx="102400" cy="73275"/>
            </a:xfrm>
            <a:custGeom>
              <a:avLst/>
              <a:gdLst/>
              <a:ahLst/>
              <a:cxnLst/>
              <a:rect l="l" t="t" r="r" b="b"/>
              <a:pathLst>
                <a:path w="4096" h="2931" extrusionOk="0">
                  <a:moveTo>
                    <a:pt x="2395" y="1"/>
                  </a:moveTo>
                  <a:cubicBezTo>
                    <a:pt x="2080" y="221"/>
                    <a:pt x="1639" y="221"/>
                    <a:pt x="1197" y="221"/>
                  </a:cubicBezTo>
                  <a:lnTo>
                    <a:pt x="0" y="221"/>
                  </a:lnTo>
                  <a:lnTo>
                    <a:pt x="0" y="883"/>
                  </a:lnTo>
                  <a:cubicBezTo>
                    <a:pt x="0" y="2048"/>
                    <a:pt x="914" y="2930"/>
                    <a:pt x="2048" y="2930"/>
                  </a:cubicBezTo>
                  <a:cubicBezTo>
                    <a:pt x="3182" y="2930"/>
                    <a:pt x="4096" y="2048"/>
                    <a:pt x="4096" y="883"/>
                  </a:cubicBezTo>
                  <a:lnTo>
                    <a:pt x="4096" y="221"/>
                  </a:lnTo>
                  <a:lnTo>
                    <a:pt x="3403" y="221"/>
                  </a:lnTo>
                  <a:cubicBezTo>
                    <a:pt x="3025" y="221"/>
                    <a:pt x="2678" y="190"/>
                    <a:pt x="23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231;p73">
              <a:extLst>
                <a:ext uri="{FF2B5EF4-FFF2-40B4-BE49-F238E27FC236}">
                  <a16:creationId xmlns:a16="http://schemas.microsoft.com/office/drawing/2014/main" id="{BF94DD46-823E-47E0-B47E-C1D6C6C0CFC6}"/>
                </a:ext>
              </a:extLst>
            </p:cNvPr>
            <p:cNvSpPr/>
            <p:nvPr/>
          </p:nvSpPr>
          <p:spPr>
            <a:xfrm>
              <a:off x="-31809525" y="3386375"/>
              <a:ext cx="290650" cy="99125"/>
            </a:xfrm>
            <a:custGeom>
              <a:avLst/>
              <a:gdLst/>
              <a:ahLst/>
              <a:cxnLst/>
              <a:rect l="l" t="t" r="r" b="b"/>
              <a:pathLst>
                <a:path w="11626" h="3965" extrusionOk="0">
                  <a:moveTo>
                    <a:pt x="2092" y="0"/>
                  </a:moveTo>
                  <a:cubicBezTo>
                    <a:pt x="1962" y="0"/>
                    <a:pt x="1828" y="63"/>
                    <a:pt x="1765" y="190"/>
                  </a:cubicBezTo>
                  <a:lnTo>
                    <a:pt x="1355" y="1072"/>
                  </a:lnTo>
                  <a:lnTo>
                    <a:pt x="316" y="1229"/>
                  </a:lnTo>
                  <a:cubicBezTo>
                    <a:pt x="190" y="1229"/>
                    <a:pt x="95" y="1355"/>
                    <a:pt x="64" y="1481"/>
                  </a:cubicBezTo>
                  <a:cubicBezTo>
                    <a:pt x="1" y="1607"/>
                    <a:pt x="64" y="1765"/>
                    <a:pt x="127" y="1828"/>
                  </a:cubicBezTo>
                  <a:lnTo>
                    <a:pt x="883" y="2552"/>
                  </a:lnTo>
                  <a:lnTo>
                    <a:pt x="725" y="3561"/>
                  </a:lnTo>
                  <a:cubicBezTo>
                    <a:pt x="694" y="3687"/>
                    <a:pt x="757" y="3844"/>
                    <a:pt x="851" y="3876"/>
                  </a:cubicBezTo>
                  <a:cubicBezTo>
                    <a:pt x="903" y="3928"/>
                    <a:pt x="965" y="3951"/>
                    <a:pt x="1031" y="3951"/>
                  </a:cubicBezTo>
                  <a:cubicBezTo>
                    <a:pt x="1085" y="3951"/>
                    <a:pt x="1141" y="3935"/>
                    <a:pt x="1198" y="3907"/>
                  </a:cubicBezTo>
                  <a:lnTo>
                    <a:pt x="2112" y="3435"/>
                  </a:lnTo>
                  <a:lnTo>
                    <a:pt x="2994" y="3907"/>
                  </a:lnTo>
                  <a:cubicBezTo>
                    <a:pt x="3046" y="3947"/>
                    <a:pt x="3099" y="3964"/>
                    <a:pt x="3152" y="3964"/>
                  </a:cubicBezTo>
                  <a:cubicBezTo>
                    <a:pt x="3225" y="3964"/>
                    <a:pt x="3298" y="3930"/>
                    <a:pt x="3372" y="3876"/>
                  </a:cubicBezTo>
                  <a:cubicBezTo>
                    <a:pt x="3466" y="3813"/>
                    <a:pt x="3529" y="3687"/>
                    <a:pt x="3466" y="3561"/>
                  </a:cubicBezTo>
                  <a:lnTo>
                    <a:pt x="3309" y="2552"/>
                  </a:lnTo>
                  <a:lnTo>
                    <a:pt x="4002" y="1891"/>
                  </a:lnTo>
                  <a:lnTo>
                    <a:pt x="4663" y="2552"/>
                  </a:lnTo>
                  <a:lnTo>
                    <a:pt x="4506" y="3561"/>
                  </a:lnTo>
                  <a:cubicBezTo>
                    <a:pt x="4474" y="3687"/>
                    <a:pt x="4537" y="3844"/>
                    <a:pt x="4632" y="3876"/>
                  </a:cubicBezTo>
                  <a:cubicBezTo>
                    <a:pt x="4684" y="3928"/>
                    <a:pt x="4746" y="3951"/>
                    <a:pt x="4811" y="3951"/>
                  </a:cubicBezTo>
                  <a:cubicBezTo>
                    <a:pt x="4865" y="3951"/>
                    <a:pt x="4922" y="3935"/>
                    <a:pt x="4978" y="3907"/>
                  </a:cubicBezTo>
                  <a:lnTo>
                    <a:pt x="5892" y="3435"/>
                  </a:lnTo>
                  <a:lnTo>
                    <a:pt x="6774" y="3907"/>
                  </a:lnTo>
                  <a:cubicBezTo>
                    <a:pt x="6827" y="3947"/>
                    <a:pt x="6880" y="3964"/>
                    <a:pt x="6933" y="3964"/>
                  </a:cubicBezTo>
                  <a:cubicBezTo>
                    <a:pt x="7006" y="3964"/>
                    <a:pt x="7079" y="3930"/>
                    <a:pt x="7152" y="3876"/>
                  </a:cubicBezTo>
                  <a:cubicBezTo>
                    <a:pt x="7247" y="3813"/>
                    <a:pt x="7310" y="3687"/>
                    <a:pt x="7247" y="3561"/>
                  </a:cubicBezTo>
                  <a:lnTo>
                    <a:pt x="7089" y="2552"/>
                  </a:lnTo>
                  <a:lnTo>
                    <a:pt x="7782" y="1891"/>
                  </a:lnTo>
                  <a:lnTo>
                    <a:pt x="8444" y="2552"/>
                  </a:lnTo>
                  <a:lnTo>
                    <a:pt x="8286" y="3561"/>
                  </a:lnTo>
                  <a:cubicBezTo>
                    <a:pt x="8255" y="3687"/>
                    <a:pt x="8318" y="3844"/>
                    <a:pt x="8413" y="3876"/>
                  </a:cubicBezTo>
                  <a:cubicBezTo>
                    <a:pt x="8465" y="3928"/>
                    <a:pt x="8526" y="3951"/>
                    <a:pt x="8592" y="3951"/>
                  </a:cubicBezTo>
                  <a:cubicBezTo>
                    <a:pt x="8646" y="3951"/>
                    <a:pt x="8702" y="3935"/>
                    <a:pt x="8759" y="3907"/>
                  </a:cubicBezTo>
                  <a:lnTo>
                    <a:pt x="9673" y="3435"/>
                  </a:lnTo>
                  <a:lnTo>
                    <a:pt x="10555" y="3907"/>
                  </a:lnTo>
                  <a:cubicBezTo>
                    <a:pt x="10608" y="3947"/>
                    <a:pt x="10660" y="3964"/>
                    <a:pt x="10713" y="3964"/>
                  </a:cubicBezTo>
                  <a:cubicBezTo>
                    <a:pt x="10786" y="3964"/>
                    <a:pt x="10860" y="3930"/>
                    <a:pt x="10933" y="3876"/>
                  </a:cubicBezTo>
                  <a:cubicBezTo>
                    <a:pt x="11027" y="3813"/>
                    <a:pt x="11090" y="3687"/>
                    <a:pt x="11027" y="3561"/>
                  </a:cubicBezTo>
                  <a:lnTo>
                    <a:pt x="10870" y="2552"/>
                  </a:lnTo>
                  <a:lnTo>
                    <a:pt x="11626" y="1828"/>
                  </a:lnTo>
                  <a:cubicBezTo>
                    <a:pt x="11532" y="1702"/>
                    <a:pt x="11595" y="1607"/>
                    <a:pt x="11532" y="1481"/>
                  </a:cubicBezTo>
                  <a:cubicBezTo>
                    <a:pt x="11500" y="1355"/>
                    <a:pt x="11374" y="1292"/>
                    <a:pt x="11279" y="1229"/>
                  </a:cubicBezTo>
                  <a:lnTo>
                    <a:pt x="10240" y="1072"/>
                  </a:lnTo>
                  <a:lnTo>
                    <a:pt x="9799" y="190"/>
                  </a:lnTo>
                  <a:cubicBezTo>
                    <a:pt x="9751" y="63"/>
                    <a:pt x="9625" y="0"/>
                    <a:pt x="9495" y="0"/>
                  </a:cubicBezTo>
                  <a:cubicBezTo>
                    <a:pt x="9366" y="0"/>
                    <a:pt x="9232" y="63"/>
                    <a:pt x="9169" y="190"/>
                  </a:cubicBezTo>
                  <a:lnTo>
                    <a:pt x="8759" y="1072"/>
                  </a:lnTo>
                  <a:lnTo>
                    <a:pt x="7782" y="1229"/>
                  </a:lnTo>
                  <a:cubicBezTo>
                    <a:pt x="7719" y="1229"/>
                    <a:pt x="7688" y="1292"/>
                    <a:pt x="7656" y="1292"/>
                  </a:cubicBezTo>
                  <a:cubicBezTo>
                    <a:pt x="7593" y="1229"/>
                    <a:pt x="7562" y="1229"/>
                    <a:pt x="7530" y="1229"/>
                  </a:cubicBezTo>
                  <a:lnTo>
                    <a:pt x="6554" y="1072"/>
                  </a:lnTo>
                  <a:lnTo>
                    <a:pt x="6113" y="190"/>
                  </a:lnTo>
                  <a:cubicBezTo>
                    <a:pt x="6050" y="63"/>
                    <a:pt x="5924" y="0"/>
                    <a:pt x="5798" y="0"/>
                  </a:cubicBezTo>
                  <a:cubicBezTo>
                    <a:pt x="5672" y="0"/>
                    <a:pt x="5546" y="63"/>
                    <a:pt x="5483" y="190"/>
                  </a:cubicBezTo>
                  <a:lnTo>
                    <a:pt x="5041" y="1072"/>
                  </a:lnTo>
                  <a:lnTo>
                    <a:pt x="4065" y="1229"/>
                  </a:lnTo>
                  <a:cubicBezTo>
                    <a:pt x="4033" y="1229"/>
                    <a:pt x="4002" y="1292"/>
                    <a:pt x="3939" y="1292"/>
                  </a:cubicBezTo>
                  <a:cubicBezTo>
                    <a:pt x="3907" y="1229"/>
                    <a:pt x="3876" y="1229"/>
                    <a:pt x="3813" y="1229"/>
                  </a:cubicBezTo>
                  <a:lnTo>
                    <a:pt x="2836" y="1072"/>
                  </a:lnTo>
                  <a:lnTo>
                    <a:pt x="2395" y="190"/>
                  </a:lnTo>
                  <a:cubicBezTo>
                    <a:pt x="2348" y="63"/>
                    <a:pt x="2222" y="0"/>
                    <a:pt x="20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7295;p71">
            <a:extLst>
              <a:ext uri="{FF2B5EF4-FFF2-40B4-BE49-F238E27FC236}">
                <a16:creationId xmlns:a16="http://schemas.microsoft.com/office/drawing/2014/main" id="{D5DBD63F-E053-41A4-8F69-C9AD83391988}"/>
              </a:ext>
            </a:extLst>
          </p:cNvPr>
          <p:cNvSpPr/>
          <p:nvPr/>
        </p:nvSpPr>
        <p:spPr>
          <a:xfrm>
            <a:off x="4981876" y="2295721"/>
            <a:ext cx="428304" cy="391130"/>
          </a:xfrm>
          <a:custGeom>
            <a:avLst/>
            <a:gdLst/>
            <a:ahLst/>
            <a:cxnLst/>
            <a:rect l="l" t="t" r="r" b="b"/>
            <a:pathLst>
              <a:path w="12446" h="12698" extrusionOk="0">
                <a:moveTo>
                  <a:pt x="6239" y="1"/>
                </a:moveTo>
                <a:cubicBezTo>
                  <a:pt x="5105" y="1"/>
                  <a:pt x="4191" y="915"/>
                  <a:pt x="4159" y="2112"/>
                </a:cubicBezTo>
                <a:cubicBezTo>
                  <a:pt x="4159" y="3088"/>
                  <a:pt x="4852" y="3939"/>
                  <a:pt x="5798" y="4097"/>
                </a:cubicBezTo>
                <a:lnTo>
                  <a:pt x="5798" y="5294"/>
                </a:lnTo>
                <a:cubicBezTo>
                  <a:pt x="4852" y="5483"/>
                  <a:pt x="4159" y="6333"/>
                  <a:pt x="4159" y="7310"/>
                </a:cubicBezTo>
                <a:cubicBezTo>
                  <a:pt x="4159" y="7657"/>
                  <a:pt x="4222" y="7972"/>
                  <a:pt x="4380" y="8255"/>
                </a:cubicBezTo>
                <a:lnTo>
                  <a:pt x="3403" y="9043"/>
                </a:lnTo>
                <a:cubicBezTo>
                  <a:pt x="3057" y="8728"/>
                  <a:pt x="2584" y="8570"/>
                  <a:pt x="2112" y="8570"/>
                </a:cubicBezTo>
                <a:cubicBezTo>
                  <a:pt x="946" y="8602"/>
                  <a:pt x="1" y="9515"/>
                  <a:pt x="1" y="10650"/>
                </a:cubicBezTo>
                <a:cubicBezTo>
                  <a:pt x="1" y="11784"/>
                  <a:pt x="946" y="12697"/>
                  <a:pt x="2112" y="12697"/>
                </a:cubicBezTo>
                <a:cubicBezTo>
                  <a:pt x="3246" y="12697"/>
                  <a:pt x="4128" y="11752"/>
                  <a:pt x="4191" y="10650"/>
                </a:cubicBezTo>
                <a:cubicBezTo>
                  <a:pt x="4191" y="10303"/>
                  <a:pt x="4096" y="9988"/>
                  <a:pt x="3939" y="9704"/>
                </a:cubicBezTo>
                <a:lnTo>
                  <a:pt x="4947" y="8917"/>
                </a:lnTo>
                <a:cubicBezTo>
                  <a:pt x="5294" y="9232"/>
                  <a:pt x="5766" y="9389"/>
                  <a:pt x="6239" y="9389"/>
                </a:cubicBezTo>
                <a:cubicBezTo>
                  <a:pt x="6743" y="9389"/>
                  <a:pt x="7184" y="9200"/>
                  <a:pt x="7530" y="8917"/>
                </a:cubicBezTo>
                <a:lnTo>
                  <a:pt x="8507" y="9704"/>
                </a:lnTo>
                <a:cubicBezTo>
                  <a:pt x="8350" y="9988"/>
                  <a:pt x="8287" y="10303"/>
                  <a:pt x="8287" y="10650"/>
                </a:cubicBezTo>
                <a:cubicBezTo>
                  <a:pt x="8287" y="11784"/>
                  <a:pt x="9232" y="12697"/>
                  <a:pt x="10366" y="12697"/>
                </a:cubicBezTo>
                <a:cubicBezTo>
                  <a:pt x="11500" y="12697"/>
                  <a:pt x="12414" y="11752"/>
                  <a:pt x="12445" y="10650"/>
                </a:cubicBezTo>
                <a:cubicBezTo>
                  <a:pt x="12445" y="9515"/>
                  <a:pt x="11563" y="8602"/>
                  <a:pt x="10366" y="8570"/>
                </a:cubicBezTo>
                <a:cubicBezTo>
                  <a:pt x="9862" y="8570"/>
                  <a:pt x="9421" y="8759"/>
                  <a:pt x="9074" y="9043"/>
                </a:cubicBezTo>
                <a:lnTo>
                  <a:pt x="8097" y="8255"/>
                </a:lnTo>
                <a:cubicBezTo>
                  <a:pt x="8255" y="7972"/>
                  <a:pt x="8318" y="7657"/>
                  <a:pt x="8318" y="7310"/>
                </a:cubicBezTo>
                <a:cubicBezTo>
                  <a:pt x="8318" y="6333"/>
                  <a:pt x="7625" y="5451"/>
                  <a:pt x="6680" y="5294"/>
                </a:cubicBezTo>
                <a:lnTo>
                  <a:pt x="6680" y="4097"/>
                </a:lnTo>
                <a:cubicBezTo>
                  <a:pt x="7625" y="3908"/>
                  <a:pt x="8318" y="3088"/>
                  <a:pt x="8318" y="2112"/>
                </a:cubicBezTo>
                <a:cubicBezTo>
                  <a:pt x="8318" y="946"/>
                  <a:pt x="7404" y="64"/>
                  <a:pt x="6239"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11218;p80">
            <a:extLst>
              <a:ext uri="{FF2B5EF4-FFF2-40B4-BE49-F238E27FC236}">
                <a16:creationId xmlns:a16="http://schemas.microsoft.com/office/drawing/2014/main" id="{9B423A15-07DB-4D4D-820D-BCBE1E5F00FB}"/>
              </a:ext>
            </a:extLst>
          </p:cNvPr>
          <p:cNvGrpSpPr/>
          <p:nvPr/>
        </p:nvGrpSpPr>
        <p:grpSpPr>
          <a:xfrm>
            <a:off x="5005586" y="4132263"/>
            <a:ext cx="404594" cy="409574"/>
            <a:chOff x="4026336" y="3039388"/>
            <a:chExt cx="358378" cy="345215"/>
          </a:xfrm>
        </p:grpSpPr>
        <p:sp>
          <p:nvSpPr>
            <p:cNvPr id="49" name="Google Shape;11219;p80">
              <a:extLst>
                <a:ext uri="{FF2B5EF4-FFF2-40B4-BE49-F238E27FC236}">
                  <a16:creationId xmlns:a16="http://schemas.microsoft.com/office/drawing/2014/main" id="{5C506242-9E80-4C8E-9689-C5F4BFF69381}"/>
                </a:ext>
              </a:extLst>
            </p:cNvPr>
            <p:cNvSpPr/>
            <p:nvPr/>
          </p:nvSpPr>
          <p:spPr>
            <a:xfrm>
              <a:off x="4199691" y="3299453"/>
              <a:ext cx="10888" cy="61230"/>
            </a:xfrm>
            <a:custGeom>
              <a:avLst/>
              <a:gdLst/>
              <a:ahLst/>
              <a:cxnLst/>
              <a:rect l="l" t="t" r="r" b="b"/>
              <a:pathLst>
                <a:path w="335" h="1884" extrusionOk="0">
                  <a:moveTo>
                    <a:pt x="144" y="0"/>
                  </a:moveTo>
                  <a:cubicBezTo>
                    <a:pt x="72" y="0"/>
                    <a:pt x="1" y="72"/>
                    <a:pt x="1" y="167"/>
                  </a:cubicBezTo>
                  <a:lnTo>
                    <a:pt x="1" y="1762"/>
                  </a:lnTo>
                  <a:cubicBezTo>
                    <a:pt x="1" y="1816"/>
                    <a:pt x="54" y="1883"/>
                    <a:pt x="101" y="1883"/>
                  </a:cubicBezTo>
                  <a:cubicBezTo>
                    <a:pt x="117" y="1883"/>
                    <a:pt x="132" y="1876"/>
                    <a:pt x="144" y="1858"/>
                  </a:cubicBezTo>
                  <a:cubicBezTo>
                    <a:pt x="239" y="1858"/>
                    <a:pt x="334" y="1810"/>
                    <a:pt x="334" y="1715"/>
                  </a:cubicBezTo>
                  <a:lnTo>
                    <a:pt x="334" y="143"/>
                  </a:lnTo>
                  <a:cubicBezTo>
                    <a:pt x="334" y="48"/>
                    <a:pt x="239" y="0"/>
                    <a:pt x="144" y="0"/>
                  </a:cubicBezTo>
                  <a:close/>
                </a:path>
              </a:pathLst>
            </a:custGeom>
            <a:solidFill>
              <a:srgbClr val="A0A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220;p80">
              <a:extLst>
                <a:ext uri="{FF2B5EF4-FFF2-40B4-BE49-F238E27FC236}">
                  <a16:creationId xmlns:a16="http://schemas.microsoft.com/office/drawing/2014/main" id="{30805E77-B232-4723-A8BB-357D45790CEB}"/>
                </a:ext>
              </a:extLst>
            </p:cNvPr>
            <p:cNvSpPr/>
            <p:nvPr/>
          </p:nvSpPr>
          <p:spPr>
            <a:xfrm>
              <a:off x="4043366" y="3062626"/>
              <a:ext cx="325097" cy="242255"/>
            </a:xfrm>
            <a:custGeom>
              <a:avLst/>
              <a:gdLst/>
              <a:ahLst/>
              <a:cxnLst/>
              <a:rect l="l" t="t" r="r" b="b"/>
              <a:pathLst>
                <a:path w="10003" h="7454" extrusionOk="0">
                  <a:moveTo>
                    <a:pt x="5025" y="0"/>
                  </a:moveTo>
                  <a:lnTo>
                    <a:pt x="0" y="191"/>
                  </a:lnTo>
                  <a:lnTo>
                    <a:pt x="0" y="7025"/>
                  </a:lnTo>
                  <a:cubicBezTo>
                    <a:pt x="0" y="7263"/>
                    <a:pt x="167" y="7454"/>
                    <a:pt x="429" y="7454"/>
                  </a:cubicBezTo>
                  <a:lnTo>
                    <a:pt x="9550" y="7454"/>
                  </a:lnTo>
                  <a:cubicBezTo>
                    <a:pt x="9788" y="7454"/>
                    <a:pt x="10002" y="7287"/>
                    <a:pt x="10002" y="7025"/>
                  </a:cubicBezTo>
                  <a:lnTo>
                    <a:pt x="10002" y="191"/>
                  </a:lnTo>
                  <a:lnTo>
                    <a:pt x="9955" y="191"/>
                  </a:lnTo>
                  <a:lnTo>
                    <a:pt x="5025" y="0"/>
                  </a:lnTo>
                  <a:close/>
                </a:path>
              </a:pathLst>
            </a:custGeom>
            <a:solidFill>
              <a:srgbClr val="CBD2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221;p80">
              <a:extLst>
                <a:ext uri="{FF2B5EF4-FFF2-40B4-BE49-F238E27FC236}">
                  <a16:creationId xmlns:a16="http://schemas.microsoft.com/office/drawing/2014/main" id="{822D18E2-7AA6-4D3E-9C9D-D09A613FA088}"/>
                </a:ext>
              </a:extLst>
            </p:cNvPr>
            <p:cNvSpPr/>
            <p:nvPr/>
          </p:nvSpPr>
          <p:spPr>
            <a:xfrm>
              <a:off x="4079733" y="3102861"/>
              <a:ext cx="106828" cy="25578"/>
            </a:xfrm>
            <a:custGeom>
              <a:avLst/>
              <a:gdLst/>
              <a:ahLst/>
              <a:cxnLst/>
              <a:rect l="l" t="t" r="r" b="b"/>
              <a:pathLst>
                <a:path w="3287" h="787" extrusionOk="0">
                  <a:moveTo>
                    <a:pt x="120" y="0"/>
                  </a:moveTo>
                  <a:cubicBezTo>
                    <a:pt x="72" y="0"/>
                    <a:pt x="0" y="72"/>
                    <a:pt x="0" y="119"/>
                  </a:cubicBezTo>
                  <a:lnTo>
                    <a:pt x="0" y="667"/>
                  </a:lnTo>
                  <a:cubicBezTo>
                    <a:pt x="0" y="715"/>
                    <a:pt x="72" y="786"/>
                    <a:pt x="120" y="786"/>
                  </a:cubicBezTo>
                  <a:lnTo>
                    <a:pt x="3168" y="786"/>
                  </a:lnTo>
                  <a:cubicBezTo>
                    <a:pt x="3215" y="786"/>
                    <a:pt x="3287" y="715"/>
                    <a:pt x="3287" y="667"/>
                  </a:cubicBezTo>
                  <a:lnTo>
                    <a:pt x="3287" y="119"/>
                  </a:lnTo>
                  <a:cubicBezTo>
                    <a:pt x="3287" y="72"/>
                    <a:pt x="3215" y="0"/>
                    <a:pt x="3168" y="0"/>
                  </a:cubicBezTo>
                  <a:close/>
                </a:path>
              </a:pathLst>
            </a:custGeom>
            <a:solidFill>
              <a:srgbClr val="E1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222;p80">
              <a:extLst>
                <a:ext uri="{FF2B5EF4-FFF2-40B4-BE49-F238E27FC236}">
                  <a16:creationId xmlns:a16="http://schemas.microsoft.com/office/drawing/2014/main" id="{65D86CFC-90CB-4E22-B4ED-FCD35EA010CC}"/>
                </a:ext>
              </a:extLst>
            </p:cNvPr>
            <p:cNvSpPr/>
            <p:nvPr/>
          </p:nvSpPr>
          <p:spPr>
            <a:xfrm>
              <a:off x="4240706" y="3105168"/>
              <a:ext cx="86743" cy="78975"/>
            </a:xfrm>
            <a:custGeom>
              <a:avLst/>
              <a:gdLst/>
              <a:ahLst/>
              <a:cxnLst/>
              <a:rect l="l" t="t" r="r" b="b"/>
              <a:pathLst>
                <a:path w="2669" h="2430" extrusionOk="0">
                  <a:moveTo>
                    <a:pt x="120" y="1"/>
                  </a:moveTo>
                  <a:cubicBezTo>
                    <a:pt x="48" y="1"/>
                    <a:pt x="1" y="48"/>
                    <a:pt x="1" y="120"/>
                  </a:cubicBezTo>
                  <a:lnTo>
                    <a:pt x="1" y="2311"/>
                  </a:lnTo>
                  <a:cubicBezTo>
                    <a:pt x="1" y="2382"/>
                    <a:pt x="48" y="2430"/>
                    <a:pt x="120" y="2430"/>
                  </a:cubicBezTo>
                  <a:lnTo>
                    <a:pt x="2549" y="2430"/>
                  </a:lnTo>
                  <a:cubicBezTo>
                    <a:pt x="2620" y="2430"/>
                    <a:pt x="2668" y="2382"/>
                    <a:pt x="2668" y="2311"/>
                  </a:cubicBezTo>
                  <a:lnTo>
                    <a:pt x="2668" y="120"/>
                  </a:lnTo>
                  <a:cubicBezTo>
                    <a:pt x="2668" y="48"/>
                    <a:pt x="2620" y="1"/>
                    <a:pt x="2549" y="1"/>
                  </a:cubicBezTo>
                  <a:close/>
                </a:path>
              </a:pathLst>
            </a:custGeom>
            <a:solidFill>
              <a:srgbClr val="F9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223;p80">
              <a:extLst>
                <a:ext uri="{FF2B5EF4-FFF2-40B4-BE49-F238E27FC236}">
                  <a16:creationId xmlns:a16="http://schemas.microsoft.com/office/drawing/2014/main" id="{499EC309-7BDF-445C-A322-8F3780DF0B1A}"/>
                </a:ext>
              </a:extLst>
            </p:cNvPr>
            <p:cNvSpPr/>
            <p:nvPr/>
          </p:nvSpPr>
          <p:spPr>
            <a:xfrm>
              <a:off x="4332031" y="3062626"/>
              <a:ext cx="36432" cy="242255"/>
            </a:xfrm>
            <a:custGeom>
              <a:avLst/>
              <a:gdLst/>
              <a:ahLst/>
              <a:cxnLst/>
              <a:rect l="l" t="t" r="r" b="b"/>
              <a:pathLst>
                <a:path w="1121" h="7454" extrusionOk="0">
                  <a:moveTo>
                    <a:pt x="811" y="0"/>
                  </a:moveTo>
                  <a:lnTo>
                    <a:pt x="453" y="191"/>
                  </a:lnTo>
                  <a:lnTo>
                    <a:pt x="453" y="7025"/>
                  </a:lnTo>
                  <a:cubicBezTo>
                    <a:pt x="453" y="7263"/>
                    <a:pt x="239" y="7454"/>
                    <a:pt x="1" y="7454"/>
                  </a:cubicBezTo>
                  <a:lnTo>
                    <a:pt x="668" y="7454"/>
                  </a:lnTo>
                  <a:cubicBezTo>
                    <a:pt x="906" y="7454"/>
                    <a:pt x="1120" y="7287"/>
                    <a:pt x="1120" y="7025"/>
                  </a:cubicBezTo>
                  <a:lnTo>
                    <a:pt x="1120" y="191"/>
                  </a:lnTo>
                  <a:lnTo>
                    <a:pt x="811" y="0"/>
                  </a:lnTo>
                  <a:close/>
                </a:path>
              </a:pathLst>
            </a:custGeom>
            <a:solidFill>
              <a:srgbClr val="9BAB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224;p80">
              <a:extLst>
                <a:ext uri="{FF2B5EF4-FFF2-40B4-BE49-F238E27FC236}">
                  <a16:creationId xmlns:a16="http://schemas.microsoft.com/office/drawing/2014/main" id="{BCD7DFC5-3CEA-42E6-AB9A-3B7F3C56BE4F}"/>
                </a:ext>
              </a:extLst>
            </p:cNvPr>
            <p:cNvSpPr/>
            <p:nvPr/>
          </p:nvSpPr>
          <p:spPr>
            <a:xfrm>
              <a:off x="4160983" y="3102861"/>
              <a:ext cx="25578" cy="25578"/>
            </a:xfrm>
            <a:custGeom>
              <a:avLst/>
              <a:gdLst/>
              <a:ahLst/>
              <a:cxnLst/>
              <a:rect l="l" t="t" r="r" b="b"/>
              <a:pathLst>
                <a:path w="787" h="787" extrusionOk="0">
                  <a:moveTo>
                    <a:pt x="1" y="0"/>
                  </a:moveTo>
                  <a:cubicBezTo>
                    <a:pt x="72" y="0"/>
                    <a:pt x="120" y="72"/>
                    <a:pt x="120" y="119"/>
                  </a:cubicBezTo>
                  <a:lnTo>
                    <a:pt x="120" y="667"/>
                  </a:lnTo>
                  <a:cubicBezTo>
                    <a:pt x="120" y="715"/>
                    <a:pt x="72" y="786"/>
                    <a:pt x="1" y="786"/>
                  </a:cubicBezTo>
                  <a:lnTo>
                    <a:pt x="668" y="786"/>
                  </a:lnTo>
                  <a:cubicBezTo>
                    <a:pt x="715" y="786"/>
                    <a:pt x="787" y="715"/>
                    <a:pt x="787" y="667"/>
                  </a:cubicBezTo>
                  <a:lnTo>
                    <a:pt x="787" y="119"/>
                  </a:lnTo>
                  <a:cubicBezTo>
                    <a:pt x="787" y="72"/>
                    <a:pt x="715" y="0"/>
                    <a:pt x="668" y="0"/>
                  </a:cubicBezTo>
                  <a:close/>
                </a:path>
              </a:pathLst>
            </a:custGeom>
            <a:solidFill>
              <a:srgbClr val="CFD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225;p80">
              <a:extLst>
                <a:ext uri="{FF2B5EF4-FFF2-40B4-BE49-F238E27FC236}">
                  <a16:creationId xmlns:a16="http://schemas.microsoft.com/office/drawing/2014/main" id="{3DCB8DFC-EDD2-4EF8-B328-B039CBBE3742}"/>
                </a:ext>
              </a:extLst>
            </p:cNvPr>
            <p:cNvSpPr/>
            <p:nvPr/>
          </p:nvSpPr>
          <p:spPr>
            <a:xfrm>
              <a:off x="4302618" y="3105168"/>
              <a:ext cx="24830" cy="78975"/>
            </a:xfrm>
            <a:custGeom>
              <a:avLst/>
              <a:gdLst/>
              <a:ahLst/>
              <a:cxnLst/>
              <a:rect l="l" t="t" r="r" b="b"/>
              <a:pathLst>
                <a:path w="764" h="2430" extrusionOk="0">
                  <a:moveTo>
                    <a:pt x="1" y="1"/>
                  </a:moveTo>
                  <a:cubicBezTo>
                    <a:pt x="49" y="1"/>
                    <a:pt x="120" y="48"/>
                    <a:pt x="120" y="120"/>
                  </a:cubicBezTo>
                  <a:lnTo>
                    <a:pt x="120" y="2311"/>
                  </a:lnTo>
                  <a:cubicBezTo>
                    <a:pt x="120" y="2382"/>
                    <a:pt x="49" y="2430"/>
                    <a:pt x="1" y="2430"/>
                  </a:cubicBezTo>
                  <a:lnTo>
                    <a:pt x="644" y="2430"/>
                  </a:lnTo>
                  <a:cubicBezTo>
                    <a:pt x="715" y="2430"/>
                    <a:pt x="763" y="2382"/>
                    <a:pt x="763" y="2311"/>
                  </a:cubicBezTo>
                  <a:lnTo>
                    <a:pt x="763" y="120"/>
                  </a:lnTo>
                  <a:cubicBezTo>
                    <a:pt x="763" y="48"/>
                    <a:pt x="715" y="1"/>
                    <a:pt x="644" y="1"/>
                  </a:cubicBezTo>
                  <a:close/>
                </a:path>
              </a:pathLst>
            </a:custGeom>
            <a:solidFill>
              <a:srgbClr val="F6F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226;p80">
              <a:extLst>
                <a:ext uri="{FF2B5EF4-FFF2-40B4-BE49-F238E27FC236}">
                  <a16:creationId xmlns:a16="http://schemas.microsoft.com/office/drawing/2014/main" id="{2339E99D-9631-4B49-8532-D6CD97EDF713}"/>
                </a:ext>
              </a:extLst>
            </p:cNvPr>
            <p:cNvSpPr/>
            <p:nvPr/>
          </p:nvSpPr>
          <p:spPr>
            <a:xfrm>
              <a:off x="4190396" y="3353631"/>
              <a:ext cx="31005" cy="30972"/>
            </a:xfrm>
            <a:custGeom>
              <a:avLst/>
              <a:gdLst/>
              <a:ahLst/>
              <a:cxnLst/>
              <a:rect l="l" t="t" r="r" b="b"/>
              <a:pathLst>
                <a:path w="954" h="953" extrusionOk="0">
                  <a:moveTo>
                    <a:pt x="477" y="0"/>
                  </a:moveTo>
                  <a:cubicBezTo>
                    <a:pt x="191" y="0"/>
                    <a:pt x="1" y="215"/>
                    <a:pt x="1" y="477"/>
                  </a:cubicBezTo>
                  <a:cubicBezTo>
                    <a:pt x="1" y="738"/>
                    <a:pt x="191" y="953"/>
                    <a:pt x="477" y="953"/>
                  </a:cubicBezTo>
                  <a:cubicBezTo>
                    <a:pt x="739" y="953"/>
                    <a:pt x="953" y="738"/>
                    <a:pt x="953" y="477"/>
                  </a:cubicBezTo>
                  <a:cubicBezTo>
                    <a:pt x="953" y="215"/>
                    <a:pt x="739" y="0"/>
                    <a:pt x="477" y="0"/>
                  </a:cubicBezTo>
                  <a:close/>
                </a:path>
              </a:pathLst>
            </a:custGeom>
            <a:solidFill>
              <a:srgbClr val="BDC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227;p80">
              <a:extLst>
                <a:ext uri="{FF2B5EF4-FFF2-40B4-BE49-F238E27FC236}">
                  <a16:creationId xmlns:a16="http://schemas.microsoft.com/office/drawing/2014/main" id="{219BA613-2157-478B-B49E-FD76D3E9AC43}"/>
                </a:ext>
              </a:extLst>
            </p:cNvPr>
            <p:cNvSpPr/>
            <p:nvPr/>
          </p:nvSpPr>
          <p:spPr>
            <a:xfrm>
              <a:off x="4270118" y="3253791"/>
              <a:ext cx="33313" cy="14138"/>
            </a:xfrm>
            <a:custGeom>
              <a:avLst/>
              <a:gdLst/>
              <a:ahLst/>
              <a:cxnLst/>
              <a:rect l="l" t="t" r="r" b="b"/>
              <a:pathLst>
                <a:path w="1025" h="435" extrusionOk="0">
                  <a:moveTo>
                    <a:pt x="525" y="0"/>
                  </a:moveTo>
                  <a:cubicBezTo>
                    <a:pt x="358" y="0"/>
                    <a:pt x="191" y="72"/>
                    <a:pt x="72" y="191"/>
                  </a:cubicBezTo>
                  <a:cubicBezTo>
                    <a:pt x="1" y="238"/>
                    <a:pt x="1" y="334"/>
                    <a:pt x="72" y="381"/>
                  </a:cubicBezTo>
                  <a:cubicBezTo>
                    <a:pt x="96" y="417"/>
                    <a:pt x="132" y="435"/>
                    <a:pt x="170" y="435"/>
                  </a:cubicBezTo>
                  <a:cubicBezTo>
                    <a:pt x="209" y="435"/>
                    <a:pt x="251" y="417"/>
                    <a:pt x="287" y="381"/>
                  </a:cubicBezTo>
                  <a:cubicBezTo>
                    <a:pt x="358" y="310"/>
                    <a:pt x="429" y="262"/>
                    <a:pt x="549" y="262"/>
                  </a:cubicBezTo>
                  <a:cubicBezTo>
                    <a:pt x="668" y="262"/>
                    <a:pt x="763" y="334"/>
                    <a:pt x="810" y="381"/>
                  </a:cubicBezTo>
                  <a:cubicBezTo>
                    <a:pt x="834" y="429"/>
                    <a:pt x="882" y="429"/>
                    <a:pt x="906" y="429"/>
                  </a:cubicBezTo>
                  <a:cubicBezTo>
                    <a:pt x="930" y="429"/>
                    <a:pt x="953" y="429"/>
                    <a:pt x="953" y="381"/>
                  </a:cubicBezTo>
                  <a:cubicBezTo>
                    <a:pt x="1025" y="334"/>
                    <a:pt x="1025" y="238"/>
                    <a:pt x="953" y="191"/>
                  </a:cubicBezTo>
                  <a:cubicBezTo>
                    <a:pt x="834" y="48"/>
                    <a:pt x="668" y="0"/>
                    <a:pt x="525"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228;p80">
              <a:extLst>
                <a:ext uri="{FF2B5EF4-FFF2-40B4-BE49-F238E27FC236}">
                  <a16:creationId xmlns:a16="http://schemas.microsoft.com/office/drawing/2014/main" id="{8D9A7A91-393F-4415-A59F-21DC3085D754}"/>
                </a:ext>
              </a:extLst>
            </p:cNvPr>
            <p:cNvSpPr/>
            <p:nvPr/>
          </p:nvSpPr>
          <p:spPr>
            <a:xfrm>
              <a:off x="4257736" y="3235201"/>
              <a:ext cx="58078" cy="19760"/>
            </a:xfrm>
            <a:custGeom>
              <a:avLst/>
              <a:gdLst/>
              <a:ahLst/>
              <a:cxnLst/>
              <a:rect l="l" t="t" r="r" b="b"/>
              <a:pathLst>
                <a:path w="1787" h="608" extrusionOk="0">
                  <a:moveTo>
                    <a:pt x="906" y="1"/>
                  </a:moveTo>
                  <a:cubicBezTo>
                    <a:pt x="596" y="1"/>
                    <a:pt x="310" y="120"/>
                    <a:pt x="72" y="358"/>
                  </a:cubicBezTo>
                  <a:cubicBezTo>
                    <a:pt x="1" y="429"/>
                    <a:pt x="1" y="525"/>
                    <a:pt x="72" y="572"/>
                  </a:cubicBezTo>
                  <a:cubicBezTo>
                    <a:pt x="96" y="596"/>
                    <a:pt x="132" y="608"/>
                    <a:pt x="167" y="608"/>
                  </a:cubicBezTo>
                  <a:cubicBezTo>
                    <a:pt x="203" y="608"/>
                    <a:pt x="239" y="596"/>
                    <a:pt x="263" y="572"/>
                  </a:cubicBezTo>
                  <a:cubicBezTo>
                    <a:pt x="453" y="405"/>
                    <a:pt x="668" y="310"/>
                    <a:pt x="930" y="310"/>
                  </a:cubicBezTo>
                  <a:cubicBezTo>
                    <a:pt x="1191" y="310"/>
                    <a:pt x="1406" y="382"/>
                    <a:pt x="1573" y="572"/>
                  </a:cubicBezTo>
                  <a:cubicBezTo>
                    <a:pt x="1620" y="596"/>
                    <a:pt x="1644" y="596"/>
                    <a:pt x="1668" y="596"/>
                  </a:cubicBezTo>
                  <a:cubicBezTo>
                    <a:pt x="1692" y="596"/>
                    <a:pt x="1739" y="596"/>
                    <a:pt x="1739" y="572"/>
                  </a:cubicBezTo>
                  <a:cubicBezTo>
                    <a:pt x="1787" y="525"/>
                    <a:pt x="1787" y="429"/>
                    <a:pt x="1739" y="358"/>
                  </a:cubicBezTo>
                  <a:cubicBezTo>
                    <a:pt x="1525" y="120"/>
                    <a:pt x="1191" y="1"/>
                    <a:pt x="90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229;p80">
              <a:extLst>
                <a:ext uri="{FF2B5EF4-FFF2-40B4-BE49-F238E27FC236}">
                  <a16:creationId xmlns:a16="http://schemas.microsoft.com/office/drawing/2014/main" id="{0F158751-6063-4D64-B08E-97DA943E3A10}"/>
                </a:ext>
              </a:extLst>
            </p:cNvPr>
            <p:cNvSpPr/>
            <p:nvPr/>
          </p:nvSpPr>
          <p:spPr>
            <a:xfrm>
              <a:off x="4245353" y="3218171"/>
              <a:ext cx="85182" cy="24408"/>
            </a:xfrm>
            <a:custGeom>
              <a:avLst/>
              <a:gdLst/>
              <a:ahLst/>
              <a:cxnLst/>
              <a:rect l="l" t="t" r="r" b="b"/>
              <a:pathLst>
                <a:path w="2621" h="751" extrusionOk="0">
                  <a:moveTo>
                    <a:pt x="1311" y="1"/>
                  </a:moveTo>
                  <a:cubicBezTo>
                    <a:pt x="834" y="1"/>
                    <a:pt x="382" y="167"/>
                    <a:pt x="48" y="501"/>
                  </a:cubicBezTo>
                  <a:cubicBezTo>
                    <a:pt x="1" y="572"/>
                    <a:pt x="1" y="644"/>
                    <a:pt x="48" y="715"/>
                  </a:cubicBezTo>
                  <a:cubicBezTo>
                    <a:pt x="84" y="739"/>
                    <a:pt x="126" y="751"/>
                    <a:pt x="164" y="751"/>
                  </a:cubicBezTo>
                  <a:cubicBezTo>
                    <a:pt x="203" y="751"/>
                    <a:pt x="239" y="739"/>
                    <a:pt x="263" y="715"/>
                  </a:cubicBezTo>
                  <a:cubicBezTo>
                    <a:pt x="525" y="453"/>
                    <a:pt x="906" y="286"/>
                    <a:pt x="1311" y="286"/>
                  </a:cubicBezTo>
                  <a:cubicBezTo>
                    <a:pt x="1692" y="286"/>
                    <a:pt x="2073" y="453"/>
                    <a:pt x="2358" y="715"/>
                  </a:cubicBezTo>
                  <a:cubicBezTo>
                    <a:pt x="2382" y="739"/>
                    <a:pt x="2406" y="739"/>
                    <a:pt x="2430" y="739"/>
                  </a:cubicBezTo>
                  <a:cubicBezTo>
                    <a:pt x="2477" y="739"/>
                    <a:pt x="2501" y="739"/>
                    <a:pt x="2549" y="715"/>
                  </a:cubicBezTo>
                  <a:cubicBezTo>
                    <a:pt x="2620" y="644"/>
                    <a:pt x="2620" y="572"/>
                    <a:pt x="2549" y="501"/>
                  </a:cubicBezTo>
                  <a:cubicBezTo>
                    <a:pt x="2239" y="167"/>
                    <a:pt x="1787" y="1"/>
                    <a:pt x="1311"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230;p80">
              <a:extLst>
                <a:ext uri="{FF2B5EF4-FFF2-40B4-BE49-F238E27FC236}">
                  <a16:creationId xmlns:a16="http://schemas.microsoft.com/office/drawing/2014/main" id="{5CB20E7E-1F4F-4E80-99ED-A639CA0D9DFE}"/>
                </a:ext>
              </a:extLst>
            </p:cNvPr>
            <p:cNvSpPr/>
            <p:nvPr/>
          </p:nvSpPr>
          <p:spPr>
            <a:xfrm>
              <a:off x="4080513" y="3157038"/>
              <a:ext cx="104520" cy="10855"/>
            </a:xfrm>
            <a:custGeom>
              <a:avLst/>
              <a:gdLst/>
              <a:ahLst/>
              <a:cxnLst/>
              <a:rect l="l" t="t" r="r" b="b"/>
              <a:pathLst>
                <a:path w="3216" h="334" extrusionOk="0">
                  <a:moveTo>
                    <a:pt x="191" y="0"/>
                  </a:moveTo>
                  <a:cubicBezTo>
                    <a:pt x="96" y="0"/>
                    <a:pt x="0" y="96"/>
                    <a:pt x="24" y="215"/>
                  </a:cubicBezTo>
                  <a:cubicBezTo>
                    <a:pt x="24" y="262"/>
                    <a:pt x="96" y="334"/>
                    <a:pt x="191" y="334"/>
                  </a:cubicBezTo>
                  <a:lnTo>
                    <a:pt x="3048" y="334"/>
                  </a:lnTo>
                  <a:cubicBezTo>
                    <a:pt x="3144" y="334"/>
                    <a:pt x="3215" y="239"/>
                    <a:pt x="3191" y="119"/>
                  </a:cubicBezTo>
                  <a:cubicBezTo>
                    <a:pt x="3191" y="72"/>
                    <a:pt x="3144" y="0"/>
                    <a:pt x="304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231;p80">
              <a:extLst>
                <a:ext uri="{FF2B5EF4-FFF2-40B4-BE49-F238E27FC236}">
                  <a16:creationId xmlns:a16="http://schemas.microsoft.com/office/drawing/2014/main" id="{1E2F7C4D-8F5D-407C-921A-2C5640083CBA}"/>
                </a:ext>
              </a:extLst>
            </p:cNvPr>
            <p:cNvSpPr/>
            <p:nvPr/>
          </p:nvSpPr>
          <p:spPr>
            <a:xfrm>
              <a:off x="4080513" y="3184891"/>
              <a:ext cx="104520" cy="10888"/>
            </a:xfrm>
            <a:custGeom>
              <a:avLst/>
              <a:gdLst/>
              <a:ahLst/>
              <a:cxnLst/>
              <a:rect l="l" t="t" r="r" b="b"/>
              <a:pathLst>
                <a:path w="3216" h="335" extrusionOk="0">
                  <a:moveTo>
                    <a:pt x="191" y="1"/>
                  </a:moveTo>
                  <a:cubicBezTo>
                    <a:pt x="96" y="1"/>
                    <a:pt x="0" y="96"/>
                    <a:pt x="24" y="215"/>
                  </a:cubicBezTo>
                  <a:cubicBezTo>
                    <a:pt x="24" y="286"/>
                    <a:pt x="96" y="334"/>
                    <a:pt x="191" y="334"/>
                  </a:cubicBezTo>
                  <a:lnTo>
                    <a:pt x="3048" y="334"/>
                  </a:lnTo>
                  <a:cubicBezTo>
                    <a:pt x="3144" y="334"/>
                    <a:pt x="3215" y="239"/>
                    <a:pt x="3191" y="120"/>
                  </a:cubicBezTo>
                  <a:cubicBezTo>
                    <a:pt x="3191" y="72"/>
                    <a:pt x="3144" y="1"/>
                    <a:pt x="3048"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232;p80">
              <a:extLst>
                <a:ext uri="{FF2B5EF4-FFF2-40B4-BE49-F238E27FC236}">
                  <a16:creationId xmlns:a16="http://schemas.microsoft.com/office/drawing/2014/main" id="{E97A8EB1-5E18-4F7A-B377-6125A9970B85}"/>
                </a:ext>
              </a:extLst>
            </p:cNvPr>
            <p:cNvSpPr/>
            <p:nvPr/>
          </p:nvSpPr>
          <p:spPr>
            <a:xfrm>
              <a:off x="4080513" y="3211996"/>
              <a:ext cx="104520" cy="10855"/>
            </a:xfrm>
            <a:custGeom>
              <a:avLst/>
              <a:gdLst/>
              <a:ahLst/>
              <a:cxnLst/>
              <a:rect l="l" t="t" r="r" b="b"/>
              <a:pathLst>
                <a:path w="3216" h="334" extrusionOk="0">
                  <a:moveTo>
                    <a:pt x="191" y="0"/>
                  </a:moveTo>
                  <a:cubicBezTo>
                    <a:pt x="96" y="0"/>
                    <a:pt x="0" y="95"/>
                    <a:pt x="24" y="215"/>
                  </a:cubicBezTo>
                  <a:cubicBezTo>
                    <a:pt x="24" y="286"/>
                    <a:pt x="96" y="334"/>
                    <a:pt x="191" y="334"/>
                  </a:cubicBezTo>
                  <a:lnTo>
                    <a:pt x="3048" y="334"/>
                  </a:lnTo>
                  <a:cubicBezTo>
                    <a:pt x="3144" y="334"/>
                    <a:pt x="3215" y="238"/>
                    <a:pt x="3191" y="119"/>
                  </a:cubicBezTo>
                  <a:cubicBezTo>
                    <a:pt x="3191" y="72"/>
                    <a:pt x="3144" y="0"/>
                    <a:pt x="304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233;p80">
              <a:extLst>
                <a:ext uri="{FF2B5EF4-FFF2-40B4-BE49-F238E27FC236}">
                  <a16:creationId xmlns:a16="http://schemas.microsoft.com/office/drawing/2014/main" id="{EE4D234B-FAC8-4402-AD8C-AEAC456BCA0A}"/>
                </a:ext>
              </a:extLst>
            </p:cNvPr>
            <p:cNvSpPr/>
            <p:nvPr/>
          </p:nvSpPr>
          <p:spPr>
            <a:xfrm>
              <a:off x="4080513" y="3240628"/>
              <a:ext cx="104520" cy="10075"/>
            </a:xfrm>
            <a:custGeom>
              <a:avLst/>
              <a:gdLst/>
              <a:ahLst/>
              <a:cxnLst/>
              <a:rect l="l" t="t" r="r" b="b"/>
              <a:pathLst>
                <a:path w="3216" h="310" extrusionOk="0">
                  <a:moveTo>
                    <a:pt x="191" y="0"/>
                  </a:moveTo>
                  <a:cubicBezTo>
                    <a:pt x="96" y="0"/>
                    <a:pt x="0" y="72"/>
                    <a:pt x="24" y="191"/>
                  </a:cubicBezTo>
                  <a:cubicBezTo>
                    <a:pt x="24" y="262"/>
                    <a:pt x="96" y="310"/>
                    <a:pt x="191" y="310"/>
                  </a:cubicBezTo>
                  <a:lnTo>
                    <a:pt x="3048" y="310"/>
                  </a:lnTo>
                  <a:cubicBezTo>
                    <a:pt x="3144" y="310"/>
                    <a:pt x="3215" y="238"/>
                    <a:pt x="3191" y="119"/>
                  </a:cubicBezTo>
                  <a:cubicBezTo>
                    <a:pt x="3191" y="48"/>
                    <a:pt x="3144" y="0"/>
                    <a:pt x="304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234;p80">
              <a:extLst>
                <a:ext uri="{FF2B5EF4-FFF2-40B4-BE49-F238E27FC236}">
                  <a16:creationId xmlns:a16="http://schemas.microsoft.com/office/drawing/2014/main" id="{680356BB-6BD2-49FD-9474-989DE6F02958}"/>
                </a:ext>
              </a:extLst>
            </p:cNvPr>
            <p:cNvSpPr/>
            <p:nvPr/>
          </p:nvSpPr>
          <p:spPr>
            <a:xfrm>
              <a:off x="4080513" y="3268481"/>
              <a:ext cx="104520" cy="10887"/>
            </a:xfrm>
            <a:custGeom>
              <a:avLst/>
              <a:gdLst/>
              <a:ahLst/>
              <a:cxnLst/>
              <a:rect l="l" t="t" r="r" b="b"/>
              <a:pathLst>
                <a:path w="3216" h="335" extrusionOk="0">
                  <a:moveTo>
                    <a:pt x="191" y="1"/>
                  </a:moveTo>
                  <a:cubicBezTo>
                    <a:pt x="96" y="1"/>
                    <a:pt x="0" y="96"/>
                    <a:pt x="24" y="215"/>
                  </a:cubicBezTo>
                  <a:cubicBezTo>
                    <a:pt x="24" y="263"/>
                    <a:pt x="96" y="334"/>
                    <a:pt x="191" y="334"/>
                  </a:cubicBezTo>
                  <a:lnTo>
                    <a:pt x="3048" y="334"/>
                  </a:lnTo>
                  <a:cubicBezTo>
                    <a:pt x="3144" y="334"/>
                    <a:pt x="3215" y="239"/>
                    <a:pt x="3191" y="120"/>
                  </a:cubicBezTo>
                  <a:cubicBezTo>
                    <a:pt x="3191" y="48"/>
                    <a:pt x="3144" y="1"/>
                    <a:pt x="3048"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235;p80">
              <a:extLst>
                <a:ext uri="{FF2B5EF4-FFF2-40B4-BE49-F238E27FC236}">
                  <a16:creationId xmlns:a16="http://schemas.microsoft.com/office/drawing/2014/main" id="{C481E059-C299-4791-A9FC-ED43FC57AA95}"/>
                </a:ext>
              </a:extLst>
            </p:cNvPr>
            <p:cNvSpPr/>
            <p:nvPr/>
          </p:nvSpPr>
          <p:spPr>
            <a:xfrm>
              <a:off x="4026336" y="3039388"/>
              <a:ext cx="358378" cy="29445"/>
            </a:xfrm>
            <a:custGeom>
              <a:avLst/>
              <a:gdLst/>
              <a:ahLst/>
              <a:cxnLst/>
              <a:rect l="l" t="t" r="r" b="b"/>
              <a:pathLst>
                <a:path w="11027" h="906" extrusionOk="0">
                  <a:moveTo>
                    <a:pt x="119" y="1"/>
                  </a:moveTo>
                  <a:cubicBezTo>
                    <a:pt x="72" y="1"/>
                    <a:pt x="0" y="48"/>
                    <a:pt x="0" y="120"/>
                  </a:cubicBezTo>
                  <a:lnTo>
                    <a:pt x="0" y="786"/>
                  </a:lnTo>
                  <a:cubicBezTo>
                    <a:pt x="0" y="858"/>
                    <a:pt x="72" y="906"/>
                    <a:pt x="119" y="906"/>
                  </a:cubicBezTo>
                  <a:lnTo>
                    <a:pt x="10883" y="906"/>
                  </a:lnTo>
                  <a:cubicBezTo>
                    <a:pt x="10955" y="906"/>
                    <a:pt x="11026" y="858"/>
                    <a:pt x="11003" y="786"/>
                  </a:cubicBezTo>
                  <a:lnTo>
                    <a:pt x="11003" y="120"/>
                  </a:lnTo>
                  <a:cubicBezTo>
                    <a:pt x="11003" y="48"/>
                    <a:pt x="10931" y="1"/>
                    <a:pt x="10883" y="1"/>
                  </a:cubicBezTo>
                  <a:close/>
                </a:path>
              </a:pathLst>
            </a:custGeom>
            <a:solidFill>
              <a:srgbClr val="A6B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236;p80">
              <a:extLst>
                <a:ext uri="{FF2B5EF4-FFF2-40B4-BE49-F238E27FC236}">
                  <a16:creationId xmlns:a16="http://schemas.microsoft.com/office/drawing/2014/main" id="{7EC6E7F8-F8DB-41E4-8C76-02EE432D5B6C}"/>
                </a:ext>
              </a:extLst>
            </p:cNvPr>
            <p:cNvSpPr/>
            <p:nvPr/>
          </p:nvSpPr>
          <p:spPr>
            <a:xfrm>
              <a:off x="4359136" y="3039388"/>
              <a:ext cx="25578" cy="29445"/>
            </a:xfrm>
            <a:custGeom>
              <a:avLst/>
              <a:gdLst/>
              <a:ahLst/>
              <a:cxnLst/>
              <a:rect l="l" t="t" r="r" b="b"/>
              <a:pathLst>
                <a:path w="787" h="906" extrusionOk="0">
                  <a:moveTo>
                    <a:pt x="0" y="1"/>
                  </a:moveTo>
                  <a:cubicBezTo>
                    <a:pt x="72" y="1"/>
                    <a:pt x="120" y="48"/>
                    <a:pt x="120" y="120"/>
                  </a:cubicBezTo>
                  <a:lnTo>
                    <a:pt x="120" y="786"/>
                  </a:lnTo>
                  <a:cubicBezTo>
                    <a:pt x="120" y="858"/>
                    <a:pt x="72" y="906"/>
                    <a:pt x="0" y="906"/>
                  </a:cubicBezTo>
                  <a:lnTo>
                    <a:pt x="667" y="906"/>
                  </a:lnTo>
                  <a:cubicBezTo>
                    <a:pt x="715" y="906"/>
                    <a:pt x="786" y="858"/>
                    <a:pt x="786" y="786"/>
                  </a:cubicBezTo>
                  <a:lnTo>
                    <a:pt x="786" y="120"/>
                  </a:lnTo>
                  <a:cubicBezTo>
                    <a:pt x="786" y="48"/>
                    <a:pt x="715" y="1"/>
                    <a:pt x="667" y="1"/>
                  </a:cubicBezTo>
                  <a:close/>
                </a:path>
              </a:pathLst>
            </a:custGeom>
            <a:solidFill>
              <a:srgbClr val="96A7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4427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fltVal val="0"/>
                                          </p:val>
                                        </p:tav>
                                        <p:tav tm="100000">
                                          <p:val>
                                            <p:strVal val="#ppt_w"/>
                                          </p:val>
                                        </p:tav>
                                      </p:tavLst>
                                    </p:anim>
                                    <p:anim calcmode="lin" valueType="num">
                                      <p:cBhvr>
                                        <p:cTn id="8" dur="750" fill="hold"/>
                                        <p:tgtEl>
                                          <p:spTgt spid="8"/>
                                        </p:tgtEl>
                                        <p:attrNameLst>
                                          <p:attrName>ppt_h</p:attrName>
                                        </p:attrNameLst>
                                      </p:cBhvr>
                                      <p:tavLst>
                                        <p:tav tm="0">
                                          <p:val>
                                            <p:fltVal val="0"/>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9"/>
                                        </p:tgtEl>
                                        <p:attrNameLst>
                                          <p:attrName>style.visibility</p:attrName>
                                        </p:attrNameLst>
                                      </p:cBhvr>
                                      <p:to>
                                        <p:strVal val="visible"/>
                                      </p:to>
                                    </p:set>
                                    <p:anim calcmode="lin" valueType="num">
                                      <p:cBhvr>
                                        <p:cTn id="12" dur="750" fill="hold"/>
                                        <p:tgtEl>
                                          <p:spTgt spid="9"/>
                                        </p:tgtEl>
                                        <p:attrNameLst>
                                          <p:attrName>ppt_w</p:attrName>
                                        </p:attrNameLst>
                                      </p:cBhvr>
                                      <p:tavLst>
                                        <p:tav tm="0">
                                          <p:val>
                                            <p:fltVal val="0"/>
                                          </p:val>
                                        </p:tav>
                                        <p:tav tm="100000">
                                          <p:val>
                                            <p:strVal val="#ppt_w"/>
                                          </p:val>
                                        </p:tav>
                                      </p:tavLst>
                                    </p:anim>
                                    <p:anim calcmode="lin" valueType="num">
                                      <p:cBhvr>
                                        <p:cTn id="13" dur="750" fill="hold"/>
                                        <p:tgtEl>
                                          <p:spTgt spid="9"/>
                                        </p:tgtEl>
                                        <p:attrNameLst>
                                          <p:attrName>ppt_h</p:attrName>
                                        </p:attrNameLst>
                                      </p:cBhvr>
                                      <p:tavLst>
                                        <p:tav tm="0">
                                          <p:val>
                                            <p:fltVal val="0"/>
                                          </p:val>
                                        </p:tav>
                                        <p:tav tm="100000">
                                          <p:val>
                                            <p:strVal val="#ppt_h"/>
                                          </p:val>
                                        </p:tav>
                                      </p:tavLst>
                                    </p:anim>
                                    <p:animEffect transition="in" filter="fade">
                                      <p:cBhvr>
                                        <p:cTn id="14" dur="750"/>
                                        <p:tgtEl>
                                          <p:spTgt spid="9"/>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par>
                                <p:cTn id="20" presetID="53" presetClass="entr" presetSubtype="16" fill="hold" grpId="0" nodeType="withEffect">
                                  <p:stCondLst>
                                    <p:cond delay="750"/>
                                  </p:stCondLst>
                                  <p:childTnLst>
                                    <p:set>
                                      <p:cBhvr>
                                        <p:cTn id="21" dur="1" fill="hold">
                                          <p:stCondLst>
                                            <p:cond delay="0"/>
                                          </p:stCondLst>
                                        </p:cTn>
                                        <p:tgtEl>
                                          <p:spTgt spid="6"/>
                                        </p:tgtEl>
                                        <p:attrNameLst>
                                          <p:attrName>style.visibility</p:attrName>
                                        </p:attrNameLst>
                                      </p:cBhvr>
                                      <p:to>
                                        <p:strVal val="visible"/>
                                      </p:to>
                                    </p:set>
                                    <p:anim calcmode="lin" valueType="num">
                                      <p:cBhvr>
                                        <p:cTn id="22" dur="750" fill="hold"/>
                                        <p:tgtEl>
                                          <p:spTgt spid="6"/>
                                        </p:tgtEl>
                                        <p:attrNameLst>
                                          <p:attrName>ppt_w</p:attrName>
                                        </p:attrNameLst>
                                      </p:cBhvr>
                                      <p:tavLst>
                                        <p:tav tm="0">
                                          <p:val>
                                            <p:fltVal val="0"/>
                                          </p:val>
                                        </p:tav>
                                        <p:tav tm="100000">
                                          <p:val>
                                            <p:strVal val="#ppt_w"/>
                                          </p:val>
                                        </p:tav>
                                      </p:tavLst>
                                    </p:anim>
                                    <p:anim calcmode="lin" valueType="num">
                                      <p:cBhvr>
                                        <p:cTn id="23" dur="750" fill="hold"/>
                                        <p:tgtEl>
                                          <p:spTgt spid="6"/>
                                        </p:tgtEl>
                                        <p:attrNameLst>
                                          <p:attrName>ppt_h</p:attrName>
                                        </p:attrNameLst>
                                      </p:cBhvr>
                                      <p:tavLst>
                                        <p:tav tm="0">
                                          <p:val>
                                            <p:fltVal val="0"/>
                                          </p:val>
                                        </p:tav>
                                        <p:tav tm="100000">
                                          <p:val>
                                            <p:strVal val="#ppt_h"/>
                                          </p:val>
                                        </p:tav>
                                      </p:tavLst>
                                    </p:anim>
                                    <p:animEffect transition="in" filter="fade">
                                      <p:cBhvr>
                                        <p:cTn id="24" dur="750"/>
                                        <p:tgtEl>
                                          <p:spTgt spid="6"/>
                                        </p:tgtEl>
                                      </p:cBhvr>
                                    </p:animEffect>
                                  </p:childTnLst>
                                </p:cTn>
                              </p:par>
                              <p:par>
                                <p:cTn id="25" presetID="2" presetClass="entr" presetSubtype="12" decel="100000" fill="hold" grpId="0" nodeType="withEffect">
                                  <p:stCondLst>
                                    <p:cond delay="50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1000" fill="hold"/>
                                        <p:tgtEl>
                                          <p:spTgt spid="47"/>
                                        </p:tgtEl>
                                        <p:attrNameLst>
                                          <p:attrName>ppt_x</p:attrName>
                                        </p:attrNameLst>
                                      </p:cBhvr>
                                      <p:tavLst>
                                        <p:tav tm="0">
                                          <p:val>
                                            <p:strVal val="0-#ppt_w/2"/>
                                          </p:val>
                                        </p:tav>
                                        <p:tav tm="100000">
                                          <p:val>
                                            <p:strVal val="#ppt_x"/>
                                          </p:val>
                                        </p:tav>
                                      </p:tavLst>
                                    </p:anim>
                                    <p:anim calcmode="lin" valueType="num">
                                      <p:cBhvr additive="base">
                                        <p:cTn id="28" dur="1000" fill="hold"/>
                                        <p:tgtEl>
                                          <p:spTgt spid="47"/>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75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1000" fill="hold"/>
                                        <p:tgtEl>
                                          <p:spTgt spid="48"/>
                                        </p:tgtEl>
                                        <p:attrNameLst>
                                          <p:attrName>ppt_x</p:attrName>
                                        </p:attrNameLst>
                                      </p:cBhvr>
                                      <p:tavLst>
                                        <p:tav tm="0">
                                          <p:val>
                                            <p:strVal val="0-#ppt_w/2"/>
                                          </p:val>
                                        </p:tav>
                                        <p:tav tm="100000">
                                          <p:val>
                                            <p:strVal val="#ppt_x"/>
                                          </p:val>
                                        </p:tav>
                                      </p:tavLst>
                                    </p:anim>
                                    <p:anim calcmode="lin" valueType="num">
                                      <p:cBhvr additive="base">
                                        <p:cTn id="32" dur="1000" fill="hold"/>
                                        <p:tgtEl>
                                          <p:spTgt spid="48"/>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100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1000" fill="hold"/>
                                        <p:tgtEl>
                                          <p:spTgt spid="46"/>
                                        </p:tgtEl>
                                        <p:attrNameLst>
                                          <p:attrName>ppt_x</p:attrName>
                                        </p:attrNameLst>
                                      </p:cBhvr>
                                      <p:tavLst>
                                        <p:tav tm="0">
                                          <p:val>
                                            <p:strVal val="1+#ppt_w/2"/>
                                          </p:val>
                                        </p:tav>
                                        <p:tav tm="100000">
                                          <p:val>
                                            <p:strVal val="#ppt_x"/>
                                          </p:val>
                                        </p:tav>
                                      </p:tavLst>
                                    </p:anim>
                                    <p:anim calcmode="lin" valueType="num">
                                      <p:cBhvr additive="base">
                                        <p:cTn id="36" dur="1000" fill="hold"/>
                                        <p:tgtEl>
                                          <p:spTgt spid="46"/>
                                        </p:tgtEl>
                                        <p:attrNameLst>
                                          <p:attrName>ppt_y</p:attrName>
                                        </p:attrNameLst>
                                      </p:cBhvr>
                                      <p:tavLst>
                                        <p:tav tm="0">
                                          <p:val>
                                            <p:strVal val="0-#ppt_h/2"/>
                                          </p:val>
                                        </p:tav>
                                        <p:tav tm="100000">
                                          <p:val>
                                            <p:strVal val="#ppt_y"/>
                                          </p:val>
                                        </p:tav>
                                      </p:tavLst>
                                    </p:anim>
                                  </p:childTnLst>
                                </p:cTn>
                              </p:par>
                              <p:par>
                                <p:cTn id="37" presetID="2" presetClass="entr" presetSubtype="6" decel="100000" fill="hold" grpId="0" nodeType="withEffect">
                                  <p:stCondLst>
                                    <p:cond delay="125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1000" fill="hold"/>
                                        <p:tgtEl>
                                          <p:spTgt spid="45"/>
                                        </p:tgtEl>
                                        <p:attrNameLst>
                                          <p:attrName>ppt_x</p:attrName>
                                        </p:attrNameLst>
                                      </p:cBhvr>
                                      <p:tavLst>
                                        <p:tav tm="0">
                                          <p:val>
                                            <p:strVal val="1+#ppt_w/2"/>
                                          </p:val>
                                        </p:tav>
                                        <p:tav tm="100000">
                                          <p:val>
                                            <p:strVal val="#ppt_x"/>
                                          </p:val>
                                        </p:tav>
                                      </p:tavLst>
                                    </p:anim>
                                    <p:anim calcmode="lin" valueType="num">
                                      <p:cBhvr additive="base">
                                        <p:cTn id="40" dur="1000" fill="hold"/>
                                        <p:tgtEl>
                                          <p:spTgt spid="45"/>
                                        </p:tgtEl>
                                        <p:attrNameLst>
                                          <p:attrName>ppt_y</p:attrName>
                                        </p:attrNameLst>
                                      </p:cBhvr>
                                      <p:tavLst>
                                        <p:tav tm="0">
                                          <p:val>
                                            <p:strVal val="1+#ppt_h/2"/>
                                          </p:val>
                                        </p:tav>
                                        <p:tav tm="100000">
                                          <p:val>
                                            <p:strVal val="#ppt_y"/>
                                          </p:val>
                                        </p:tav>
                                      </p:tavLst>
                                    </p:anim>
                                  </p:childTnLst>
                                </p:cTn>
                              </p:par>
                              <p:par>
                                <p:cTn id="41" presetID="10" presetClass="entr" presetSubtype="0" fill="hold" grpId="0" nodeType="withEffect">
                                  <p:stCondLst>
                                    <p:cond delay="75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42" grpId="0" animBg="1"/>
      <p:bldP spid="45" grpId="0" animBg="1"/>
      <p:bldP spid="46" grpId="0" animBg="1"/>
      <p:bldP spid="47" grpId="0" animBg="1"/>
      <p:bldP spid="4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B4F2A844-E45D-4070-A760-8BBC04A36D3C}"/>
              </a:ext>
            </a:extLst>
          </p:cNvPr>
          <p:cNvSpPr txBox="1"/>
          <p:nvPr/>
        </p:nvSpPr>
        <p:spPr>
          <a:xfrm>
            <a:off x="88661" y="1582340"/>
            <a:ext cx="6248400" cy="3693319"/>
          </a:xfrm>
          <a:prstGeom prst="rect">
            <a:avLst/>
          </a:prstGeom>
          <a:noFill/>
        </p:spPr>
        <p:txBody>
          <a:bodyPr wrap="square" rtlCol="0">
            <a:spAutoFit/>
          </a:bodyPr>
          <a:lstStyle/>
          <a:p>
            <a:pPr algn="ctr"/>
            <a:r>
              <a:rPr lang="en" sz="7200" b="1" dirty="0"/>
              <a:t>04</a:t>
            </a:r>
          </a:p>
          <a:p>
            <a:pPr algn="ctr"/>
            <a:r>
              <a:rPr lang="en" sz="5400" b="1" dirty="0"/>
              <a:t>_________</a:t>
            </a:r>
          </a:p>
          <a:p>
            <a:pPr algn="ctr"/>
            <a:endParaRPr lang="en" sz="5400" b="1" dirty="0"/>
          </a:p>
          <a:p>
            <a:pPr algn="ctr"/>
            <a:r>
              <a:rPr lang="en-US" sz="5400" dirty="0">
                <a:solidFill>
                  <a:srgbClr val="00A2FF"/>
                </a:solidFill>
                <a:latin typeface="Montserrat ExtraBold" panose="00000900000000000000" pitchFamily="50" charset="-52"/>
              </a:rPr>
              <a:t>Desarrollo</a:t>
            </a:r>
            <a:endParaRPr lang="ru-RU" sz="5400" dirty="0">
              <a:solidFill>
                <a:srgbClr val="00A2FF"/>
              </a:solidFill>
              <a:latin typeface="Montserrat ExtraBold" panose="00000900000000000000" pitchFamily="50" charset="-52"/>
            </a:endParaRPr>
          </a:p>
        </p:txBody>
      </p:sp>
      <p:sp>
        <p:nvSpPr>
          <p:cNvPr id="5" name="CuadroTexto 4">
            <a:extLst>
              <a:ext uri="{FF2B5EF4-FFF2-40B4-BE49-F238E27FC236}">
                <a16:creationId xmlns:a16="http://schemas.microsoft.com/office/drawing/2014/main" id="{8A82ED0B-3840-42A5-BEA1-2A04C624661F}"/>
              </a:ext>
            </a:extLst>
          </p:cNvPr>
          <p:cNvSpPr txBox="1"/>
          <p:nvPr/>
        </p:nvSpPr>
        <p:spPr>
          <a:xfrm>
            <a:off x="6337061" y="1658948"/>
            <a:ext cx="5063289" cy="3847207"/>
          </a:xfrm>
          <a:prstGeom prst="rect">
            <a:avLst/>
          </a:prstGeom>
          <a:noFill/>
        </p:spPr>
        <p:txBody>
          <a:bodyPr wrap="square">
            <a:spAutoFit/>
          </a:bodyPr>
          <a:lstStyle/>
          <a:p>
            <a:pPr algn="ctr"/>
            <a:r>
              <a:rPr lang="es-MX" sz="3200" dirty="0">
                <a:solidFill>
                  <a:schemeClr val="tx2">
                    <a:lumMod val="50000"/>
                  </a:schemeClr>
                </a:solidFill>
                <a:cs typeface="Arial" panose="020B0604020202020204" pitchFamily="34" charset="0"/>
              </a:rPr>
              <a:t>En este apartado presentamos como fue el proceso para crear a </a:t>
            </a:r>
            <a:r>
              <a:rPr lang="es-MX" sz="3200" b="1" dirty="0">
                <a:solidFill>
                  <a:srgbClr val="5369FF"/>
                </a:solidFill>
              </a:rPr>
              <a:t>GI-FI BOT </a:t>
            </a:r>
            <a:r>
              <a:rPr lang="es-MX" sz="3200" dirty="0">
                <a:solidFill>
                  <a:schemeClr val="tx2">
                    <a:lumMod val="50000"/>
                  </a:schemeClr>
                </a:solidFill>
              </a:rPr>
              <a:t>y todas las tecnologías y recursos de </a:t>
            </a:r>
            <a:r>
              <a:rPr lang="es-MX" sz="3200" b="1" dirty="0">
                <a:solidFill>
                  <a:srgbClr val="5369FF"/>
                </a:solidFill>
              </a:rPr>
              <a:t>AZURE</a:t>
            </a:r>
            <a:r>
              <a:rPr lang="es-MX" sz="3200" dirty="0">
                <a:solidFill>
                  <a:srgbClr val="5369FF"/>
                </a:solidFill>
              </a:rPr>
              <a:t> </a:t>
            </a:r>
            <a:r>
              <a:rPr lang="es-MX" sz="3200" dirty="0">
                <a:solidFill>
                  <a:schemeClr val="tx2">
                    <a:lumMod val="50000"/>
                  </a:schemeClr>
                </a:solidFill>
              </a:rPr>
              <a:t>que ocupamos</a:t>
            </a:r>
            <a:endParaRPr lang="es-MX" sz="3200" b="1" dirty="0">
              <a:solidFill>
                <a:schemeClr val="tx2">
                  <a:lumMod val="50000"/>
                </a:schemeClr>
              </a:solidFill>
            </a:endParaRPr>
          </a:p>
          <a:p>
            <a:pPr lvl="0" algn="just" rtl="0">
              <a:spcBef>
                <a:spcPts val="0"/>
              </a:spcBef>
              <a:spcAft>
                <a:spcPts val="0"/>
              </a:spcAft>
            </a:pPr>
            <a:r>
              <a:rPr lang="es-MX" sz="2000" dirty="0">
                <a:solidFill>
                  <a:schemeClr val="tx2">
                    <a:lumMod val="50000"/>
                  </a:schemeClr>
                </a:solidFill>
                <a:cs typeface="Arial" panose="020B0604020202020204" pitchFamily="34" charset="0"/>
              </a:rPr>
              <a:t> </a:t>
            </a:r>
          </a:p>
        </p:txBody>
      </p:sp>
    </p:spTree>
    <p:extLst>
      <p:ext uri="{BB962C8B-B14F-4D97-AF65-F5344CB8AC3E}">
        <p14:creationId xmlns:p14="http://schemas.microsoft.com/office/powerpoint/2010/main" val="248739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25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1000" fill="hold"/>
                                        <p:tgtEl>
                                          <p:spTgt spid="45"/>
                                        </p:tgtEl>
                                        <p:attrNameLst>
                                          <p:attrName>ppt_x</p:attrName>
                                        </p:attrNameLst>
                                      </p:cBhvr>
                                      <p:tavLst>
                                        <p:tav tm="0">
                                          <p:val>
                                            <p:strVal val="0-#ppt_w/2"/>
                                          </p:val>
                                        </p:tav>
                                        <p:tav tm="100000">
                                          <p:val>
                                            <p:strVal val="#ppt_x"/>
                                          </p:val>
                                        </p:tav>
                                      </p:tavLst>
                                    </p:anim>
                                    <p:anim calcmode="lin" valueType="num">
                                      <p:cBhvr additive="base">
                                        <p:cTn id="8" dur="1000" fill="hold"/>
                                        <p:tgtEl>
                                          <p:spTgt spid="45"/>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125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 grpId="0"/>
    </p:bldLst>
  </p:timing>
</p:sld>
</file>

<file path=ppt/theme/theme1.xml><?xml version="1.0" encoding="utf-8"?>
<a:theme xmlns:a="http://schemas.openxmlformats.org/drawingml/2006/main" name="Office Theme">
  <a:themeElements>
    <a:clrScheme name="00 Main Blue">
      <a:dk1>
        <a:srgbClr val="999999"/>
      </a:dk1>
      <a:lt1>
        <a:sysClr val="window" lastClr="FFFFFF"/>
      </a:lt1>
      <a:dk2>
        <a:srgbClr val="999999"/>
      </a:dk2>
      <a:lt2>
        <a:srgbClr val="FFFFFF"/>
      </a:lt2>
      <a:accent1>
        <a:srgbClr val="00A2FF"/>
      </a:accent1>
      <a:accent2>
        <a:srgbClr val="5369FF"/>
      </a:accent2>
      <a:accent3>
        <a:srgbClr val="1D46F3"/>
      </a:accent3>
      <a:accent4>
        <a:srgbClr val="4339C8"/>
      </a:accent4>
      <a:accent5>
        <a:srgbClr val="4811A7"/>
      </a:accent5>
      <a:accent6>
        <a:srgbClr val="6F11B7"/>
      </a:accent6>
      <a:hlink>
        <a:srgbClr val="F33B48"/>
      </a:hlink>
      <a:folHlink>
        <a:srgbClr val="FFC000"/>
      </a:folHlink>
    </a:clrScheme>
    <a:fontScheme name="Custom 4">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3894</TotalTime>
  <Words>367</Words>
  <Application>Microsoft Office PowerPoint</Application>
  <PresentationFormat>Panorámica</PresentationFormat>
  <Paragraphs>125</Paragraphs>
  <Slides>19</Slides>
  <Notes>1</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19</vt:i4>
      </vt:variant>
    </vt:vector>
  </HeadingPairs>
  <TitlesOfParts>
    <vt:vector size="31" baseType="lpstr">
      <vt:lpstr>Arial</vt:lpstr>
      <vt:lpstr>Arial Rounded MT Bold</vt:lpstr>
      <vt:lpstr>Calibri</vt:lpstr>
      <vt:lpstr>Krona One</vt:lpstr>
      <vt:lpstr>Montserrat</vt:lpstr>
      <vt:lpstr>Montserrat ExtraBold</vt:lpstr>
      <vt:lpstr>Montserrat Light</vt:lpstr>
      <vt:lpstr>Montserrat SemiBold</vt:lpstr>
      <vt:lpstr>Open Sans</vt:lpstr>
      <vt:lpstr>Open Sans Extrabold</vt:lpstr>
      <vt:lpstr>Open Sans Semibold</vt:lpstr>
      <vt:lpstr>Office Theme</vt:lpstr>
      <vt:lpstr>Presentación de PowerPoint</vt:lpstr>
      <vt:lpstr>Presentación de PowerPoint</vt:lpstr>
      <vt:lpstr>Presentación de PowerPoint</vt:lpstr>
      <vt:lpstr>Presentación de PowerPoint</vt:lpstr>
      <vt:lpstr>Presentación de PowerPoint</vt:lpstr>
      <vt:lpstr>Esta es la problemática que detectamos y quisimos desarrollar una excelente solución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MUCHAS 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Ismael Miranda</cp:lastModifiedBy>
  <cp:revision>654</cp:revision>
  <dcterms:created xsi:type="dcterms:W3CDTF">2019-02-25T18:40:29Z</dcterms:created>
  <dcterms:modified xsi:type="dcterms:W3CDTF">2021-12-19T23:12:24Z</dcterms:modified>
</cp:coreProperties>
</file>