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461C1-4205-44C0-8ADB-20C36BD9CA92}" v="642" dt="2020-12-21T23:23:49.934"/>
    <p1510:client id="{CAFE82BB-0FCB-4D36-8BCE-68168F891964}" v="24" dt="2020-12-21T20:50:54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AA64F-970C-4C5B-B686-67761E34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056ED6-6600-4FC4-8AE1-98319D0AF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D0248-923B-4999-8CAC-096D6586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974A62-5B32-4B5B-991F-C61EE51F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93144-BA48-4FBC-ADDE-BFFB2770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1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5CE17-0DD2-43F0-8AEC-87559074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491024-A5E8-4106-91DF-D06174D02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1737E-20AD-4627-8835-7BC4F2CD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A2499-3230-4673-BEEE-478E56F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5290D-4962-4108-BF3D-2E4B6274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1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7845F7-0C9F-40EB-ACF1-C86D604C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DA24CE-2F41-4D70-B138-634DCCD6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4F6BE-CE76-45EC-BED6-22EB1827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BE742-EEB3-4EA3-A808-5AA48FBC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C85C5-5689-4AF4-92AA-3FEE84D8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7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161AB-0B93-4BAF-8845-6655AAB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C0FCB-E4BC-423E-B912-7FDF997D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F42B0-F6C2-46E6-A35B-0C15B72B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F10EC-FD27-4CB8-8C56-397FE84C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E88360-D29C-4D05-BA73-AA452BD1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9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AEE1-C6D5-4202-8BF4-42F9DEA6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9B6AC9-D859-4044-8F1D-A5215B12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DC28B-4821-4C50-A988-34673646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31120-40B0-4520-AFAC-D1A9F877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41778-5109-4D6D-84DD-A8F5F84A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6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16535-82D8-4965-AF4B-DD0EE973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EE0B9-DB97-45B5-A94A-BF58C98A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5929-087D-48D3-A44E-61D51DD7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916FF-8B99-4804-A18B-316B95C2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132DB8-23B1-4317-A201-C219F5E8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3143A-1E0E-4B7D-B00B-B8C1CF26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2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7F25-1F75-4E36-8B5F-E683D076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8E406-DCDC-4A9C-9383-406870EF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915A32-0931-41AB-A07A-A51A9CE7D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58798-BC18-4172-9A98-A4485CA8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A3EDEC-A2CB-4833-902E-43F30C8AD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BC8CDE-6443-4094-90B0-3B927334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F63E37-4F43-4603-A662-51205FBD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9D9440-69DB-4D64-B847-0A58DA3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27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CC19-B869-455D-9DAB-C61CBBDB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05711-24DB-4650-908E-916FC6C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FC5914-FC99-45E8-BACC-737746B0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55E0DA-AD46-4D5C-B8BA-3D30028D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1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819AE2-227F-4F34-A82D-5781E78B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2820AA-291E-4437-8303-68B9A955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CD4734-3762-4C28-86E1-0E3718B1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7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A2202-A092-4926-9FCF-6AD73FB6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67CB-A303-44FA-BDEC-3A5BFA02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CE8D9-1DB3-4B7A-8299-FC3A48AA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07C462-914B-423A-B59D-B7D2F6EC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121DB-DC11-4EC6-B362-6AC1BC5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4BE3B8-AF7A-4BA8-83E6-A4383A57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7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EC1DF-CB79-48A6-A992-CEA4E215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D9021-6D37-4B62-A6B2-476D1FA76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3E4BFE-44B4-4F42-BD01-A6F263A0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CFB83-AAB3-48A2-9022-8A7E8C02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351BB-8B39-4612-B12D-448C39C8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17D710-226D-4B06-B46D-0971D0FD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0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2574EE-24DB-450F-8ED2-AAA5CF45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DBF51-B065-4FB3-91CE-7E6C1D38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21E85E-1DA9-4873-B060-FA4EB1326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E5EB-CC59-4F7B-B4BD-913B8AA438C0}" type="datetimeFigureOut">
              <a:rPr lang="es-MX" smtClean="0"/>
              <a:t>21/12/2020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D740A-A1B5-4B46-8CE1-46C4622B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528C4-28E2-4651-92D0-AFCDB08B7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2A7A-5802-4563-8FAF-D4C2594E95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07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B4E7F1-0A73-4447-A356-C01955F8A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304800"/>
                <a:ext cx="11379200" cy="58721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s-MX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𝑛𝑜𝑚𝑏𝑟𝑒</m:t>
                        </m:r>
                        <m:r>
                          <a:rPr lang="es-MX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es-MX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𝑝𝑎𝑡𝑒𝑟𝑛𝑜</m:t>
                        </m:r>
                        <m:r>
                          <a:rPr lang="es-MX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MX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𝑚𝑎𝑡𝑒𝑟𝑛𝑜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𝑐𝑎𝑙𝑖𝑓𝑖𝑐𝑎𝑐𝑖𝑜𝑛</m:t>
                        </m:r>
                        <m:r>
                          <a:rPr lang="es-MX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&gt;= 6</m:t>
                        </m:r>
                      </m:sub>
                    </m:sSub>
                  </m:oMath>
                </a14:m>
                <a:r>
                  <a:rPr lang="es-MX" sz="2000" dirty="0"/>
                  <a:t>(alumno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s-MX" sz="2000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alumno.boleta</a:t>
                </a:r>
                <a:r>
                  <a:rPr lang="es-MX" sz="20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s-MX" sz="2000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curso.boleta</a:t>
                </a:r>
                <a:r>
                  <a:rPr lang="es-MX" sz="20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000" dirty="0"/>
                  <a:t>curso))</a:t>
                </a:r>
              </a:p>
              <a:p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MX" sz="2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𝑛𝑜𝑚𝑏𝑟𝑒</m:t>
                    </m:r>
                    <m:r>
                      <a:rPr lang="es-MX" sz="2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s-MX" sz="2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𝑝𝑎𝑡𝑒𝑟𝑛𝑜</m:t>
                    </m:r>
                    <m:r>
                      <a:rPr lang="es-MX" sz="2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MX" sz="2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𝑚𝑎𝑡𝑒𝑟𝑛𝑜</m:t>
                    </m:r>
                    <m:r>
                      <a:rPr lang="es-MX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MX" sz="2000" baseline="-25000" dirty="0"/>
                  <a:t>titulo = ‘contador’ </a:t>
                </a:r>
                <a14:m>
                  <m:oMath xmlns:m="http://schemas.openxmlformats.org/officeDocument/2006/math">
                    <m:r>
                      <a:rPr lang="es-MX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MX" sz="2000" baseline="-25000" dirty="0"/>
                  <a:t> </a:t>
                </a:r>
                <a:r>
                  <a:rPr lang="es-MX" sz="2000" baseline="-25000" dirty="0" err="1"/>
                  <a:t>cvemat</a:t>
                </a:r>
                <a:r>
                  <a:rPr lang="es-MX" sz="2000" baseline="-25000" dirty="0"/>
                  <a:t> = ‘IS’(</a:t>
                </a:r>
                <a:r>
                  <a:rPr lang="es-MX" sz="2000" dirty="0"/>
                  <a:t>materia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s-MX" sz="2000" baseline="-25000" dirty="0" err="1"/>
                  <a:t>materia.titular</a:t>
                </a:r>
                <a:r>
                  <a:rPr lang="es-MX" sz="2000" baseline="-25000" dirty="0"/>
                  <a:t> = </a:t>
                </a:r>
                <a:r>
                  <a:rPr lang="es-MX" sz="2000" baseline="-25000" dirty="0" err="1"/>
                  <a:t>profesor.idProf</a:t>
                </a:r>
                <a:r>
                  <a:rPr lang="es-MX" sz="2000" dirty="0"/>
                  <a:t> profesor))</a:t>
                </a:r>
              </a:p>
              <a:p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𝑛𝑜𝑚𝑏𝑟𝑒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𝑝𝑎𝑡𝑒𝑟𝑛𝑜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𝑚𝑎𝑡𝑒𝑟𝑛𝑜</m:t>
                    </m:r>
                  </m:oMath>
                </a14:m>
                <a:r>
                  <a:rPr lang="es-MX" sz="2000" dirty="0"/>
                  <a:t>(Alumno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 b="0" i="0" baseline="-25000" smtClean="0">
                        <a:latin typeface="Cambria Math" panose="02040503050406030204" pitchFamily="18" charset="0"/>
                      </a:rPr>
                      <m:t>oL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s-MX" sz="2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alumno.boleta</a:t>
                </a:r>
                <a:r>
                  <a:rPr lang="es-MX" sz="20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s-MX" sz="2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curso.boleta</a:t>
                </a:r>
                <a:r>
                  <a:rPr lang="es-MX" sz="2000" dirty="0"/>
                  <a:t>  inscrito)</a:t>
                </a:r>
              </a:p>
              <a:p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𝑛𝑜𝑚𝑏𝑟𝑒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𝑝𝑎𝑡𝑒𝑟𝑛𝑜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𝑚𝑎𝑡𝑒𝑟𝑛𝑜</m:t>
                    </m:r>
                    <m:r>
                      <a:rPr lang="es-MX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MX" sz="2000" baseline="-25000" dirty="0"/>
                  <a:t>calificación &gt; = 6 </a:t>
                </a:r>
                <a14:m>
                  <m:oMath xmlns:m="http://schemas.openxmlformats.org/officeDocument/2006/math">
                    <m:r>
                      <a:rPr lang="es-MX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MX" sz="2000" baseline="-25000" dirty="0"/>
                  <a:t> genero = ‘femenino’ </a:t>
                </a:r>
                <a14:m>
                  <m:oMath xmlns:m="http://schemas.openxmlformats.org/officeDocument/2006/math">
                    <m:r>
                      <a:rPr lang="es-MX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MX" sz="2000" baseline="-25000" dirty="0"/>
                  <a:t> </a:t>
                </a:r>
                <a:r>
                  <a:rPr lang="es-MX" sz="2000" baseline="-25000" dirty="0" err="1"/>
                  <a:t>nombreMat</a:t>
                </a:r>
                <a:r>
                  <a:rPr lang="es-MX" sz="2000" baseline="-25000" dirty="0"/>
                  <a:t> = ‘Inteligencia Artificial’</a:t>
                </a:r>
                <a:r>
                  <a:rPr lang="es-MX" sz="2000" dirty="0"/>
                  <a:t>((Alumno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s-MX" sz="2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alumno.boleta</a:t>
                </a:r>
                <a:r>
                  <a:rPr lang="es-MX" sz="20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s-MX" sz="2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curso.boleta</a:t>
                </a:r>
                <a:r>
                  <a:rPr lang="es-MX" sz="2000" dirty="0"/>
                  <a:t> Inscrito)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s-MX" sz="2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inscrito.cvemat</a:t>
                </a:r>
                <a:r>
                  <a:rPr lang="es-MX" sz="20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s-MX" sz="2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materia.cvemat</a:t>
                </a:r>
                <a:r>
                  <a:rPr lang="es-MX" sz="2000" dirty="0"/>
                  <a:t> Materia))</a:t>
                </a:r>
              </a:p>
              <a:p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MX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NombreMat  </a:t>
                </a:r>
                <a:r>
                  <a:rPr lang="es-MX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MX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𝑛𝑜𝑚𝑏𝑟𝑒</m:t>
                    </m:r>
                    <m:r>
                      <a:rPr lang="es-MX" sz="2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𝑀𝑎𝑡</m:t>
                    </m:r>
                    <m:r>
                      <a:rPr lang="es-MX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MX" sz="2000" baseline="-25000" dirty="0"/>
                  <a:t>créditos = 8 </a:t>
                </a:r>
                <a14:m>
                  <m:oMath xmlns:m="http://schemas.openxmlformats.org/officeDocument/2006/math">
                    <m:r>
                      <a:rPr lang="es-MX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MX" sz="2000" baseline="-25000" dirty="0"/>
                  <a:t> créditos = 10</a:t>
                </a:r>
                <a:r>
                  <a:rPr lang="es-MX" sz="2000" dirty="0"/>
                  <a:t>(Materia)))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B4E7F1-0A73-4447-A356-C01955F8A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304800"/>
                <a:ext cx="11379200" cy="5872163"/>
              </a:xfrm>
              <a:blipFill>
                <a:blip r:embed="rId2"/>
                <a:stretch>
                  <a:fillRect l="-482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0012384-0644-4538-B6E3-6410E2A6C280}"/>
              </a:ext>
            </a:extLst>
          </p:cNvPr>
          <p:cNvCxnSpPr/>
          <p:nvPr/>
        </p:nvCxnSpPr>
        <p:spPr>
          <a:xfrm>
            <a:off x="1727200" y="2489200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85004897-5813-421A-BE65-2012CEEB12C6}"/>
              </a:ext>
            </a:extLst>
          </p:cNvPr>
          <p:cNvSpPr/>
          <p:nvPr/>
        </p:nvSpPr>
        <p:spPr>
          <a:xfrm>
            <a:off x="469900" y="5807631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alumno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0F6257-A889-4A47-AC18-9A1E9D52CEC0}"/>
              </a:ext>
            </a:extLst>
          </p:cNvPr>
          <p:cNvSpPr/>
          <p:nvPr/>
        </p:nvSpPr>
        <p:spPr>
          <a:xfrm>
            <a:off x="1968500" y="5807631"/>
            <a:ext cx="69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curso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37F091C-CF98-4E2B-AB85-EDF5FD6D3AFB}"/>
                  </a:ext>
                </a:extLst>
              </p:cNvPr>
              <p:cNvSpPr/>
              <p:nvPr/>
            </p:nvSpPr>
            <p:spPr>
              <a:xfrm>
                <a:off x="583049" y="4850368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s-MX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alumno.boleta</a:t>
                </a:r>
                <a:r>
                  <a:rPr lang="es-MX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s-MX" i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curso.boleta</a:t>
                </a:r>
                <a:r>
                  <a:rPr lang="es-MX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37F091C-CF98-4E2B-AB85-EDF5FD6D3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9" y="4850368"/>
                <a:ext cx="2339102" cy="369332"/>
              </a:xfrm>
              <a:prstGeom prst="rect">
                <a:avLst/>
              </a:prstGeom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5C29B65-2A00-4E8B-990B-323746A440AB}"/>
              </a:ext>
            </a:extLst>
          </p:cNvPr>
          <p:cNvCxnSpPr/>
          <p:nvPr/>
        </p:nvCxnSpPr>
        <p:spPr>
          <a:xfrm flipV="1">
            <a:off x="918901" y="52197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CCAD342-8B31-47F7-8F49-61E23CCB7DC4}"/>
              </a:ext>
            </a:extLst>
          </p:cNvPr>
          <p:cNvCxnSpPr>
            <a:cxnSpLocks/>
          </p:cNvCxnSpPr>
          <p:nvPr/>
        </p:nvCxnSpPr>
        <p:spPr>
          <a:xfrm flipH="1" flipV="1">
            <a:off x="1071301" y="5219700"/>
            <a:ext cx="103689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3546099E-3DAD-425F-811F-B32645ED3813}"/>
                  </a:ext>
                </a:extLst>
              </p:cNvPr>
              <p:cNvSpPr/>
              <p:nvPr/>
            </p:nvSpPr>
            <p:spPr>
              <a:xfrm>
                <a:off x="569686" y="3827740"/>
                <a:ext cx="179876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𝑐𝑎𝑙𝑖𝑓𝑖𝑐𝑎𝑐𝑖𝑜𝑛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&gt;= 6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3546099E-3DAD-425F-811F-B32645ED3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6" y="3827740"/>
                <a:ext cx="1798762" cy="39158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776687F-93C3-4515-9966-2B001942348D}"/>
                  </a:ext>
                </a:extLst>
              </p:cNvPr>
              <p:cNvSpPr/>
              <p:nvPr/>
            </p:nvSpPr>
            <p:spPr>
              <a:xfrm>
                <a:off x="712123" y="3018115"/>
                <a:ext cx="2210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𝑛𝑜𝑚𝑏𝑟𝑒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𝑝𝑎𝑡𝑒𝑟𝑛𝑜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𝑚𝑎𝑡𝑒𝑟𝑛𝑜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776687F-93C3-4515-9966-2B0019423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" y="3018115"/>
                <a:ext cx="221002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6E0ECA6-2A05-4D99-B2DE-1A68539F4EC8}"/>
              </a:ext>
            </a:extLst>
          </p:cNvPr>
          <p:cNvCxnSpPr/>
          <p:nvPr/>
        </p:nvCxnSpPr>
        <p:spPr>
          <a:xfrm flipV="1">
            <a:off x="1359704" y="428468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888C673-EB45-4CA0-B520-C80294C28F52}"/>
              </a:ext>
            </a:extLst>
          </p:cNvPr>
          <p:cNvCxnSpPr/>
          <p:nvPr/>
        </p:nvCxnSpPr>
        <p:spPr>
          <a:xfrm flipV="1">
            <a:off x="1359704" y="343590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116EFA-B080-41C6-95A6-0B4E1C5B8386}"/>
              </a:ext>
            </a:extLst>
          </p:cNvPr>
          <p:cNvSpPr txBox="1"/>
          <p:nvPr/>
        </p:nvSpPr>
        <p:spPr>
          <a:xfrm>
            <a:off x="3938955" y="3018115"/>
            <a:ext cx="77831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/>
              <a:t>De las expresiones de algebra relacional de arriba, realizar el árbol correspondiente y aplicar las leyes de equivalencia para optimizar su ejecución</a:t>
            </a:r>
          </a:p>
          <a:p>
            <a:r>
              <a:rPr lang="es-MX" dirty="0"/>
              <a:t>Una dispositiva por respuesta</a:t>
            </a:r>
          </a:p>
        </p:txBody>
      </p:sp>
    </p:spTree>
    <p:extLst>
      <p:ext uri="{BB962C8B-B14F-4D97-AF65-F5344CB8AC3E}">
        <p14:creationId xmlns:p14="http://schemas.microsoft.com/office/powerpoint/2010/main" val="111647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F12F213-DBC1-4BC7-BE06-F687419C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52443"/>
            <a:ext cx="8189767" cy="46409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1D133AF-EA86-431D-B0D2-663B9FBF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6" y="1110529"/>
            <a:ext cx="2447925" cy="42862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41EDBC8-E04D-4F0D-8872-D8AAA364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421" y="2100262"/>
            <a:ext cx="1895475" cy="3714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27FDAA0-330F-4EF4-83E2-2F9E47F2D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56" y="3061421"/>
            <a:ext cx="2638425" cy="3714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9E7FE2F-056A-453F-A503-8AB70D675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66" y="4253346"/>
            <a:ext cx="635578" cy="25631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F1AE965-9288-4590-B6E4-3C30E7923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049" y="4300104"/>
            <a:ext cx="508289" cy="2234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7D44F8-3608-43F9-A200-759108CB0DCB}"/>
              </a:ext>
            </a:extLst>
          </p:cNvPr>
          <p:cNvCxnSpPr>
            <a:cxnSpLocks/>
          </p:cNvCxnSpPr>
          <p:nvPr/>
        </p:nvCxnSpPr>
        <p:spPr>
          <a:xfrm flipV="1">
            <a:off x="1963015" y="1647824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1E21A-C337-454D-B167-419394084241}"/>
              </a:ext>
            </a:extLst>
          </p:cNvPr>
          <p:cNvCxnSpPr>
            <a:cxnSpLocks/>
          </p:cNvCxnSpPr>
          <p:nvPr/>
        </p:nvCxnSpPr>
        <p:spPr>
          <a:xfrm flipV="1">
            <a:off x="2006310" y="2513733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43B122-0039-4B15-BC28-7E7057731C7E}"/>
              </a:ext>
            </a:extLst>
          </p:cNvPr>
          <p:cNvCxnSpPr>
            <a:cxnSpLocks/>
          </p:cNvCxnSpPr>
          <p:nvPr/>
        </p:nvCxnSpPr>
        <p:spPr>
          <a:xfrm flipV="1">
            <a:off x="915265" y="3544166"/>
            <a:ext cx="628649" cy="6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1194F8-42C2-44B2-8736-DB4EE4FADA93}"/>
              </a:ext>
            </a:extLst>
          </p:cNvPr>
          <p:cNvCxnSpPr>
            <a:cxnSpLocks/>
          </p:cNvCxnSpPr>
          <p:nvPr/>
        </p:nvCxnSpPr>
        <p:spPr>
          <a:xfrm flipH="1" flipV="1">
            <a:off x="2608983" y="3596121"/>
            <a:ext cx="497032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661A2453-3FB5-4E1C-9C89-4086CF055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24" y="1364239"/>
            <a:ext cx="1834862" cy="371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CC7122-F442-4F7C-A4E5-72D7C16846E7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597DF2E0-6C53-4365-94A4-422FDD402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626" y="2543168"/>
            <a:ext cx="2743200" cy="368890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DB1E430C-333D-427B-823D-B9B6B546E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015" y="3823421"/>
            <a:ext cx="2638425" cy="371475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C43B07F-DB64-4EFE-92B9-81B326030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415" y="4928754"/>
            <a:ext cx="635578" cy="256310"/>
          </a:xfrm>
          <a:prstGeom prst="rect">
            <a:avLst/>
          </a:prstGeom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id="{BD503202-E232-4F03-B299-FB4275314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458" y="4975512"/>
            <a:ext cx="508289" cy="22340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1DBD31-BB31-436A-802F-C6C5D81809A0}"/>
              </a:ext>
            </a:extLst>
          </p:cNvPr>
          <p:cNvCxnSpPr>
            <a:cxnSpLocks/>
          </p:cNvCxnSpPr>
          <p:nvPr/>
        </p:nvCxnSpPr>
        <p:spPr>
          <a:xfrm flipH="1" flipV="1">
            <a:off x="10618642" y="4098347"/>
            <a:ext cx="574964" cy="57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DDD713-DC68-4D94-829B-82F6055E4A30}"/>
              </a:ext>
            </a:extLst>
          </p:cNvPr>
          <p:cNvCxnSpPr>
            <a:cxnSpLocks/>
          </p:cNvCxnSpPr>
          <p:nvPr/>
        </p:nvCxnSpPr>
        <p:spPr>
          <a:xfrm flipV="1">
            <a:off x="5357379" y="1743076"/>
            <a:ext cx="13854" cy="79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BECFA6-1A7B-4854-BFFA-0D9DA039C954}"/>
              </a:ext>
            </a:extLst>
          </p:cNvPr>
          <p:cNvCxnSpPr>
            <a:cxnSpLocks/>
          </p:cNvCxnSpPr>
          <p:nvPr/>
        </p:nvCxnSpPr>
        <p:spPr>
          <a:xfrm flipV="1">
            <a:off x="5400673" y="2972666"/>
            <a:ext cx="13854" cy="80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EC7381-11FC-4A63-952B-BA395F671ECA}"/>
              </a:ext>
            </a:extLst>
          </p:cNvPr>
          <p:cNvCxnSpPr>
            <a:cxnSpLocks/>
          </p:cNvCxnSpPr>
          <p:nvPr/>
        </p:nvCxnSpPr>
        <p:spPr>
          <a:xfrm flipV="1">
            <a:off x="4482810" y="4271529"/>
            <a:ext cx="628649" cy="6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>
            <a:extLst>
              <a:ext uri="{FF2B5EF4-FFF2-40B4-BE49-F238E27FC236}">
                <a16:creationId xmlns:a16="http://schemas.microsoft.com/office/drawing/2014/main" id="{901A4E25-6F0D-4DBD-818A-F89D599EB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328" y="1182398"/>
            <a:ext cx="1834862" cy="371475"/>
          </a:xfrm>
          <a:prstGeom prst="rect">
            <a:avLst/>
          </a:prstGeom>
        </p:spPr>
      </p:pic>
      <p:pic>
        <p:nvPicPr>
          <p:cNvPr id="31" name="Picture 5">
            <a:extLst>
              <a:ext uri="{FF2B5EF4-FFF2-40B4-BE49-F238E27FC236}">
                <a16:creationId xmlns:a16="http://schemas.microsoft.com/office/drawing/2014/main" id="{8000747A-7E35-4FE8-83ED-AC9D7686F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265" y="2334057"/>
            <a:ext cx="2638425" cy="371475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A2C0C11-D214-4187-8833-C4C33C7F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70" y="3543733"/>
            <a:ext cx="1746539" cy="307398"/>
          </a:xfrm>
          <a:prstGeom prst="rect">
            <a:avLst/>
          </a:prstGeom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13E931D4-315B-4254-90AD-870D6A0B0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255" y="4712276"/>
            <a:ext cx="635578" cy="256310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B7FC8421-5DC9-4472-A2EF-7595B3F30F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0283" y="3510828"/>
            <a:ext cx="1343025" cy="390525"/>
          </a:xfrm>
          <a:prstGeom prst="rect">
            <a:avLst/>
          </a:prstGeom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id="{4A4E0F53-5543-4AEF-8FA8-AEB56B65E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366" y="4862944"/>
            <a:ext cx="508289" cy="22340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5C89FC-EF06-45CC-905D-A50669E499AC}"/>
              </a:ext>
            </a:extLst>
          </p:cNvPr>
          <p:cNvCxnSpPr>
            <a:cxnSpLocks/>
          </p:cNvCxnSpPr>
          <p:nvPr/>
        </p:nvCxnSpPr>
        <p:spPr>
          <a:xfrm flipV="1">
            <a:off x="8249514" y="4098347"/>
            <a:ext cx="628649" cy="6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C768B9-53A9-42B9-BC0B-3C4103525512}"/>
              </a:ext>
            </a:extLst>
          </p:cNvPr>
          <p:cNvCxnSpPr>
            <a:cxnSpLocks/>
          </p:cNvCxnSpPr>
          <p:nvPr/>
        </p:nvCxnSpPr>
        <p:spPr>
          <a:xfrm flipH="1" flipV="1">
            <a:off x="6228482" y="4418733"/>
            <a:ext cx="574964" cy="57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AFD12A-532A-4CDC-909A-719A3CB5B737}"/>
              </a:ext>
            </a:extLst>
          </p:cNvPr>
          <p:cNvCxnSpPr>
            <a:cxnSpLocks/>
          </p:cNvCxnSpPr>
          <p:nvPr/>
        </p:nvCxnSpPr>
        <p:spPr>
          <a:xfrm flipH="1" flipV="1">
            <a:off x="9847982" y="2834120"/>
            <a:ext cx="3465" cy="78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812281-A1DB-405D-9227-99FBE96C168B}"/>
              </a:ext>
            </a:extLst>
          </p:cNvPr>
          <p:cNvCxnSpPr>
            <a:cxnSpLocks/>
          </p:cNvCxnSpPr>
          <p:nvPr/>
        </p:nvCxnSpPr>
        <p:spPr>
          <a:xfrm flipH="1" flipV="1">
            <a:off x="9899937" y="1587210"/>
            <a:ext cx="3464" cy="6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AA79428-199D-4C2D-99A5-53B0D0F38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09" y="502054"/>
            <a:ext cx="10515600" cy="47501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13">
                <a:extLst>
                  <a:ext uri="{FF2B5EF4-FFF2-40B4-BE49-F238E27FC236}">
                    <a16:creationId xmlns:a16="http://schemas.microsoft.com/office/drawing/2014/main" id="{B890BF62-A51B-43C5-A5E1-79A0CEF1830E}"/>
                  </a:ext>
                </a:extLst>
              </p:cNvPr>
              <p:cNvSpPr/>
              <p:nvPr/>
            </p:nvSpPr>
            <p:spPr>
              <a:xfrm>
                <a:off x="2304761" y="1354091"/>
                <a:ext cx="2210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𝑛𝑜𝑚𝑏𝑟𝑒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𝑝𝑎𝑡𝑒𝑟𝑛𝑜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𝑚𝑎𝑡𝑒𝑟𝑛𝑜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Rectángulo 13">
                <a:extLst>
                  <a:ext uri="{FF2B5EF4-FFF2-40B4-BE49-F238E27FC236}">
                    <a16:creationId xmlns:a16="http://schemas.microsoft.com/office/drawing/2014/main" id="{B890BF62-A51B-43C5-A5E1-79A0CEF18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61" y="1354091"/>
                <a:ext cx="221002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F00724F-2D5F-4AA7-AC74-C3A9D2D26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22" y="2388019"/>
            <a:ext cx="2180360" cy="324167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A288892-56A1-4258-B689-7B4B2D974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74" y="3425792"/>
            <a:ext cx="2440132" cy="37875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2BB587E-336A-4A49-8A3C-792EBE558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336" y="4541693"/>
            <a:ext cx="756805" cy="21647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7C8F5B3-F567-4177-8C3E-7699A6CA1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164" y="4462029"/>
            <a:ext cx="784514" cy="21128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833F2C-6DD6-4DFB-A548-7595EB2B0453}"/>
              </a:ext>
            </a:extLst>
          </p:cNvPr>
          <p:cNvCxnSpPr/>
          <p:nvPr/>
        </p:nvCxnSpPr>
        <p:spPr>
          <a:xfrm flipV="1">
            <a:off x="3348470" y="1777711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71DC12-BDC2-44CB-8BA2-22BCC706D980}"/>
              </a:ext>
            </a:extLst>
          </p:cNvPr>
          <p:cNvCxnSpPr>
            <a:cxnSpLocks/>
          </p:cNvCxnSpPr>
          <p:nvPr/>
        </p:nvCxnSpPr>
        <p:spPr>
          <a:xfrm flipV="1">
            <a:off x="3305174" y="2860097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A53F5-492D-45E9-9AA7-DCE0DC896AEC}"/>
              </a:ext>
            </a:extLst>
          </p:cNvPr>
          <p:cNvCxnSpPr>
            <a:cxnSpLocks/>
          </p:cNvCxnSpPr>
          <p:nvPr/>
        </p:nvCxnSpPr>
        <p:spPr>
          <a:xfrm flipV="1">
            <a:off x="2300720" y="3907848"/>
            <a:ext cx="507422" cy="5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961DF-4260-4701-95CA-80C1F7B9C298}"/>
              </a:ext>
            </a:extLst>
          </p:cNvPr>
          <p:cNvCxnSpPr>
            <a:cxnSpLocks/>
          </p:cNvCxnSpPr>
          <p:nvPr/>
        </p:nvCxnSpPr>
        <p:spPr>
          <a:xfrm flipH="1" flipV="1">
            <a:off x="3899187" y="3855893"/>
            <a:ext cx="349828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3">
                <a:extLst>
                  <a:ext uri="{FF2B5EF4-FFF2-40B4-BE49-F238E27FC236}">
                    <a16:creationId xmlns:a16="http://schemas.microsoft.com/office/drawing/2014/main" id="{3A2C635E-5952-4FC2-A278-5AF13F0F93FC}"/>
                  </a:ext>
                </a:extLst>
              </p:cNvPr>
              <p:cNvSpPr/>
              <p:nvPr/>
            </p:nvSpPr>
            <p:spPr>
              <a:xfrm>
                <a:off x="7266420" y="1180909"/>
                <a:ext cx="2210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𝑛𝑜𝑚𝑏𝑟𝑒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𝑝𝑎𝑡𝑒𝑟𝑛𝑜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MX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𝑚𝑎𝑡𝑒𝑟𝑛𝑜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6" name="Rectángulo 13">
                <a:extLst>
                  <a:ext uri="{FF2B5EF4-FFF2-40B4-BE49-F238E27FC236}">
                    <a16:creationId xmlns:a16="http://schemas.microsoft.com/office/drawing/2014/main" id="{3A2C635E-5952-4FC2-A278-5AF13F0F9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420" y="1180909"/>
                <a:ext cx="221002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8">
            <a:extLst>
              <a:ext uri="{FF2B5EF4-FFF2-40B4-BE49-F238E27FC236}">
                <a16:creationId xmlns:a16="http://schemas.microsoft.com/office/drawing/2014/main" id="{40955817-59D2-4EBC-9266-EB61F0744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4191" y="1943534"/>
            <a:ext cx="1638300" cy="390525"/>
          </a:xfrm>
          <a:prstGeom prst="rect">
            <a:avLst/>
          </a:prstGeom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B9B32228-EBA6-494D-B029-57F21ABEFE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0950" y="2775239"/>
            <a:ext cx="1562100" cy="47625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1262762C-9E57-4B4B-A3AC-14431D19B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605" y="3668246"/>
            <a:ext cx="2440132" cy="378757"/>
          </a:xfrm>
          <a:prstGeom prst="rect">
            <a:avLst/>
          </a:prstGeom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3BF2C3F5-2DDF-461F-9315-1A2E31F4A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859" y="4706216"/>
            <a:ext cx="756805" cy="216478"/>
          </a:xfrm>
          <a:prstGeom prst="rect">
            <a:avLst/>
          </a:prstGeom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7A61BECA-EAF1-4335-A173-298F726BE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6459" y="4747779"/>
            <a:ext cx="784514" cy="21128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310DF-C1FD-497A-8449-CE14045A18D1}"/>
              </a:ext>
            </a:extLst>
          </p:cNvPr>
          <p:cNvCxnSpPr>
            <a:cxnSpLocks/>
          </p:cNvCxnSpPr>
          <p:nvPr/>
        </p:nvCxnSpPr>
        <p:spPr>
          <a:xfrm flipH="1" flipV="1">
            <a:off x="8982073" y="4115666"/>
            <a:ext cx="349828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7226E-175A-4E41-AB4D-973BAE4D6FC7}"/>
              </a:ext>
            </a:extLst>
          </p:cNvPr>
          <p:cNvCxnSpPr>
            <a:cxnSpLocks/>
          </p:cNvCxnSpPr>
          <p:nvPr/>
        </p:nvCxnSpPr>
        <p:spPr>
          <a:xfrm flipV="1">
            <a:off x="7418242" y="4072371"/>
            <a:ext cx="507422" cy="5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ABA138-079A-4C90-B085-E6F588B3A233}"/>
              </a:ext>
            </a:extLst>
          </p:cNvPr>
          <p:cNvCxnSpPr>
            <a:cxnSpLocks/>
          </p:cNvCxnSpPr>
          <p:nvPr/>
        </p:nvCxnSpPr>
        <p:spPr>
          <a:xfrm flipV="1">
            <a:off x="8422696" y="3258415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026543-34D5-4440-BDD2-55F31C209E03}"/>
              </a:ext>
            </a:extLst>
          </p:cNvPr>
          <p:cNvCxnSpPr>
            <a:cxnSpLocks/>
          </p:cNvCxnSpPr>
          <p:nvPr/>
        </p:nvCxnSpPr>
        <p:spPr>
          <a:xfrm flipV="1">
            <a:off x="8422697" y="2427143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CDD677-1DFB-403E-A910-AA04E54EACE2}"/>
              </a:ext>
            </a:extLst>
          </p:cNvPr>
          <p:cNvCxnSpPr>
            <a:cxnSpLocks/>
          </p:cNvCxnSpPr>
          <p:nvPr/>
        </p:nvCxnSpPr>
        <p:spPr>
          <a:xfrm flipV="1">
            <a:off x="8414037" y="1552574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2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EEB2441-53BB-448A-8D60-37FACAD2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373374"/>
            <a:ext cx="7869381" cy="39625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AFA7A67-582A-436B-9C55-E505B279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55" y="1718821"/>
            <a:ext cx="1825336" cy="31174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DEC4982-477C-4069-91B6-E9A146785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002" y="4133417"/>
            <a:ext cx="716107" cy="2883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A142467-C481-4D30-A3C6-EC1F386CD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72" y="2834912"/>
            <a:ext cx="2743200" cy="3222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C132229-1174-440C-B71B-72E504D7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80" y="4130819"/>
            <a:ext cx="718705" cy="1982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DDCF0-8460-4225-BC59-06596C89CB36}"/>
              </a:ext>
            </a:extLst>
          </p:cNvPr>
          <p:cNvCxnSpPr>
            <a:cxnSpLocks/>
          </p:cNvCxnSpPr>
          <p:nvPr/>
        </p:nvCxnSpPr>
        <p:spPr>
          <a:xfrm flipV="1">
            <a:off x="1798492" y="2210665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8B1D5-3314-4C6A-8187-4048ADD28FEB}"/>
              </a:ext>
            </a:extLst>
          </p:cNvPr>
          <p:cNvCxnSpPr>
            <a:cxnSpLocks/>
          </p:cNvCxnSpPr>
          <p:nvPr/>
        </p:nvCxnSpPr>
        <p:spPr>
          <a:xfrm flipV="1">
            <a:off x="1114424" y="3353666"/>
            <a:ext cx="455467" cy="62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60CFD-C364-4CF2-9F11-69345A76B559}"/>
              </a:ext>
            </a:extLst>
          </p:cNvPr>
          <p:cNvCxnSpPr>
            <a:cxnSpLocks/>
          </p:cNvCxnSpPr>
          <p:nvPr/>
        </p:nvCxnSpPr>
        <p:spPr>
          <a:xfrm flipH="1" flipV="1">
            <a:off x="9181232" y="4210916"/>
            <a:ext cx="401782" cy="53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1F5934AA-5C4B-4254-AA11-6F0CBD34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49" y="1623570"/>
            <a:ext cx="1825336" cy="31174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523A4366-63E3-4374-AC9E-C994A5417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251" y="2496848"/>
            <a:ext cx="657225" cy="40957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20AF0D38-6C47-47D8-9B3B-FD0154AB69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5150" y="3654256"/>
            <a:ext cx="2743200" cy="380760"/>
          </a:xfrm>
          <a:prstGeom prst="rect">
            <a:avLst/>
          </a:prstGeom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24A7CE67-45B5-4790-BEC0-CABB7E2D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148" y="4927455"/>
            <a:ext cx="718705" cy="198294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FD275B0-3D19-4ED7-8A15-3BCD2016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98" y="4878099"/>
            <a:ext cx="716107" cy="2883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AAD543-9799-4B5C-8637-F9CE2C2747DD}"/>
              </a:ext>
            </a:extLst>
          </p:cNvPr>
          <p:cNvCxnSpPr>
            <a:cxnSpLocks/>
          </p:cNvCxnSpPr>
          <p:nvPr/>
        </p:nvCxnSpPr>
        <p:spPr>
          <a:xfrm flipH="1" flipV="1">
            <a:off x="2660937" y="3448915"/>
            <a:ext cx="401782" cy="53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89101C-C4A9-416F-A7FE-0FE883FD6FEB}"/>
              </a:ext>
            </a:extLst>
          </p:cNvPr>
          <p:cNvCxnSpPr>
            <a:cxnSpLocks/>
          </p:cNvCxnSpPr>
          <p:nvPr/>
        </p:nvCxnSpPr>
        <p:spPr>
          <a:xfrm flipH="1" flipV="1">
            <a:off x="8211414" y="2998643"/>
            <a:ext cx="20782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A278FB-53A2-4C88-A546-0B0D790D748C}"/>
              </a:ext>
            </a:extLst>
          </p:cNvPr>
          <p:cNvCxnSpPr>
            <a:cxnSpLocks/>
          </p:cNvCxnSpPr>
          <p:nvPr/>
        </p:nvCxnSpPr>
        <p:spPr>
          <a:xfrm flipH="1" flipV="1">
            <a:off x="8142141" y="1976870"/>
            <a:ext cx="20782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A9B44F-FD1E-418C-882E-738C7BE05660}"/>
              </a:ext>
            </a:extLst>
          </p:cNvPr>
          <p:cNvCxnSpPr>
            <a:cxnSpLocks/>
          </p:cNvCxnSpPr>
          <p:nvPr/>
        </p:nvCxnSpPr>
        <p:spPr>
          <a:xfrm flipV="1">
            <a:off x="6916013" y="4167620"/>
            <a:ext cx="663286" cy="57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4045C55-2655-49B0-A22F-BD5AFAE8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86" y="182499"/>
            <a:ext cx="9176904" cy="70873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3CAC7F2-1D81-46B6-987E-D06FF5193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98" b="22222"/>
          <a:stretch/>
        </p:blipFill>
        <p:spPr>
          <a:xfrm>
            <a:off x="1356013" y="1320079"/>
            <a:ext cx="2180354" cy="303742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25BC202-2175-4F27-BCFC-6D6774A4C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" b="12000"/>
          <a:stretch/>
        </p:blipFill>
        <p:spPr>
          <a:xfrm>
            <a:off x="290946" y="2080622"/>
            <a:ext cx="5375570" cy="3843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6CAB56C-8E19-4D6F-9711-1A12DA323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08" y="4112637"/>
            <a:ext cx="1991591" cy="31259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F3D7EE4-7438-4C8A-B4FB-1847C32E9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018" y="3070081"/>
            <a:ext cx="2514600" cy="3714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AF74D66-DFAC-46D2-8A2B-84FED7947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78" y="5181600"/>
            <a:ext cx="566306" cy="20955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742FCFE-6E14-4CDF-BF89-BEF72320A4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871" y="5144365"/>
            <a:ext cx="556780" cy="27536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0E40281-C805-400B-87C7-5ECC8C8B40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4741" y="4185805"/>
            <a:ext cx="838200" cy="304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4C828-DCBD-43C6-9458-C41B52A1E760}"/>
              </a:ext>
            </a:extLst>
          </p:cNvPr>
          <p:cNvCxnSpPr>
            <a:cxnSpLocks/>
          </p:cNvCxnSpPr>
          <p:nvPr/>
        </p:nvCxnSpPr>
        <p:spPr>
          <a:xfrm flipV="1">
            <a:off x="2525856" y="1717097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335310-6FF5-41CB-B9FD-B9857EAD65F8}"/>
              </a:ext>
            </a:extLst>
          </p:cNvPr>
          <p:cNvCxnSpPr>
            <a:cxnSpLocks/>
          </p:cNvCxnSpPr>
          <p:nvPr/>
        </p:nvCxnSpPr>
        <p:spPr>
          <a:xfrm flipV="1">
            <a:off x="2525856" y="2522393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1CBDA-ED0B-4B2E-AD5B-ECAE06A9F955}"/>
              </a:ext>
            </a:extLst>
          </p:cNvPr>
          <p:cNvCxnSpPr>
            <a:cxnSpLocks/>
          </p:cNvCxnSpPr>
          <p:nvPr/>
        </p:nvCxnSpPr>
        <p:spPr>
          <a:xfrm flipV="1">
            <a:off x="1426151" y="3561484"/>
            <a:ext cx="420831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3D891E-7B65-4538-BEC6-DDAFB130A1C1}"/>
              </a:ext>
            </a:extLst>
          </p:cNvPr>
          <p:cNvCxnSpPr>
            <a:cxnSpLocks/>
          </p:cNvCxnSpPr>
          <p:nvPr/>
        </p:nvCxnSpPr>
        <p:spPr>
          <a:xfrm flipH="1" flipV="1">
            <a:off x="4011756" y="3570143"/>
            <a:ext cx="488373" cy="4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8FEE96-4CF8-4F39-95B1-31561F5A2439}"/>
              </a:ext>
            </a:extLst>
          </p:cNvPr>
          <p:cNvCxnSpPr>
            <a:cxnSpLocks/>
          </p:cNvCxnSpPr>
          <p:nvPr/>
        </p:nvCxnSpPr>
        <p:spPr>
          <a:xfrm flipV="1">
            <a:off x="568901" y="4531302"/>
            <a:ext cx="308263" cy="4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5770E4-B1C2-4BC2-9EEE-261793FF126D}"/>
              </a:ext>
            </a:extLst>
          </p:cNvPr>
          <p:cNvCxnSpPr>
            <a:cxnSpLocks/>
          </p:cNvCxnSpPr>
          <p:nvPr/>
        </p:nvCxnSpPr>
        <p:spPr>
          <a:xfrm flipH="1" flipV="1">
            <a:off x="1881619" y="4583256"/>
            <a:ext cx="401782" cy="4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A3F12075-4E3F-4948-8D90-34BF4C305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98" b="22222"/>
          <a:stretch/>
        </p:blipFill>
        <p:spPr>
          <a:xfrm>
            <a:off x="8118762" y="3380942"/>
            <a:ext cx="2180354" cy="303742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B1520F66-4A35-41DC-AC4F-95875CF453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8856" y="1940503"/>
            <a:ext cx="1270289" cy="284018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DA1461FB-8910-4665-AA86-19F8031AB8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1735" y="2635394"/>
            <a:ext cx="1725757" cy="331644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775BE445-9CD5-44F1-AB76-F094C1F26E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2287" y="1197537"/>
            <a:ext cx="2544041" cy="237290"/>
          </a:xfrm>
          <a:prstGeom prst="rect">
            <a:avLst/>
          </a:prstGeom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7F6E67A3-559D-457F-A1EC-F87C4F35C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063" y="4005262"/>
            <a:ext cx="2514600" cy="371475"/>
          </a:xfrm>
          <a:prstGeom prst="rect">
            <a:avLst/>
          </a:prstGeom>
        </p:spPr>
      </p:pic>
      <p:pic>
        <p:nvPicPr>
          <p:cNvPr id="32" name="Picture 7">
            <a:extLst>
              <a:ext uri="{FF2B5EF4-FFF2-40B4-BE49-F238E27FC236}">
                <a16:creationId xmlns:a16="http://schemas.microsoft.com/office/drawing/2014/main" id="{CDD7D81F-A826-4A3A-81E5-D9D17862A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294" y="4155932"/>
            <a:ext cx="1991591" cy="312594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52F46080-6324-4F51-9BA6-D5EA71AE3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268" y="5146963"/>
            <a:ext cx="566306" cy="209551"/>
          </a:xfrm>
          <a:prstGeom prst="rect">
            <a:avLst/>
          </a:prstGeom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E4EB6178-25F2-4FB5-9861-2FC68ADB2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2984" y="5118387"/>
            <a:ext cx="556780" cy="27536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62CC1E-86B5-4F74-952F-D5A3C0E0718F}"/>
              </a:ext>
            </a:extLst>
          </p:cNvPr>
          <p:cNvCxnSpPr>
            <a:cxnSpLocks/>
          </p:cNvCxnSpPr>
          <p:nvPr/>
        </p:nvCxnSpPr>
        <p:spPr>
          <a:xfrm flipV="1">
            <a:off x="7279697" y="4496666"/>
            <a:ext cx="204354" cy="55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166139-E50D-4D4E-A9D8-B6D53324C2C1}"/>
              </a:ext>
            </a:extLst>
          </p:cNvPr>
          <p:cNvCxnSpPr>
            <a:cxnSpLocks/>
          </p:cNvCxnSpPr>
          <p:nvPr/>
        </p:nvCxnSpPr>
        <p:spPr>
          <a:xfrm flipH="1" flipV="1">
            <a:off x="9389051" y="2989984"/>
            <a:ext cx="3465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0D469C-3D29-49E4-887B-8F9C3F9469D6}"/>
              </a:ext>
            </a:extLst>
          </p:cNvPr>
          <p:cNvCxnSpPr>
            <a:cxnSpLocks/>
          </p:cNvCxnSpPr>
          <p:nvPr/>
        </p:nvCxnSpPr>
        <p:spPr>
          <a:xfrm flipV="1">
            <a:off x="7409583" y="3717347"/>
            <a:ext cx="689263" cy="52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7D004E-FC60-4891-A59F-8A4BE32ABE35}"/>
              </a:ext>
            </a:extLst>
          </p:cNvPr>
          <p:cNvCxnSpPr>
            <a:cxnSpLocks/>
          </p:cNvCxnSpPr>
          <p:nvPr/>
        </p:nvCxnSpPr>
        <p:spPr>
          <a:xfrm flipH="1" flipV="1">
            <a:off x="10116415" y="3682709"/>
            <a:ext cx="349827" cy="4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951195-0CDB-4CC8-BEDD-51BDE61A5272}"/>
              </a:ext>
            </a:extLst>
          </p:cNvPr>
          <p:cNvCxnSpPr>
            <a:cxnSpLocks/>
          </p:cNvCxnSpPr>
          <p:nvPr/>
        </p:nvCxnSpPr>
        <p:spPr>
          <a:xfrm flipH="1" flipV="1">
            <a:off x="10817801" y="4643870"/>
            <a:ext cx="375805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8F9626-AD68-4360-A082-8CCBC0459214}"/>
              </a:ext>
            </a:extLst>
          </p:cNvPr>
          <p:cNvCxnSpPr>
            <a:cxnSpLocks/>
          </p:cNvCxnSpPr>
          <p:nvPr/>
        </p:nvCxnSpPr>
        <p:spPr>
          <a:xfrm flipH="1" flipV="1">
            <a:off x="9345755" y="2150052"/>
            <a:ext cx="3465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E214B5-9430-4E7A-AA1F-DA42A08D4954}"/>
              </a:ext>
            </a:extLst>
          </p:cNvPr>
          <p:cNvCxnSpPr>
            <a:cxnSpLocks/>
          </p:cNvCxnSpPr>
          <p:nvPr/>
        </p:nvCxnSpPr>
        <p:spPr>
          <a:xfrm flipH="1" flipV="1">
            <a:off x="9345754" y="1431347"/>
            <a:ext cx="3465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179067B-AF9D-4FA6-BA84-84F077CB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95" y="405745"/>
            <a:ext cx="6535881" cy="53932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2D6B00A-EC41-477B-824D-47276682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80" y="1713634"/>
            <a:ext cx="1428750" cy="40005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89F8A30-1E6B-422A-89C4-E2E0BB415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426" y="2715057"/>
            <a:ext cx="1285875" cy="3714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ADEDF7-BE0B-4172-9467-3762A932B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392" y="3706957"/>
            <a:ext cx="2438400" cy="3619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1728C8A-C2E0-4D6E-A11C-0002A40F6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589" y="4814454"/>
            <a:ext cx="971550" cy="381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AFF2C3-27DF-424A-8986-F9A17D943839}"/>
              </a:ext>
            </a:extLst>
          </p:cNvPr>
          <p:cNvCxnSpPr>
            <a:cxnSpLocks/>
          </p:cNvCxnSpPr>
          <p:nvPr/>
        </p:nvCxnSpPr>
        <p:spPr>
          <a:xfrm flipV="1">
            <a:off x="3331151" y="4176279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253C21-66E8-432D-8E48-0A1B15D20D8E}"/>
              </a:ext>
            </a:extLst>
          </p:cNvPr>
          <p:cNvCxnSpPr>
            <a:cxnSpLocks/>
          </p:cNvCxnSpPr>
          <p:nvPr/>
        </p:nvCxnSpPr>
        <p:spPr>
          <a:xfrm flipV="1">
            <a:off x="3374447" y="3111211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D6EEAA-1F29-436F-B5AF-B0274FB6666D}"/>
              </a:ext>
            </a:extLst>
          </p:cNvPr>
          <p:cNvCxnSpPr>
            <a:cxnSpLocks/>
          </p:cNvCxnSpPr>
          <p:nvPr/>
        </p:nvCxnSpPr>
        <p:spPr>
          <a:xfrm flipV="1">
            <a:off x="3339810" y="2115415"/>
            <a:ext cx="13854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BEC66C87-5F2D-47A8-B113-C16BDA11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30" y="1540452"/>
            <a:ext cx="1428750" cy="40005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BDCF832A-D62A-4CC3-9412-5B8BB5C78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427" y="2802948"/>
            <a:ext cx="1285010" cy="40351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87254D73-FC2B-4ADA-9B72-79E702E04C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1993" y="2767012"/>
            <a:ext cx="1400175" cy="310862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FBC9B574-2A5D-472A-8209-07A3B6750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702" y="4069771"/>
            <a:ext cx="789709" cy="31172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5982DC-BFFE-43CF-B89F-134B648D6C27}"/>
              </a:ext>
            </a:extLst>
          </p:cNvPr>
          <p:cNvCxnSpPr>
            <a:cxnSpLocks/>
          </p:cNvCxnSpPr>
          <p:nvPr/>
        </p:nvCxnSpPr>
        <p:spPr>
          <a:xfrm flipV="1">
            <a:off x="6266583" y="2176029"/>
            <a:ext cx="516081" cy="58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C4E65F-B3AA-45DA-BDBE-E07408595BD2}"/>
              </a:ext>
            </a:extLst>
          </p:cNvPr>
          <p:cNvCxnSpPr>
            <a:cxnSpLocks/>
          </p:cNvCxnSpPr>
          <p:nvPr/>
        </p:nvCxnSpPr>
        <p:spPr>
          <a:xfrm flipH="1" flipV="1">
            <a:off x="6462277" y="3301711"/>
            <a:ext cx="384465" cy="5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D8A0CD-2E86-4D97-AAB6-A4F34BCEC600}"/>
              </a:ext>
            </a:extLst>
          </p:cNvPr>
          <p:cNvCxnSpPr>
            <a:cxnSpLocks/>
          </p:cNvCxnSpPr>
          <p:nvPr/>
        </p:nvCxnSpPr>
        <p:spPr>
          <a:xfrm flipV="1">
            <a:off x="8059015" y="3301711"/>
            <a:ext cx="403512" cy="4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B30591-A70D-4E59-8623-895939AA5ED2}"/>
              </a:ext>
            </a:extLst>
          </p:cNvPr>
          <p:cNvCxnSpPr>
            <a:cxnSpLocks/>
          </p:cNvCxnSpPr>
          <p:nvPr/>
        </p:nvCxnSpPr>
        <p:spPr>
          <a:xfrm flipH="1" flipV="1">
            <a:off x="8055550" y="2080779"/>
            <a:ext cx="548987" cy="65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0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164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Botello Castillo</dc:creator>
  <cp:lastModifiedBy>Alejandro Botello Castillo</cp:lastModifiedBy>
  <cp:revision>352</cp:revision>
  <dcterms:created xsi:type="dcterms:W3CDTF">2020-12-09T22:02:48Z</dcterms:created>
  <dcterms:modified xsi:type="dcterms:W3CDTF">2020-12-21T23:24:02Z</dcterms:modified>
</cp:coreProperties>
</file>