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0.192"/>
    </inkml:context>
    <inkml:brush xml:id="br0">
      <inkml:brushProperty name="width" value="0.025" units="cm"/>
      <inkml:brushProperty name="height" value="0.025" units="cm"/>
      <inkml:brushProperty name="color" value="#E71224"/>
    </inkml:brush>
  </inkml:definitions>
  <inkml:trace contextRef="#ctx0" brushRef="#br0">3 137 1488 0 0,'-2'64'5339'0'0,"7"216"4020"0"0,-4-260-8624 0 0,1-1 1 0 0,8 40-1 0 0,-9-55-749 0 0,1 0 0 0 0,-1 0 1 0 0,1-1-1 0 0,0 1 0 0 0,0 0 0 0 0,1-1 1 0 0,-1 1-1 0 0,5 4 0 0 0,6 8 106 0 0,-9-10-96 0 0,0 0-1 0 0,1-1 0 0 0,-1 1 1 0 0,1-1-1 0 0,1-1 0 0 0,-1 1 0 0 0,1-1 1 0 0,0 1-1 0 0,0-2 0 0 0,0 1 1 0 0,0-1-1 0 0,0 0 0 0 0,1 0 0 0 0,12 3 1 0 0,-15-5-1 0 0,0-1 1 0 0,0 1 0 0 0,0-1 0 0 0,1-1-1 0 0,-1 1 1 0 0,0 0 0 0 0,0-1-1 0 0,0 0 1 0 0,1 0 0 0 0,-1 0 0 0 0,0-1-1 0 0,0 1 1 0 0,-1-1 0 0 0,1 0-1 0 0,0 0 1 0 0,0 0 0 0 0,-1 0 0 0 0,0-1-1 0 0,1 0 1 0 0,-1 1 0 0 0,0-1-1 0 0,0-1 1 0 0,0 1 0 0 0,-1 0 0 0 0,1 0-1 0 0,-1-1 1 0 0,3-4 0 0 0,7-14-17 0 0,0-1 0 0 0,-1 0 0 0 0,-1 0 0 0 0,-1-1 0 0 0,9-40 0 0 0,-5 4-12 0 0,5-73 0 0 0,-15 103 31 0 0,-2 1-1 0 0,-3-44 0 0 0,1 59 8 0 0,-1 0 1 0 0,-1 1-1 0 0,0-1 0 0 0,-1 1 0 0 0,0 0 1 0 0,-1 0-1 0 0,-8-16 0 0 0,12 27-20 0 0,0 0 0 0 0,-1 0-1 0 0,1 0 1 0 0,0 1 0 0 0,-1-1-1 0 0,0 0 1 0 0,1 0-1 0 0,-1 1 1 0 0,0-1 0 0 0,-3-1-1 0 0,-3 5-2255 0 0,9 15-3681 0 0,5 13-686 0 0,-6-14 4668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6.103"/>
    </inkml:context>
    <inkml:brush xml:id="br0">
      <inkml:brushProperty name="width" value="0.025" units="cm"/>
      <inkml:brushProperty name="height" value="0.025" units="cm"/>
      <inkml:brushProperty name="color" value="#E71224"/>
    </inkml:brush>
  </inkml:definitions>
  <inkml:trace contextRef="#ctx0" brushRef="#br0">20 154 1692 0 0,'0'-2'655'0'0,"0"0"-1"0"0,1-1 1 0 0,-1 1 0 0 0,1 0-1 0 0,0 0 1 0 0,-1 0 0 0 0,1 0-1 0 0,0 0 1 0 0,0 1 0 0 0,1-1-1 0 0,1-3 1 0 0,31-30 3143 0 0,-28 30-3323 0 0,5-5-271 0 0,1 1-1 0 0,0 0 0 0 0,1 1 1 0 0,0 1-1 0 0,0 0 1 0 0,1 1-1 0 0,-1 0 0 0 0,1 1 1 0 0,20-5-1 0 0,-25 8-177 0 0,1-1 0 0 0,-1 2 0 0 0,0-1 0 0 0,0 1 0 0 0,1 1 0 0 0,-1 0 0 0 0,0 0 0 0 0,1 1 0 0 0,-1 0 0 0 0,0 0 0 0 0,1 1 0 0 0,-1 0 0 0 0,0 1 0 0 0,0 0 0 0 0,9 5 0 0 0,-16-7-14 0 0,0 1-1 0 0,-1-1 1 0 0,1 1-1 0 0,0 0 0 0 0,-1 0 1 0 0,1 0-1 0 0,-1 0 0 0 0,1 0 1 0 0,-1 0-1 0 0,0 0 0 0 0,0 0 1 0 0,0 1-1 0 0,0-1 1 0 0,0 0-1 0 0,0 1 0 0 0,-1-1 1 0 0,1 0-1 0 0,-1 1 0 0 0,0-1 1 0 0,0 1-1 0 0,0-1 0 0 0,0 1 1 0 0,0-1-1 0 0,0 1 1 0 0,-1-1-1 0 0,1 0 0 0 0,-1 1 1 0 0,-1 2-1 0 0,-1 6 57 0 0,-1 1 0 0 0,0-1 0 0 0,-10 19 0 0 0,14-30-66 0 0,-12 21 81 0 0,-1-1 0 0 0,-1-1 0 0 0,0 0 0 0 0,-1-1 0 0 0,-1-1 0 0 0,-26 23-1 0 0,13-16 6 0 0,-1-2-1 0 0,-2 0 0 0 0,-38 19 0 0 0,57-34-77 0 0,7-3-6 0 0,0 0 1 0 0,-1-1 0 0 0,1 0-1 0 0,-1 0 1 0 0,0 0 0 0 0,0-1-1 0 0,-13 2 1 0 0,20-4-4 0 0,0 1 0 0 0,-1-1-1 0 0,1 0 1 0 0,0 0 0 0 0,0 0 0 0 0,0 0 0 0 0,0 0-1 0 0,-1 0 1 0 0,1 0 0 0 0,0 0 0 0 0,0 0-1 0 0,0-1 1 0 0,0 1 0 0 0,0 0 0 0 0,-1 0 0 0 0,1 0-1 0 0,0 0 1 0 0,0 0 0 0 0,0 0 0 0 0,0 0 0 0 0,0 0-1 0 0,-1 0 1 0 0,1 0 0 0 0,0 0 0 0 0,0-1 0 0 0,0 1-1 0 0,0 0 1 0 0,0 0 0 0 0,0 0 0 0 0,0 0 0 0 0,0 0-1 0 0,-1-1 1 0 0,1 1 0 0 0,0 0 0 0 0,0 0 0 0 0,0 0-1 0 0,0 0 1 0 0,0 0 0 0 0,0-1 0 0 0,0 1-1 0 0,0 0 1 0 0,0 0 0 0 0,0 0 0 0 0,0 0 0 0 0,0-1-1 0 0,0 1 1 0 0,0 0 0 0 0,0 0 0 0 0,0 0 0 0 0,0 0-1 0 0,0 0 1 0 0,1-1 0 0 0,6-11 22 0 0,12-7-3 0 0,-14 15-18 0 0,0 0 0 0 0,1 1 0 0 0,-1 0 1 0 0,1 0-1 0 0,-1 0 0 0 0,1 0 0 0 0,0 1 0 0 0,0 0 0 0 0,0 1 0 0 0,0-1 0 0 0,0 1 0 0 0,1 0 0 0 0,-1 0 0 0 0,0 1 0 0 0,0 0 0 0 0,1 0 0 0 0,-1 1 0 0 0,0 0 0 0 0,0 0 0 0 0,1 0 0 0 0,8 3 0 0 0,9 6 24 0 0,0 0-1 0 0,-1 1 0 0 0,0 1 1 0 0,23 18-1 0 0,-22-15-92 0 0,0 0-1 0 0,32 12 1 0 0,-1-12-2087 0 0,24-15-8879 0 0,-63-1 9142 0 0,6 1-69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4.026"/>
    </inkml:context>
    <inkml:brush xml:id="br0">
      <inkml:brushProperty name="width" value="0.025" units="cm"/>
      <inkml:brushProperty name="height" value="0.025" units="cm"/>
      <inkml:brushProperty name="color" value="#E71224"/>
    </inkml:brush>
  </inkml:definitions>
  <inkml:trace contextRef="#ctx0" brushRef="#br0">28 38 3612 0 0,'-1'27'6142'0'0,"-6"0"-3564"0"0,-3 10-913 0 0,6-14-865 0 0,2-15-616 0 0,1 0 1 0 0,0 0-1 0 0,0 0 1 0 0,1 0-1 0 0,0 1 0 0 0,0-1 1 0 0,1 0-1 0 0,0 0 0 0 0,3 11 1 0 0,7 25 372 0 0,19 47 0 0 0,-26-76-412 0 0,-8-21-19 0 0,-8-27-64 0 0,9 10-81 0 0,1 1-1 0 0,1 0 0 0 0,1-1 0 0 0,1 1 1 0 0,1-1-1 0 0,1 1 0 0 0,1 0 1 0 0,1 0-1 0 0,1 0 0 0 0,1 1 0 0 0,12-28 1 0 0,-17 45 19 0 0,0-1 0 0 0,1 1 0 0 0,-1 0 0 0 0,1 0 1 0 0,0 0-1 0 0,0 0 0 0 0,0 1 0 0 0,0-1 0 0 0,1 1 0 0 0,-1 0 1 0 0,1 0-1 0 0,0 0 0 0 0,0 0 0 0 0,0 1 0 0 0,9-4 1 0 0,-10 5 4 0 0,-1 0 1 0 0,1 1-1 0 0,-1 0 1 0 0,1-1 0 0 0,0 1-1 0 0,0 0 1 0 0,-1 0 0 0 0,1 0-1 0 0,0 1 1 0 0,-1-1 0 0 0,1 1-1 0 0,0-1 1 0 0,-1 1 0 0 0,1 0-1 0 0,-1 0 1 0 0,1 0 0 0 0,-1 0-1 0 0,0 1 1 0 0,1-1-1 0 0,-1 1 1 0 0,0-1 0 0 0,0 1-1 0 0,0 0 1 0 0,0 0 0 0 0,0 0-1 0 0,0 0 1 0 0,0 0 0 0 0,2 4-1 0 0,11 19 39 0 0,0 1 0 0 0,-2 0 0 0 0,-1 1 0 0 0,-1 0 0 0 0,14 53-1 0 0,-21-65-22 0 0,6 45 90 0 0,0-2-1004 0 0,-7-51-1727 0 0,5-14-9214 0 0,-1 3 9808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4.400"/>
    </inkml:context>
    <inkml:brush xml:id="br0">
      <inkml:brushProperty name="width" value="0.025" units="cm"/>
      <inkml:brushProperty name="height" value="0.025" units="cm"/>
      <inkml:brushProperty name="color" value="#E71224"/>
    </inkml:brush>
  </inkml:definitions>
  <inkml:trace contextRef="#ctx0" brushRef="#br0">0 27 812 0 0,'10'-26'15739'0'0,"-8"46"-14796"0"0,5 12-781 0 0,1 0 1 0 0,1 0-1 0 0,2-1 1 0 0,16 33-1 0 0,-27-64-272 0 0,0 0-1 0 0,0 1 1 0 0,0-1-1 0 0,0 1 1 0 0,0-1 0 0 0,0 0-1 0 0,0 1 1 0 0,1-1-1 0 0,-1 1 1 0 0,0-1-1 0 0,0 0 1 0 0,0 1-1 0 0,0-1 1 0 0,1 0-1 0 0,-1 1 1 0 0,0-1-1 0 0,0 0 1 0 0,1 1-1 0 0,-1-1 1 0 0,0 0-1 0 0,1 0 1 0 0,-1 1 0 0 0,0-1-1 0 0,1 0 1 0 0,-1 0-1 0 0,0 0 1 0 0,1 1-1 0 0,-1-1 1 0 0,1 0-1 0 0,-1 0 1 0 0,0 0-1 0 0,1 0 1 0 0,-1 0-1 0 0,1 0 1 0 0,-1 0-1 0 0,0 0 1 0 0,1 0-1 0 0,-1 0 1 0 0,1 0-1 0 0,-1 0 1 0 0,0 0 0 0 0,1 0-1 0 0,0 0 1 0 0,10-16-9020 0 0,-5 8 7442 0 0,1-1-272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4.775"/>
    </inkml:context>
    <inkml:brush xml:id="br0">
      <inkml:brushProperty name="width" value="0.025" units="cm"/>
      <inkml:brushProperty name="height" value="0.025" units="cm"/>
      <inkml:brushProperty name="color" value="#E71224"/>
    </inkml:brush>
  </inkml:definitions>
  <inkml:trace contextRef="#ctx0" brushRef="#br0">0 64 3836 0 0,'3'-3'1721'0'0,"22"-10"4099"0"0,68-13-714 0 0,26 10-4245 0 0,-107 15-1432 0 0,28-4 412 0 0,-29 6-3858 0 0,-23 7-7528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5.179"/>
    </inkml:context>
    <inkml:brush xml:id="br0">
      <inkml:brushProperty name="width" value="0.025" units="cm"/>
      <inkml:brushProperty name="height" value="0.025" units="cm"/>
      <inkml:brushProperty name="color" value="#E71224"/>
    </inkml:brush>
  </inkml:definitions>
  <inkml:trace contextRef="#ctx0" brushRef="#br0">3 53 1788 0 0,'-3'0'2328'0'0,"3"2"237"0"0,57-8 6183 0 0,-43 3-8608 0 0,6 1-28 0 0,0 0-28 0 0,-1-2-40 0 0,1 1-36 0 0,24-1-196 0 0,29-5-2464 0 0,-46 3-1416 0 0,-19 1 1680 0 0,19-6-3797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5.549"/>
    </inkml:context>
    <inkml:brush xml:id="br0">
      <inkml:brushProperty name="width" value="0.025" units="cm"/>
      <inkml:brushProperty name="height" value="0.025" units="cm"/>
      <inkml:brushProperty name="color" value="#E71224"/>
    </inkml:brush>
  </inkml:definitions>
  <inkml:trace contextRef="#ctx0" brushRef="#br0">8 72 556 0 0,'-1'-2'10044'0'0,"-2"15"-5995"0"0,0 20-2809 0 0,6-4-893 0 0,1 0 0 0 0,1-1 0 0 0,2 0 0 0 0,1 0 0 0 0,20 48 0 0 0,-19-52-234 0 0,-9-35-98 0 0,1 0 0 0 0,0 0 0 0 0,0 0 0 0 0,1 0 0 0 0,6-17 0 0 0,-6 18-13 0 0,2-10-23 0 0,1 0 1 0 0,0 0 0 0 0,15-33 0 0 0,-8 22-1 0 0,-7 17 15 0 0,0 1 0 0 0,0 0 1 0 0,13-22-1 0 0,-15 30 0 0 0,1 1 0 0 0,0 0 0 0 0,0 0 0 0 0,0 0 0 0 0,0 0 0 0 0,1 0 0 0 0,9-5 0 0 0,-13 8 7 0 0,1 0 0 0 0,-1 1 0 0 0,0-1 1 0 0,0 0-1 0 0,1 1 0 0 0,-1-1 0 0 0,1 1 0 0 0,-1-1 0 0 0,1 1 0 0 0,-1-1 0 0 0,1 1 1 0 0,-1 0-1 0 0,1 0 0 0 0,-1 0 0 0 0,1 0 0 0 0,-1 0 0 0 0,1 0 0 0 0,-1 0 0 0 0,1 0 1 0 0,-1 1-1 0 0,0-1 0 0 0,1 1 0 0 0,-1-1 0 0 0,3 2 0 0 0,-1 0 6 0 0,0 0-1 0 0,-1 0 1 0 0,0 1-1 0 0,1-1 0 0 0,-1 0 1 0 0,0 1-1 0 0,0 0 1 0 0,0-1-1 0 0,0 1 0 0 0,2 6 1 0 0,3 8 31 0 0,0 0 1 0 0,-2 1-1 0 0,5 23 1 0 0,-9-34-29 0 0,53 175 340 0 0,-31-113-438 0 0,-20-54 906 0 0,-3-10-4749 0 0,2-20-8932 0 0,0 12 10927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6.050"/>
    </inkml:context>
    <inkml:brush xml:id="br0">
      <inkml:brushProperty name="width" value="0.025" units="cm"/>
      <inkml:brushProperty name="height" value="0.025" units="cm"/>
      <inkml:brushProperty name="color" value="#E71224"/>
    </inkml:brush>
  </inkml:definitions>
  <inkml:trace contextRef="#ctx0" brushRef="#br0">40 54 1072 0 0,'3'-15'8584'0'0,"7"3"-3663"0"0,20-5-2204 0 0,-22 14-2710 0 0,-1 1 0 0 0,0 1 0 0 0,1 0 0 0 0,-1 0 1 0 0,1 0-1 0 0,-1 1 0 0 0,12 1 0 0 0,-17-1 10 0 0,0 0-1 0 0,-1 0 1 0 0,1 0 0 0 0,-1 1 0 0 0,1-1 0 0 0,0 1-1 0 0,-1-1 1 0 0,1 1 0 0 0,-1-1 0 0 0,0 1-1 0 0,1 0 1 0 0,-1 0 0 0 0,0 0 0 0 0,1 0 0 0 0,-1 0-1 0 0,0 0 1 0 0,0 0 0 0 0,0 0 0 0 0,0 0-1 0 0,0 1 1 0 0,0-1 0 0 0,0 0 0 0 0,0 1 0 0 0,0-1-1 0 0,-1 1 1 0 0,1-1 0 0 0,0 1 0 0 0,-1-1-1 0 0,0 1 1 0 0,1-1 0 0 0,-1 1 0 0 0,0 0 0 0 0,0-1-1 0 0,1 1 1 0 0,-1-1 0 0 0,-1 1 0 0 0,1 0-1 0 0,0-1 1 0 0,0 1 0 0 0,-1-1 0 0 0,1 1-1 0 0,0-1 1 0 0,-1 1 0 0 0,0-1 0 0 0,1 1 0 0 0,-1-1-1 0 0,-1 2 1 0 0,-1 5 1 0 0,0 0-1 0 0,-1-1 1 0 0,0 0 0 0 0,-1 0 0 0 0,0 0-1 0 0,0 0 1 0 0,-10 10 0 0 0,4-6-10 0 0,-1-1-1 0 0,0 0 1 0 0,-1-1 0 0 0,0 0 0 0 0,0-1 0 0 0,-1-1 0 0 0,0 0-1 0 0,-22 7 1 0 0,36-14-10 0 0,-1 0 0 0 0,1-1 0 0 0,0 1 0 0 0,0 0 0 0 0,0-1-1 0 0,0 1 1 0 0,-1 0 0 0 0,1-1 0 0 0,0 1 0 0 0,0-1 0 0 0,0 1 0 0 0,0 0-1 0 0,0-1 1 0 0,0 1 0 0 0,0-1 0 0 0,0 1 0 0 0,0 0 0 0 0,0-1 0 0 0,0 1 0 0 0,0 0-1 0 0,0-1 1 0 0,1 1 0 0 0,-1-1 0 0 0,0 1 0 0 0,0 0 0 0 0,0-1 0 0 0,1 1-1 0 0,-1 0 1 0 0,0-1 0 0 0,0 1 0 0 0,1 0 0 0 0,-1 0 0 0 0,0-1 0 0 0,0 1-1 0 0,1 0 1 0 0,-1 0 0 0 0,1-1 0 0 0,11-16-23 0 0,-8 13 20 0 0,0 1 1 0 0,1 0 0 0 0,-1 0-1 0 0,1 1 1 0 0,-1-1 0 0 0,1 1-1 0 0,0 0 1 0 0,0 0 0 0 0,0 0-1 0 0,0 1 1 0 0,0 0-1 0 0,0 0 1 0 0,0 0 0 0 0,0 1-1 0 0,7 0 1 0 0,6 1 144 0 0,1 0 1 0 0,-1 2-1 0 0,20 5 0 0 0,-25-4-1180 0 0,1-1-1 0 0,0-1 1 0 0,0 0-1 0 0,0-1 1 0 0,23-1-1 0 0,3-15-9025 0 0,-28 8 8186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6.393"/>
    </inkml:context>
    <inkml:brush xml:id="br0">
      <inkml:brushProperty name="width" value="0.025" units="cm"/>
      <inkml:brushProperty name="height" value="0.025" units="cm"/>
      <inkml:brushProperty name="color" value="#E71224"/>
    </inkml:brush>
  </inkml:definitions>
  <inkml:trace contextRef="#ctx0" brushRef="#br0">0 47 1176 0 0,'24'-14'11629'0'0,"7"6"-7200"0"0,34 3-4803 0 0,-37 3 1387 0 0,19 1-907 0 0,13-2-300 0 0,-24-4-2933 0 0,-46 3-5128 0 0,-12 2 3914 0 0,11 4 2691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6.794"/>
    </inkml:context>
    <inkml:brush xml:id="br0">
      <inkml:brushProperty name="width" value="0.025" units="cm"/>
      <inkml:brushProperty name="height" value="0.025" units="cm"/>
      <inkml:brushProperty name="color" value="#E71224"/>
    </inkml:brush>
  </inkml:definitions>
  <inkml:trace contextRef="#ctx0" brushRef="#br0">2 1 408 0 0,'-1'0'236'0'0,"1"0"1"0"0,0 1-1 0 0,0-1 1 0 0,0 1-1 0 0,0-1 0 0 0,0 1 1 0 0,-1-1-1 0 0,1 0 1 0 0,0 1-1 0 0,0-1 0 0 0,0 1 1 0 0,0-1-1 0 0,0 0 1 0 0,0 1-1 0 0,1-1 0 0 0,-1 1 1 0 0,0-1-1 0 0,0 1 1 0 0,0-1-1 0 0,0 0 0 0 0,0 1 1 0 0,1-1-1 0 0,-1 0 1 0 0,0 1-1 0 0,0-1 0 0 0,1 0 1 0 0,-1 1-1 0 0,0-1 1 0 0,0 0-1 0 0,1 1 0 0 0,-1-1 1 0 0,0 0-1 0 0,1 0 1 0 0,-1 1-1 0 0,0-1 0 0 0,1 0 1 0 0,-1 0-1 0 0,1 0 1 0 0,-1 1-1 0 0,0-1 0 0 0,1 0 1 0 0,-1 0-1 0 0,1 0 1 0 0,32 6 4028 0 0,33-7-3239 0 0,-11-1-886 0 0,16-2-4118 0 0,-39-5-5083 0 0,-20 7 7007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7.297"/>
    </inkml:context>
    <inkml:brush xml:id="br0">
      <inkml:brushProperty name="width" value="0.025" units="cm"/>
      <inkml:brushProperty name="height" value="0.025" units="cm"/>
      <inkml:brushProperty name="color" value="#E71224"/>
    </inkml:brush>
  </inkml:definitions>
  <inkml:trace contextRef="#ctx0" brushRef="#br0">5 23 72 0 0,'-2'74'12410'0'0,"0"-32"-10492"0"0,3 47-1 0 0,0-6-1116 0 0,-2-103-811 0 0,1 6-4 0 0,0-1 0 0 0,1 0 0 0 0,0 1 1 0 0,5-23-1 0 0,-1 18-3 0 0,1 0 1 0 0,0 1 0 0 0,1-1-1 0 0,10-17 1 0 0,-14 30 21 0 0,1 0 0 0 0,0 0 0 0 0,0 1 1 0 0,0-1-1 0 0,1 1 0 0 0,-1 0 0 0 0,1 0 0 0 0,0 0 0 0 0,1 1 1 0 0,-1 0-1 0 0,1 0 0 0 0,0 0 0 0 0,0 1 0 0 0,0 0 1 0 0,0 0-1 0 0,8-3 0 0 0,-11 5 15 0 0,0 1 0 0 0,-1-1 1 0 0,1 0-1 0 0,-1 1 0 0 0,1-1 1 0 0,0 1-1 0 0,0 0 0 0 0,-1 0 0 0 0,1 0 1 0 0,0 0-1 0 0,0 1 0 0 0,-1-1 0 0 0,1 1 1 0 0,0-1-1 0 0,-1 1 0 0 0,1 0 0 0 0,-1 0 1 0 0,1 0-1 0 0,-1 0 0 0 0,1 1 1 0 0,-1-1-1 0 0,0 1 0 0 0,0-1 0 0 0,0 1 1 0 0,0 0-1 0 0,0 0 0 0 0,0 0 0 0 0,0 0 1 0 0,0 0-1 0 0,-1 0 0 0 0,1 1 1 0 0,-1-1-1 0 0,0 0 0 0 0,1 1 0 0 0,-1-1 1 0 0,0 1-1 0 0,-1-1 0 0 0,1 1 0 0 0,1 5 1 0 0,4 23 174 0 0,-1 0 0 0 0,1 63 0 0 0,-3-48-100 0 0,-3-35-214 0 0,-1-8 19 0 0,1 0 0 0 0,0 0 0 0 0,0 0 0 0 0,0 0 0 0 0,0 0 0 0 0,0 0 0 0 0,1 0 0 0 0,-1 0 0 0 0,1 0 0 0 0,0 0 0 0 0,0 0 0 0 0,0-1 0 0 0,0 1 0 0 0,0 0 0 0 0,0-1 0 0 0,1 1 0 0 0,0 0 0 0 0,2 2 0 0 0,-4-4-58 0 0,1-1 1 0 0,-1 0 0 0 0,0 0-1 0 0,0 0 1 0 0,1 0 0 0 0,-1 0-1 0 0,0 0 1 0 0,1 0-1 0 0,-1 0 1 0 0,0 0 0 0 0,0 0-1 0 0,1 0 1 0 0,-1 0 0 0 0,0 0-1 0 0,0 0 1 0 0,1 0 0 0 0,-1 0-1 0 0,0 0 1 0 0,0-1-1 0 0,1 1 1 0 0,-1 0 0 0 0,0 0-1 0 0,0 0 1 0 0,1 0 0 0 0,-1 0-1 0 0,0-1 1 0 0,0 1-1 0 0,0 0 1 0 0,1 0 0 0 0,-1 0-1 0 0,0-1 1 0 0,0 1 0 0 0,0 0-1 0 0,0 0 1 0 0,1-1-1 0 0,-1 1 1 0 0,0 0 0 0 0,0 0-1 0 0,0-1 1 0 0,0 1 0 0 0,0 0-1 0 0,0 0 1 0 0,0-1 0 0 0,3-3-2730 0 0,7-10-3599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8.067"/>
    </inkml:context>
    <inkml:brush xml:id="br0">
      <inkml:brushProperty name="width" value="0.025" units="cm"/>
      <inkml:brushProperty name="height" value="0.025" units="cm"/>
      <inkml:brushProperty name="color" value="#E71224"/>
    </inkml:brush>
  </inkml:definitions>
  <inkml:trace contextRef="#ctx0" brushRef="#br0">1 51 908 0 0,'2'-3'1181'0'0,"0"0"1"0"0,0 1-1 0 0,0-1 0 0 0,0 1 1 0 0,0-1-1 0 0,0 1 1 0 0,1 0-1 0 0,0 0 0 0 0,-1 0 1 0 0,1 0-1 0 0,4-2 0 0 0,39-11 2746 0 0,-23 12-4357 0 0,1 1 1 0 0,27 1 0 0 0,-39 1 1183 0 0,9 0-1055 0 0,-1 1-1 0 0,40 7 1 0 0,-67-10-8772 0 0,-18 7 2837 0 0,13 1 4488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6.823"/>
    </inkml:context>
    <inkml:brush xml:id="br0">
      <inkml:brushProperty name="width" value="0.025" units="cm"/>
      <inkml:brushProperty name="height" value="0.025" units="cm"/>
      <inkml:brushProperty name="color" value="#E71224"/>
    </inkml:brush>
  </inkml:definitions>
  <inkml:trace contextRef="#ctx0" brushRef="#br0">0 65 292 0 0,'11'-19'7395'0'0,"-7"14"-846"0"0,-1 23-4628 0 0,-1-5-1789 0 0,1 0 0 0 0,0 0 0 0 0,1 0-1 0 0,0-1 1 0 0,1 1 0 0 0,0-1 0 0 0,1 0-1 0 0,0 0 1 0 0,1-1 0 0 0,1 0-1 0 0,0 0 1 0 0,0-1 0 0 0,13 13 0 0 0,-14-23-164 0 0,-3-12-13 0 0,-3-26-52 0 0,-1 22 56 0 0,2 1-14 0 0,0 0-1 0 0,1 0 1 0 0,1 0-1 0 0,6-15 1 0 0,-8 23 49 0 0,1 0 1 0 0,0 0-1 0 0,0 1 1 0 0,1-1-1 0 0,0 1 1 0 0,0 0-1 0 0,0 0 1 0 0,1 0-1 0 0,0 1 0 0 0,8-8 1 0 0,-12 12 7 0 0,-1 1-1 0 0,1-1 1 0 0,-1 1 0 0 0,1 0-1 0 0,-1-1 1 0 0,1 1 0 0 0,-1 0-1 0 0,1-1 1 0 0,-1 1 0 0 0,1 0-1 0 0,-1 0 1 0 0,1-1 0 0 0,-1 1-1 0 0,1 0 1 0 0,0 0 0 0 0,-1 0-1 0 0,1 0 1 0 0,-1 0 0 0 0,1 0-1 0 0,0 0 1 0 0,-1 0 0 0 0,1 0-1 0 0,-1 0 1 0 0,1 0 0 0 0,-1 0-1 0 0,1 1 1 0 0,0-1 0 0 0,-1 0-1 0 0,1 0 1 0 0,-1 0 0 0 0,1 1-1 0 0,-1-1 1 0 0,1 1 0 0 0,9 21 67 0 0,-7 35 86 0 0,-3-53-133 0 0,0 6 5 0 0,0 12 26 0 0,0 0 1 0 0,2 0 0 0 0,7 38 0 0 0,-5-57-54 0 0,4-11 1 0 0,7-18-9 0 0,-11 20-5 0 0,13-26-68 0 0,25-35-111 0 0,-39 63 191 0 0,-1 1 0 0 0,1 0-1 0 0,0 0 1 0 0,0 0 0 0 0,1 0-1 0 0,-1 0 1 0 0,1 1 0 0 0,-1-1-1 0 0,1 1 1 0 0,0 0-1 0 0,0 0 1 0 0,0 1 0 0 0,0-1-1 0 0,0 1 1 0 0,5-1 0 0 0,-8 2 2 0 0,0 0 1 0 0,0 0 0 0 0,0 0-1 0 0,0 0 1 0 0,0 1 0 0 0,0-1 0 0 0,0 1-1 0 0,0-1 1 0 0,0 1 0 0 0,0-1-1 0 0,0 1 1 0 0,0-1 0 0 0,0 1-1 0 0,0 0 1 0 0,0-1 0 0 0,-1 1 0 0 0,1 0-1 0 0,0 0 1 0 0,0 0 0 0 0,-1 0-1 0 0,1-1 1 0 0,-1 1 0 0 0,1 0-1 0 0,-1 0 1 0 0,1 0 0 0 0,-1 0 0 0 0,1 0-1 0 0,-1 0 1 0 0,0 1 0 0 0,0 0-1 0 0,10 46 69 0 0,-6-28-19 0 0,-1-11-14 0 0,0 0 0 0 0,0 0 0 0 0,1 0-1 0 0,0-1 1 0 0,0 1 0 0 0,10 12 0 0 0,-13-18-183 0 0,1-1-1 0 0,0 0 1 0 0,0 0 0 0 0,0 0-1 0 0,0 0 1 0 0,0-1 0 0 0,0 1-1 0 0,0 0 1 0 0,0-1 0 0 0,1 1-1 0 0,-1-1 1 0 0,1 0 0 0 0,-1 0-1 0 0,1 0 1 0 0,-1 0 0 0 0,1 0 0 0 0,0-1-1 0 0,-1 1 1 0 0,1-1 0 0 0,0 0-1 0 0,0 1 1 0 0,-1-1 0 0 0,1 0-1 0 0,0-1 1 0 0,-1 1 0 0 0,1 0-1 0 0,0-1 1 0 0,-1 0 0 0 0,5-1-1 0 0,21-13-5012 0 0,-6-2 245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8.408"/>
    </inkml:context>
    <inkml:brush xml:id="br0">
      <inkml:brushProperty name="width" value="0.025" units="cm"/>
      <inkml:brushProperty name="height" value="0.025" units="cm"/>
      <inkml:brushProperty name="color" value="#E71224"/>
    </inkml:brush>
  </inkml:definitions>
  <inkml:trace contextRef="#ctx0" brushRef="#br0">13 0 1516 0 0,'-12'9'4533'0'0,"27"20"5852"0"0,-8-27-9977 0 0,3-2-72 0 0,2 2-68 0 0,3-2-72 0 0,-1-2-36 0 0,4 2-24 0 0,-1-2-40 0 0,0-1-24 0 0,0 1-28 0 0,3 0-12 0 0,-1 0-16 0 0,-2 0-20 0 0,0-1 0 0 0,67-3-336 0 0,-16-5-8441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8.796"/>
    </inkml:context>
    <inkml:brush xml:id="br0">
      <inkml:brushProperty name="width" value="0.025" units="cm"/>
      <inkml:brushProperty name="height" value="0.025" units="cm"/>
      <inkml:brushProperty name="color" value="#E71224"/>
    </inkml:brush>
  </inkml:definitions>
  <inkml:trace contextRef="#ctx0" brushRef="#br0">1 19 4256 0 0,'0'-1'293'0'0,"0"1"0"0"0,0-1-1 0 0,0 0 1 0 0,0 1-1 0 0,0-1 1 0 0,0 1 0 0 0,0-1-1 0 0,0 0 1 0 0,0 1 0 0 0,0-1-1 0 0,0 0 1 0 0,0 1-1 0 0,0-1 1 0 0,1 1 0 0 0,-1-1-1 0 0,0 0 1 0 0,0 1-1 0 0,1-1 1 0 0,-1 1 0 0 0,0-1-1 0 0,1 1 1 0 0,-1-1-1 0 0,1 1 1 0 0,-1-1 0 0 0,1 1-1 0 0,-1-1 1 0 0,1 1 0 0 0,-1 0-1 0 0,1-1 1 0 0,-1 1-1 0 0,1 0 1 0 0,-1-1 0 0 0,1 1-1 0 0,0 0 1 0 0,-1 0-1 0 0,2-1 1 0 0,-1 2-151 0 0,0-1 0 0 0,0 0 0 0 0,0 0 0 0 0,0 1 0 0 0,0-1 0 0 0,0 1 0 0 0,0-1 0 0 0,0 1 0 0 0,-1-1 0 0 0,1 1 0 0 0,0-1 0 0 0,0 1 0 0 0,0 0 0 0 0,0 0 0 0 0,-1-1-1 0 0,1 1 1 0 0,0 0 0 0 0,-1 0 0 0 0,1 0 0 0 0,0 2 0 0 0,6 12 128 0 0,-1 0 0 0 0,-1 1-1 0 0,0 0 1 0 0,-1 0 0 0 0,-1 0 0 0 0,3 29-1 0 0,-5-27 19 0 0,2-1 0 0 0,0 1 0 0 0,1-1 0 0 0,0 1 0 0 0,14 30 0 0 0,-15-41-328 0 0,0 0 88 0 0,1-1 0 0 0,-1 1 0 0 0,1-1-1 0 0,0 0 1 0 0,8 8 0 0 0,-12-13-175 0 0,1 0 0 0 0,0 0 1 0 0,0 0-1 0 0,0 0 0 0 0,0-1 1 0 0,0 1-1 0 0,0 0 0 0 0,0-1 1 0 0,0 1-1 0 0,0-1 0 0 0,0 1 0 0 0,1-1 1 0 0,-1 1-1 0 0,0-1 0 0 0,0 0 1 0 0,0 0-1 0 0,1 1 0 0 0,-1-1 1 0 0,0 0-1 0 0,0 0 0 0 0,0 0 1 0 0,1-1-1 0 0,-1 1 0 0 0,0 0 0 0 0,0 0 1 0 0,0-1-1 0 0,1 1 0 0 0,-1 0 1 0 0,0-1-1 0 0,0 1 0 0 0,0-1 1 0 0,0 0-1 0 0,0 1 0 0 0,0-1 0 0 0,0 0 1 0 0,0 0-1 0 0,0 1 0 0 0,0-1 1 0 0,0 0-1 0 0,-1 0 0 0 0,1 0 1 0 0,1-1-1 0 0,14-21-6907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9.199"/>
    </inkml:context>
    <inkml:brush xml:id="br0">
      <inkml:brushProperty name="width" value="0.025" units="cm"/>
      <inkml:brushProperty name="height" value="0.025" units="cm"/>
      <inkml:brushProperty name="color" value="#E71224"/>
    </inkml:brush>
  </inkml:definitions>
  <inkml:trace contextRef="#ctx0" brushRef="#br0">0 9 3028 0 0,'4'-9'12308'0'0,"3"20"-9503"0"0,4 20-2899 0 0,33 199 3402 0 0,-43-226-3226 0 0,0 0 0 0 0,0 0 0 0 0,0 0 0 0 0,1 0 0 0 0,0 0 0 0 0,-1 0 0 0 0,1-1 0 0 0,0 1 0 0 0,1 0 1 0 0,3 4-1 0 0,0 1 85 0 0,9 8 634 0 0,1-10-7564 0 0,-39-14-6056 0 0,5 6 10487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4.737"/>
    </inkml:context>
    <inkml:brush xml:id="br0">
      <inkml:brushProperty name="width" value="0.025" units="cm"/>
      <inkml:brushProperty name="height" value="0.025" units="cm"/>
      <inkml:brushProperty name="color" value="#E71224"/>
    </inkml:brush>
  </inkml:definitions>
  <inkml:trace contextRef="#ctx0" brushRef="#br0">365 7 8941 0 0,'-20'-3'1830'0'0,"0"1"0"0"0,0 1 1 0 0,-24 1-1 0 0,9 3-1735 0 0,0 2-1 0 0,0 1 1 0 0,0 2 0 0 0,1 1 0 0 0,-35 15-1 0 0,68-24-94 0 0,0 0-1 0 0,0 0 0 0 0,1 0 0 0 0,-1 0 1 0 0,0 0-1 0 0,1 0 0 0 0,-1 1 1 0 0,0-1-1 0 0,0 0 0 0 0,1 0 1 0 0,-1 1-1 0 0,0-1 0 0 0,1 1 1 0 0,-1-1-1 0 0,1 0 0 0 0,-1 1 0 0 0,1-1 1 0 0,-1 1-1 0 0,1-1 0 0 0,-1 1 1 0 0,1 0-1 0 0,-1-1 0 0 0,1 1 1 0 0,-1-1-1 0 0,1 1 0 0 0,0 0 0 0 0,-1-1 1 0 0,1 1-1 0 0,0 1 0 0 0,19 7-12 0 0,42-3 2 0 0,-59-6 10 0 0,99 2-22 0 0,49 5 24 0 0,-129-4 10 0 0,0 1 1 0 0,-1 0 0 0 0,1 2-1 0 0,32 12 1 0 0,-48-16 13 0 0,1 1-1 0 0,0-1 1 0 0,-1 1 0 0 0,1 0-1 0 0,-1 0 1 0 0,0 0-1 0 0,0 1 1 0 0,0-1 0 0 0,-1 1-1 0 0,1 1 1 0 0,-1-1 0 0 0,0 1-1 0 0,0-1 1 0 0,-1 1 0 0 0,1 0-1 0 0,-1 1 1 0 0,0-1 0 0 0,0 0-1 0 0,-1 1 1 0 0,4 9 0 0 0,-6-11-1 0 0,0 0 1 0 0,0 0 0 0 0,-1 0 0 0 0,1 0 0 0 0,-1 0-1 0 0,0 0 1 0 0,0-1 0 0 0,0 1 0 0 0,0 0-1 0 0,-1 0 1 0 0,1-1 0 0 0,-1 1 0 0 0,0-1 0 0 0,0 1-1 0 0,-1-1 1 0 0,1 0 0 0 0,-1 0 0 0 0,1 0 0 0 0,-1 0-1 0 0,0 0 1 0 0,0-1 0 0 0,0 1 0 0 0,0-1-1 0 0,-1 0 1 0 0,1 0 0 0 0,-5 2 0 0 0,-6 3-7 0 0,1 0 0 0 0,-1-1 1 0 0,0-1-1 0 0,0 0 0 0 0,-26 4 0 0 0,21-5-123 0 0,-1-2-1 0 0,0 0 0 0 0,0-1 1 0 0,0-1-1 0 0,0-1 0 0 0,0-1 1 0 0,1-1-1 0 0,-1 0 0 0 0,1-2 1 0 0,-1 0-1 0 0,1-1 1 0 0,-21-10-1 0 0,40 16-41 0 0,-1 0 0 0 0,1-1 1 0 0,-1 1-1 0 0,1-1 0 0 0,-1 1 1 0 0,1 0-1 0 0,0-1 0 0 0,-1 1 0 0 0,1-1 1 0 0,0 1-1 0 0,-1-1 0 0 0,1 1 0 0 0,0-1 1 0 0,0 1-1 0 0,0-1 0 0 0,-1 1 1 0 0,1-1-1 0 0,0 1 0 0 0,0-1 0 0 0,0 1 1 0 0,0-1-1 0 0,0 1 0 0 0,0-1 1 0 0,0 0-1 0 0,0 1 0 0 0,0-1 0 0 0,0 1 1 0 0,0-1-1 0 0,0 1 0 0 0,0-1 1 0 0,1 1-1 0 0,-1-1 0 0 0,0 1 0 0 0,0-1 1 0 0,1 1-1 0 0,-1-1 0 0 0,0 1 0 0 0,1-1 1 0 0,-1 1-1 0 0,0-1 0 0 0,1 1 1 0 0,-1 0-1 0 0,1-1 0 0 0,-1 1 0 0 0,0 0 1 0 0,1-1-1 0 0,-1 1 0 0 0,1 0 1 0 0,-1 0-1 0 0,1-1 0 0 0,-1 1 0 0 0,1 0 1 0 0,1 0-1 0 0,28-16-5427 0 0,-12 11 3520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5.131"/>
    </inkml:context>
    <inkml:brush xml:id="br0">
      <inkml:brushProperty name="width" value="0.025" units="cm"/>
      <inkml:brushProperty name="height" value="0.025" units="cm"/>
      <inkml:brushProperty name="color" value="#E71224"/>
    </inkml:brush>
  </inkml:definitions>
  <inkml:trace contextRef="#ctx0" brushRef="#br0">7 4 308 0 0,'-1'-4'9576'0'0,"-2"9"-4905"0"0,0 12-3211 0 0,8 13-1076 0 0,1 0-1 0 0,1 0 0 0 0,11 29 0 0 0,-12-55-2109 0 0,1-13-1515 0 0,4-16-4339 0 0,-10 24 6484 0 0,2-9-1173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5.779"/>
    </inkml:context>
    <inkml:brush xml:id="br0">
      <inkml:brushProperty name="width" value="0.025" units="cm"/>
      <inkml:brushProperty name="height" value="0.025" units="cm"/>
      <inkml:brushProperty name="color" value="#E71224"/>
    </inkml:brush>
  </inkml:definitions>
  <inkml:trace contextRef="#ctx0" brushRef="#br0">0 113 1192 0 0,'32'-43'9013'0'0,"10"7"-5392"0"0,-36 31-3479 0 0,0 2-1 0 0,0-1 0 0 0,1 1 1 0 0,-1-1-1 0 0,1 2 0 0 0,-1-1 1 0 0,1 1-1 0 0,0 0 0 0 0,0 0 0 0 0,0 1 1 0 0,0 0-1 0 0,13 0 0 0 0,-17 1-102 0 0,-1 1-1 0 0,1-1 0 0 0,-1 1 0 0 0,0 0 0 0 0,1 0 0 0 0,-1 0 0 0 0,0 1 1 0 0,1-1-1 0 0,-1 0 0 0 0,0 1 0 0 0,0-1 0 0 0,0 1 0 0 0,0 0 0 0 0,-1 0 1 0 0,1 0-1 0 0,0 0 0 0 0,-1 0 0 0 0,1 0 0 0 0,-1 0 0 0 0,0 0 0 0 0,0 1 1 0 0,0-1-1 0 0,0 0 0 0 0,0 1 0 0 0,0-1 0 0 0,0 3 0 0 0,1 1 16 0 0,-1 0 0 0 0,1-1-1 0 0,-1 1 1 0 0,-1 0-1 0 0,1 0 1 0 0,-1 0 0 0 0,0 0-1 0 0,0 0 1 0 0,-3 11 0 0 0,1-10 0 0 0,-1 1-1 0 0,0-1 1 0 0,-1 0 0 0 0,0 0 0 0 0,0 0 0 0 0,0-1 0 0 0,-1 1 0 0 0,0-1 0 0 0,-9 9 0 0 0,10-11-49 0 0,0-1 0 0 0,0 1-1 0 0,-1-1 1 0 0,1 0 0 0 0,-1 0 0 0 0,1 0-1 0 0,-1 0 1 0 0,0-1 0 0 0,0 0 0 0 0,0 0-1 0 0,0 0 1 0 0,0-1 0 0 0,-1 1-1 0 0,1-1 1 0 0,-7 0 0 0 0,11-1-6 0 0,1 0-1 0 0,-1 0 1 0 0,0 0-1 0 0,0 1 1 0 0,0-1-1 0 0,0-1 1 0 0,0 1-1 0 0,0 0 1 0 0,1 0 0 0 0,-1 0-1 0 0,0 0 1 0 0,0 0-1 0 0,0-1 1 0 0,0 1-1 0 0,0 0 1 0 0,1-1 0 0 0,-1 1-1 0 0,0-1 1 0 0,0 1-1 0 0,1-1 1 0 0,-1 1-1 0 0,0-1 1 0 0,1 0-1 0 0,-1 1 1 0 0,1-1 0 0 0,-1 0-1 0 0,0 1 1 0 0,1-1-1 0 0,0 0 1 0 0,-1 0-1 0 0,0 0 1 0 0,2 0 0 0 0,-1 0 1 0 0,0 0-1 0 0,1 1 0 0 0,-1-1 1 0 0,1 0-1 0 0,-1 1 0 0 0,1-1 1 0 0,-1 0-1 0 0,1 1 1 0 0,-1-1-1 0 0,1 1 0 0 0,0-1 1 0 0,-1 0-1 0 0,1 1 0 0 0,0 0 1 0 0,-1-1-1 0 0,1 1 0 0 0,0-1 1 0 0,0 1-1 0 0,-1 0 0 0 0,1 0 1 0 0,0-1-1 0 0,0 1 0 0 0,0 0 1 0 0,0 0-1 0 0,-1 0 1 0 0,1 0-1 0 0,0 0 0 0 0,0 0 1 0 0,0 0-1 0 0,0 0 0 0 0,1 1 1 0 0,27 0 3 0 0,0 2 0 0 0,33 8 0 0 0,-33-5-84 0 0,0-2-1 0 0,35 1 1 0 0,-33-6-1456 0 0,21 1-11012 0 0,-42 1 10380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6.321"/>
    </inkml:context>
    <inkml:brush xml:id="br0">
      <inkml:brushProperty name="width" value="0.025" units="cm"/>
      <inkml:brushProperty name="height" value="0.025" units="cm"/>
      <inkml:brushProperty name="color" value="#E71224"/>
    </inkml:brush>
  </inkml:definitions>
  <inkml:trace contextRef="#ctx0" brushRef="#br0">0 3 1496 0 0,'1'-1'777'0'0,"1"0"792"0"0,3 7 1499 0 0,24 53 5762 0 0,1 11-6367 0 0,33 68-2254 0 0,-54-120-204 0 0,0 1 1 0 0,-1-1-1 0 0,0 1 1 0 0,6 30 0 0 0,-12-42-5334 0 0,-10-23-816 0 0,0 8 3083 0 0,-2-1 746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6.690"/>
    </inkml:context>
    <inkml:brush xml:id="br0">
      <inkml:brushProperty name="width" value="0.025" units="cm"/>
      <inkml:brushProperty name="height" value="0.025" units="cm"/>
      <inkml:brushProperty name="color" value="#E71224"/>
    </inkml:brush>
  </inkml:definitions>
  <inkml:trace contextRef="#ctx0" brushRef="#br0">4 61 1936 0 0,'-4'-1'8108'0'0,"7"-1"-3462"0"0,18-6-2306 0 0,31-6-2985 0 0,15 0 899 0 0,116-7 1 0 0,-154 21-2992 0 0,48 5 0 0 0,-50-5-4766 0 0,-17 0 5218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7.278"/>
    </inkml:context>
    <inkml:brush xml:id="br0">
      <inkml:brushProperty name="width" value="0.025" units="cm"/>
      <inkml:brushProperty name="height" value="0.025" units="cm"/>
      <inkml:brushProperty name="color" value="#E71224"/>
    </inkml:brush>
  </inkml:definitions>
  <inkml:trace contextRef="#ctx0" brushRef="#br0">282 60 556 0 0,'-1'-4'719'0'0,"-1"1"0"0"0,0 0 0 0 0,1 0 0 0 0,-1 0-1 0 0,0 0 1 0 0,0 0 0 0 0,-1 0 0 0 0,1 0 0 0 0,-1 1 0 0 0,1-1 0 0 0,-1 1-1 0 0,0 0 1 0 0,0 0 0 0 0,0 0 0 0 0,0 0 0 0 0,0 0 0 0 0,-5-1 0 0 0,1 0-401 0 0,-1 1 0 0 0,1 0 0 0 0,0 0 0 0 0,-1 1 0 0 0,1 0 0 0 0,-1 1 0 0 0,0-1 0 0 0,-9 2 1 0 0,7 0-331 0 0,0 0 1 0 0,0 0-1 0 0,1 1 1 0 0,-1 0-1 0 0,0 1 1 0 0,1 0-1 0 0,-1 1 1 0 0,1 0-1 0 0,0 0 1 0 0,0 1 0 0 0,1 0-1 0 0,0 1 1 0 0,-11 7-1 0 0,18-11 21 0 0,0-1 0 0 0,-1 0 0 0 0,1 1 0 0 0,0-1-1 0 0,-1 1 1 0 0,1 0 0 0 0,0-1 0 0 0,0 1 0 0 0,0 0 0 0 0,0 0 0 0 0,1-1-1 0 0,-1 1 1 0 0,0 0 0 0 0,1 0 0 0 0,-1 0 0 0 0,1 0 0 0 0,0 0 0 0 0,0 0 0 0 0,0 0-1 0 0,0 0 1 0 0,0 0 0 0 0,0 0 0 0 0,0 0 0 0 0,1 1 0 0 0,0 0-7 0 0,1 0 1 0 0,-1 0-1 0 0,1-1 1 0 0,0 1-1 0 0,-1-1 1 0 0,1 1 0 0 0,1-1-1 0 0,-1 0 1 0 0,0 0-1 0 0,0 0 1 0 0,1 0-1 0 0,-1 0 1 0 0,6 2-1 0 0,3 2-33 0 0,1 0 0 0 0,0-1 0 0 0,0-1 0 0 0,0 0 0 0 0,1-1 0 0 0,15 3-1 0 0,16-3-45 0 0,-35-3 79 0 0,1 0 0 0 0,-1 1 0 0 0,0 0 0 0 0,1 0 1 0 0,-1 1-1 0 0,0 0 0 0 0,0 0 0 0 0,0 1 1 0 0,0 0-1 0 0,-1 1 0 0 0,1 0 0 0 0,-1 0 1 0 0,10 8-1 0 0,-16-11 31 0 0,0 1-1 0 0,0 0 1 0 0,0 0 0 0 0,-1 0-1 0 0,1 0 1 0 0,0 0 0 0 0,-1 0 0 0 0,1 0-1 0 0,-1 0 1 0 0,0 1 0 0 0,0-1 0 0 0,0 1-1 0 0,0-1 1 0 0,0 1 0 0 0,0-1 0 0 0,-1 1-1 0 0,1-1 1 0 0,-1 1 0 0 0,0-1-1 0 0,0 1 1 0 0,0 0 0 0 0,0-1 0 0 0,0 1-1 0 0,-1 0 1 0 0,1-1 0 0 0,-1 1 0 0 0,1-1-1 0 0,-1 1 1 0 0,0-1 0 0 0,0 1 0 0 0,0-1-1 0 0,0 0 1 0 0,-1 1 0 0 0,1-1-1 0 0,-1 0 1 0 0,1 0 0 0 0,-1 0 0 0 0,0 0-1 0 0,-2 2 1 0 0,-3 3 30 0 0,-1 0 0 0 0,1-1 0 0 0,-1 0-1 0 0,0 0 1 0 0,-1-1 0 0 0,1 0 0 0 0,-1 0 0 0 0,0-1 0 0 0,-15 5-1 0 0,7-4-29 0 0,0-1 0 0 0,-1 0-1 0 0,-22 1 1 0 0,34-4-108 0 0,-1-1 0 0 0,1 0 1 0 0,0-1-1 0 0,-1 1 0 0 0,1-1 0 0 0,0 0 0 0 0,0-1 1 0 0,0 1-1 0 0,0-1 0 0 0,0 0 0 0 0,0-1 0 0 0,0 1 0 0 0,-5-5 1 0 0,11 7-100 0 0,-1 0 1 0 0,1-1 0 0 0,-1 1-1 0 0,1 0 1 0 0,-1-1 0 0 0,1 1 0 0 0,-1-1-1 0 0,1 1 1 0 0,0-1 0 0 0,-1 1-1 0 0,1-1 1 0 0,0 1 0 0 0,-1-1 0 0 0,1 1-1 0 0,0-1 1 0 0,0 0 0 0 0,-1 1-1 0 0,1-1 1 0 0,0 1 0 0 0,0-1 0 0 0,0 0-1 0 0,0 1 1 0 0,0-1 0 0 0,0 0-1 0 0,0 1 1 0 0,0-1 0 0 0,0 1 0 0 0,0-1-1 0 0,0 0 1 0 0,0 1 0 0 0,1-1-1 0 0,-1 1 1 0 0,0-1 0 0 0,0 1 0 0 0,1-1-1 0 0,-1 0 1 0 0,0 1 0 0 0,1-1-1 0 0,-1 1 1 0 0,0-1 0 0 0,1 1-1 0 0,-1 0 1 0 0,1-1 0 0 0,-1 1 0 0 0,1-1-1 0 0,-1 1 1 0 0,1 0 0 0 0,-1-1-1 0 0,1 1 1 0 0,0 0 0 0 0,29-16-6300 0 0,-18 14 4820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7.944"/>
    </inkml:context>
    <inkml:brush xml:id="br0">
      <inkml:brushProperty name="width" value="0.025" units="cm"/>
      <inkml:brushProperty name="height" value="0.025" units="cm"/>
      <inkml:brushProperty name="color" value="#E71224"/>
    </inkml:brush>
  </inkml:definitions>
  <inkml:trace contextRef="#ctx0" brushRef="#br0">73 81 816 0 0,'-7'-3'2594'0'0,"-19"-13"6757"0"0,26 15-9280 0 0,0 0 0 0 0,0 1 0 0 0,-1-1 0 0 0,1 0-1 0 0,0 0 1 0 0,1 0 0 0 0,-1 0 0 0 0,0 0 0 0 0,0 0-1 0 0,0 0 1 0 0,0 0 0 0 0,1 0 0 0 0,-1 1 0 0 0,0-1 0 0 0,1 0-1 0 0,-1 0 1 0 0,1 0 0 0 0,-1 1 0 0 0,1-1 0 0 0,-1 0-1 0 0,1 0 1 0 0,0 1 0 0 0,-1-1 0 0 0,1 0 0 0 0,0 1 0 0 0,-1-1-1 0 0,1 1 1 0 0,0-1 0 0 0,0 1 0 0 0,0-1 0 0 0,-1 1-1 0 0,1 0 1 0 0,0-1 0 0 0,0 1 0 0 0,1 0 0 0 0,7-6-1 0 0,0 1 1 0 0,0 1 0 0 0,0-1-1 0 0,1 2 1 0 0,0-1 0 0 0,0 1 0 0 0,12-2-1 0 0,-20 5-50 0 0,0-1 0 0 0,0 1 0 0 0,0 0 0 0 0,0 0 0 0 0,0 0-1 0 0,0 0 1 0 0,0 0 0 0 0,0 0 0 0 0,0 0 0 0 0,0 1 0 0 0,0-1-1 0 0,0 1 1 0 0,0-1 0 0 0,0 1 0 0 0,0 0 0 0 0,-1 0 0 0 0,1 0 0 0 0,0 0-1 0 0,0 0 1 0 0,-1 0 0 0 0,1 0 0 0 0,-1 1 0 0 0,1-1 0 0 0,-1 0 0 0 0,0 1-1 0 0,1 0 1 0 0,-1-1 0 0 0,0 1 0 0 0,0 0 0 0 0,0-1 0 0 0,0 1-1 0 0,0 0 1 0 0,-1 0 0 0 0,1 0 0 0 0,0 0 0 0 0,-1 0 0 0 0,0 0 0 0 0,1 0-1 0 0,-1 0 1 0 0,0 0 0 0 0,0 0 0 0 0,0 0 0 0 0,0 0 0 0 0,-1 2 0 0 0,1 4 43 0 0,-1 1 0 0 0,0-1 0 0 0,-1 0 1 0 0,0 0-1 0 0,0 0 0 0 0,-1 0 0 0 0,0-1 1 0 0,0 1-1 0 0,-1-1 0 0 0,0 0 0 0 0,0 1 1 0 0,-1-2-1 0 0,0 1 0 0 0,0-1 0 0 0,0 1 1 0 0,-8 5-1 0 0,2-2-36 0 0,0 0 0 0 0,-1-1 0 0 0,0 0 0 0 0,0-1 0 0 0,-1 0 0 0 0,-1-1 0 0 0,1-1 0 0 0,-17 6 0 0 0,18-10-46 0 0,13-5 13 0 0,19-14-66 0 0,-12 14 65 0 0,1 0 0 0 0,-1 0 0 0 0,1 0 0 0 0,-1 1-1 0 0,1 1 1 0 0,0-1 0 0 0,0 2 0 0 0,0-1 0 0 0,-1 1 0 0 0,1 0 0 0 0,0 1 0 0 0,15 3 0 0 0,22-1-1665 0 0,-48-30-11262 0 0,2 23 10817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7.213"/>
    </inkml:context>
    <inkml:brush xml:id="br0">
      <inkml:brushProperty name="width" value="0.025" units="cm"/>
      <inkml:brushProperty name="height" value="0.025" units="cm"/>
      <inkml:brushProperty name="color" value="#E71224"/>
    </inkml:brush>
  </inkml:definitions>
  <inkml:trace contextRef="#ctx0" brushRef="#br0">42 83 468 0 0,'-2'-2'671'0'0,"1"1"-1"0"0,-1-1 1 0 0,0 1-1 0 0,0-1 1 0 0,0 1-1 0 0,0 0 1 0 0,-1 0 0 0 0,1 0-1 0 0,0 1 1 0 0,0-1-1 0 0,0 0 1 0 0,-3 0-1 0 0,-2 0 1550 0 0,1-1 44 0 0,38 8-74 0 0,-30-6-2166 0 0,19 3 7 0 0,0-2 1 0 0,27-2 0 0 0,-44 1-110 0 0,0 0 1 0 0,0 0-1 0 0,0-1 1 0 0,0 1-1 0 0,0-1 1 0 0,-1 0-1 0 0,1 0 1 0 0,0-1-1 0 0,-1 1 1 0 0,1-1-1 0 0,-1 1 1 0 0,1-1-1 0 0,-1 0 1 0 0,0-1-1 0 0,0 1 1 0 0,0 0-1 0 0,0-1 1 0 0,0 0-1 0 0,4-5 1 0 0,-6 7 71 0 0,0 0 1 0 0,-1 0-1 0 0,1 0 0 0 0,-1 0 1 0 0,0 0-1 0 0,1 1 0 0 0,-1-1 1 0 0,0 0-1 0 0,1 0 1 0 0,-1 0-1 0 0,0 0 0 0 0,0 0 1 0 0,0 0-1 0 0,0 0 0 0 0,0 0 1 0 0,0 0-1 0 0,0 0 0 0 0,0 0 1 0 0,0 0-1 0 0,-1 0 0 0 0,1 0 1 0 0,0 0-1 0 0,-1 0 1 0 0,1 0-1 0 0,0 0 0 0 0,-1 1 1 0 0,1-1-1 0 0,-1 0 0 0 0,0 0 1 0 0,1 0-1 0 0,-1 1 0 0 0,0-1 1 0 0,1 0-1 0 0,-1 1 0 0 0,0-1 1 0 0,0 0-1 0 0,1 1 1 0 0,-1-1-1 0 0,0 1 0 0 0,0-1 1 0 0,0 1-1 0 0,0 0 0 0 0,0-1 1 0 0,0 1-1 0 0,0 0 0 0 0,0 0 1 0 0,0 0-1 0 0,1-1 0 0 0,-1 1 1 0 0,0 0-1 0 0,-2 1 1 0 0,-3-2 39 0 0,1 0 0 0 0,-1 1 0 0 0,1 0 0 0 0,-1 0 0 0 0,1 1 0 0 0,-1-1 0 0 0,1 1 0 0 0,-6 2 0 0 0,5-1 36 0 0,1 1-1 0 0,0 0 0 0 0,0 0 1 0 0,0 1-1 0 0,0-1 0 0 0,0 1 0 0 0,1 0 1 0 0,-1 0-1 0 0,1 1 0 0 0,0-1 1 0 0,0 1-1 0 0,1 0 0 0 0,0 0 0 0 0,-1 0 1 0 0,2 1-1 0 0,-1-1 0 0 0,-3 10 1 0 0,5-11-18 0 0,0 0 0 0 0,0 0 0 0 0,0 0 1 0 0,0 0-1 0 0,1 0 0 0 0,-1 0 0 0 0,1 0 0 0 0,0 1 1 0 0,1-1-1 0 0,-1 0 0 0 0,1 0 0 0 0,-1 0 1 0 0,1 0-1 0 0,0 0 0 0 0,1 0 0 0 0,-1 0 0 0 0,1 0 1 0 0,0 0-1 0 0,0 0 0 0 0,0-1 0 0 0,0 1 1 0 0,1-1-1 0 0,-1 0 0 0 0,1 0 0 0 0,0 1 0 0 0,0-2 1 0 0,6 6-1 0 0,0-1-231 0 0,1-1 1 0 0,0 0-1 0 0,0-1 1 0 0,1 0 0 0 0,-1 0-1 0 0,1-1 1 0 0,0-1-1 0 0,0 0 1 0 0,18 3-1 0 0,-20-5-576 0 0,-1-1 0 0 0,0 1 0 0 0,0-1 0 0 0,1-1 0 0 0,-1 1 1 0 0,0-2-1 0 0,0 1 0 0 0,1-1 0 0 0,12-5 0 0 0,25-11-3946 0 0,-26 5 2677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8.751"/>
    </inkml:context>
    <inkml:brush xml:id="br0">
      <inkml:brushProperty name="width" value="0.025" units="cm"/>
      <inkml:brushProperty name="height" value="0.025" units="cm"/>
      <inkml:brushProperty name="color" value="#E71224"/>
    </inkml:brush>
  </inkml:definitions>
  <inkml:trace contextRef="#ctx0" brushRef="#br0">5 85 540 0 0,'0'0'300'0'0,"-1"0"1"0"0,1 0-1 0 0,0-1 1 0 0,-1 1-1 0 0,1 0 0 0 0,0-1 1 0 0,-1 1-1 0 0,1 0 0 0 0,0-1 1 0 0,0 1-1 0 0,0 0 0 0 0,-1-1 1 0 0,1 1-1 0 0,0-1 1 0 0,0 1-1 0 0,0 0 0 0 0,0-1 1 0 0,0 1-1 0 0,0-1 0 0 0,0 1 1 0 0,0 0-1 0 0,0-1 0 0 0,0 1 1 0 0,0-1-1 0 0,0 1 1 0 0,0-1-1 0 0,0 1 0 0 0,0 0 1 0 0,0-1-1 0 0,0 1 0 0 0,0-1 1 0 0,1 1-1 0 0,-1 0 0 0 0,0-1 1 0 0,0 1-1 0 0,1 0 1 0 0,-1-1-1 0 0,1 0 0 0 0,20-13 3200 0 0,42-8-4902 0 0,-50 18 2493 0 0,3-1-1029 0 0,48-15-9 0 0,-60 19-33 0 0,1 0 1 0 0,0 0-1 0 0,0 0 1 0 0,-1 1-1 0 0,1 0 1 0 0,0 0-1 0 0,0 0 1 0 0,0 0-1 0 0,0 1 1 0 0,5 1-1 0 0,-9-1-2 0 0,0-1 0 0 0,1 1 0 0 0,-1 0 0 0 0,0 0-1 0 0,0 0 1 0 0,0 0 0 0 0,0 0 0 0 0,0 0-1 0 0,0 1 1 0 0,0-1 0 0 0,0 0 0 0 0,0 0 0 0 0,-1 1-1 0 0,1-1 1 0 0,0 1 0 0 0,-1-1 0 0 0,1 0-1 0 0,-1 1 1 0 0,0-1 0 0 0,1 1 0 0 0,-1-1-1 0 0,0 1 1 0 0,0-1 0 0 0,0 1 0 0 0,0-1 0 0 0,0 1-1 0 0,0-1 1 0 0,0 1 0 0 0,-1-1 0 0 0,1 1-1 0 0,-1-1 1 0 0,1 1 0 0 0,-1-1 0 0 0,1 0 0 0 0,-2 3-1 0 0,-2 5 58 0 0,1 0-1 0 0,-1-1 0 0 0,-1 0 0 0 0,-6 10 0 0 0,-7 5 19 0 0,-1-2-1 0 0,-1 0 1 0 0,0-2 0 0 0,-2 0-1 0 0,0-1 1 0 0,-47 28-1 0 0,55-40-123 0 0,21-15-54 0 0,21-14-28 0 0,-19 20 125 0 0,0 0 1 0 0,1 0 0 0 0,-1 1-1 0 0,1 0 1 0 0,-1 0-1 0 0,1 1 1 0 0,0 1 0 0 0,0-1-1 0 0,-1 2 1 0 0,1-1-1 0 0,0 1 1 0 0,-1 1-1 0 0,12 3 1 0 0,-7-3-500 0 0,0 0 1 0 0,1 0-1 0 0,0-1 0 0 0,22-2 0 0 0,-21-3-3550 0 0,7 1-5104 0 0,-20 4 7384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0.461"/>
    </inkml:context>
    <inkml:brush xml:id="br0">
      <inkml:brushProperty name="width" value="0.025" units="cm"/>
      <inkml:brushProperty name="height" value="0.025" units="cm"/>
      <inkml:brushProperty name="color" value="#E71224"/>
    </inkml:brush>
  </inkml:definitions>
  <inkml:trace contextRef="#ctx0" brushRef="#br0">20 199 940 0 0,'-2'0'570'0'0,"1"1"0"0"0,0-1 1 0 0,0 1-1 0 0,0 0 0 0 0,0-1 0 0 0,-1 1 0 0 0,1 0 1 0 0,0 0-1 0 0,0 0 0 0 0,0 0 0 0 0,1 0 0 0 0,-1 0 0 0 0,0 0 1 0 0,0 0-1 0 0,1 0 0 0 0,-1 0 0 0 0,0 0 0 0 0,1 0 0 0 0,-1 1 1 0 0,0 2 671 0 0,53-13 1851 0 0,115-1-2622 0 0,-43 2-427 0 0,-67 6 2 0 0,868-40 384 0 0,-756 33-416 0 0,401-34 219 0 0,56-4-104 0 0,-571 44-124 0 0,128-13 60 0 0,70-2 38 0 0,-235 18-165 0 0,1 0 476 0 0,-15 0-1630 0 0,-6-1-1832 0 0,-57-9-9478 0 0,42 7 10761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33.135"/>
    </inkml:context>
    <inkml:brush xml:id="br0">
      <inkml:brushProperty name="width" value="0.025" units="cm"/>
      <inkml:brushProperty name="height" value="0.025" units="cm"/>
      <inkml:brushProperty name="color" value="#E71224"/>
    </inkml:brush>
  </inkml:definitions>
  <inkml:trace contextRef="#ctx0" brushRef="#br0">0 100 204 0 0,'1'-8'9351'0'0,"3"6"-4050"0"0,6 10-2479 0 0,11 29-3230 0 0,34 146 1331 0 0,-55-280-890 0 0,0 77-43 0 0,0 0 0 0 0,2-1 0 0 0,8-34 0 0 0,-9 49 7 0 0,1 0 0 0 0,-1 0 0 0 0,2 0 0 0 0,-1 0 0 0 0,1 0 0 0 0,0 0 0 0 0,0 1 0 0 0,0-1 0 0 0,1 1 0 0 0,0 0 0 0 0,0 0 0 0 0,0 1 0 0 0,1-1 0 0 0,-1 1 0 0 0,11-8 0 0 0,-13 11 7 0 0,1-1 0 0 0,-1 1 0 0 0,1 0 1 0 0,-1 0-1 0 0,1 0 0 0 0,-1 0 1 0 0,1 0-1 0 0,0 0 0 0 0,-1 1 0 0 0,1-1 1 0 0,0 1-1 0 0,0 0 0 0 0,-1 0 0 0 0,1 0 1 0 0,0 0-1 0 0,0 0 0 0 0,-1 1 0 0 0,1-1 1 0 0,5 3-1 0 0,-4-1 12 0 0,0 0 0 0 0,-1 0 1 0 0,1 0-1 0 0,0 1 0 0 0,-1 0 0 0 0,0 0 0 0 0,1 0 1 0 0,-1 0-1 0 0,-1 0 0 0 0,1 0 0 0 0,3 6 0 0 0,5 9 152 0 0,-2 1-1 0 0,0 0 0 0 0,-1 0 0 0 0,7 24 0 0 0,-12-31-4 0 0,2 9 87 0 0,4 11 31 0 0,2-18-2831 0 0,8-21-7334 0 0,-11 4 7611 0 0,5-2-271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43.065"/>
    </inkml:context>
    <inkml:brush xml:id="br0">
      <inkml:brushProperty name="width" value="0.025" units="cm"/>
      <inkml:brushProperty name="height" value="0.025" units="cm"/>
      <inkml:brushProperty name="color" value="#E71224"/>
    </inkml:brush>
  </inkml:definitions>
  <inkml:trace contextRef="#ctx0" brushRef="#br0">168 2134 3656 0 0,'-1'3'602'0'0,"-1"0"-1"0"0,1 0 1 0 0,0 1 0 0 0,1-1-1 0 0,-1 0 1 0 0,0 0-1 0 0,1 0 1 0 0,0 1 0 0 0,0-1-1 0 0,0 0 1 0 0,0 0-1 0 0,0 1 1 0 0,2 3-1 0 0,-1-3-303 0 0,0 0-1 0 0,1 0 1 0 0,0 0-1 0 0,-1 0 0 0 0,2 0 1 0 0,-1 0-1 0 0,0-1 0 0 0,6 8 1 0 0,3-1-54 0 0,0 0 0 0 0,0-1 0 0 0,1 0 0 0 0,24 14 0 0 0,-36-23-229 0 0,1 1-1 0 0,-1-1 0 0 0,0 0 0 0 0,0 0 0 0 0,0 0 0 0 0,1 0 0 0 0,-1 0 0 0 0,0 0 1 0 0,0 0-1 0 0,0 0 0 0 0,1 0 0 0 0,-1 0 0 0 0,0 0 0 0 0,0 0 0 0 0,0 0 0 0 0,1 0 0 0 0,-1 0 1 0 0,0 0-1 0 0,0 0 0 0 0,0 0 0 0 0,1 0 0 0 0,-1 0 0 0 0,0 0 0 0 0,0 0 0 0 0,0 0 1 0 0,0 0-1 0 0,1 0 0 0 0,-1-1 0 0 0,0 1 0 0 0,0 0 0 0 0,0 0 0 0 0,0 0 0 0 0,1 0 1 0 0,-1 0-1 0 0,0-1 0 0 0,0 1 0 0 0,0 0 0 0 0,0 0 0 0 0,0 0 0 0 0,0 0 0 0 0,0-1 0 0 0,0 1 1 0 0,1 0-1 0 0,-1 0 0 0 0,0 0 0 0 0,0-1 0 0 0,0 1 0 0 0,0 0 0 0 0,0 0 0 0 0,1-19 326 0 0,-5-18-26 0 0,4 37-305 0 0,-193-810 19 0 0,183 771-5 0 0,-12-55-42 0 0,4 0-1 0 0,5-2 1 0 0,4 0 0 0 0,4 0 0 0 0,11-146 0 0 0,-6 230 18 0 0,1 0 1 0 0,1 1 0 0 0,0-1 0 0 0,0 0 0 0 0,1 0 0 0 0,9-20 0 0 0,-10 28 1 0 0,1-1 1 0 0,-1 1-1 0 0,1 0 1 0 0,1 0-1 0 0,-1-1 1 0 0,0 2 0 0 0,1-1-1 0 0,0 0 1 0 0,0 1-1 0 0,0 0 1 0 0,0 0-1 0 0,1 0 1 0 0,-1 0-1 0 0,1 1 1 0 0,-1 0-1 0 0,1 0 1 0 0,9-3-1 0 0,116-42 1 0 0,-80 27 5 0 0,70-18 1 0 0,105-9 1 0 0,260-21 1 0 0,-153 31 4 0 0,46-5 54 0 0,212-21 185 0 0,-544 58-221 0 0,397-39 439 0 0,177-22-143 0 0,-513 55-103 0 0,146 6 0 0 0,-189 5 45 0 0,-17 2 635 0 0,-5 0-1645 0 0,-40-2-367 0 0,-5-1-544 0 0,-25-2-3642 0 0,-65 3-3532 0 0,50 2 6696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1.207"/>
    </inkml:context>
    <inkml:brush xml:id="br0">
      <inkml:brushProperty name="width" value="0.025" units="cm"/>
      <inkml:brushProperty name="height" value="0.025" units="cm"/>
      <inkml:brushProperty name="color" value="#E71224"/>
    </inkml:brush>
  </inkml:definitions>
  <inkml:trace contextRef="#ctx0" brushRef="#br0">1 149 716 0 0,'10'-5'1424'0'0,"90"-48"5253"0"0,-80 44-6621 0 0,2-2-40 0 0,0 3-16 0 0,-3-3-20 0 0,3 4-20 0 0,-2-2-20 0 0,31-13-460 0 0,-46 18-108 0 0,0 1-520 0 0,-3 1-269 0 0,-4 0-143 0 0,-3 0-20 0 0,0 2 136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22.655"/>
    </inkml:context>
    <inkml:brush xml:id="br0">
      <inkml:brushProperty name="width" value="0.025" units="cm"/>
      <inkml:brushProperty name="height" value="0.025" units="cm"/>
      <inkml:brushProperty name="color" value="#E71224"/>
    </inkml:brush>
  </inkml:definitions>
  <inkml:trace contextRef="#ctx0" brushRef="#br0">0 285 380 0 0,'2'26'9495'0'0,"2"0"-4680"0"0,1-5-4159 0 0,1 0 0 0 0,1-1 0 0 0,9 21 0 0 0,-15-39-640 0 0,0-1-1 0 0,-1 1 1 0 0,1-1-1 0 0,0 1 1 0 0,0-1 0 0 0,0 0-1 0 0,0 1 1 0 0,0-1-1 0 0,0 0 1 0 0,0 0-1 0 0,0 0 1 0 0,1 0-1 0 0,-1 0 1 0 0,0 0-1 0 0,1 0 1 0 0,-1 0-1 0 0,0 0 1 0 0,1-1 0 0 0,-1 1-1 0 0,1-1 1 0 0,-1 1-1 0 0,1-1 1 0 0,0 1-1 0 0,-1-1 1 0 0,1 0-1 0 0,-1 0 1 0 0,1 0-1 0 0,0 0 1 0 0,2 0-1 0 0,4-2-3 0 0,-1 0-1 0 0,1 0 0 0 0,-1-1 0 0 0,0 1 0 0 0,10-6 0 0 0,-16 7-4 0 0,29-14 24 0 0,23-10 27 0 0,104-36 1 0 0,-67 39-38 0 0,1 5 1 0 0,0 4 0 0 0,98-2 0 0 0,-131 12-9 0 0,0 3 0 0 0,96 11 0 0 0,-144-9-4 0 0,-1 0 1 0 0,0 0-1 0 0,1 1 1 0 0,-1 0 0 0 0,0 1-1 0 0,0-1 1 0 0,0 2-1 0 0,-1-1 1 0 0,1 1 0 0 0,-1 1-1 0 0,-1 0 1 0 0,1 0-1 0 0,-1 0 1 0 0,0 1 0 0 0,0 0-1 0 0,0 0 1 0 0,-1 1-1 0 0,-1 0 1 0 0,1 0 0 0 0,-1 0-1 0 0,0 0 1 0 0,-1 1-1 0 0,0 0 1 0 0,-1 0 0 0 0,0 0-1 0 0,0 1 1 0 0,-1-1-1 0 0,0 1 1 0 0,0-1 0 0 0,-1 1-1 0 0,0 0 1 0 0,-2 12-1 0 0,1-38-3 0 0,-1 7-3 0 0,1-1-1 0 0,1 1 1 0 0,-1 0 0 0 0,1-1-1 0 0,3-9 1 0 0,0 4-11 0 0,0 0 0 0 0,2 0 0 0 0,0 0 0 0 0,0 1 0 0 0,1 0 1 0 0,17-24-1 0 0,-19 32 4 0 0,0 0 1 0 0,0 1 0 0 0,0 0-1 0 0,0 0 1 0 0,1 1-1 0 0,0 0 1 0 0,0 0 0 0 0,0 0-1 0 0,0 0 1 0 0,0 1-1 0 0,1 0 1 0 0,0 1 0 0 0,0-1-1 0 0,-1 1 1 0 0,1 0-1 0 0,1 1 1 0 0,8-1 0 0 0,43-1 7 0 0,-1 3 1 0 0,111 14 0 0 0,-129-10-6 0 0,34 0 22 0 0,91-5 0 0 0,-47-2-48 0 0,-115 3 27 0 0,1 1 0 0 0,-1-1 0 0 0,1 0-1 0 0,-1-1 1 0 0,1 1 0 0 0,-1-1 0 0 0,0 1 0 0 0,1-1-1 0 0,-1 0 1 0 0,0 0 0 0 0,1 0 0 0 0,-1-1-1 0 0,0 1 1 0 0,0-1 0 0 0,0 0 0 0 0,0 1-1 0 0,-1-1 1 0 0,1-1 0 0 0,0 1 0 0 0,2-4 0 0 0,-3 3-1 0 0,0-1 0 0 0,0 0 1 0 0,-1 0-1 0 0,0 0 0 0 0,0 0 1 0 0,0 0-1 0 0,0-1 0 0 0,-1 1 1 0 0,1 0-1 0 0,-1 0 0 0 0,0-1 1 0 0,0 1-1 0 0,-1 0 0 0 0,1 0 1 0 0,-3-8-1 0 0,-3-13 1 0 0,-1 1 0 0 0,-15-35 0 0 0,9 24-41 0 0,4 20-162 0 0,8 15-258 0 0,0-1 0 0 0,0 1 0 0 0,0-1 1 0 0,0 1-1 0 0,0 0 0 0 0,0-1 0 0 0,0 1 0 0 0,0 0 0 0 0,0 0 0 0 0,0 0 0 0 0,0 0 1 0 0,0 0-1 0 0,0 0 0 0 0,0 0 0 0 0,0 0 0 0 0,0 0 0 0 0,0 0 0 0 0,0 0 0 0 0,0 1 1 0 0,0-1-1 0 0,0 0 0 0 0,0 1 0 0 0,0-1 0 0 0,1 1 0 0 0,-1-1 0 0 0,0 1 0 0 0,0-1 1 0 0,0 1-1 0 0,1 0 0 0 0,-1-1 0 0 0,0 1 0 0 0,0 1 0 0 0,-7 4-1645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8:47.700"/>
    </inkml:context>
    <inkml:brush xml:id="br0">
      <inkml:brushProperty name="width" value="0.025" units="cm"/>
      <inkml:brushProperty name="height" value="0.025" units="cm"/>
      <inkml:brushProperty name="color" value="#E71224"/>
    </inkml:brush>
  </inkml:definitions>
  <inkml:trace contextRef="#ctx0" brushRef="#br0">52 265 480 0 0,'0'3'444'0'0,"1"1"-1"0"0,0 0 1 0 0,0-1-1 0 0,0 1 1 0 0,1-1 0 0 0,-1 1-1 0 0,1-1 1 0 0,0 0 0 0 0,0 0-1 0 0,2 4 1 0 0,8 13 2355 0 0,-8-11-2577 0 0,0 1 1 0 0,1-2 0 0 0,1 1-1 0 0,-1 0 1 0 0,1-1 0 0 0,0 0-1 0 0,1-1 1 0 0,0 1 0 0 0,0-1-1 0 0,1-1 1 0 0,0 1 0 0 0,0-1-1 0 0,14 8 1 0 0,-17-12-182 0 0,1 1 1 0 0,-1-1-1 0 0,1-1 1 0 0,0 1-1 0 0,0-1 1 0 0,0 0-1 0 0,-1 0 1 0 0,1 0-1 0 0,0-1 1 0 0,0 0-1 0 0,0 0 1 0 0,0-1-1 0 0,0 0 0 0 0,0 0 1 0 0,0 0-1 0 0,-1 0 1 0 0,1-1-1 0 0,0 0 1 0 0,-1 0-1 0 0,1-1 1 0 0,-1 0-1 0 0,0 0 1 0 0,0 0-1 0 0,5-4 0 0 0,5-4 302 0 0,0 0-1 0 0,-1-1 0 0 0,20-23 0 0 0,-30 30-231 0 0,0 0 0 0 0,0 0 1 0 0,-1 0-1 0 0,1 0 0 0 0,-1-1 1 0 0,-1 1-1 0 0,1-1 0 0 0,-1 0 1 0 0,0 0-1 0 0,0 0 0 0 0,0 0 1 0 0,-1 0-1 0 0,0 0 0 0 0,0-8 1 0 0,-1 3-47 0 0,0 0-1 0 0,-1 0 1 0 0,-1 0 0 0 0,0 0 0 0 0,0 1 0 0 0,-1-1 0 0 0,0 0 0 0 0,-1 1 0 0 0,0 0 0 0 0,0 0-1 0 0,-2 0 1 0 0,1 0 0 0 0,-1 1 0 0 0,0 0 0 0 0,-1 0 0 0 0,0 1 0 0 0,0-1 0 0 0,-1 2-1 0 0,0-1 1 0 0,0 1 0 0 0,-1 0 0 0 0,-11-6 0 0 0,9 7-60 0 0,1 0-1 0 0,-1 1 1 0 0,0 0 0 0 0,-1 1 0 0 0,1 0 0 0 0,-1 1-1 0 0,1 0 1 0 0,-1 1 0 0 0,0 0 0 0 0,0 1 0 0 0,0 0-1 0 0,-22 2 1 0 0,27 0-4 0 0,1 0 1 0 0,-1 0-1 0 0,1 0 0 0 0,-1 1 0 0 0,1-1 0 0 0,-1 2 1 0 0,1-1-1 0 0,0 1 0 0 0,0 0 0 0 0,0 0 1 0 0,1 0-1 0 0,-1 1 0 0 0,1 0 0 0 0,-1 0 0 0 0,1 1 1 0 0,1-1-1 0 0,-1 1 0 0 0,1 0 0 0 0,-1 0 0 0 0,1 1 1 0 0,1-1-1 0 0,-1 1 0 0 0,1 0 0 0 0,-4 10 1 0 0,3-5-9 0 0,1 1 1 0 0,0 0 0 0 0,0 0 0 0 0,1 0 0 0 0,1 0 0 0 0,0 1 0 0 0,1-1 0 0 0,0 0 0 0 0,1 0 0 0 0,1 0-1 0 0,-1 1 1 0 0,2-1 0 0 0,0-1 0 0 0,0 1 0 0 0,1 0 0 0 0,1-1 0 0 0,0 0 0 0 0,0 0 0 0 0,1 0 0 0 0,12 17 0 0 0,5-11-1907 0 0,-20-16 930 0 0,0 0 1 0 0,0-1 0 0 0,0 1 0 0 0,0 0 0 0 0,0-1 0 0 0,0 0 0 0 0,0 0 0 0 0,0 0 0 0 0,0 0 0 0 0,0 0 0 0 0,6-2 0 0 0,2-2-1232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4:56.808"/>
    </inkml:context>
    <inkml:brush xml:id="br0">
      <inkml:brushProperty name="width" value="0.025" units="cm"/>
      <inkml:brushProperty name="height" value="0.025" units="cm"/>
      <inkml:brushProperty name="color" value="#E71224"/>
    </inkml:brush>
  </inkml:definitions>
  <inkml:trace contextRef="#ctx0" brushRef="#br0">98 22 1692 0 0,'11'21'3857'0'0,"38"108"6861"0"0,-10-10-9164 0 0,-33-98-1495 0 0,0-6-30 0 0,-1 0 0 0 0,0 1 0 0 0,-2-1 0 0 0,1 1-1 0 0,-2 0 1 0 0,0 0 0 0 0,-1 0 0 0 0,-2 21 0 0 0,1-36-28 0 0,0 0 1 0 0,0 0 0 0 0,0-1-1 0 0,0 1 1 0 0,-1 0 0 0 0,1 0-1 0 0,0 0 1 0 0,-1-1 0 0 0,1 1-1 0 0,0 0 1 0 0,-1-1 0 0 0,1 1-1 0 0,-1 0 1 0 0,1-1 0 0 0,-1 1-1 0 0,1 0 1 0 0,-1-1 0 0 0,0 1-1 0 0,1-1 1 0 0,-1 1 0 0 0,1-1-1 0 0,-1 1 1 0 0,0-1 0 0 0,0 0-1 0 0,1 1 1 0 0,-1-1 0 0 0,0 0-1 0 0,0 1 1 0 0,0-1 0 0 0,-1 0-1 0 0,-1 0-3 0 0,1 0 0 0 0,-1 0 0 0 0,0-1 0 0 0,1 1 0 0 0,-1-1 0 0 0,1 0 0 0 0,-1 0 0 0 0,1 0 0 0 0,-5-2 0 0 0,-46-33-32 0 0,42 27 23 0 0,0 0 1 0 0,1-1-1 0 0,0 0 0 0 0,0-1 1 0 0,1 0-1 0 0,1 0 0 0 0,0-1 1 0 0,0 0-1 0 0,1 0 0 0 0,1-1 1 0 0,0 0-1 0 0,-4-15 0 0 0,6 18 5 0 0,2 3 0 0 0,-1-1-1 0 0,1 0 1 0 0,1 0 0 0 0,-1 0-1 0 0,1 0 1 0 0,1 0 0 0 0,-1 0 0 0 0,1 0-1 0 0,3-15 1 0 0,0 2-18 0 0,2-1 1 0 0,10-28-1 0 0,-13 44 21 0 0,0 0-1 0 0,0 0 1 0 0,1 0 0 0 0,-1 1 0 0 0,1-1-1 0 0,1 1 1 0 0,-1-1 0 0 0,1 1-1 0 0,0 0 1 0 0,0 0 0 0 0,1 1 0 0 0,-1-1-1 0 0,1 1 1 0 0,0 0 0 0 0,6-3 0 0 0,-9 6 4 0 0,1 0 1 0 0,0 0-1 0 0,0 0 1 0 0,0 1-1 0 0,0 0 1 0 0,0-1-1 0 0,0 1 1 0 0,0 0-1 0 0,0 0 1 0 0,0 1-1 0 0,-1-1 1 0 0,1 0-1 0 0,0 1 1 0 0,4 1-1 0 0,44 20 46 0 0,-42-17-39 0 0,-1-1 0 0 0,1 0 1 0 0,-1-1-1 0 0,14 4 0 0 0,-2-5 65 0 0,0 0-1 0 0,36-3 0 0 0,-15 0 2 0 0,-86-10-7270 0 0,16 2-94 0 0,20 7 5045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4:57.819"/>
    </inkml:context>
    <inkml:brush xml:id="br0">
      <inkml:brushProperty name="width" value="0.025" units="cm"/>
      <inkml:brushProperty name="height" value="0.025" units="cm"/>
      <inkml:brushProperty name="color" value="#E71224"/>
    </inkml:brush>
  </inkml:definitions>
  <inkml:trace contextRef="#ctx0" brushRef="#br0">2 1 32 0 0,'-1'1'11489'0'0,"1"5"-8180"0"0,20 26 961 0 0,-20-32-3939 0 0,0-5-2395 0 0,-4-15-9749 0 0,3 17 9167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4:58.511"/>
    </inkml:context>
    <inkml:brush xml:id="br0">
      <inkml:brushProperty name="width" value="0.025" units="cm"/>
      <inkml:brushProperty name="height" value="0.025" units="cm"/>
      <inkml:brushProperty name="color" value="#E71224"/>
    </inkml:brush>
  </inkml:definitions>
  <inkml:trace contextRef="#ctx0" brushRef="#br0">11 1 4612 0 0,'-3'6'8087'0'0,"-4"23"-5839"0"0,17 213 1761 0 0,-3-262-8517 0 0,3-27-3399 0 0,-6 15 3819 0 0,-1 6 1775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7.742"/>
    </inkml:context>
    <inkml:brush xml:id="br0">
      <inkml:brushProperty name="width" value="0.025" units="cm"/>
      <inkml:brushProperty name="height" value="0.025" units="cm"/>
      <inkml:brushProperty name="color" value="#E71224"/>
    </inkml:brush>
  </inkml:definitions>
  <inkml:trace contextRef="#ctx0" brushRef="#br0">162 36 564 0 0,'0'-4'956'0'0,"-1"1"0"0"0,0 0 0 0 0,0 0 1 0 0,0 0-1 0 0,0 0 0 0 0,0 0 0 0 0,-1 0 0 0 0,1 0 0 0 0,-4-4 0 0 0,5 7-868 0 0,0 0 0 0 0,0 0 0 0 0,0 0 0 0 0,-1 0 0 0 0,1 0 0 0 0,0 0 0 0 0,0 0 0 0 0,0 0 0 0 0,0 0 0 0 0,-1 0 0 0 0,1 0 0 0 0,0 0 0 0 0,0 0-1 0 0,0 0 1 0 0,0 0 0 0 0,-1 0 0 0 0,1 0 0 0 0,0 0 0 0 0,0 0 0 0 0,0 0 0 0 0,-1 0 0 0 0,1 0 0 0 0,0 0 0 0 0,0 0 0 0 0,0 0 0 0 0,0 0 0 0 0,-1 0 0 0 0,1 0 0 0 0,0 0 0 0 0,0 0 0 0 0,0 1 0 0 0,0-1-1 0 0,0 0 1 0 0,0 0 0 0 0,-1 0 0 0 0,1 0 0 0 0,0 0 0 0 0,0 1 0 0 0,0-1 0 0 0,0 0 0 0 0,0 0 0 0 0,0 0 0 0 0,0 0 0 0 0,0 1 0 0 0,0-1 0 0 0,0 0 0 0 0,0 0 0 0 0,-5 23 727 0 0,4 3-412 0 0,1-1 0 0 0,2 1-1 0 0,0-1 1 0 0,2 0 0 0 0,12 46 0 0 0,50 121-305 0 0,-39-123-5 0 0,-26-65-99 0 0,5 13-35 0 0,1 1-1 0 0,1-1 0 0 0,16 27 1 0 0,-40-67-796 0 0,-2 1 0 0 0,-39-38 0 0 0,50 54 844 0 0,0 0 1 0 0,0 1 0 0 0,0 0-1 0 0,-1 0 1 0 0,1 0 0 0 0,-1 1-1 0 0,0 1 1 0 0,-1-1-1 0 0,1 1 1 0 0,0 0 0 0 0,-1 1-1 0 0,0 0 1 0 0,0 0 0 0 0,-14 0-1 0 0,20 2 29 0 0,0 0 0 0 0,0 0 0 0 0,0 0-1 0 0,0 1 1 0 0,0-1 0 0 0,0 1 0 0 0,0-1 0 0 0,1 1-1 0 0,-1 0 1 0 0,0 0 0 0 0,0 0 0 0 0,1 1-1 0 0,-1-1 1 0 0,1 1 0 0 0,-1-1 0 0 0,1 1-1 0 0,-1 0 1 0 0,1 0 0 0 0,0 0 0 0 0,0 0-1 0 0,0 0 1 0 0,0 0 0 0 0,1 1 0 0 0,-1-1 0 0 0,0 1-1 0 0,1-1 1 0 0,0 1 0 0 0,-1 0 0 0 0,1 0-1 0 0,0-1 1 0 0,1 1 0 0 0,-1 0 0 0 0,0 0-1 0 0,1 0 1 0 0,0 0 0 0 0,-1 0 0 0 0,1 0-1 0 0,1 4 1 0 0,-1-1 14 0 0,0 1 0 0 0,1-1-1 0 0,0 0 1 0 0,0 0-1 0 0,1 0 1 0 0,0 0 0 0 0,0 0-1 0 0,0 0 1 0 0,0 0 0 0 0,1-1-1 0 0,0 1 1 0 0,0-1-1 0 0,1 0 1 0 0,0 0 0 0 0,0 0-1 0 0,0 0 1 0 0,6 5 0 0 0,0-2-249 0 0,0-1 0 0 0,1 0-1 0 0,0-1 1 0 0,0 0 0 0 0,0-1 0 0 0,1 0 0 0 0,0-1 0 0 0,0 0 0 0 0,0-1 0 0 0,0-1 0 0 0,1 1 0 0 0,-1-2 0 0 0,19 1 0 0 0,-17-3-1336 0 0,-1 0 1 0 0,1-1-1 0 0,0 0 0 0 0,-1-1 1 0 0,0-1-1 0 0,1 0 0 0 0,18-9 1 0 0,-13 5-248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4:59.632"/>
    </inkml:context>
    <inkml:brush xml:id="br0">
      <inkml:brushProperty name="width" value="0.025" units="cm"/>
      <inkml:brushProperty name="height" value="0.025" units="cm"/>
      <inkml:brushProperty name="color" value="#E71224"/>
    </inkml:brush>
  </inkml:definitions>
  <inkml:trace contextRef="#ctx0" brushRef="#br0">0 80 1044 0 0,'28'-21'10097'0'0,"3"1"-5046"0"0,-19 14-4932 0 0,-1 0-1 0 0,1 1 1 0 0,1 0 0 0 0,-1 1 0 0 0,0 1 0 0 0,1 0 0 0 0,0 0-1 0 0,0 1 1 0 0,0 1 0 0 0,0 0 0 0 0,18 2 0 0 0,-29-1-92 0 0,0 1-1 0 0,0-1 1 0 0,0 1 0 0 0,0 0 0 0 0,0-1 0 0 0,0 1 0 0 0,0 0 0 0 0,0 0 0 0 0,0 1 0 0 0,0-1 0 0 0,-1 0 0 0 0,1 1 0 0 0,-1-1-1 0 0,1 1 1 0 0,-1-1 0 0 0,1 1 0 0 0,-1 0 0 0 0,0-1 0 0 0,0 1 0 0 0,0 0 0 0 0,0 0 0 0 0,0 0 0 0 0,0 0 0 0 0,0 0 0 0 0,-1 0 0 0 0,1 0-1 0 0,-1 0 1 0 0,1 0 0 0 0,-1 0 0 0 0,0 1 0 0 0,0-1 0 0 0,0 0 0 0 0,0 3 0 0 0,0 1 46 0 0,-1 0-1 0 0,1 0 1 0 0,-1 0 0 0 0,0 0-1 0 0,0 0 1 0 0,-1 0 0 0 0,0-1-1 0 0,0 1 1 0 0,0-1 0 0 0,-1 1-1 0 0,-4 7 1 0 0,0-5-31 0 0,1-1 0 0 0,-1 0 0 0 0,0 0 0 0 0,-1 0 0 0 0,0-1 0 0 0,0 0 0 0 0,0 0 0 0 0,-1-1-1 0 0,0-1 1 0 0,1 1 0 0 0,-2-1 0 0 0,1-1 0 0 0,-1 1 0 0 0,1-2 0 0 0,-1 1 0 0 0,0-1 0 0 0,-13 0 0 0 0,23-2-42 0 0,0 0-1 0 0,0 0 1 0 0,0 0 0 0 0,0 0-1 0 0,0 0 1 0 0,0 0 0 0 0,1 0-1 0 0,-1 0 1 0 0,0 0 0 0 0,0 0 0 0 0,0 0-1 0 0,0-1 1 0 0,0 1 0 0 0,0 0-1 0 0,0 0 1 0 0,0 0 0 0 0,0 0 0 0 0,0 0-1 0 0,0 0 1 0 0,0 0 0 0 0,0-1-1 0 0,0 1 1 0 0,0 0 0 0 0,0 0-1 0 0,0 0 1 0 0,0 0 0 0 0,0 0 0 0 0,0 0-1 0 0,0-1 1 0 0,0 1 0 0 0,0 0-1 0 0,0 0 1 0 0,0 0 0 0 0,0 0-1 0 0,0 0 1 0 0,0 0 0 0 0,0-1 0 0 0,0 1-1 0 0,0 0 1 0 0,0 0 0 0 0,0 0-1 0 0,0 0 1 0 0,0 0 0 0 0,0 0-1 0 0,-1 0 1 0 0,1 0 0 0 0,0 0 0 0 0,0-1-1 0 0,0 1 1 0 0,0 0 0 0 0,0 0-1 0 0,0 0 1 0 0,0 0 0 0 0,-1 0-1 0 0,13-6-35 0 0,2 5 32 0 0,-1 0-1 0 0,1 1 1 0 0,0 1 0 0 0,0 0-1 0 0,24 5 1 0 0,-26-3 14 0 0,0-1-1 0 0,1 0 0 0 0,0-1 1 0 0,-1-1-1 0 0,1 0 1 0 0,22-3-1 0 0,-35 3-82 0 0,0 0 0 0 0,1 0-1 0 0,-1 0 1 0 0,0 0 0 0 0,0 0 0 0 0,1 0-1 0 0,-1 0 1 0 0,0 0 0 0 0,0 0 0 0 0,1 0-1 0 0,-1 0 1 0 0,0 0 0 0 0,0 0-1 0 0,1 0 1 0 0,-1 0 0 0 0,0 0 0 0 0,0-1-1 0 0,0 1 1 0 0,1 0 0 0 0,-1 0 0 0 0,0 0-1 0 0,0 0 1 0 0,0-1 0 0 0,1 1-1 0 0,-1 0 1 0 0,0 0 0 0 0,0 0 0 0 0,0-1-1 0 0,0 1 1 0 0,0 0 0 0 0,1 0 0 0 0,-1 0-1 0 0,0-1 1 0 0,0 1 0 0 0,0 0 0 0 0,0 0-1 0 0,0-1 1 0 0,0 1 0 0 0,0 0-1 0 0,0 0 1 0 0,0-1 0 0 0,0 1 0 0 0,0 0-1 0 0,0-1 1 0 0,0 1-286 0 0,-1 0 0 0 0,1-1-1 0 0,0 1 1 0 0,0 0 0 0 0,-1-1 0 0 0,1 1-1 0 0,0 0 1 0 0,0 0 0 0 0,-1 0 0 0 0,1-1-1 0 0,0 1 1 0 0,-1 0 0 0 0,1 0 0 0 0,0 0-1 0 0,-1 0 1 0 0,1-1 0 0 0,-1 1 0 0 0,1 0-1 0 0,0 0 1 0 0,-1 0 0 0 0,1 0 0 0 0,0 0-1 0 0,-1 0 1 0 0,1 0 0 0 0,-1 0 0 0 0,1 0-1 0 0,0 0 1 0 0,-1 1 0 0 0,1-1 0 0 0,0 0-1 0 0,-1 0 1 0 0,1 0 0 0 0,0 0 0 0 0,-1 0-1 0 0,1 1 1 0 0,0-1 0 0 0,-1 0 0 0 0,1 0-1 0 0,-1 1 1 0 0,-1 3-1733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00.477"/>
    </inkml:context>
    <inkml:brush xml:id="br0">
      <inkml:brushProperty name="width" value="0.025" units="cm"/>
      <inkml:brushProperty name="height" value="0.025" units="cm"/>
      <inkml:brushProperty name="color" value="#E71224"/>
    </inkml:brush>
  </inkml:definitions>
  <inkml:trace contextRef="#ctx0" brushRef="#br0">0 24 508 0 0,'2'3'1804'0'0,"1"-3"252"0"0,7-3 6605 0 0,-5 3-7725 0 0,0-2-100 0 0,2 0-92 0 0,3 2-96 0 0,2-2-95 0 0,3 0-113 0 0,2-3-92 0 0,5 3-88 0 0,5 0-52 0 0,0-3-36 0 0,7 3-48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00.811"/>
    </inkml:context>
    <inkml:brush xml:id="br0">
      <inkml:brushProperty name="width" value="0.025" units="cm"/>
      <inkml:brushProperty name="height" value="0.025" units="cm"/>
      <inkml:brushProperty name="color" value="#E71224"/>
    </inkml:brush>
  </inkml:definitions>
  <inkml:trace contextRef="#ctx0" brushRef="#br0">1 1 18422 0 0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02.145"/>
    </inkml:context>
    <inkml:brush xml:id="br0">
      <inkml:brushProperty name="width" value="0.025" units="cm"/>
      <inkml:brushProperty name="height" value="0.025" units="cm"/>
      <inkml:brushProperty name="color" value="#E71224"/>
    </inkml:brush>
  </inkml:definitions>
  <inkml:trace contextRef="#ctx0" brushRef="#br0">0 24 3944 0 0,'8'-2'8123'0'0,"6"-3"-6821"0"0,2 0-650 0 0,-4 3-295 0 0,0 0 1 0 0,1 2 0 0 0,-1 0 0 0 0,0 0-1 0 0,21 3 1 0 0,12 1 132 0 0,47 0 109 0 0,94 4 65 0 0,216-19 0 0 0,-299-5-178 0 0,-102 16-545 0 0,-1 0 0 0 0,1 1 1 0 0,-1-1-1 0 0,1 0 0 0 0,-1 0 0 0 0,1 1 1 0 0,-1-1-1 0 0,1 0 0 0 0,-1 0 0 0 0,0 1 1 0 0,1-1-1 0 0,-1 0 0 0 0,1 1 0 0 0,-1-1 1 0 0,0 1-1 0 0,1-1 0 0 0,-1 1 0 0 0,0-1 1 0 0,0 0-1 0 0,1 1 0 0 0,-1-1 1 0 0,0 1-1 0 0,0-1 0 0 0,0 1 0 0 0,0-1 1 0 0,0 1-1 0 0,1-1 0 0 0,-1 1 0 0 0,0-1 1 0 0,0 1-1 0 0,0-1 0 0 0,0 1 0 0 0,-1 0 1 0 0,1 0-1 0 0,-1 6-4497 0 0,-2-16-6462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07.120"/>
    </inkml:context>
    <inkml:brush xml:id="br0">
      <inkml:brushProperty name="width" value="0.025" units="cm"/>
      <inkml:brushProperty name="height" value="0.025" units="cm"/>
      <inkml:brushProperty name="color" value="#E71224"/>
    </inkml:brush>
  </inkml:definitions>
  <inkml:trace contextRef="#ctx0" brushRef="#br0">86 164 1024 0 0,'-3'-18'7047'0'0,"-6"1"-2429"0"0,5 11-2117 0 0,8 7-41 0 0,20 24-2290 0 0,61 145 225 0 0,-74-146-375 0 0,-2 2 0 0 0,-1 0 0 0 0,-1 0 0 0 0,8 52 0 0 0,-15-76-12 0 0,1 0-1 0 0,-1 0 1 0 0,0 0 0 0 0,1 0 0 0 0,-1 0-1 0 0,0 0 1 0 0,0 0 0 0 0,0 0 0 0 0,-1 0-1 0 0,1 0 1 0 0,0 1 0 0 0,-1-1-1 0 0,0 0 1 0 0,1 0 0 0 0,-1 0 0 0 0,0-1-1 0 0,0 1 1 0 0,0 0 0 0 0,0 0 0 0 0,0 0-1 0 0,0-1 1 0 0,-1 1 0 0 0,1 0-1 0 0,-1-1 1 0 0,1 0 0 0 0,-1 1 0 0 0,1-1-1 0 0,-1 0 1 0 0,0 1 0 0 0,-2 0 0 0 0,1-2-6 0 0,0 1 0 0 0,0-1 0 0 0,-1 0 0 0 0,1-1 0 0 0,0 1 0 0 0,0 0 0 0 0,0-1 0 0 0,0 0 0 0 0,0 0 0 0 0,0 0 0 0 0,0 0 0 0 0,1 0 0 0 0,-1 0 0 0 0,0-1 0 0 0,1 0 0 0 0,-1 1 0 0 0,0-1 1 0 0,1 0-1 0 0,0 0 0 0 0,0 0 0 0 0,-4-4 0 0 0,-8-10-9 0 0,1 0-1 0 0,0 0 1 0 0,1-2 0 0 0,1 1 0 0 0,1-2 0 0 0,0 1 0 0 0,2-1 0 0 0,0-1-1 0 0,1 1 1 0 0,1-1 0 0 0,0-1 0 0 0,2 1 0 0 0,-4-38 0 0 0,-2-38 1 0 0,9 89 7 0 0,0 1 1 0 0,1 0-1 0 0,0-1 0 0 0,0 1 0 0 0,1-1 0 0 0,-1 1 0 0 0,3-10 0 0 0,-1 13 1 0 0,-1 1 0 0 0,0-1 0 0 0,1 0 1 0 0,0 0-1 0 0,-1 1 0 0 0,1-1 0 0 0,0 1 0 0 0,0-1 0 0 0,3-1 1 0 0,-3 2-3 0 0,4-3-2 0 0,1 0 0 0 0,-1 0 0 0 0,1 1 0 0 0,0 0 0 0 0,1 0 0 0 0,-1 1 0 0 0,1 0 0 0 0,-1 0 0 0 0,1 1-1 0 0,0 0 1 0 0,0 0 0 0 0,0 1 0 0 0,0 0 0 0 0,0 0 0 0 0,0 1 0 0 0,12 0 0 0 0,10 2 16 0 0,-1 1 1 0 0,1 1-1 0 0,31 10 0 0 0,-49-12-1 0 0,-4 0-11 0 0,-1-1 0 0 0,1 1 1 0 0,-1 1-1 0 0,0-1 0 0 0,1 1 0 0 0,8 5 1 0 0,-15-7-77 0 0,-18-8-14718 0 0,14 7 12494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07.851"/>
    </inkml:context>
    <inkml:brush xml:id="br0">
      <inkml:brushProperty name="width" value="0.025" units="cm"/>
      <inkml:brushProperty name="height" value="0.025" units="cm"/>
      <inkml:brushProperty name="color" value="#E71224"/>
    </inkml:brush>
  </inkml:definitions>
  <inkml:trace contextRef="#ctx0" brushRef="#br0">27 42 168 0 0,'-5'-4'12062'0'0,"14"-3"-8956"0"0,11-4-2682 0 0,-12 9-175 0 0,1-2-94 0 0,1 1 0 0 0,0 0 1 0 0,-1 1-1 0 0,1 0 0 0 0,0 0 0 0 0,1 1 1 0 0,-1 1-1 0 0,0 0 0 0 0,15 1 1 0 0,-23 0-140 0 0,0 0 1 0 0,-1 0 0 0 0,1-1-1 0 0,-1 2 1 0 0,1-1 0 0 0,-1 0-1 0 0,1 0 1 0 0,-1 0-1 0 0,0 0 1 0 0,0 1 0 0 0,0-1-1 0 0,0 1 1 0 0,0-1 0 0 0,0 1-1 0 0,0-1 1 0 0,0 1 0 0 0,0 0-1 0 0,-1-1 1 0 0,1 1 0 0 0,-1 0-1 0 0,1 0 1 0 0,-1-1 0 0 0,1 1-1 0 0,-1 0 1 0 0,0 0 0 0 0,0 0-1 0 0,0-1 1 0 0,0 1-1 0 0,-1 0 1 0 0,1 0 0 0 0,0 0-1 0 0,-1-1 1 0 0,1 1 0 0 0,-1 0-1 0 0,0 1 1 0 0,-2 8 35 0 0,0-1 1 0 0,-1 1-1 0 0,0-1 0 0 0,-7 11 0 0 0,1-5-12 0 0,0-1 0 0 0,-2-1 0 0 0,1 0 0 0 0,-2 0 0 0 0,1-1 0 0 0,-2-1 0 0 0,0 0 0 0 0,0 0 0 0 0,-21 11 0 0 0,15-16-3 0 0,19-8-37 0 0,1 1 1 0 0,0 0 0 0 0,0 0 0 0 0,-1 0-1 0 0,1 0 1 0 0,0-1 0 0 0,0 1-1 0 0,-1 0 1 0 0,1 0 0 0 0,0-1 0 0 0,0 1-1 0 0,0 0 1 0 0,0 0 0 0 0,-1-1-1 0 0,1 1 1 0 0,0 0 0 0 0,0-1 0 0 0,0 1-1 0 0,0 0 1 0 0,0 0 0 0 0,0-1-1 0 0,0 1 1 0 0,0 0 0 0 0,0-1 0 0 0,0 1-1 0 0,0 0 1 0 0,0-1 0 0 0,0 1 0 0 0,0 0-1 0 0,0-1 1 0 0,0 1 0 0 0,0 0-1 0 0,0 0 1 0 0,0-1 0 0 0,1-2-1 0 0,0 1 0 0 0,0 0-1 0 0,0-1 1 0 0,0 1 0 0 0,1 0 0 0 0,-1 0 0 0 0,0 0 0 0 0,1 0-1 0 0,0 0 1 0 0,-1 0 0 0 0,1 0 0 0 0,0 1 0 0 0,4-4 0 0 0,-2 3-1 0 0,1 0 0 0 0,0 0 0 0 0,0 0 0 0 0,0 0 0 0 0,0 1 0 0 0,0 0 1 0 0,0 0-1 0 0,0 0 0 0 0,0 0 0 0 0,0 1 0 0 0,1 0 0 0 0,-1 0 0 0 0,7 1 0 0 0,7 3 3 0 0,0 0 0 0 0,24 8 0 0 0,14 4-163 0 0,-56-16 35 0 0,1 0-1 0 0,-1 1 0 0 0,0-1 0 0 0,1 0 1 0 0,-1 0-1 0 0,1 0 0 0 0,-1-1 0 0 0,0 1 1 0 0,1 0-1 0 0,-1 0 0 0 0,0-1 0 0 0,1 1 1 0 0,-1-1-1 0 0,0 1 0 0 0,0-1 0 0 0,2-1 1 0 0,-1 1-987 0 0,0-1 1 0 0,0 0-1 0 0,0 0 0 0 0,0 0 1 0 0,-1-1-1 0 0,1 1 1 0 0,-1 0-1 0 0,1 0 1 0 0,-1-1-1 0 0,0 1 1 0 0,1-5-1 0 0,1 0-1004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08.673"/>
    </inkml:context>
    <inkml:brush xml:id="br0">
      <inkml:brushProperty name="width" value="0.025" units="cm"/>
      <inkml:brushProperty name="height" value="0.025" units="cm"/>
      <inkml:brushProperty name="color" value="#E71224"/>
    </inkml:brush>
  </inkml:definitions>
  <inkml:trace contextRef="#ctx0" brushRef="#br0">11 89 692 0 0,'0'0'299'0'0,"-1"-1"0"0"0,1 1 0 0 0,-1 0 1 0 0,0 0-1 0 0,1-1 0 0 0,-1 1 0 0 0,1 0 0 0 0,-1-1 0 0 0,1 1 0 0 0,-1-1 1 0 0,1 1-1 0 0,-1-1 0 0 0,1 1 0 0 0,0-1 0 0 0,-1 1 0 0 0,1-1 0 0 0,-1 1 0 0 0,1-1 1 0 0,0 1-1 0 0,0-1 0 0 0,-1 0 0 0 0,1 1 0 0 0,0-1 0 0 0,0 0 0 0 0,0 1 1 0 0,0-1-1 0 0,0 1 0 0 0,0-1 0 0 0,0 0 0 0 0,0 0 0 0 0,11-20 2863 0 0,25-10-1950 0 0,-31 28-1080 0 0,0 0-1 0 0,0 1 1 0 0,0-1-1 0 0,0 1 0 0 0,0 1 1 0 0,0-1-1 0 0,1 1 1 0 0,-1-1-1 0 0,1 2 1 0 0,-1-1-1 0 0,1 0 0 0 0,-1 1 1 0 0,1 0-1 0 0,7 1 1 0 0,-11 0-93 0 0,1 0 1 0 0,-1 0-1 0 0,1 0 1 0 0,0 0-1 0 0,-1 1 1 0 0,0-1-1 0 0,1 0 1 0 0,-1 1-1 0 0,0 0 1 0 0,0 0-1 0 0,0 0 1 0 0,0 0-1 0 0,0 0 1 0 0,0 0-1 0 0,0 0 1 0 0,-1 0-1 0 0,1 1 1 0 0,-1-1-1 0 0,0 1 1 0 0,0-1-1 0 0,0 1 1 0 0,0-1-1 0 0,0 1 1 0 0,0 0-1 0 0,-1-1 1 0 0,1 1-1 0 0,-1 0 1 0 0,0 0-1 0 0,0 4 1 0 0,1 0 2 0 0,-1 1 1 0 0,0-1 0 0 0,0 1 0 0 0,-1 0-1 0 0,0-1 1 0 0,0 1 0 0 0,-1-1 0 0 0,0 1-1 0 0,0-1 1 0 0,-1 0 0 0 0,0 0 0 0 0,-4 8 0 0 0,4-11-31 0 0,0 1 1 0 0,0-1 0 0 0,0 0 0 0 0,-1 0 0 0 0,1 0 0 0 0,-1 0 0 0 0,0-1 0 0 0,0 0 0 0 0,-1 0 0 0 0,1 0 0 0 0,-1 0 0 0 0,1 0 0 0 0,-1-1 0 0 0,0 0 0 0 0,0 0 0 0 0,0 0 0 0 0,0-1 0 0 0,-7 2 0 0 0,11-3-14 0 0,0 0 1 0 0,0 0-1 0 0,0-1 1 0 0,0 1-1 0 0,0 0 1 0 0,-1 0-1 0 0,1 0 1 0 0,0-1 0 0 0,0 1-1 0 0,0-1 1 0 0,0 1-1 0 0,0-1 1 0 0,0 1-1 0 0,0-1 1 0 0,0 0-1 0 0,0 1 1 0 0,0-1-1 0 0,0 0 1 0 0,1 0-1 0 0,-1 0 1 0 0,0 0 0 0 0,0 1-1 0 0,1-1 1 0 0,-1 0-1 0 0,1 0 1 0 0,-1 0-1 0 0,1 0 1 0 0,-1-1-1 0 0,1 1 1 0 0,-1 0-1 0 0,1 0 1 0 0,0 0-1 0 0,0 0 1 0 0,-1 0 0 0 0,1 0-1 0 0,0-1 1 0 0,0 1-1 0 0,0 0 1 0 0,1 0-1 0 0,-1 0 1 0 0,0 0-1 0 0,0-1 1 0 0,0 1-1 0 0,1 0 1 0 0,-1 0-1 0 0,1 0 1 0 0,-1 0 0 0 0,1 0-1 0 0,-1 0 1 0 0,1 0-1 0 0,0 0 1 0 0,-1 0-1 0 0,1 0 1 0 0,0 0-1 0 0,0 1 1 0 0,0-1-1 0 0,-1 0 1 0 0,1 0-1 0 0,0 1 1 0 0,0-1 0 0 0,0 1-1 0 0,0-1 1 0 0,0 1-1 0 0,1-1 1 0 0,-1 1-1 0 0,0-1 1 0 0,2 1-1 0 0,7-1 6 0 0,-1 1 0 0 0,1 0 0 0 0,0 1 0 0 0,-1 0 0 0 0,1 1 0 0 0,0 0 0 0 0,-1 0 0 0 0,0 1 0 0 0,1 0 0 0 0,-1 0 0 0 0,0 1 0 0 0,13 9-1 0 0,-10-7-39 0 0,1 0 0 0 0,-1-1 0 0 0,1 0 0 0 0,0-1 0 0 0,26 5 0 0 0,-11-7-1096 0 0,35-8-13795 0 0,-49 4 13123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09.378"/>
    </inkml:context>
    <inkml:brush xml:id="br0">
      <inkml:brushProperty name="width" value="0.025" units="cm"/>
      <inkml:brushProperty name="height" value="0.025" units="cm"/>
      <inkml:brushProperty name="color" value="#E71224"/>
    </inkml:brush>
  </inkml:definitions>
  <inkml:trace contextRef="#ctx0" brushRef="#br0">6 1 916 0 0,'-1'0'178'0'0,"1"0"1"0"0,0 0-1 0 0,-1 0 0 0 0,1 1 1 0 0,0-1-1 0 0,-1 0 0 0 0,1 0 1 0 0,0 1-1 0 0,0-1 0 0 0,-1 0 1 0 0,1 1-1 0 0,0-1 1 0 0,0 0-1 0 0,0 1 0 0 0,-1-1 1 0 0,1 0-1 0 0,0 1 0 0 0,0-1 1 0 0,0 0-1 0 0,0 1 0 0 0,0-1 1 0 0,0 1-1 0 0,0-1 0 0 0,0 0 1 0 0,0 1-1 0 0,0-1 0 0 0,0 0 1 0 0,0 1-1 0 0,0-1 0 0 0,0 1 1 0 0,0-1-1 0 0,0 0 0 0 0,0 1 1 0 0,1-1-1 0 0,-1 0 0 0 0,0 1 1 0 0,15 7 2573 0 0,20-2 465 0 0,50-10 646 0 0,-60 1-3975 0 0,1 1 1 0 0,0 2-1 0 0,-1 0 0 0 0,43 7 1 0 0,-58-5-2720 0 0,-18-5-2084 0 0,-19-3-2446 0 0,18 6 5791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09.739"/>
    </inkml:context>
    <inkml:brush xml:id="br0">
      <inkml:brushProperty name="width" value="0.025" units="cm"/>
      <inkml:brushProperty name="height" value="0.025" units="cm"/>
      <inkml:brushProperty name="color" value="#E71224"/>
    </inkml:brush>
  </inkml:definitions>
  <inkml:trace contextRef="#ctx0" brushRef="#br0">0 34 780 0 0,'1'0'334'0'0,"-1"1"0"0"0,0 0 0 0 0,1-1 0 0 0,-1 1 0 0 0,1 0 0 0 0,-1-1 0 0 0,1 1 0 0 0,0-1 0 0 0,-1 1 0 0 0,1-1 0 0 0,-1 1 0 0 0,1-1 0 0 0,0 0 0 0 0,0 1 0 0 0,-1-1 0 0 0,1 0 0 0 0,0 1 0 0 0,-1-1 0 0 0,1 0 0 0 0,0 0 0 0 0,0 0 1 0 0,0 1-1 0 0,-1-1 0 0 0,1 0 0 0 0,0 0 0 0 0,0 0 0 0 0,-1 0 0 0 0,1-1 0 0 0,0 1 0 0 0,1 0 0 0 0,32-4 3599 0 0,-30 4-3966 0 0,124-11 1091 0 0,-42 10-3418 0 0,-80 1 1244 0 0,0-1 1 0 0,-1 0 0 0 0,1 0-1 0 0,0-1 1 0 0,-1 0 0 0 0,11-4 0 0 0,10-3-3397 0 0,-13 5 3110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11.374"/>
    </inkml:context>
    <inkml:brush xml:id="br0">
      <inkml:brushProperty name="width" value="0.025" units="cm"/>
      <inkml:brushProperty name="height" value="0.025" units="cm"/>
      <inkml:brushProperty name="color" value="#E71224"/>
    </inkml:brush>
  </inkml:definitions>
  <inkml:trace contextRef="#ctx0" brushRef="#br0">259 27 272 0 0,'-3'-3'908'0'0,"-1"1"0"0"0,0-1-1 0 0,1 1 1 0 0,-1 0 0 0 0,0 0-1 0 0,0 0 1 0 0,0 0 0 0 0,-8-2 0 0 0,3 3-393 0 0,1-1 1 0 0,0 1-1 0 0,0 0 0 0 0,-1 1 1 0 0,1 0-1 0 0,0 1 1 0 0,-16 2-1 0 0,16-2-429 0 0,-1 1 0 0 0,1 1 0 0 0,0 0 1 0 0,0 0-1 0 0,0 0 0 0 0,0 1 0 0 0,-11 7 0 0 0,16-8 131 0 0,-1 0 0 0 0,0 0 0 0 0,1 0-1 0 0,0 0 1 0 0,-1 0 0 0 0,1 1 0 0 0,1 0 0 0 0,-5 5-1 0 0,3 0-64 0 0,0 1-1 0 0,0-1 0 0 0,1 1 0 0 0,0 0 1 0 0,1 0-1 0 0,0 1 0 0 0,0-1 0 0 0,1 0 0 0 0,0 0 1 0 0,1 1-1 0 0,0-1 0 0 0,1 1 0 0 0,2 11 1 0 0,5 15-57 0 0,1 1 1 0 0,18 44-1 0 0,-11-32 7 0 0,179 499 585 0 0,-154-439-642 0 0,-33-86-48 0 0,-1 0 1 0 0,-1 1-1 0 0,0-1 0 0 0,-2 2 1 0 0,-1-1-1 0 0,-1 0 0 0 0,-2 1 1 0 0,-3 41-1 0 0,2-60 4 0 0,0 0 0 0 0,0 0-1 0 0,-1 0 1 0 0,0-1 0 0 0,0 1 0 0 0,-1 0-1 0 0,0-1 1 0 0,0 0 0 0 0,0 1 0 0 0,-1-1 0 0 0,0 0-1 0 0,0-1 1 0 0,-1 1 0 0 0,-5 4 0 0 0,7-6-9 0 0,-1-1 0 0 0,1 0 0 0 0,-1 0 0 0 0,0 0 0 0 0,0-1 0 0 0,0 1 0 0 0,0-1 0 0 0,0 0 0 0 0,-1 0 0 0 0,1 0 1 0 0,-1-1-1 0 0,1 0 0 0 0,-1 0 0 0 0,0 0 0 0 0,1 0 0 0 0,-1-1 0 0 0,0 1 0 0 0,0-1 0 0 0,0-1 0 0 0,1 1 0 0 0,-7-2 0 0 0,10 2 1 0 0,0 0-1 0 0,0 0 1 0 0,0 0-1 0 0,0 0 0 0 0,1 0 1 0 0,-1 0-1 0 0,0-1 1 0 0,0 1-1 0 0,0 0 1 0 0,0 0-1 0 0,0-1 1 0 0,1 1-1 0 0,-1-1 0 0 0,0 1 1 0 0,0-1-1 0 0,1 1 1 0 0,-1-1-1 0 0,0 0 1 0 0,1 1-1 0 0,-1-1 0 0 0,0 0 1 0 0,1 1-1 0 0,-1-1 1 0 0,1 0-1 0 0,-1 0 1 0 0,1 0-1 0 0,0 1 0 0 0,-1-1 1 0 0,1 0-1 0 0,0 0 1 0 0,-1 0-1 0 0,1 0 1 0 0,0 0-1 0 0,0 0 0 0 0,0 0 1 0 0,0 0-1 0 0,0 1 1 0 0,0-1-1 0 0,0 0 1 0 0,0 0-1 0 0,0 0 0 0 0,1 0 1 0 0,-1 0-1 0 0,0 0 1 0 0,1-1-1 0 0,0 1 7 0 0,0 0-1 0 0,0 0 0 0 0,0 0 1 0 0,0 0-1 0 0,0 0 1 0 0,0 0-1 0 0,0 0 1 0 0,0 0-1 0 0,0 0 1 0 0,0 1-1 0 0,1-1 1 0 0,-1 0-1 0 0,0 1 1 0 0,1-1-1 0 0,-1 1 0 0 0,0-1 1 0 0,1 1-1 0 0,-1 0 1 0 0,1-1-1 0 0,-1 1 1 0 0,1 0-1 0 0,-1 0 1 0 0,0 0-1 0 0,1 0 1 0 0,-1 0-1 0 0,1 1 0 0 0,-1-1 1 0 0,1 0-1 0 0,-1 1 1 0 0,3 0-1 0 0,2 2 4 0 0,0 1 0 0 0,0 0 0 0 0,0 0-1 0 0,0 0 1 0 0,0 0 0 0 0,-1 1 0 0 0,0 0-1 0 0,0 0 1 0 0,0 1 0 0 0,-1-1 0 0 0,0 1-1 0 0,0 0 1 0 0,0 0 0 0 0,0 0 0 0 0,-1 1-1 0 0,0-1 1 0 0,-1 1 0 0 0,3 11 0 0 0,1 0 18 0 0,-2 0 1 0 0,0 1 0 0 0,-1-1-1 0 0,-1 1 1 0 0,-1 0 0 0 0,-1 20-1 0 0,-6 26 13 0 0,-2 1-1 0 0,-33 121 1 0 0,-58 120-45 0 0,57-192-33 0 0,6 1 0 0 0,-28 153 0 0 0,60-242 73 0 0,1-1 0 0 0,2 1-1 0 0,0 0 1 0 0,2 0 0 0 0,1 0 0 0 0,1-1-1 0 0,2 1 1 0 0,8 32 0 0 0,-9-47-122 0 0,0-1 1 0 0,0 1-1 0 0,1-1 0 0 0,1 0 1 0 0,0 0-1 0 0,0-1 0 0 0,1 0 1 0 0,0 0-1 0 0,1 0 0 0 0,0-1 0 0 0,0 0 1 0 0,1-1-1 0 0,0 0 0 0 0,1 0 1 0 0,0-1-1 0 0,0 0 0 0 0,0-1 1 0 0,1 0-1 0 0,0-1 0 0 0,15 6 0 0 0,3-6-2128 0 0,-23-6 1248 0 0,-1 1-1 0 0,1-1 1 0 0,0 0 0 0 0,-1 0-1 0 0,0-1 1 0 0,1 1 0 0 0,-1-1 0 0 0,0 0-1 0 0,0-1 1 0 0,7-4 0 0 0,3-3-1142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8.091"/>
    </inkml:context>
    <inkml:brush xml:id="br0">
      <inkml:brushProperty name="width" value="0.025" units="cm"/>
      <inkml:brushProperty name="height" value="0.025" units="cm"/>
      <inkml:brushProperty name="color" value="#E71224"/>
    </inkml:brush>
  </inkml:definitions>
  <inkml:trace contextRef="#ctx0" brushRef="#br0">45 4 1712 0 0,'0'-1'147'0'0,"0"1"-1"0"0,0 0 0 0 0,0 0 1 0 0,0 0-1 0 0,0 0 0 0 0,0 0 1 0 0,0 0-1 0 0,0 0 1 0 0,0-1-1 0 0,0 1 0 0 0,0 0 1 0 0,0 0-1 0 0,0 0 0 0 0,0 0 1 0 0,0 0-1 0 0,0 0 0 0 0,0 0 1 0 0,0-1-1 0 0,0 1 1 0 0,-1 0 731 0 0,1 0-732 0 0,0 0 1 0 0,0 0-1 0 0,0 0 0 0 0,0 0 1 0 0,0 0-1 0 0,0-1 0 0 0,0 1 1 0 0,0 0-1 0 0,-1 0 1 0 0,1 0-1 0 0,0 0 0 0 0,0 0 1 0 0,0 0-1 0 0,0 0 0 0 0,0 0 1 0 0,0 0-1 0 0,0 0 1 0 0,0 0-1 0 0,-1 0 0 0 0,1 0 1 0 0,0 0-1 0 0,0 0 0 0 0,0 0 1 0 0,0 0-1 0 0,0 0 1 0 0,0 0-1 0 0,0 1 0 0 0,-1-1 1 0 0,1 0-1 0 0,0 0 732 0 0,0 0-731 0 0,0 0-1 0 0,0 1 0 0 0,-11 8 2735 0 0,-5 12-2085 0 0,13-14-583 0 0,1 1 1 0 0,0-1-1 0 0,0 1 0 0 0,0 0 0 0 0,1-1 0 0 0,0 1 0 0 0,1 0 0 0 0,0 0 1 0 0,1 10-1 0 0,-1-14-250 0 0,1 0 1 0 0,-1-1-1 0 0,1 1 1 0 0,0 0-1 0 0,0 0 1 0 0,1-1-1 0 0,-1 1 1 0 0,1-1-1 0 0,2 6 1 0 0,-3-8-82 0 0,0 0 0 0 0,0 0 0 0 0,0 0 0 0 0,0 0-1 0 0,0 0 1 0 0,0 0 0 0 0,0 0 0 0 0,0-1 0 0 0,0 1 0 0 0,0 0 0 0 0,0 0 0 0 0,1-1 0 0 0,-1 1-1 0 0,0-1 1 0 0,1 1 0 0 0,-1-1 0 0 0,0 0 0 0 0,0 0 0 0 0,1 1 0 0 0,-1-1 0 0 0,1 0 0 0 0,-1 0 0 0 0,0 0-1 0 0,1 0 1 0 0,1-1 0 0 0,-1 0-324 0 0,0 0-1 0 0,0 0 1 0 0,0 0-1 0 0,0-1 1 0 0,0 1 0 0 0,0-1-1 0 0,-1 1 1 0 0,1-1-1 0 0,-1 1 1 0 0,1-1-1 0 0,-1 0 1 0 0,0 0-1 0 0,0 0 1 0 0,1 0-1 0 0,-1 0 1 0 0,-1 0 0 0 0,1 0-1 0 0,0 0 1 0 0,0 0-1 0 0,0-4 1 0 0,8-20-3198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12.425"/>
    </inkml:context>
    <inkml:brush xml:id="br0">
      <inkml:brushProperty name="width" value="0.025" units="cm"/>
      <inkml:brushProperty name="height" value="0.025" units="cm"/>
      <inkml:brushProperty name="color" value="#E71224"/>
    </inkml:brush>
  </inkml:definitions>
  <inkml:trace contextRef="#ctx0" brushRef="#br0">266 3 28 0 0,'-3'-2'13119'0'0,"1"2"-9632"0"0,-39 54-2556 0 0,-23 7-759 0 0,55-53-105 0 0,-135 126 117 0 0,144-134-183 0 0,-1 1-1 0 0,1-1 0 0 0,0 1 1 0 0,0-1-1 0 0,-1 1 0 0 0,1-1 0 0 0,0 1 1 0 0,0-1-1 0 0,0 1 0 0 0,0-1 1 0 0,-1 1-1 0 0,1-1 0 0 0,0 1 1 0 0,0-1-1 0 0,0 1 0 0 0,0-1 0 0 0,0 1 1 0 0,0-1-1 0 0,0 1 0 0 0,1-1 1 0 0,-1 1-1 0 0,0-1 0 0 0,0 1 0 0 0,0-1 1 0 0,0 1-1 0 0,1-1 0 0 0,-1 1 1 0 0,0-1-1 0 0,0 1 0 0 0,1-1 1 0 0,-1 0-1 0 0,0 1 0 0 0,1-1 0 0 0,-1 1 1 0 0,0-1-1 0 0,1 0 0 0 0,-1 1 1 0 0,1-1-1 0 0,-1 0 0 0 0,1 0 1 0 0,-1 1-1 0 0,1-1 0 0 0,-1 0 0 0 0,1 0 1 0 0,-1 0-1 0 0,1 0 0 0 0,-1 1 1 0 0,1-1-1 0 0,31 10-3 0 0,-26-9 5 0 0,341 118 136 0 0,-327-117-285 0 0,-19-2-260 0 0,-1 0 0 0 0,1-1 1 0 0,0 1-1 0 0,-1-1 1 0 0,1 0-1 0 0,0 1 1 0 0,-1-1-1 0 0,1 0 1 0 0,-1 1-1 0 0,1-1 0 0 0,-1 0 1 0 0,1 1-1 0 0,-1-1 1 0 0,1 0-1 0 0,-1 0 1 0 0,0 0-1 0 0,1 1 1 0 0,-1-1-1 0 0,0 0 0 0 0,0 0 1 0 0,0-1-1 0 0,6-15-5809 0 0,-3 9 4200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13.001"/>
    </inkml:context>
    <inkml:brush xml:id="br0">
      <inkml:brushProperty name="width" value="0.025" units="cm"/>
      <inkml:brushProperty name="height" value="0.025" units="cm"/>
      <inkml:brushProperty name="color" value="#E71224"/>
    </inkml:brush>
  </inkml:definitions>
  <inkml:trace contextRef="#ctx0" brushRef="#br0">7 212 1160 0 0,'-1'-4'1154'0'0,"-1"-1"0"0"0,1 0 0 0 0,0 0 0 0 0,0 0 0 0 0,1 0 0 0 0,0 0 0 0 0,0-10 0 0 0,3-2-4 0 0,0 1 0 0 0,9-30 1 0 0,-8 34-759 0 0,0-1 1 0 0,-1 0-1 0 0,0 0 0 0 0,1-19 1 0 0,-3 108 375 0 0,3 0 0 0 0,3-1 0 0 0,24 103 0 0 0,-28-168-1302 0 0,13 43 1534 0 0,-8-38-3119 0 0,2-3-3287 0 0,-12-3-1700 0 0,2-9 6036 0 0,-2 5-1220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13.815"/>
    </inkml:context>
    <inkml:brush xml:id="br0">
      <inkml:brushProperty name="width" value="0.025" units="cm"/>
      <inkml:brushProperty name="height" value="0.025" units="cm"/>
      <inkml:brushProperty name="color" value="#E71224"/>
    </inkml:brush>
  </inkml:definitions>
  <inkml:trace contextRef="#ctx0" brushRef="#br0">0 20 300 0 0,'54'-2'10426'0'0,"3"-2"-6593"0"0,57-1-2048 0 0,-87 3-1527 0 0,-27-5-9739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14.169"/>
    </inkml:context>
    <inkml:brush xml:id="br0">
      <inkml:brushProperty name="width" value="0.025" units="cm"/>
      <inkml:brushProperty name="height" value="0.025" units="cm"/>
      <inkml:brushProperty name="color" value="#E71224"/>
    </inkml:brush>
  </inkml:definitions>
  <inkml:trace contextRef="#ctx0" brushRef="#br0">0 0 704 0 0,'0'1'304'0'0,"0"-1"0"0"0,0 1 1 0 0,0-1-1 0 0,1 0 0 0 0,-1 1 0 0 0,0-1 0 0 0,0 1 1 0 0,0-1-1 0 0,1 1 0 0 0,-1-1 0 0 0,0 0 0 0 0,0 1 0 0 0,1-1 1 0 0,-1 0-1 0 0,0 1 0 0 0,1-1 0 0 0,-1 0 0 0 0,0 1 1 0 0,1-1-1 0 0,-1 0 0 0 0,1 0 0 0 0,-1 1 0 0 0,1-1 1 0 0,-1 0-1 0 0,0 0 0 0 0,1 0 0 0 0,0 0 0 0 0,21 4 3437 0 0,33-7-2194 0 0,-36 2-715 0 0,-2 1-652 0 0,60 1 746 0 0,-26 4-3750 0 0,-6-13-8841 0 0,-34 8 10035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14.649"/>
    </inkml:context>
    <inkml:brush xml:id="br0">
      <inkml:brushProperty name="width" value="0.025" units="cm"/>
      <inkml:brushProperty name="height" value="0.025" units="cm"/>
      <inkml:brushProperty name="color" value="#E71224"/>
    </inkml:brush>
  </inkml:definitions>
  <inkml:trace contextRef="#ctx0" brushRef="#br0">1 212 184 0 0,'1'-39'7674'0'0,"2"-24"-3800"0"0,2-46-491 0 0,13 242-359 0 0,1-1-2421 0 0,-11 34-17 0 0,-6-158-870 0 0,0-1 976 0 0,-2-4-3093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15.626"/>
    </inkml:context>
    <inkml:brush xml:id="br0">
      <inkml:brushProperty name="width" value="0.025" units="cm"/>
      <inkml:brushProperty name="height" value="0.025" units="cm"/>
      <inkml:brushProperty name="color" value="#E71224"/>
    </inkml:brush>
  </inkml:definitions>
  <inkml:trace contextRef="#ctx0" brushRef="#br0">0 0 152 0 0,'6'13'9431'0'0,"8"1"-6451"0"0,20 9-3183 0 0,-28-20 1055 0 0,40 23 242 0 0,69 27 1 0 0,-69-33-367 0 0,76 44 0 0 0,-121-64-701 0 0,0 0-1 0 0,-1 1 1 0 0,1-1 0 0 0,-1 0 0 0 0,1 1-1 0 0,0-1 1 0 0,-1 1 0 0 0,1-1-1 0 0,-1 1 1 0 0,1-1 0 0 0,-1 1 0 0 0,1-1-1 0 0,-1 1 1 0 0,1-1 0 0 0,-1 1 0 0 0,0 0-1 0 0,1-1 1 0 0,-1 1 0 0 0,0 0-1 0 0,0-1 1 0 0,1 1 0 0 0,-1 0 0 0 0,0 0-1 0 0,0-1 1 0 0,0 1 0 0 0,0 0 0 0 0,0 0-1 0 0,0-1 1 0 0,0 1 0 0 0,0 0-1 0 0,0-1 1 0 0,0 1 0 0 0,0 0 0 0 0,-1 1-1 0 0,0 0 7 0 0,-1 0-1 0 0,0 0 0 0 0,1 0 1 0 0,-1 0-1 0 0,0 0 1 0 0,0 0-1 0 0,0 0 0 0 0,0-1 1 0 0,0 1-1 0 0,-4 1 0 0 0,-78 34-21 0 0,65-29 66 0 0,-194 71 25 0 0,201-73-97 0 0,10-5-8 0 0,0 1 0 0 0,1-1 0 0 0,-1-1 0 0 0,0 1-1 0 0,0 0 1 0 0,0 0 0 0 0,0-1 0 0 0,0 1 0 0 0,0-1-1 0 0,0 1 1 0 0,-4-1 0 0 0,6 0-12 0 0,4 1-1580 0 0,0-1 76 0 0,0 1 0 0 0,0-1 0 0 0,0 0-1 0 0,0 0 1 0 0,0 0 0 0 0,7-1 0 0 0,-1 0-1486 0 0,2 1 973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16.192"/>
    </inkml:context>
    <inkml:brush xml:id="br0">
      <inkml:brushProperty name="width" value="0.025" units="cm"/>
      <inkml:brushProperty name="height" value="0.025" units="cm"/>
      <inkml:brushProperty name="color" value="#E71224"/>
    </inkml:brush>
  </inkml:definitions>
  <inkml:trace contextRef="#ctx0" brushRef="#br0">13 199 712 0 0,'-11'-48'10175'0'0,"10"34"-9690"0"0,1 0 0 0 0,0 1 0 0 0,0-1 0 0 0,2 0 0 0 0,0 1 0 0 0,6-24 0 0 0,-2 6 1047 0 0,-7 53-602 0 0,1 8-713 0 0,-1 44 256 0 0,3 0 0 0 0,3 0 0 0 0,16 77-1 0 0,-19-143-548 0 0,-2-4-39 0 0,0 0-1 0 0,1 0 1 0 0,0 0-1 0 0,0 0 1 0 0,0-1-1 0 0,0 1 0 0 0,0 0 1 0 0,1 0-1 0 0,0-1 1 0 0,-1 1-1 0 0,5 5 1 0 0,-5-10-772 0 0,0 0 1 0 0,0 0 0 0 0,0 0-1 0 0,0 0 1 0 0,0 0-1 0 0,-1 0 1 0 0,1 0 0 0 0,-1 0-1 0 0,1 0 1 0 0,0 0 0 0 0,-1-1-1 0 0,0 1 1 0 0,1 0 0 0 0,-1 0-1 0 0,0 0 1 0 0,1-3 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22.275"/>
    </inkml:context>
    <inkml:brush xml:id="br0">
      <inkml:brushProperty name="width" value="0.025" units="cm"/>
      <inkml:brushProperty name="height" value="0.025" units="cm"/>
      <inkml:brushProperty name="color" value="#E71224"/>
    </inkml:brush>
  </inkml:definitions>
  <inkml:trace contextRef="#ctx0" brushRef="#br0">194 0 1140 0 0,'-5'60'7699'0'0,"3"-43"-6443"0"0,1 1-1 0 0,1 29 1 0 0,9 22 459 0 0,-6-50-1262 0 0,0 1-1 0 0,-1 0 1 0 0,-1-1-1 0 0,-1 1 1 0 0,-3 30-1 0 0,3-48-434 0 0,-1-1-1 0 0,1 1 1 0 0,0-1-1 0 0,0 1 1 0 0,-1-1-1 0 0,1 0 1 0 0,-1 1-1 0 0,1-1 1 0 0,-1 0-1 0 0,0 1 1 0 0,1-1-1 0 0,-1 0 1 0 0,0 0-1 0 0,0 0 1 0 0,0 0-1 0 0,0 0 1 0 0,0 0-1 0 0,0 0 1 0 0,0 0-1 0 0,0 0 1 0 0,0 0-1 0 0,-1 0 1 0 0,1-1-1 0 0,0 1 1 0 0,0 0-1 0 0,-1-1 1 0 0,-2 1-1 0 0,1 0-3 0 0,0-1-1 0 0,-1 0 0 0 0,1-1 1 0 0,0 1-1 0 0,-1-1 1 0 0,1 1-1 0 0,0-1 0 0 0,0 0 1 0 0,0 0-1 0 0,0 0 1 0 0,-6-3-1 0 0,-1-2 6 0 0,1 0 1 0 0,-1 0-1 0 0,1 0 0 0 0,0-1 0 0 0,1-1 0 0 0,-10-9 1 0 0,11 6 1 0 0,0 0 1 0 0,0 0-1 0 0,2-1 1 0 0,-1 0-1 0 0,1 0 1 0 0,1 0-1 0 0,0-1 1 0 0,1 1-1 0 0,-3-19 1 0 0,5 25-20 0 0,0 1 1 0 0,0-1-1 0 0,1 1 1 0 0,-1-1-1 0 0,1 1 0 0 0,0-1 1 0 0,1 1-1 0 0,0-1 1 0 0,-1 1-1 0 0,2-1 1 0 0,-1 1-1 0 0,1 0 0 0 0,0-1 1 0 0,0 1-1 0 0,0 0 1 0 0,0 0-1 0 0,1 0 1 0 0,0 1-1 0 0,0-1 0 0 0,1 1 1 0 0,-1 0-1 0 0,1-1 1 0 0,0 1-1 0 0,4-3 1 0 0,-3 4-2 0 0,1 0 0 0 0,-1 0 1 0 0,1 0-1 0 0,-1 1 0 0 0,1 0 1 0 0,0 0-1 0 0,0 0 0 0 0,-1 1 1 0 0,1 0-1 0 0,0 0 0 0 0,0 1 1 0 0,1 0-1 0 0,-1 0 0 0 0,7 1 1 0 0,4 1-5 0 0,-1 2 1 0 0,1 1-1 0 0,25 10 0 0 0,9 3 6 0 0,-31-12-4 0 0,-12-3-11 0 0,0 0 1 0 0,0 0-1 0 0,1-1 0 0 0,-1 0 1 0 0,1-1-1 0 0,-1 0 0 0 0,1 0 1 0 0,-1-1-1 0 0,15-1 0 0 0,-23 1-71 0 0,1 0 0 0 0,-1 0 0 0 0,1 0 0 0 0,-1 0 0 0 0,1 0 0 0 0,-1-1 0 0 0,0 1 0 0 0,1 0 0 0 0,-1 0 0 0 0,1 0 0 0 0,-1-1 0 0 0,0 1 0 0 0,1 0 0 0 0,-1 0 0 0 0,0-1-1 0 0,1 1 1 0 0,-1 0 0 0 0,0-1 0 0 0,0 1 0 0 0,1 0 0 0 0,-1-1 0 0 0,0 1 0 0 0,0-1 0 0 0,1 1 0 0 0,-1 0 0 0 0,0-1 0 0 0,0 1 0 0 0,0-1 0 0 0,0 1 0 0 0,0-1 0 0 0,0 1 0 0 0,0-1 0 0 0,0 1 0 0 0,0 0-1 0 0,0-1 1 0 0,0 1 0 0 0,0-1 0 0 0,0 1 0 0 0,0-1 0 0 0,0 1 0 0 0,0 0 0 0 0,0-1 0 0 0,-1 1 0 0 0,1-1 0 0 0,0 1 0 0 0,0 0 0 0 0,-1-1 0 0 0,1 1 0 0 0,0-1 0 0 0,0 1 0 0 0,-1 0 0 0 0,1-1 0 0 0,0 1-1 0 0,-1 0 1 0 0,1 0 0 0 0,-1-1 0 0 0,-19-17-10859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22.718"/>
    </inkml:context>
    <inkml:brush xml:id="br0">
      <inkml:brushProperty name="width" value="0.025" units="cm"/>
      <inkml:brushProperty name="height" value="0.025" units="cm"/>
      <inkml:brushProperty name="color" value="#E71224"/>
    </inkml:brush>
  </inkml:definitions>
  <inkml:trace contextRef="#ctx0" brushRef="#br0">28 2 996 0 0,'-1'0'366'0'0,"1"-1"1"0"0,-1 1-1 0 0,0 0 0 0 0,1 0 0 0 0,-1 0 1 0 0,0 0-1 0 0,0-1 0 0 0,1 1 0 0 0,-1 0 0 0 0,0 0 1 0 0,0 0-1 0 0,1 1 0 0 0,-1-1 0 0 0,0 0 1 0 0,1 0-1 0 0,-1 0 0 0 0,0 0 0 0 0,1 1 1 0 0,-1-1-1 0 0,0 0 0 0 0,1 1 0 0 0,-1-1 1 0 0,0 0-1 0 0,1 1 0 0 0,-1-1 0 0 0,1 1 0 0 0,-1-1 1 0 0,1 1-1 0 0,-1-1 0 0 0,0 2 0 0 0,-5 25 3457 0 0,14 42-3936 0 0,-6-57 1167 0 0,10 32-202 0 0,-5-28-1740 0 0,-7-16 766 0 0,0 0-1 0 0,0-1 1 0 0,0 1 0 0 0,0 0-1 0 0,0 0 1 0 0,0 0 0 0 0,0 0-1 0 0,0 0 1 0 0,0 0 0 0 0,0 0-1 0 0,0 0 1 0 0,0 0 0 0 0,0-1-1 0 0,0 1 1 0 0,0 0 0 0 0,0 0-1 0 0,0 0 1 0 0,0 0 0 0 0,0 0-1 0 0,1-1-978 0 0,-1 1 979 0 0,0 0 0 0 0,0 0-1 0 0,0 0 1 0 0,1 0 0 0 0,-1 0-1 0 0,0 0 1 0 0,0 0 0 0 0,0 0-1 0 0,0 0 1 0 0,0 0 0 0 0,0 0-1 0 0,0 0 1 0 0,0 0 0 0 0,0 0-1 0 0,1 0 1 0 0,-1 0 0 0 0,0 0-1 0 0,0 0 1 0 0,5-19-7505 0 0,-3 12 5441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23.487"/>
    </inkml:context>
    <inkml:brush xml:id="br0">
      <inkml:brushProperty name="width" value="0.025" units="cm"/>
      <inkml:brushProperty name="height" value="0.025" units="cm"/>
      <inkml:brushProperty name="color" value="#E71224"/>
    </inkml:brush>
  </inkml:definitions>
  <inkml:trace contextRef="#ctx0" brushRef="#br0">19 131 1300 0 0,'0'0'292'0'0,"-1"0"-1"0"0,0 0 1 0 0,0 0 0 0 0,1 0-1 0 0,-1 0 1 0 0,0 0 0 0 0,0-1-1 0 0,1 1 1 0 0,-1 0 0 0 0,0 0-1 0 0,1 0 1 0 0,-1-1 0 0 0,0 1-1 0 0,1-1 1 0 0,-1 1-1 0 0,1 0 1 0 0,-1-1 0 0 0,0 1-1 0 0,1-1 1 0 0,-1 1 0 0 0,1-1-1 0 0,-1 1 1 0 0,1-1 0 0 0,0 1-1 0 0,-1-1 1 0 0,1 0 0 0 0,-1 1-1 0 0,1-1 1 0 0,0 0 0 0 0,0 1-1 0 0,-1-1 1 0 0,1 0-1 0 0,0 0 1 0 0,0 1 0 0 0,0-1-1 0 0,0 0 1 0 0,0 1 0 0 0,0-3-1 0 0,0 1-36 0 0,0 0-1 0 0,0 1 0 0 0,1-1 0 0 0,-1 0 0 0 0,1 0 1 0 0,-1 0-1 0 0,1 0 0 0 0,0 0 0 0 0,0 0 0 0 0,0 1 1 0 0,0-1-1 0 0,0 0 0 0 0,0 1 0 0 0,3-3 1 0 0,7-8 36 0 0,-1 1-195 0 0,1 0-1 0 0,0 1 1 0 0,17-12-1 0 0,-25 20-93 0 0,-1 0-1 0 0,1 0 1 0 0,0 0 0 0 0,0 1-1 0 0,0 0 1 0 0,0-1-1 0 0,0 1 1 0 0,0 0-1 0 0,0 0 1 0 0,1 1-1 0 0,-1-1 1 0 0,0 1 0 0 0,0 0-1 0 0,1-1 1 0 0,-1 2-1 0 0,0-1 1 0 0,1 0-1 0 0,-1 0 1 0 0,0 1-1 0 0,0 0 1 0 0,6 2 0 0 0,-7-2-1 0 0,1 1 0 0 0,-1 0 0 0 0,0-1 0 0 0,0 1 0 0 0,0 1 0 0 0,0-1 1 0 0,0 0-1 0 0,-1 0 0 0 0,1 1 0 0 0,-1-1 0 0 0,1 1 0 0 0,-1-1 0 0 0,0 1 1 0 0,0-1-1 0 0,0 1 0 0 0,0 0 0 0 0,0 0 0 0 0,-1-1 0 0 0,1 1 0 0 0,-1 0 1 0 0,0 0-1 0 0,0 0 0 0 0,0 0 0 0 0,0 0 0 0 0,0-1 0 0 0,-2 6 0 0 0,1-1 1 0 0,0 0-1 0 0,0 0 0 0 0,0-1 0 0 0,-1 1 1 0 0,-1 0-1 0 0,1-1 0 0 0,-1 0 0 0 0,0 1 1 0 0,0-1-1 0 0,-5 6 0 0 0,3-7 5 0 0,-1 0 0 0 0,0 0-1 0 0,0 0 1 0 0,0-1-1 0 0,-12 7 1 0 0,17-10-8 0 0,-1 0 1 0 0,0 1-1 0 0,0-1 0 0 0,0 0 0 0 0,0-1 1 0 0,0 1-1 0 0,0 0 0 0 0,0 0 0 0 0,0-1 1 0 0,0 1-1 0 0,0-1 0 0 0,0 0 0 0 0,-1 0 1 0 0,1 0-1 0 0,0 0 0 0 0,0 0 0 0 0,0 0 1 0 0,0 0-1 0 0,0-1 0 0 0,-1 1 0 0 0,1-1 0 0 0,0 0 1 0 0,0 1-1 0 0,-2-2 0 0 0,4 2 2 0 0,-1-1 0 0 0,1 1 0 0 0,0 0 0 0 0,-1 0 0 0 0,1-1 0 0 0,-1 1 0 0 0,1 0 0 0 0,0 0 0 0 0,-1-1 0 0 0,1 1 0 0 0,0 0 0 0 0,-1-1 0 0 0,1 1 0 0 0,0 0 0 0 0,0-1 0 0 0,-1 1 0 0 0,1-1 0 0 0,0 1 0 0 0,0-1 0 0 0,0 1 0 0 0,-1 0 0 0 0,1-1 0 0 0,0 1-1 0 0,0-1 1 0 0,0 1 0 0 0,0-1 0 0 0,0 1 0 0 0,0-1 0 0 0,0 1 0 0 0,0-1 0 0 0,0 1 0 0 0,0 0 0 0 0,0-1 0 0 0,0 1 0 0 0,1-1 0 0 0,-1 1 0 0 0,0-1 0 0 0,0 1 0 0 0,0-1 0 0 0,1 1 0 0 0,-1 0 0 0 0,0-1 0 0 0,0 1 0 0 0,1 0 0 0 0,-1-1 0 0 0,0 1 0 0 0,1 0 0 0 0,-1-1 0 0 0,0 1 0 0 0,1 0 0 0 0,-1-1 0 0 0,1 1 0 0 0,-1 0 0 0 0,0 0 0 0 0,1 0-1 0 0,-1-1 1 0 0,1 1 0 0 0,-1 0 0 0 0,1 0 0 0 0,-1 0 0 0 0,0 0 0 0 0,1 0 0 0 0,-1 0 0 0 0,1 0 0 0 0,-1 0 0 0 0,1 0 0 0 0,-1 0 0 0 0,1 0 0 0 0,0 0 0 0 0,2 0 4 0 0,1 0 0 0 0,-1-1 1 0 0,0 1-1 0 0,0 1 0 0 0,1-1 0 0 0,-1 0 1 0 0,0 1-1 0 0,1 0 0 0 0,2 0 0 0 0,3 4-38 0 0,0 0 0 0 0,1-1 0 0 0,-1 0 0 0 0,1 0 1 0 0,0-1-1 0 0,0-1 0 0 0,16 3 0 0 0,-5-4-3584 0 0,1-3-3602 0 0,-15 2 4119 0 0,0 0 1101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8.445"/>
    </inkml:context>
    <inkml:brush xml:id="br0">
      <inkml:brushProperty name="width" value="0.025" units="cm"/>
      <inkml:brushProperty name="height" value="0.025" units="cm"/>
      <inkml:brushProperty name="color" value="#E71224"/>
    </inkml:brush>
  </inkml:definitions>
  <inkml:trace contextRef="#ctx0" brushRef="#br0">69 1 5645 0 0,'-2'2'971'0'0,"7"4"461"0"0,31 20 2488 0 0,-36-26-3907 0 0,0 1 0 0 0,1-1 0 0 0,-1 0 0 0 0,0 0 0 0 0,1 1 0 0 0,-1-1 0 0 0,0 0 0 0 0,0 1 0 0 0,1-1 0 0 0,-1 0 0 0 0,0 0 0 0 0,1 0 0 0 0,-1 0 0 0 0,1 1 0 0 0,-1-1 0 0 0,0 0 0 0 0,1 0 0 0 0,-1 0 0 0 0,0 0 0 0 0,1 0 0 0 0,-1 0 0 0 0,1 0 0 0 0,-1 0 0 0 0,0 0 0 0 0,1 0 0 0 0,-1 0 0 0 0,1 0 0 0 0,-1 0 0 0 0,0 0 0 0 0,1 0 0 0 0,-1 0 0 0 0,1-1 0 0 0,-1 1 0 0 0,0 0 0 0 0,1 0 0 0 0,-1 0 0 0 0,0-1 0 0 0,1 1 0 0 0,-1 0 0 0 0,0 0 0 0 0,0-1 0 0 0,1 1 0 0 0,-1 0 0 0 0,0-1 0 0 0,0 1 0 0 0,1 0 0 0 0,-1-1 0 0 0,0 1 0 0 0,0 0 0 0 0,0-1 0 0 0,0 0-34 0 0,0 0 0 0 0,0 1 0 0 0,0-1 0 0 0,0 1 0 0 0,0-1 0 0 0,0 0 1 0 0,0 1-1 0 0,0-1 0 0 0,-1 0 0 0 0,1 1 0 0 0,0-1 0 0 0,-1 1 0 0 0,1-1 0 0 0,0 0 0 0 0,-1 1 0 0 0,1-1 0 0 0,-1 1 0 0 0,1-1 0 0 0,-1 1 0 0 0,1 0 0 0 0,-1-1 0 0 0,1 1 0 0 0,-1-1 0 0 0,1 1 0 0 0,-2-1 0 0 0,-1 0-140 0 0,-1 1 0 0 0,0-1-1 0 0,0 1 1 0 0,1-1 0 0 0,-1 1 0 0 0,0 0 0 0 0,0 1 0 0 0,1-1 0 0 0,-1 1 0 0 0,-4 0 0 0 0,3 0-440 0 0,1 0 1 0 0,-1 0 0 0 0,1 1 0 0 0,-1 0 0 0 0,1 0 0 0 0,0 0 0 0 0,0 0-1 0 0,0 0 1 0 0,0 1 0 0 0,0 0 0 0 0,0 0 0 0 0,1 0 0 0 0,-5 4 0 0 0,1 6-924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24.206"/>
    </inkml:context>
    <inkml:brush xml:id="br0">
      <inkml:brushProperty name="width" value="0.025" units="cm"/>
      <inkml:brushProperty name="height" value="0.025" units="cm"/>
      <inkml:brushProperty name="color" value="#E71224"/>
    </inkml:brush>
  </inkml:definitions>
  <inkml:trace contextRef="#ctx0" brushRef="#br0">341 0 196 0 0,'-24'24'11150'0'0,"4"2"-6735"0"0,13-16-4169 0 0,0-1-1 0 0,-1 1 0 0 0,0-1 1 0 0,-1-1-1 0 0,0 0 1 0 0,-12 9-1 0 0,-126 61 489 0 0,81-45-587 0 0,66-33-145 0 0,-1 0 0 0 0,0 0 0 0 0,1 0 1 0 0,-1 0-1 0 0,0 1 0 0 0,1-1 0 0 0,-1 0 0 0 0,0 0 0 0 0,1 1 0 0 0,-1-1 0 0 0,0 1 0 0 0,1-1 0 0 0,-1 1 0 0 0,1-1 0 0 0,-1 0 0 0 0,1 1 0 0 0,-1 0 0 0 0,1-1 0 0 0,-1 1 0 0 0,1-1 0 0 0,0 1 0 0 0,-1 0 0 0 0,1-1 0 0 0,0 1 1 0 0,-1-1-1 0 0,1 1 0 0 0,0 0 0 0 0,0 0 0 0 0,0-1 0 0 0,0 1 0 0 0,0 0 0 0 0,0-1 0 0 0,0 1 0 0 0,0 1 0 0 0,1-1-2 0 0,0 0 1 0 0,0 1-1 0 0,1-1 1 0 0,-1 0-1 0 0,1 0 0 0 0,-1 0 1 0 0,1 0-1 0 0,-1 0 1 0 0,1-1-1 0 0,0 1 1 0 0,-1 0-1 0 0,1-1 0 0 0,2 1 1 0 0,69 12-33 0 0,-65-12 44 0 0,182 26-77 0 0,-118-18 50 0 0,-70-9-34 0 0,1 0 1 0 0,-1 0 0 0 0,0 0 0 0 0,1 1 0 0 0,-1-1-1 0 0,0 1 1 0 0,1-1 0 0 0,-1 1 0 0 0,0 0 0 0 0,0 0-1 0 0,0 0 1 0 0,0 0 0 0 0,0 0 0 0 0,0 0 0 0 0,0 1-1 0 0,3 2 1 0 0,-2-4-1963 0 0,1-4-5727 0 0,-1 0 3685 0 0,-1 2 1801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24.971"/>
    </inkml:context>
    <inkml:brush xml:id="br0">
      <inkml:brushProperty name="width" value="0.025" units="cm"/>
      <inkml:brushProperty name="height" value="0.025" units="cm"/>
      <inkml:brushProperty name="color" value="#E71224"/>
    </inkml:brush>
  </inkml:definitions>
  <inkml:trace contextRef="#ctx0" brushRef="#br0">143 0 188 0 0,'2'12'9548'0'0,"3"2"-4405"0"0,19 37-3589 0 0,-6-16-713 0 0,43 102-53 0 0,-26-47-556 0 0,-33-83-202 0 0,0 1-1 0 0,-1-1 0 0 0,0 0 0 0 0,0 1 1 0 0,0 0-1 0 0,-1-1 0 0 0,-1 13 0 0 0,0-17-21 0 0,1-1 0 0 0,-1 0 0 0 0,0 0 0 0 0,0 0 0 0 0,0-1 0 0 0,0 1 0 0 0,0 0 0 0 0,0 0 0 0 0,0 0 0 0 0,0-1 0 0 0,-1 1 0 0 0,1-1 0 0 0,-1 1 0 0 0,1-1-1 0 0,-1 1 1 0 0,0-1 0 0 0,1 0 0 0 0,-1 0 0 0 0,0 0 0 0 0,0 0 0 0 0,0 0 0 0 0,0 0 0 0 0,0 0 0 0 0,0-1 0 0 0,0 1 0 0 0,0-1 0 0 0,0 0 0 0 0,0 1 0 0 0,-3-1 0 0 0,-4 1-9 0 0,1-1 1 0 0,-1 0 0 0 0,0 0 0 0 0,1-1 0 0 0,-11-2 0 0 0,10 1-4 0 0,0 0 1 0 0,0-1 0 0 0,0 0 0 0 0,0-1-1 0 0,1 0 1 0 0,-1-1 0 0 0,1 0 0 0 0,0 0-1 0 0,1 0 1 0 0,-1-1 0 0 0,1 0-1 0 0,0-1 1 0 0,0 1 0 0 0,1-1 0 0 0,0-1-1 0 0,0 1 1 0 0,1-1 0 0 0,0 0-1 0 0,1 0 1 0 0,-1-1 0 0 0,1 1 0 0 0,-4-14-1 0 0,3 6 6 0 0,1 0 0 0 0,0-1-1 0 0,1 1 1 0 0,0-1-1 0 0,2 0 1 0 0,0 0 0 0 0,1 0-1 0 0,0 0 1 0 0,2 0-1 0 0,0 1 1 0 0,7-28 0 0 0,-7 40 1 0 0,-1 0 0 0 0,1 0 0 0 0,1 0 1 0 0,-1 0-1 0 0,0 1 0 0 0,1-1 1 0 0,0 1-1 0 0,0 0 0 0 0,0 0 0 0 0,0 0 1 0 0,1 0-1 0 0,-1 0 0 0 0,1 1 0 0 0,-1-1 1 0 0,1 1-1 0 0,0 0 0 0 0,0 0 0 0 0,0 1 1 0 0,0-1-1 0 0,0 1 0 0 0,0 0 0 0 0,1 0 1 0 0,-1 0-1 0 0,0 1 0 0 0,9-1 0 0 0,11-1 20 0 0,-1 2-1 0 0,1 0 1 0 0,30 5-1 0 0,-54-5-22 0 0,132 9 10 0 0,-76-9-3847 0 0,-51 0-968 0 0,-1-1-1648 0 0,-1 4 5614 0 0,-2 2-1165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25.528"/>
    </inkml:context>
    <inkml:brush xml:id="br0">
      <inkml:brushProperty name="width" value="0.025" units="cm"/>
      <inkml:brushProperty name="height" value="0.025" units="cm"/>
      <inkml:brushProperty name="color" value="#E71224"/>
    </inkml:brush>
  </inkml:definitions>
  <inkml:trace contextRef="#ctx0" brushRef="#br0">6 49 1200 0 0,'-1'-1'351'0'0,"1"0"0"0"0,-1 0 0 0 0,1 0 0 0 0,-1 0-1 0 0,1 0 1 0 0,-1 0 0 0 0,1 0 0 0 0,0 0 0 0 0,-1 0 0 0 0,1 0-1 0 0,0 0 1 0 0,0 0 0 0 0,0 0 0 0 0,0 0 0 0 0,0 0 0 0 0,0 0 0 0 0,0 0-1 0 0,0 0 1 0 0,0 0 0 0 0,1-1 0 0 0,-1 1 0 0 0,0 0 0 0 0,1 0-1 0 0,-1 0 1 0 0,0 0 0 0 0,1 1 0 0 0,-1-1 0 0 0,1 0 0 0 0,0 0 0 0 0,1-2-1 0 0,0 2-133 0 0,0-1 0 0 0,1 0 0 0 0,-1 1 0 0 0,1 0 0 0 0,0-1 0 0 0,-1 1-1 0 0,1 0 1 0 0,0 1 0 0 0,0-1 0 0 0,0 0 0 0 0,5 0 0 0 0,-2 0-157 0 0,0 1 1 0 0,0-1-1 0 0,0 1 1 0 0,0 1-1 0 0,0-1 0 0 0,0 1 1 0 0,0 0-1 0 0,-1 0 1 0 0,1 0-1 0 0,0 1 1 0 0,0 0-1 0 0,7 4 1 0 0,-12-5-29 0 0,0 0 0 0 0,0 0 0 0 0,0 0 0 0 0,0 0 0 0 0,0 0 0 0 0,0 0 0 0 0,0 1 0 0 0,0-1 0 0 0,0 0 0 0 0,-1 0 0 0 0,1 1 0 0 0,0-1 0 0 0,-1 1 0 0 0,1-1 0 0 0,-1 1 0 0 0,0-1 0 0 0,1 0 0 0 0,-1 1 0 0 0,0-1 0 0 0,0 1 0 0 0,0-1 0 0 0,0 1 0 0 0,0-1 0 0 0,0 1 0 0 0,-1-1 0 0 0,1 1 0 0 0,0-1 0 0 0,-1 1 0 0 0,1-1 0 0 0,-1 1 0 0 0,0-1 0 0 0,1 0 0 0 0,-1 1 0 0 0,0-1 0 0 0,0 0 0 0 0,-1 2 0 0 0,-5 7 180 0 0,-1 0-1 0 0,-1-1 1 0 0,-16 15 0 0 0,-5 7 203 0 0,27-27-389 0 0,1 0 0 0 0,-1 0 0 0 0,1 0 0 0 0,0 0 0 0 0,0 1 0 0 0,0-1 0 0 0,1 1 0 0 0,-1-1 0 0 0,1 1 0 0 0,0-1 0 0 0,0 1 0 0 0,0 5 0 0 0,2-8-21 0 0,-1-1 0 0 0,0 1 0 0 0,1 0 0 0 0,-1 0 1 0 0,1-1-1 0 0,0 1 0 0 0,-1 0 0 0 0,1-1 0 0 0,0 1 0 0 0,0 0 0 0 0,0-1 0 0 0,0 1 1 0 0,0-1-1 0 0,1 0 0 0 0,-1 1 0 0 0,0-1 0 0 0,1 0 0 0 0,-1 0 0 0 0,1 0 0 0 0,-1 0 1 0 0,1 0-1 0 0,-1 0 0 0 0,1 0 0 0 0,0-1 0 0 0,-1 1 0 0 0,1 0 0 0 0,0-1 0 0 0,0 0 1 0 0,0 1-1 0 0,-1-1 0 0 0,1 0 0 0 0,0 0 0 0 0,0 0 0 0 0,2 0 0 0 0,7 1-187 0 0,-1 0-1 0 0,1-1 0 0 0,-1 0 0 0 0,0-1 1 0 0,1 0-1 0 0,-1-1 0 0 0,0 0 0 0 0,1 0 1 0 0,14-7-1 0 0,9-11-4259 0 0,-3-9-4437 0 0,-24 18 6759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26.151"/>
    </inkml:context>
    <inkml:brush xml:id="br0">
      <inkml:brushProperty name="width" value="0.025" units="cm"/>
      <inkml:brushProperty name="height" value="0.025" units="cm"/>
      <inkml:brushProperty name="color" value="#E71224"/>
    </inkml:brush>
  </inkml:definitions>
  <inkml:trace contextRef="#ctx0" brushRef="#br0">0 39 1300 0 0,'0'-1'430'0'0,"0"1"1"0"0,0-1-1 0 0,0 0 0 0 0,1 0 1 0 0,-1 0-1 0 0,0 0 0 0 0,1 0 1 0 0,-1 0-1 0 0,0 0 0 0 0,1 1 1 0 0,-1-1-1 0 0,1 0 0 0 0,-1 0 1 0 0,1 0-1 0 0,-1 1 0 0 0,1-1 0 0 0,0 0 1 0 0,-1 1-1 0 0,1-1 0 0 0,1 0 1 0 0,22-10 2646 0 0,34 3-3311 0 0,-45 7 1295 0 0,-9 1-894 0 0,0-1 0 0 0,1 1 0 0 0,-1 0 0 0 0,0 0 0 0 0,0 0 0 0 0,0 0 0 0 0,0 1 0 0 0,0 0 0 0 0,0 0 0 0 0,6 2 0 0 0,-9-3-118 0 0,-1 1 1 0 0,1-1 0 0 0,0 1 0 0 0,-1-1-1 0 0,1 0 1 0 0,-1 1 0 0 0,1 0 0 0 0,0-1-1 0 0,-1 1 1 0 0,1-1 0 0 0,-1 1-1 0 0,0 0 1 0 0,1-1 0 0 0,-1 1 0 0 0,0 0-1 0 0,1-1 1 0 0,-1 1 0 0 0,0 0 0 0 0,0 0-1 0 0,1-1 1 0 0,-1 3 0 0 0,0-1-10 0 0,0 0 1 0 0,-1-1-1 0 0,1 1 0 0 0,0 0 1 0 0,-1 0-1 0 0,1 0 1 0 0,-1 0-1 0 0,0 0 0 0 0,0 0 1 0 0,0-1-1 0 0,0 1 1 0 0,-1 2-1 0 0,-31 36 326 0 0,28-36-328 0 0,1 0 0 0 0,-1 1-1 0 0,1 0 1 0 0,0 0 0 0 0,0 0 0 0 0,1 0 0 0 0,-1 1 0 0 0,1-1 0 0 0,0 1 0 0 0,1 0 0 0 0,-1 0-1 0 0,1 0 1 0 0,0 0 0 0 0,0 7 0 0 0,2-12-28 0 0,0 1 0 0 0,1-1-1 0 0,0 0 1 0 0,-1 0 0 0 0,1 0 0 0 0,0 0-1 0 0,-1 0 1 0 0,1 0 0 0 0,0 0 0 0 0,0-1 0 0 0,0 1-1 0 0,0 0 1 0 0,0 0 0 0 0,0-1 0 0 0,0 1-1 0 0,0 0 1 0 0,0-1 0 0 0,0 1 0 0 0,0-1 0 0 0,1 1-1 0 0,-1-1 1 0 0,0 0 0 0 0,0 0 0 0 0,0 1-1 0 0,1-1 1 0 0,-1 0 0 0 0,0 0 0 0 0,0 0-1 0 0,1 0 1 0 0,-1 0 0 0 0,0-1 0 0 0,2 1 0 0 0,40-4 13 0 0,-14 1-209 0 0,27-5 72 0 0,-27-5-4057 0 0,-29 13 4019 0 0,0 0 0 0 0,0 0 1 0 0,0 0-1 0 0,0 0 0 0 0,0 0 0 0 0,0 0 0 0 0,1-1 0 0 0,-1 1 1 0 0,0 0-1 0 0,0 0 0 0 0,0 0 0 0 0,0 0 0 0 0,0 0 0 0 0,0 0 1 0 0,0-1-1 0 0,0 1 0 0 0,0 0 0 0 0,0 0 0 0 0,0 0 0 0 0,0 0 1 0 0,1 0-1 0 0,-1 0 0 0 0,0-1 0 0 0,0 1 0 0 0,0 0 0 0 0,0 0 1 0 0,0 0-1 0 0,0 0 0 0 0,0-1 0 0 0,0 1 0 0 0,0 0 0 0 0,-1 0 1 0 0,1 0-1 0 0,0 0 0 0 0,0 0 0 0 0,0 0 0 0 0,0-1 0 0 0,0 1 1 0 0,0 0-1 0 0,0 0 0 0 0,0 0 0 0 0,0 0 0 0 0,0 0 0 0 0,0 0 1 0 0,0-1-1 0 0,-1 1 0 0 0,1 0 0 0 0,0 0 0 0 0,0 0 0 0 0,0 0 1 0 0,0 0-1 0 0,0 0 0 0 0,0 0 0 0 0,-1 0 0 0 0,1 0 0 0 0,0 0 1 0 0,0 0-1 0 0,0 0 0 0 0,0 0 0 0 0,0 0 0 0 0,-1 0 0 0 0,1 0 1 0 0,0 0-1 0 0,0 0 0 0 0,0 0 0 0 0,0 0 0 0 0,0 0 0 0 0,-1 0 1 0 0,1 0-1 0 0,-2 2-2174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28.728"/>
    </inkml:context>
    <inkml:brush xml:id="br0">
      <inkml:brushProperty name="width" value="0.025" units="cm"/>
      <inkml:brushProperty name="height" value="0.025" units="cm"/>
      <inkml:brushProperty name="color" value="#E71224"/>
    </inkml:brush>
  </inkml:definitions>
  <inkml:trace contextRef="#ctx0" brushRef="#br0">187 1 388 0 0,'-18'5'6903'0'0,"5"1"-184"0"0,12 18-5460 0 0,6 8-693 0 0,1-1-1 0 0,20 56 0 0 0,-15-53-330 0 0,14 65 0 0 0,-24-88-160 0 0,0 1 0 0 0,0 0 0 0 0,-1-1 0 0 0,0 1 0 0 0,-1 0 0 0 0,0-1 0 0 0,-1 1 0 0 0,0-1-1 0 0,-7 20 1 0 0,8-29-65 0 0,1 0 0 0 0,-1 0 0 0 0,0 0 0 0 0,1 0 0 0 0,-1 0 0 0 0,0-1 0 0 0,0 1-1 0 0,-1 0 1 0 0,1-1 0 0 0,0 1 0 0 0,0-1 0 0 0,-1 1 0 0 0,1-1 0 0 0,-1 0 0 0 0,1 1 0 0 0,-1-1 0 0 0,0 0-1 0 0,1 0 1 0 0,-1 0 0 0 0,0 0 0 0 0,0-1 0 0 0,0 1 0 0 0,0 0 0 0 0,-2 0 0 0 0,1-1-3 0 0,-1 0 0 0 0,1 0 0 0 0,0-1 0 0 0,-1 1-1 0 0,1-1 1 0 0,0 0 0 0 0,-1 0 0 0 0,1 0 0 0 0,0 0 0 0 0,0 0 0 0 0,0-1 0 0 0,0 0 0 0 0,-4-2 0 0 0,-2-2-10 0 0,1-1 0 0 0,-1 0 1 0 0,1 0-1 0 0,0-1 0 0 0,1 0 0 0 0,-1 0 0 0 0,2-1 1 0 0,-9-13-1 0 0,6 3-17 0 0,1 0-1 0 0,0 0 1 0 0,2-1 0 0 0,0 1 0 0 0,-5-41 0 0 0,9 46 14 0 0,0 1 1 0 0,2-1-1 0 0,0 0 1 0 0,0 0-1 0 0,1 1 1 0 0,1-1-1 0 0,0 0 1 0 0,1 1-1 0 0,1 0 1 0 0,6-17-1 0 0,-8 26 9 0 0,0 0 0 0 0,0 0-1 0 0,1 0 1 0 0,0 1 0 0 0,-1-1-1 0 0,1 1 1 0 0,1 0 0 0 0,-1 0-1 0 0,0 0 1 0 0,1 0 0 0 0,-1 0-1 0 0,1 1 1 0 0,0 0-1 0 0,0 0 1 0 0,0 0 0 0 0,0 0-1 0 0,0 0 1 0 0,0 1 0 0 0,1 0-1 0 0,-1 0 1 0 0,1 0 0 0 0,-1 0-1 0 0,0 1 1 0 0,1 0 0 0 0,8 0-1 0 0,12 2-1 0 0,-1 0 0 0 0,0 2 0 0 0,41 11 0 0 0,-14-3-88 0 0,-38-10-857 0 0,33 4 2510 0 0,-31-8-5054 0 0,2-1-5201 0 0,-5 4 4094 0 0,-7 2 2845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29.165"/>
    </inkml:context>
    <inkml:brush xml:id="br0">
      <inkml:brushProperty name="width" value="0.025" units="cm"/>
      <inkml:brushProperty name="height" value="0.025" units="cm"/>
      <inkml:brushProperty name="color" value="#E71224"/>
    </inkml:brush>
  </inkml:definitions>
  <inkml:trace contextRef="#ctx0" brushRef="#br0">19 3 712 0 0,'0'0'276'0'0,"0"0"-1"0"0,0 0 0 0 0,0 0 1 0 0,-1-1-1 0 0,1 1 1 0 0,0 0-1 0 0,0 0 1 0 0,0 0-1 0 0,-1 0 1 0 0,1-1-1 0 0,0 1 1 0 0,0 0-1 0 0,-1 0 1 0 0,1 0-1 0 0,0 0 1 0 0,-1 0-1 0 0,1 0 1 0 0,0 0-1 0 0,0 0 1 0 0,-1 0-1 0 0,1 0 1 0 0,0 0-1 0 0,0 0 0 0 0,-1 0 1 0 0,1 0-1 0 0,0 0 1 0 0,-1 0-1 0 0,1 0 1 0 0,0 0-1 0 0,0 0 1 0 0,-1 0-1 0 0,1 0 1 0 0,0 1-1 0 0,0-1 1 0 0,-1 0-1 0 0,1 0 1 0 0,0 0-1 0 0,0 0 1 0 0,0 1-1 0 0,-1-1 1 0 0,1 0-1 0 0,0 0 1 0 0,0 0-1 0 0,-1 1 0 0 0,-5 17 2844 0 0,4 21-2722 0 0,27 108 714 0 0,-20-127-2456 0 0,-3-31-4794 0 0,2-13-937 0 0,-1 15 4989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30.011"/>
    </inkml:context>
    <inkml:brush xml:id="br0">
      <inkml:brushProperty name="width" value="0.025" units="cm"/>
      <inkml:brushProperty name="height" value="0.025" units="cm"/>
      <inkml:brushProperty name="color" value="#E71224"/>
    </inkml:brush>
  </inkml:definitions>
  <inkml:trace contextRef="#ctx0" brushRef="#br0">0 105 1380 0 0,'1'-22'5878'0'0,"11"-3"-2627"0"0,-9 19-1962 0 0,0 2-1147 0 0,1 0 1 0 0,-1 0 0 0 0,1 0 0 0 0,0 0-1 0 0,0 0 1 0 0,1 1 0 0 0,-1 0-1 0 0,1 0 1 0 0,0 0 0 0 0,0 1 0 0 0,-1-1-1 0 0,2 1 1 0 0,-1 0 0 0 0,0 0-1 0 0,0 1 1 0 0,1 0 0 0 0,-1 0-1 0 0,0 0 1 0 0,1 0 0 0 0,-1 1 0 0 0,1 0-1 0 0,9 1 1 0 0,-14 0-117 0 0,1 0 1 0 0,-1 0-1 0 0,1 0 0 0 0,-1 1 1 0 0,1-1-1 0 0,-1 0 0 0 0,0 1 0 0 0,0-1 1 0 0,1 1-1 0 0,-1-1 0 0 0,0 1 1 0 0,0-1-1 0 0,-1 1 0 0 0,1 0 1 0 0,0 0-1 0 0,0-1 0 0 0,-1 1 0 0 0,1 0 1 0 0,-1 0-1 0 0,0 0 0 0 0,1 0 1 0 0,-1-1-1 0 0,0 1 0 0 0,0 0 1 0 0,0 0-1 0 0,-1 0 0 0 0,1 0 0 0 0,0 0 1 0 0,-1 0-1 0 0,0 2 0 0 0,-1 5 82 0 0,0 0 0 0 0,0 0-1 0 0,-1 0 1 0 0,-7 15-1 0 0,4-14-40 0 0,0-1-1 0 0,-1 0 0 0 0,0 0 1 0 0,-1-1-1 0 0,1 0 0 0 0,-2 0 0 0 0,1-1 1 0 0,-1 0-1 0 0,0 0 0 0 0,0-1 1 0 0,-14 7-1 0 0,21-13-58 0 0,40-4-43 0 0,-30 3 28 0 0,0 0-1 0 0,0 0 1 0 0,0 1-1 0 0,0 0 1 0 0,0 0-1 0 0,11 3 1 0 0,49 8-340 0 0,-26-12-5092 0 0,-22-3-2887 0 0,-13 4 6488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30.624"/>
    </inkml:context>
    <inkml:brush xml:id="br0">
      <inkml:brushProperty name="width" value="0.025" units="cm"/>
      <inkml:brushProperty name="height" value="0.025" units="cm"/>
      <inkml:brushProperty name="color" value="#E71224"/>
    </inkml:brush>
  </inkml:definitions>
  <inkml:trace contextRef="#ctx0" brushRef="#br0">1 14 600 0 0,'30'-1'11913'0'0,"4"1"-7822"0"0,46 5-4321 0 0,7-2 56 0 0,-52-6-2971 0 0,-35 2 2938 0 0,0 1 1 0 0,1 0-1 0 0,-1 0 0 0 0,0 0 0 0 0,1 0 0 0 0,-1 0 1 0 0,0-1-1 0 0,1 1 0 0 0,-1 0 0 0 0,0 0 0 0 0,1-1 0 0 0,-1 1 1 0 0,0 0-1 0 0,0-1 0 0 0,1 1 0 0 0,-1 0 0 0 0,0-1 1 0 0,0 1-1 0 0,0 0 0 0 0,1-1 0 0 0,-1 1 0 0 0,0 0 1 0 0,0-1-1 0 0,0 1 0 0 0,0 0 0 0 0,0-1 0 0 0,0 1 0 0 0,0-1 1 0 0,0 1-1 0 0,0 0 0 0 0,0-1 0 0 0,0 1 0 0 0,0-1 1 0 0,0 1-1 0 0,0 0 0 0 0,0-1 0 0 0,0 1 0 0 0,0 0 1 0 0,-1-1-1 0 0,1 1 0 0 0,0-1 0 0 0,0 1 0 0 0,0 0 1 0 0,-1-1-1 0 0,1 1 0 0 0,0 0 0 0 0,-1-1 0 0 0,-1-1-1633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31.018"/>
    </inkml:context>
    <inkml:brush xml:id="br0">
      <inkml:brushProperty name="width" value="0.025" units="cm"/>
      <inkml:brushProperty name="height" value="0.025" units="cm"/>
      <inkml:brushProperty name="color" value="#E71224"/>
    </inkml:brush>
  </inkml:definitions>
  <inkml:trace contextRef="#ctx0" brushRef="#br0">1 24 476 0 0,'65'0'8992'0'0,"7"-2"-5723"0"0,75 0-3891 0 0,-145 2 280 0 0,1 0-1 0 0,-1-1 1 0 0,1 1 0 0 0,-1-1-1 0 0,1 1 1 0 0,-1-1 0 0 0,0 0-1 0 0,1 0 1 0 0,-1 0 0 0 0,3-2-1 0 0,15-6-4986 0 0,-10 7 3569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31.785"/>
    </inkml:context>
    <inkml:brush xml:id="br0">
      <inkml:brushProperty name="width" value="0.025" units="cm"/>
      <inkml:brushProperty name="height" value="0.025" units="cm"/>
      <inkml:brushProperty name="color" value="#E71224"/>
    </inkml:brush>
  </inkml:definitions>
  <inkml:trace contextRef="#ctx0" brushRef="#br0">87 1 1164 0 0,'2'6'10860'0'0,"6"21"-8674"0"0,19 28-1442 0 0,-2 1 1 0 0,-3 2-1 0 0,-2 0 0 0 0,12 65 1 0 0,-33-86-703 0 0,-18 41 64 0 0,19-77-105 0 0,0 0-1 0 0,-1 0 1 0 0,1 0-1 0 0,0 0 1 0 0,-1 1-1 0 0,1-1 0 0 0,-1 0 1 0 0,1 0-1 0 0,-1 0 1 0 0,0 0-1 0 0,1 0 1 0 0,-1 0-1 0 0,0 0 1 0 0,1 0-1 0 0,-1 0 0 0 0,0-1 1 0 0,0 1-1 0 0,0 0 1 0 0,0 0-1 0 0,0-1 1 0 0,0 1-1 0 0,0-1 1 0 0,0 1-1 0 0,0-1 0 0 0,0 1 1 0 0,-1-1-1 0 0,1 1 1 0 0,0-1-1 0 0,0 0 1 0 0,0 0-1 0 0,-1 0 1 0 0,1 0-1 0 0,0 0 0 0 0,0 0 1 0 0,0 0-1 0 0,-2 0 1 0 0,-29-16-28 0 0,30 15 27 0 0,-6-6 0 0 0,-1 0 1 0 0,2 0 0 0 0,-1 0 0 0 0,1-1-1 0 0,0 0 1 0 0,0 0 0 0 0,1-1 0 0 0,1 0-1 0 0,-1 0 1 0 0,1 0 0 0 0,1-1-1 0 0,0 1 1 0 0,0-1 0 0 0,-3-14 0 0 0,-2-14 6 0 0,3 1 0 0 0,-4-62 0 0 0,6 57-1 0 0,-2 16 34 0 0,5 22-16 0 0,0 0-1 0 0,0 0 1 0 0,0 0 0 0 0,0 0 0 0 0,0 0 0 0 0,1 0-1 0 0,0 0 1 0 0,0 0 0 0 0,1-7 0 0 0,12 7 22 0 0,223-12 8 0 0,-180 11-85 0 0,-44 3 5 0 0,0 1 0 0 0,1 0 0 0 0,0 1-1 0 0,-1 0 1 0 0,19 3 0 0 0,-27-2 1558 0 0,-2 0-3912 0 0,2 12-14530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8.837"/>
    </inkml:context>
    <inkml:brush xml:id="br0">
      <inkml:brushProperty name="width" value="0.025" units="cm"/>
      <inkml:brushProperty name="height" value="0.025" units="cm"/>
      <inkml:brushProperty name="color" value="#E71224"/>
    </inkml:brush>
  </inkml:definitions>
  <inkml:trace contextRef="#ctx0" brushRef="#br0">198 77 1384 0 0,'0'-2'541'0'0,"-1"-1"0"0"0,1 1 0 0 0,-1 0-1 0 0,0 0 1 0 0,0-1 0 0 0,0 1 0 0 0,0 0-1 0 0,0 0 1 0 0,-1 0 0 0 0,1 0 0 0 0,-1 1 0 0 0,1-1-1 0 0,-1 0 1 0 0,-3-2 0 0 0,0-1 1053 0 0,3 1-1338 0 0,-1 1-1 0 0,0 0 0 0 0,0 0 0 0 0,-1 0 0 0 0,1 0 1 0 0,0 0-1 0 0,-1 1 0 0 0,0 0 0 0 0,0-1 1 0 0,1 1-1 0 0,-1 1 0 0 0,-5-3 0 0 0,4 3-214 0 0,1 1 0 0 0,0-1 0 0 0,-1 1 0 0 0,1-1 0 0 0,-1 1 0 0 0,1 0 0 0 0,0 1 0 0 0,-1-1 0 0 0,1 1 0 0 0,0 0 0 0 0,-1 0 0 0 0,1 0 0 0 0,0 1 0 0 0,0 0 0 0 0,0-1 0 0 0,0 1 0 0 0,0 1 0 0 0,0-1-1 0 0,1 1 1 0 0,-1-1 0 0 0,1 1 0 0 0,-1 0 0 0 0,1 0 0 0 0,0 0 0 0 0,0 1 0 0 0,1-1 0 0 0,-1 1 0 0 0,-2 4 0 0 0,4-6-19 0 0,0 0-1 0 0,-1-1 1 0 0,1 1 0 0 0,1 0-1 0 0,-1 0 1 0 0,0 0 0 0 0,0 0 0 0 0,1 1-1 0 0,-1-1 1 0 0,1 0 0 0 0,-1 0-1 0 0,1 0 1 0 0,0 0 0 0 0,0 0-1 0 0,0 1 1 0 0,0-1 0 0 0,1 0-1 0 0,-1 0 1 0 0,0 0 0 0 0,1 0-1 0 0,0 0 1 0 0,1 5 0 0 0,0-4-31 0 0,0 0 0 0 0,0 0-1 0 0,1-1 1 0 0,-1 1 0 0 0,1 0 0 0 0,0-1 0 0 0,0 1 0 0 0,-1-1 0 0 0,1 0 0 0 0,1 0-1 0 0,-1 0 1 0 0,6 2 0 0 0,-2-1-100 0 0,-1 0 0 0 0,1-1 1 0 0,1 1-1 0 0,-1-2 0 0 0,0 1 0 0 0,0-1 0 0 0,1 0 0 0 0,-1 0 0 0 0,0-1 0 0 0,1 0 1 0 0,-1-1-1 0 0,1 1 0 0 0,9-3 0 0 0,-14 1 90 0 0,1 1 0 0 0,0-1 1 0 0,-1 0-1 0 0,1 0 0 0 0,-1 0 0 0 0,1-1 1 0 0,-1 1-1 0 0,0-1 0 0 0,0 0 0 0 0,0 0 1 0 0,0 0-1 0 0,-1 0 0 0 0,1 0 0 0 0,1-4 0 0 0,21-53 815 0 0,-17 36-53 0 0,-9 28-682 0 0,0 1 0 0 0,0 1 0 0 0,1-1 1 0 0,-1 0-1 0 0,1 0 0 0 0,0 0 0 0 0,0 0 0 0 0,1 0 0 0 0,-1 0 1 0 0,1 0-1 0 0,0 0 0 0 0,1 0 0 0 0,-1 0 0 0 0,1 0 1 0 0,0 0-1 0 0,0-1 0 0 0,1 1 0 0 0,-1-1 0 0 0,1 0 1 0 0,0 1-1 0 0,0-1 0 0 0,1 0 0 0 0,-1-1 0 0 0,1 1 1 0 0,-1-1-1 0 0,1 1 0 0 0,0-1 0 0 0,6 3 0 0 0,-2 0-435 0 0,1-1 1 0 0,-1 0-1 0 0,1 0 0 0 0,0-1 0 0 0,0 0 1 0 0,16 4-1 0 0,-18-6-526 0 0,0-1 1 0 0,1 1-1 0 0,-1-1 1 0 0,1-1-1 0 0,-1 1 1 0 0,1-2-1 0 0,-1 1 1 0 0,14-3-1 0 0,-1-1-1409 0 0,0-1 147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32.509"/>
    </inkml:context>
    <inkml:brush xml:id="br0">
      <inkml:brushProperty name="width" value="0.025" units="cm"/>
      <inkml:brushProperty name="height" value="0.025" units="cm"/>
      <inkml:brushProperty name="color" value="#E71224"/>
    </inkml:brush>
  </inkml:definitions>
  <inkml:trace contextRef="#ctx0" brushRef="#br0">37 41 1320 0 0,'0'-2'454'0'0,"0"1"-1"0"0,1 0 0 0 0,-1-1 1 0 0,0 1-1 0 0,1-1 1 0 0,-1 1-1 0 0,1-1 1 0 0,-1 1-1 0 0,1 0 0 0 0,0-1 1 0 0,0 1-1 0 0,0 0 1 0 0,-1 0-1 0 0,1 0 1 0 0,0 0-1 0 0,0 0 0 0 0,1 0 1 0 0,-1 0-1 0 0,0 0 1 0 0,0 0-1 0 0,0 0 1 0 0,3-1-1 0 0,0 0-213 0 0,0 0 1 0 0,0 1-1 0 0,0-1 0 0 0,0 1 1 0 0,0 0-1 0 0,1 0 0 0 0,-1 1 1 0 0,7-1-1 0 0,-8 1-305 0 0,1 0 1 0 0,0 0-1 0 0,-1 0 1 0 0,1 0-1 0 0,-1 1 0 0 0,1 0 1 0 0,-1 0-1 0 0,1 0 1 0 0,-1 0-1 0 0,4 2 0 0 0,-6-2 128 0 0,0-1-1 0 0,0 1 0 0 0,0-1 1 0 0,0 1-1 0 0,0 0 0 0 0,0 0 1 0 0,0 0-1 0 0,0 0 0 0 0,0-1 0 0 0,0 1 1 0 0,-1 0-1 0 0,1 0 0 0 0,0 0 1 0 0,-1 1-1 0 0,1-1 0 0 0,-1 0 1 0 0,1 0-1 0 0,-1 0 0 0 0,0 0 1 0 0,1 0-1 0 0,-1 1 0 0 0,0-1 0 0 0,0 0 1 0 0,0 0-1 0 0,0 0 0 0 0,0 1 1 0 0,0 1-1 0 0,-1 4 11 0 0,-1-1 0 0 0,0 1 1 0 0,-1 0-1 0 0,1-1 0 0 0,-1 1 0 0 0,0-1 1 0 0,-1 0-1 0 0,0 0 0 0 0,1 0 0 0 0,-2-1 0 0 0,1 1 1 0 0,-1-1-1 0 0,-8 7 0 0 0,3-3 11 0 0,1-2 0 0 0,-1 1 0 0 0,-1-1 0 0 0,0-1 0 0 0,0 0 0 0 0,-22 9 1 0 0,23-10 213 0 0,28-9-204 0 0,23-2-80 0 0,157 11-1177 0 0,-193-38-11738 0 0,-2 28 10971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33.540"/>
    </inkml:context>
    <inkml:brush xml:id="br0">
      <inkml:brushProperty name="width" value="0.025" units="cm"/>
      <inkml:brushProperty name="height" value="0.025" units="cm"/>
      <inkml:brushProperty name="color" value="#E71224"/>
    </inkml:brush>
  </inkml:definitions>
  <inkml:trace contextRef="#ctx0" brushRef="#br0">33 36 772 0 0,'0'-1'345'0'0,"0"1"0"0"0,0-1-1 0 0,-1 1 1 0 0,1 0 0 0 0,0-1 0 0 0,0 1-1 0 0,0-1 1 0 0,0 1 0 0 0,0-1 0 0 0,0 1 0 0 0,0-1-1 0 0,0 1 1 0 0,0-1 0 0 0,0 1 0 0 0,0-1-1 0 0,1 1 1 0 0,-1-1 0 0 0,0 1 0 0 0,0 0 0 0 0,0-1-1 0 0,1 1 1 0 0,-1-1 0 0 0,0 1 0 0 0,0 0-1 0 0,1-1 1 0 0,-1 1 0 0 0,0 0 0 0 0,1-1 0 0 0,-1 1-1 0 0,0 0 1 0 0,1-1 0 0 0,-1 1 0 0 0,1 0-1 0 0,-1-1 1 0 0,25-10 2236 0 0,26 2-2281 0 0,-50 8-271 0 0,1 2-1 0 0,-1-1 1 0 0,1 0-1 0 0,-1 0 1 0 0,0 0-1 0 0,1 1 1 0 0,-1-1-1 0 0,0 0 0 0 0,1 1 1 0 0,-1-1-1 0 0,0 1 1 0 0,1 0-1 0 0,-1-1 1 0 0,0 1-1 0 0,0 0 1 0 0,0 0-1 0 0,0 0 1 0 0,0 0-1 0 0,0 0 1 0 0,0 0-1 0 0,0 0 1 0 0,0 0-1 0 0,0 0 1 0 0,0 0-1 0 0,-1 1 1 0 0,2 1-1 0 0,-1 1-2 0 0,0 0-1 0 0,0 0 0 0 0,0 0 1 0 0,0 0-1 0 0,-1 0 0 0 0,1 0 1 0 0,-1 0-1 0 0,0 1 1 0 0,-1 5-1 0 0,0-2 5 0 0,0 0-1 0 0,-1 1 1 0 0,0-1 0 0 0,0 0 0 0 0,-1 0 0 0 0,0 0-1 0 0,-1-1 1 0 0,1 1 0 0 0,-9 11 0 0 0,-39 31 315 0 0,47-47-333 0 0,0 0 0 0 0,0-1 0 0 0,0 1-1 0 0,0-1 1 0 0,0 0 0 0 0,-1 0 0 0 0,1 0 0 0 0,-1-1 0 0 0,1 1 0 0 0,-1-1 0 0 0,0 0-1 0 0,-8 0 1 0 0,13-1-13 0 0,0-1 1 0 0,-1 1-1 0 0,1 0 0 0 0,0-1 0 0 0,0 1 0 0 0,0 0 0 0 0,0-1 0 0 0,0 1 1 0 0,0 0-1 0 0,0-1 0 0 0,-1 1 0 0 0,1-1 0 0 0,0 1 0 0 0,0 0 1 0 0,0-1-1 0 0,0 1 0 0 0,1 0 0 0 0,-1-1 0 0 0,0 1 0 0 0,0-1 0 0 0,0 1 1 0 0,0 0-1 0 0,0-1 0 0 0,0 1 0 0 0,1 0 0 0 0,-1-1 0 0 0,0 1 1 0 0,0 0-1 0 0,0-1 0 0 0,1 1 0 0 0,-1 0 0 0 0,0 0 0 0 0,0-1 0 0 0,1 1 1 0 0,-1 0-1 0 0,0 0 0 0 0,1-1 0 0 0,-1 1 0 0 0,0 0 0 0 0,1 0 0 0 0,17-15-19 0 0,-10 14 23 0 0,0 0 1 0 0,0 1-1 0 0,0 0 1 0 0,0 0-1 0 0,0 1 1 0 0,-1 0-1 0 0,1 1 1 0 0,0 0-1 0 0,0 0 1 0 0,-1 0-1 0 0,10 5 1 0 0,31 8-379 0 0,-47-15 72 0 0,1 0-1 0 0,-1 0 0 0 0,0 1 1 0 0,0-1-1 0 0,0-1 1 0 0,1 1-1 0 0,-1 0 1 0 0,0 0-1 0 0,0 0 0 0 0,0-1 1 0 0,1 1-1 0 0,-1 0 1 0 0,0-1-1 0 0,0 1 1 0 0,0-1-1 0 0,0 0 0 0 0,2 0 1 0 0,-2 0-249 0 0,-1 0 0 0 0,1 1 0 0 0,0-1 0 0 0,0 1 0 0 0,0-1 1 0 0,0 1-1 0 0,0 0 0 0 0,0-1 0 0 0,0 1 0 0 0,0 0 0 0 0,0 0 0 0 0,0-1 0 0 0,0 1 1 0 0,0 0-1 0 0,0 0 0 0 0,0 0 0 0 0,2 1 0 0 0,2 1-1014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38.140"/>
    </inkml:context>
    <inkml:brush xml:id="br0">
      <inkml:brushProperty name="width" value="0.025" units="cm"/>
      <inkml:brushProperty name="height" value="0.025" units="cm"/>
      <inkml:brushProperty name="color" value="#E71224"/>
    </inkml:brush>
  </inkml:definitions>
  <inkml:trace contextRef="#ctx0" brushRef="#br0">122 71 1140 0 0,'-1'-3'8185'0'0,"5"4"-3456"0"0,17 8-2143 0 0,-14-5-2645 0 0,-1-1 0 0 0,1 1-1 0 0,-1 0 1 0 0,0 1 0 0 0,9 7 0 0 0,-4 1 171 0 0,6 7 64 0 0,-1 1-1 0 0,25 41 0 0 0,-37-56-155 0 0,-1 0-1 0 0,0 0 0 0 0,-1 0 0 0 0,1 0 1 0 0,-1 1-1 0 0,-1-1 0 0 0,1 1 1 0 0,-1-1-1 0 0,0 1 0 0 0,0 0 0 0 0,-1-1 1 0 0,0 1-1 0 0,0 0 0 0 0,-1-1 0 0 0,0 1 1 0 0,-2 10-1 0 0,2-14-7 0 0,0 0 0 0 0,0-1 0 0 0,0 1 0 0 0,-1 0 0 0 0,1-1 0 0 0,-1 1 0 0 0,0-1 0 0 0,1 1 0 0 0,-1-1 0 0 0,0 0 0 0 0,0 1 0 0 0,0-1 0 0 0,-1 0 0 0 0,1 0 0 0 0,-1-1 0 0 0,1 1 0 0 0,-1 0 0 0 0,1-1 0 0 0,-1 0 0 0 0,0 0 0 0 0,-3 2 0 0 0,1-2-1 0 0,-1 0 0 0 0,0 0 1 0 0,0-1-1 0 0,0 1 0 0 0,0-1 0 0 0,1 0 0 0 0,-1-1 1 0 0,0 1-1 0 0,0-1 0 0 0,-8-3 0 0 0,4 2 23 0 0,1-1 0 0 0,0 0-1 0 0,0-1 1 0 0,0 0 0 0 0,1 0-1 0 0,-1-1 1 0 0,1 0 0 0 0,0-1-1 0 0,0 0 1 0 0,1 0 0 0 0,0 0-1 0 0,0-1 1 0 0,-9-11 0 0 0,8 3 10 0 0,1 0 0 0 0,0 0 0 0 0,1-1 1 0 0,0 1-1 0 0,1-1 0 0 0,-4-30 1 0 0,7 37-39 0 0,1 0 0 0 0,0 0 1 0 0,1 0-1 0 0,0 0 1 0 0,0 0-1 0 0,1 0 1 0 0,0-1-1 0 0,1 1 1 0 0,0 1-1 0 0,0-1 0 0 0,1 0 1 0 0,0 0-1 0 0,8-15 1 0 0,-9 21-11 0 0,0 0 0 0 0,1 1 0 0 0,-1-1 0 0 0,0 1 0 0 0,1 0 0 0 0,0 0 0 0 0,-1 0 0 0 0,1 0 1 0 0,0 0-1 0 0,0 0 0 0 0,0 1 0 0 0,0 0 0 0 0,0-1 0 0 0,0 1 0 0 0,0 0 0 0 0,1 0 0 0 0,-1 1 0 0 0,0-1 0 0 0,1 1 0 0 0,-1 0 1 0 0,0 0-1 0 0,6 0 0 0 0,9 2-10 0 0,-1 0 1 0 0,1 1-1 0 0,21 7 0 0 0,10 1 51 0 0,-24-8-9 0 0,-9 0-10 0 0,-1 0 0 0 0,1-2-1 0 0,0 0 1 0 0,0-1 0 0 0,-1 0-1 0 0,1-1 1 0 0,20-4 0 0 0,-28 3 262 0 0,-8 2-637 0 0,0 0 0 0 0,0 0-1 0 0,1 0 1 0 0,-1 0 0 0 0,0 0 0 0 0,0 0-1 0 0,1 0 1 0 0,-1 0 0 0 0,0 0 0 0 0,0 0-1 0 0,1 0 1 0 0,-1 0 0 0 0,0 0 0 0 0,0 0-1 0 0,1 0 1 0 0,-1 0 0 0 0,0 0 0 0 0,0 0-1 0 0,0 0 1 0 0,1 0 0 0 0,-1 0-1 0 0,0 1 1 0 0,3 3-6788 0 0,-3-4 6788 0 0,0 0-1 0 0,0 1 1 0 0,0 3-1497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38.650"/>
    </inkml:context>
    <inkml:brush xml:id="br0">
      <inkml:brushProperty name="width" value="0.025" units="cm"/>
      <inkml:brushProperty name="height" value="0.025" units="cm"/>
      <inkml:brushProperty name="color" value="#E71224"/>
    </inkml:brush>
  </inkml:definitions>
  <inkml:trace contextRef="#ctx0" brushRef="#br0">0 1 696 0 0,'1'3'10123'0'0,"0"4"-5115"0"0,7 36-3697 0 0,14 69-451 0 0,-15-102-560 0 0,-1-14-2042 0 0,4-21-5618 0 0,-6 11 803 0 0,1 10 4686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39.469"/>
    </inkml:context>
    <inkml:brush xml:id="br0">
      <inkml:brushProperty name="width" value="0.025" units="cm"/>
      <inkml:brushProperty name="height" value="0.025" units="cm"/>
      <inkml:brushProperty name="color" value="#E71224"/>
    </inkml:brush>
  </inkml:definitions>
  <inkml:trace contextRef="#ctx0" brushRef="#br0">7 79 500 0 0,'0'0'159'0'0,"-1"0"-1"0"0,1 0 1 0 0,0 0-1 0 0,0 0 1 0 0,0 0-1 0 0,0 1 1 0 0,-1-1 0 0 0,1 0-1 0 0,0 0 1 0 0,0-1-1 0 0,0 1 1 0 0,-1 0-1 0 0,1 0 1 0 0,0 0 0 0 0,0 0-1 0 0,0 0 1 0 0,-1 0-1 0 0,1 0 1 0 0,0 0-1 0 0,0 0 1 0 0,0 0 0 0 0,0 0-1 0 0,-1 0 1 0 0,1-1-1 0 0,0 1 1 0 0,0 0-1 0 0,0 0 1 0 0,0 0 0 0 0,0 0-1 0 0,-1 0 1 0 0,1-1-1 0 0,0 1 1 0 0,0 0-1 0 0,0 0 1 0 0,0 0-1 0 0,0 0 1 0 0,0-1 0 0 0,0 1-1 0 0,0 0 1 0 0,0 0-1 0 0,0 0 1 0 0,0-1-1 0 0,0 1 1 0 0,0 0 0 0 0,0 0-1 0 0,0 0 1 0 0,0-1-1 0 0,0 1 1 0 0,0 0-1 0 0,0 0 1 0 0,0 0 0 0 0,0-1-1 0 0,0 1 1 0 0,10-14 2665 0 0,14-8-2425 0 0,26-7-214 0 0,-47 27-161 0 0,0 1 1 0 0,0 0-1 0 0,0 0 1 0 0,0 0-1 0 0,0 0 1 0 0,1 1-1 0 0,-1 0 1 0 0,0-1-1 0 0,0 1 1 0 0,0 0-1 0 0,1 0 1 0 0,-1 1-1 0 0,0-1 1 0 0,0 1-1 0 0,7 1 1 0 0,-9-1-3 0 0,1 0 0 0 0,-1 1 0 0 0,0-1 1 0 0,1 0-1 0 0,-1 1 0 0 0,0-1 1 0 0,0 1-1 0 0,0-1 0 0 0,0 1 1 0 0,0-1-1 0 0,0 1 0 0 0,0 0 1 0 0,0-1-1 0 0,-1 1 0 0 0,1 0 1 0 0,-1 0-1 0 0,1-1 0 0 0,-1 1 0 0 0,0 0 1 0 0,0 0-1 0 0,1 0 0 0 0,-1 0 1 0 0,-1 0-1 0 0,1-1 0 0 0,0 1 1 0 0,0 0-1 0 0,-1 0 0 0 0,1 0 1 0 0,-1 0-1 0 0,1-1 0 0 0,-2 3 1 0 0,0 3 75 0 0,0 0 0 0 0,-1 0 0 0 0,0 0 1 0 0,-1 0-1 0 0,1 0 0 0 0,-7 8 1 0 0,6-10-15 0 0,0-1 1 0 0,-1 0-1 0 0,1 0 1 0 0,-1 0-1 0 0,0-1 1 0 0,0 1-1 0 0,0-1 1 0 0,-1 0 0 0 0,1-1-1 0 0,-1 1 1 0 0,1-1-1 0 0,-1 0 1 0 0,0-1-1 0 0,-6 2 1 0 0,12-3 36 0 0,49 11 70 0 0,-39-8-380 0 0,-1-1-1 0 0,1 0 0 0 0,-1-1 0 0 0,1 0 0 0 0,-1 0 1 0 0,1-1-1 0 0,0-1 0 0 0,-1 1 0 0 0,1-1 1 0 0,0-1-1 0 0,8-2 0 0 0,-15 0-2653 0 0,-3 4 2717 0 0,0 0 0 0 0,0 0 0 0 0,0 0-1 0 0,0 0 1 0 0,0 0 0 0 0,0-1 0 0 0,0 1 0 0 0,0 0-1 0 0,0 0 1 0 0,0 0 0 0 0,0 0 0 0 0,0 0-1 0 0,0 0 1 0 0,1-1 0 0 0,-1 1 0 0 0,0 0 0 0 0,0 0-1 0 0,0 0 1 0 0,0 0 0 0 0,0 0 0 0 0,0 0 0 0 0,0 0-1 0 0,0 0 1 0 0,0 0 0 0 0,1 0 0 0 0,-1-1 0 0 0,0 1-1 0 0,0 0 1 0 0,0 0 0 0 0,0 0 0 0 0,0 0-1 0 0,0 0 1 0 0,0 0 0 0 0,1 0 0 0 0,-1 0 0 0 0,0 0-1 0 0,0 0 1 0 0,0 0 0 0 0,0 0 0 0 0,0 0 0 0 0,0 0-1 0 0,1 0 1 0 0,-1 0 0 0 0,0 0 0 0 0,0 0 0 0 0,0 0-1 0 0,0 0 1 0 0,0 0 0 0 0,0 1 0 0 0,0-1-1 0 0,1 0 1 0 0,-1 0 0 0 0,0 0 0 0 0,0 0 0 0 0,0 0-1 0 0,0 0 1 0 0,0 0 0 0 0,3 4-1871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40.377"/>
    </inkml:context>
    <inkml:brush xml:id="br0">
      <inkml:brushProperty name="width" value="0.025" units="cm"/>
      <inkml:brushProperty name="height" value="0.025" units="cm"/>
      <inkml:brushProperty name="color" value="#E71224"/>
    </inkml:brush>
  </inkml:definitions>
  <inkml:trace contextRef="#ctx0" brushRef="#br0">0 4 2992 0 0,'2'-3'9296'0'0,"-2"3"-9117"0"0,14 3 3516 0 0,33 12-4543 0 0,-22-6 1583 0 0,279 59 138 0 0,-304-68-865 0 0,0 0-1 0 0,1 0 0 0 0,-1 0 1 0 0,1 0-1 0 0,-1 0 1 0 0,1 0-1 0 0,-1 0 1 0 0,0 0-1 0 0,1 0 0 0 0,-1 0 1 0 0,1 0-1 0 0,-1 1 1 0 0,0-1-1 0 0,1 0 1 0 0,-1 0-1 0 0,1 0 0 0 0,-1 0 1 0 0,0 1-1 0 0,1-1 1 0 0,-1 0-1 0 0,0 0 1 0 0,1 1-1 0 0,-1-1 0 0 0,0 0 1 0 0,1 0-1 0 0,-1 1 1 0 0,0-1-1 0 0,0 0 1 0 0,1 1-1 0 0,-1-1 0 0 0,0 1 1 0 0,0-1-1 0 0,0 0 1 0 0,0 1-1 0 0,1-1 1 0 0,-1 0-1 0 0,0 1 0 0 0,0-1 1 0 0,0 1-1 0 0,0-1 1 0 0,0 1-1 0 0,0-1 1 0 0,0 0-1 0 0,0 1 0 0 0,0-1 1 0 0,0 1-1 0 0,0-1 1 0 0,-1 0-1 0 0,1 1 1 0 0,0-1-1 0 0,0 1 0 0 0,0 0 1 0 0,-26 22 228 0 0,-40 14-71 0 0,-8-5-36 0 0,3-1 380 0 0,-72 43 1 0 0,136-67-349 0 0,24-10-2186 0 0,25-10-8054 0 0,-16 4 5135 0 0,-9 2 3098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41.351"/>
    </inkml:context>
    <inkml:brush xml:id="br0">
      <inkml:brushProperty name="width" value="0.025" units="cm"/>
      <inkml:brushProperty name="height" value="0.025" units="cm"/>
      <inkml:brushProperty name="color" value="#E71224"/>
    </inkml:brush>
  </inkml:definitions>
  <inkml:trace contextRef="#ctx0" brushRef="#br0">30 67 2124 0 0,'0'-1'447'0'0,"0"-1"0"0"0,-1 1 1 0 0,1-1-1 0 0,0 1 0 0 0,0 0 0 0 0,0-1 0 0 0,0 1 0 0 0,0-1 0 0 0,1 1 1 0 0,-1 0-1 0 0,0-1 0 0 0,1 1 0 0 0,-1 0 0 0 0,1-1 0 0 0,-1 1 0 0 0,1 0 0 0 0,0-1 1 0 0,-1 1-1 0 0,1 0 0 0 0,0 0 0 0 0,0 0 0 0 0,0 0 0 0 0,0 0 0 0 0,0 0 1 0 0,2-2-1 0 0,-1 3-284 0 0,-1 0-1 0 0,1 0 1 0 0,0 0 0 0 0,-1 0 0 0 0,1 1 0 0 0,-1-1 0 0 0,1 0-1 0 0,0 1 1 0 0,-1-1 0 0 0,1 1 0 0 0,-1 0 0 0 0,1-1 0 0 0,-1 1 0 0 0,0 0-1 0 0,1 0 1 0 0,-1 0 0 0 0,0 0 0 0 0,2 1 0 0 0,8 8-99 0 0,-1 0-1 0 0,0 0 1 0 0,-1 1 0 0 0,9 12-1 0 0,-1 4 105 0 0,0 0-1 0 0,18 42 1 0 0,-30-59-114 0 0,-1 1 0 0 0,0 1 1 0 0,0-1-1 0 0,-1 1 0 0 0,-1-1 1 0 0,0 1-1 0 0,-1 0 1 0 0,0-1-1 0 0,-1 23 0 0 0,-1-32-46 0 0,1 0-1 0 0,0 0 1 0 0,-1 0 0 0 0,1 0-1 0 0,-1 0 1 0 0,1-1-1 0 0,-1 1 1 0 0,0 0-1 0 0,0 0 1 0 0,0-1-1 0 0,0 1 1 0 0,0-1-1 0 0,0 1 1 0 0,0-1 0 0 0,0 1-1 0 0,-1-1 1 0 0,1 0-1 0 0,-1 1 1 0 0,1-1-1 0 0,-1 0 1 0 0,1 0-1 0 0,-3 1 1 0 0,1-1-4 0 0,-1 1 1 0 0,0-1 0 0 0,1 0-1 0 0,-1-1 1 0 0,0 1-1 0 0,0-1 1 0 0,1 1 0 0 0,-1-1-1 0 0,0 0 1 0 0,-6-1-1 0 0,2 0-8 0 0,0-1-1 0 0,0 0 1 0 0,0 0-1 0 0,1 0 0 0 0,-1-1 1 0 0,1 0-1 0 0,0 0 1 0 0,0-1-1 0 0,0 0 0 0 0,-8-6 1 0 0,11 6 7 0 0,0-1 0 0 0,0 0 0 0 0,0-1 0 0 0,1 1 0 0 0,0-1 0 0 0,0 1 1 0 0,0-1-1 0 0,0 0 0 0 0,1 0 0 0 0,0 0 0 0 0,1 0 0 0 0,-2-9 0 0 0,-7-82 119 0 0,8 60-112 0 0,-10-49 16 0 0,12 84-26 0 0,0 0 0 0 0,0 0 0 0 0,0 0 0 0 0,0 0 0 0 0,0 0 0 0 0,0 0 0 0 0,1 0 0 0 0,-1 0 0 0 0,1 0 0 0 0,0 0 0 0 0,-1 0 0 0 0,1 0 0 0 0,0 1 0 0 0,0-1 1 0 0,0 0-1 0 0,0 0 0 0 0,0 1 0 0 0,1-1 0 0 0,-1 1 0 0 0,0-1 0 0 0,1 1 0 0 0,-1 0 0 0 0,1-1 0 0 0,-1 1 0 0 0,1 0 0 0 0,0 0 0 0 0,-1 0 0 0 0,1 0 0 0 0,0 0 0 0 0,0 1 0 0 0,0-1 0 0 0,0 0 1 0 0,0 1-1 0 0,0 0 0 0 0,3-1 0 0 0,10-1-7 0 0,-1 0 0 0 0,1 1 0 0 0,28 2 0 0 0,-22-1 4 0 0,178-15-1388 0 0,-191 16-395 0 0,-7 0 1275 0 0,0-1 0 0 0,-1 0 0 0 0,1 1 0 0 0,0-1 0 0 0,-1 0-1 0 0,1 1 1 0 0,-1-1 0 0 0,1 1 0 0 0,0-1 0 0 0,-1 1 0 0 0,1-1 0 0 0,-1 1 0 0 0,0 0 0 0 0,1-1 0 0 0,-1 1 0 0 0,0 0 0 0 0,1-1 0 0 0,-1 1 0 0 0,0 0 0 0 0,1-1-1 0 0,-1 1 1 0 0,0 0 0 0 0,0 1 0 0 0,1 6-1525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41.993"/>
    </inkml:context>
    <inkml:brush xml:id="br0">
      <inkml:brushProperty name="width" value="0.025" units="cm"/>
      <inkml:brushProperty name="height" value="0.025" units="cm"/>
      <inkml:brushProperty name="color" value="#E71224"/>
    </inkml:brush>
  </inkml:definitions>
  <inkml:trace contextRef="#ctx0" brushRef="#br0">4 55 604 0 0,'0'-1'307'0'0,"-1"0"-1"0"0,1 0 1 0 0,-1 0 0 0 0,1 0-1 0 0,0 0 1 0 0,-1 1 0 0 0,1-1 0 0 0,0 0-1 0 0,0 0 1 0 0,0 0 0 0 0,-1 0-1 0 0,1 0 1 0 0,0 0 0 0 0,0 0-1 0 0,0 0 1 0 0,1 0 0 0 0,-1 0-1 0 0,0 0 1 0 0,0 0 0 0 0,0 1 0 0 0,1-1-1 0 0,-1 0 1 0 0,0 0 0 0 0,2-1-1 0 0,19-14 2870 0 0,33 3-2163 0 0,-49 12-894 0 0,1 1-1 0 0,0-1 0 0 0,-1 2 0 0 0,1-1 0 0 0,0 0 0 0 0,10 3 0 0 0,-15-2-71 0 0,0-1 0 0 0,0 0 0 0 0,1 1 0 0 0,-1-1-1 0 0,0 1 1 0 0,0-1 0 0 0,0 1 0 0 0,0-1 0 0 0,1 1-1 0 0,-1 0 1 0 0,0-1 0 0 0,0 1 0 0 0,0 0 0 0 0,0 0 0 0 0,-1 0-1 0 0,1 0 1 0 0,0 0 0 0 0,0 0 0 0 0,0 0 0 0 0,-1 0-1 0 0,1 0 1 0 0,-1 0 0 0 0,1 1 0 0 0,-1-1 0 0 0,1 0 0 0 0,-1 0-1 0 0,0 1 1 0 0,1-1 0 0 0,-1 0 0 0 0,0 0 0 0 0,0 1-1 0 0,0-1 1 0 0,0 0 0 0 0,0 0 0 0 0,0 1 0 0 0,0-1 0 0 0,-1 0-1 0 0,1 1 1 0 0,-1 1 0 0 0,-2 2 96 0 0,1 0 1 0 0,-1 1-1 0 0,0-1 0 0 0,-1 0 0 0 0,1-1 1 0 0,-1 1-1 0 0,0 0 0 0 0,0-1 0 0 0,-1 0 1 0 0,1 0-1 0 0,-1 0 0 0 0,0-1 0 0 0,0 0 1 0 0,-8 5-1 0 0,6-5-69 0 0,1 2 0 0 0,-1-1 1 0 0,1 0-1 0 0,0 1 0 0 0,1 0 1 0 0,-1 1-1 0 0,1-1 0 0 0,0 1 0 0 0,-5 7 1 0 0,10-12-71 0 0,-1 0 1 0 0,1 0 0 0 0,0 0 0 0 0,-1 0-1 0 0,1 0 1 0 0,0 0 0 0 0,0 0 0 0 0,0 0-1 0 0,0 0 1 0 0,0 0 0 0 0,0 0-1 0 0,0 0 1 0 0,0 0 0 0 0,0 0 0 0 0,0 0-1 0 0,1 0 1 0 0,-1 0 0 0 0,0 0 0 0 0,1 0-1 0 0,-1 0 1 0 0,1 0 0 0 0,-1 0 0 0 0,1-1-1 0 0,-1 1 1 0 0,1 0 0 0 0,0 0 0 0 0,-1 0-1 0 0,1-1 1 0 0,0 1 0 0 0,-1 0-1 0 0,1-1 1 0 0,0 1 0 0 0,0-1 0 0 0,0 1-1 0 0,0-1 1 0 0,0 1 0 0 0,0-1 0 0 0,-1 0-1 0 0,1 1 1 0 0,0-1 0 0 0,0 0 0 0 0,2 1-1 0 0,47 11-14 0 0,-44-11 15 0 0,2 0-55 0 0,-1 0 1 0 0,1 0-1 0 0,-1-1 1 0 0,1 0 0 0 0,0 0-1 0 0,-1-1 1 0 0,1 0-1 0 0,-1 0 1 0 0,15-5-1 0 0,4-7-3356 0 0,-4-8-4749 0 0,-16 14 5669 0 0,0 1 238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43.028"/>
    </inkml:context>
    <inkml:brush xml:id="br0">
      <inkml:brushProperty name="width" value="0.025" units="cm"/>
      <inkml:brushProperty name="height" value="0.025" units="cm"/>
      <inkml:brushProperty name="color" value="#E71224"/>
    </inkml:brush>
  </inkml:definitions>
  <inkml:trace contextRef="#ctx0" brushRef="#br0">2 57 488 0 0,'0'0'242'0'0,"0"0"-1"0"0,0-1 1 0 0,0 1-1 0 0,0 0 1 0 0,0 0-1 0 0,-1 0 0 0 0,1-1 1 0 0,0 1-1 0 0,0 0 1 0 0,0-1-1 0 0,0 1 1 0 0,0 0-1 0 0,0 0 1 0 0,0-1-1 0 0,0 1 1 0 0,0 0-1 0 0,0 0 1 0 0,0-1-1 0 0,0 1 1 0 0,0 0-1 0 0,0-1 1 0 0,0 1-1 0 0,0 0 1 0 0,0 0-1 0 0,0-1 1 0 0,1 1-1 0 0,-1 0 1 0 0,0 0-1 0 0,0-1 1 0 0,0 1-1 0 0,0 0 1 0 0,0 0-1 0 0,1 0 1 0 0,-1-1-1 0 0,0 1 1 0 0,0 0-1 0 0,0 0 1 0 0,1 0-1 0 0,-1-1 1 0 0,18-11 3130 0 0,26-9-3285 0 0,-36 18 840 0 0,-5 1-866 0 0,1 1 1 0 0,0-1-1 0 0,0 1 1 0 0,0 0-1 0 0,0 0 0 0 0,0 0 1 0 0,0 1-1 0 0,0-1 1 0 0,0 1-1 0 0,1 0 1 0 0,-1 0-1 0 0,0 0 0 0 0,4 2 1 0 0,-6-2-36 0 0,-1 1-1 0 0,1-1 1 0 0,-1 1 0 0 0,0 0-1 0 0,1 0 1 0 0,-1-1 0 0 0,0 1-1 0 0,1 0 1 0 0,-1 0 0 0 0,0 0-1 0 0,0 0 1 0 0,0 1 0 0 0,0-1-1 0 0,0 0 1 0 0,0 0 0 0 0,0 1-1 0 0,-1-1 1 0 0,1 0 0 0 0,0 1-1 0 0,-1-1 1 0 0,1 1 0 0 0,-1-1-1 0 0,0 1 1 0 0,1-1 0 0 0,-1 1-1 0 0,0-1 1 0 0,0 1 0 0 0,0-1-1 0 0,0 1 1 0 0,0-1 0 0 0,0 1-1 0 0,0 0 1 0 0,0-1 0 0 0,-1 1-1 0 0,0 2 1 0 0,0 1 16 0 0,-1 1-1 0 0,1 0 0 0 0,-1-1 1 0 0,0 0-1 0 0,-1 1 0 0 0,1-1 1 0 0,-1 0-1 0 0,0 0 0 0 0,0 0 1 0 0,-1-1-1 0 0,1 1 1 0 0,-9 7-1 0 0,-1-1 16 0 0,-1-1 0 0 0,0 0 1 0 0,-16 9-1 0 0,35-21-103 0 0,0 1-1 0 0,0 0 1 0 0,0 0-1 0 0,0 0 1 0 0,0 1 0 0 0,0 0-1 0 0,1 0 1 0 0,-1 0-1 0 0,10 2 1 0 0,60 10-407 0 0,-71-11 1458 0 0,14 8-14948 0 0,-13-3 11889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45.377"/>
    </inkml:context>
    <inkml:brush xml:id="br0">
      <inkml:brushProperty name="width" value="0.025" units="cm"/>
      <inkml:brushProperty name="height" value="0.025" units="cm"/>
      <inkml:brushProperty name="color" value="#E71224"/>
    </inkml:brush>
  </inkml:definitions>
  <inkml:trace contextRef="#ctx0" brushRef="#br0">233 64 40 0 0,'-28'-21'8795'0'0,"-5"4"-4349"0"0,22 12-4338 0 0,-1 1-1 0 0,0 0 0 0 0,-1 0 1 0 0,1 2-1 0 0,-1-1 1 0 0,-16 0-1 0 0,20 3 2 0 0,1 0 0 0 0,-1 0 0 0 0,1 1 0 0 0,-1 0 0 0 0,-13 4 0 0 0,21-3-47 0 0,1-1 0 0 0,-1 1 0 0 0,1-1 0 0 0,-1 1 1 0 0,1-1-1 0 0,-1 1 0 0 0,1-1 0 0 0,0 1 0 0 0,0 0 1 0 0,0-1-1 0 0,0 1 0 0 0,0-1 0 0 0,0 1 0 0 0,0 0 0 0 0,0-1 1 0 0,0 1-1 0 0,1-1 0 0 0,-1 1 0 0 0,1-1 0 0 0,1 3 1 0 0,13 47 150 0 0,-13-44-122 0 0,66 248 622 0 0,-52-174-508 0 0,-3 0 0 0 0,3 150 1 0 0,-17-230-200 0 0,1 1 1 0 0,0-1-1 0 0,0 1 1 0 0,0 0-1 0 0,0-1 1 0 0,0 1 0 0 0,1-1-1 0 0,-1 1 1 0 0,0-1-1 0 0,1 1 1 0 0,-1-1-1 0 0,1 1 1 0 0,-1-1-1 0 0,2 3 1 0 0,16-5 199 0 0,4-3-241 0 0,33-5 80 0 0,-36 5-98 0 0,0 1 0 0 0,27-1 0 0 0,-46 4-120 0 0,22-6-14446 0 0,-14 8 12538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9.197"/>
    </inkml:context>
    <inkml:brush xml:id="br0">
      <inkml:brushProperty name="width" value="0.025" units="cm"/>
      <inkml:brushProperty name="height" value="0.025" units="cm"/>
      <inkml:brushProperty name="color" value="#E71224"/>
    </inkml:brush>
  </inkml:definitions>
  <inkml:trace contextRef="#ctx0" brushRef="#br0">292 78 56 0 0,'-1'-3'712'0'0,"1"1"-528"0"0,-1 1 1 0 0,1 0-1 0 0,-1 0 1 0 0,1 0 0 0 0,-1 0-1 0 0,1 0 1 0 0,-1 0 0 0 0,0 0-1 0 0,0 0 1 0 0,0 0 0 0 0,1 0-1 0 0,-1 0 1 0 0,0 0 0 0 0,0 1-1 0 0,0-1 1 0 0,0 0 0 0 0,0 1-1 0 0,0-1 1 0 0,-1 0-1 0 0,1 1 1 0 0,-2-1 0 0 0,2 0 55 0 0,-13-7 1160 0 0,1 0 0 0 0,-2 1 0 0 0,1 0 0 0 0,-1 1 0 0 0,0 1 0 0 0,-31-7 0 0 0,44 12-1313 0 0,-1-1-1 0 0,1 1 1 0 0,-1 0 0 0 0,1 0-1 0 0,0 1 1 0 0,-1-1 0 0 0,1 0 0 0 0,-1 1-1 0 0,1-1 1 0 0,0 1 0 0 0,-1 0-1 0 0,-3 2 1 0 0,3 7 371 0 0,17 5-299 0 0,42 22-87 0 0,44 32-147 0 0,-89-61 77 0 0,-1 1 1 0 0,-1 0-1 0 0,1 0 0 0 0,-2 1 0 0 0,1 0 1 0 0,12 20-1 0 0,-21-29 17 0 0,1 0 0 0 0,0 0 0 0 0,0 1-1 0 0,0-1 1 0 0,-1 0 0 0 0,1 0 0 0 0,-1 1 0 0 0,1-1 0 0 0,-1 0 0 0 0,1 1 0 0 0,-1-1-1 0 0,0 0 1 0 0,0 1 0 0 0,1-1 0 0 0,-1 0 0 0 0,0 1 0 0 0,0-1 0 0 0,0 1 0 0 0,-1-1 0 0 0,1 0-1 0 0,0 1 1 0 0,0-1 0 0 0,-1 0 0 0 0,1 1 0 0 0,-1-1 0 0 0,1 0 0 0 0,-2 3 0 0 0,0-3 10 0 0,0 0 0 0 0,0 0 0 0 0,0 1 1 0 0,0-1-1 0 0,0-1 0 0 0,0 1 0 0 0,0 0 1 0 0,0 0-1 0 0,0-1 0 0 0,0 1 0 0 0,-1-1 1 0 0,1 0-1 0 0,0 1 0 0 0,0-1 0 0 0,-3-1 1 0 0,-12 1 68 0 0,1-2 1 0 0,-1 0-1 0 0,-19-6 0 0 0,32 7-117 0 0,-86-25-2960 0 0,12-14-4823 0 0,41 15 2549 0 0,18 14 3385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46.259"/>
    </inkml:context>
    <inkml:brush xml:id="br0">
      <inkml:brushProperty name="width" value="0.025" units="cm"/>
      <inkml:brushProperty name="height" value="0.025" units="cm"/>
      <inkml:brushProperty name="color" value="#E71224"/>
    </inkml:brush>
  </inkml:definitions>
  <inkml:trace contextRef="#ctx0" brushRef="#br0">7 3 500 0 0,'0'0'181'0'0,"0"-1"-1"0"0,0 1 1 0 0,0 0-1 0 0,0 0 1 0 0,0 0-1 0 0,0 0 1 0 0,0 0-1 0 0,0 0 0 0 0,0-1 1 0 0,0 1-1 0 0,-1 0 1 0 0,1 0-1 0 0,0 0 1 0 0,0 0-1 0 0,0 0 1 0 0,0 0-1 0 0,0 0 1 0 0,0 0-1 0 0,-1 0 1 0 0,1 0-1 0 0,0 0 1 0 0,0 0-1 0 0,0-1 1 0 0,0 1-1 0 0,0 0 1 0 0,-1 0-1 0 0,1 0 1 0 0,0 0-1 0 0,0 0 1 0 0,0 0-1 0 0,0 0 1 0 0,0 0-1 0 0,-1 1 1 0 0,1-1-1 0 0,0 0 1 0 0,0 0-1 0 0,0 0 1 0 0,0 0-1 0 0,0 0 1 0 0,0 0-1 0 0,-1 0 1 0 0,1 0-1 0 0,0 0 1 0 0,0 0-1 0 0,0 0 1 0 0,0 0-1 0 0,0 1 1 0 0,0-1-1 0 0,0 0 1 0 0,-1 0-1 0 0,1 0 1 0 0,0 0-1 0 0,0 0 1 0 0,0 0-1 0 0,0 1 1 0 0,0-1-1 0 0,0 0 1 0 0,0 15 3738 0 0,8 29-4290 0 0,-5-28 1580 0 0,12 81 49 0 0,5 169-1 0 0,-20-226-1241 0 0,0-40-19 0 0,39-26-54 0 0,-30 24 60 0 0,1 1 0 0 0,0 0 0 0 0,0 0 0 0 0,0 1 0 0 0,-1 1 0 0 0,1-1 0 0 0,0 2 0 0 0,0-1 0 0 0,18 6-1 0 0,85 33 151 0 0,-104-37-138 0 0,11 7-691 0 0,-25-14-3159 0 0,-3-5-4347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46.871"/>
    </inkml:context>
    <inkml:brush xml:id="br0">
      <inkml:brushProperty name="width" value="0.025" units="cm"/>
      <inkml:brushProperty name="height" value="0.025" units="cm"/>
      <inkml:brushProperty name="color" value="#E71224"/>
    </inkml:brush>
  </inkml:definitions>
  <inkml:trace contextRef="#ctx0" brushRef="#br0">51 0 24 0 0,'-6'10'14892'0'0,"-2"21"-10062"0"0,-10 52-6837 0 0,11-53 3833 0 0,5-21-1805 0 0,-6 37 309 0 0,8-46-373 0 0,-1 0 1 0 0,1 1 0 0 0,0-1-1 0 0,0 0 1 0 0,0 0 0 0 0,0 0-1 0 0,0 0 1 0 0,0 0-1 0 0,0 1 1 0 0,0-1 0 0 0,0 0-1 0 0,0 0 1 0 0,0 0 0 0 0,0 1-1 0 0,0-1 1 0 0,0 0 0 0 0,0 0-1 0 0,0 0 1 0 0,0 0 0 0 0,0 1-1 0 0,0-1 1 0 0,0 0 0 0 0,0 0-1 0 0,0 0 1 0 0,0 0 0 0 0,0 1-1 0 0,0-1 1 0 0,0 0 0 0 0,0 0-1 0 0,1 0 1 0 0,-1 0-1 0 0,0 0 1 0 0,0 1 0 0 0,0-1-1 0 0,0 0 1 0 0,0 0 0 0 0,0 0-1 0 0,1 0 1 0 0,-1 0 0 0 0,0 0-1 0 0,0 0 1 0 0,0 0 0 0 0,0 0-1 0 0,1 1 1 0 0,-1-1 0 0 0,0 0-1 0 0,0 0 1 0 0,0 0 0 0 0,0 0-1 0 0,1 0 1 0 0,-1 0 0 0 0,0 0-1 0 0,14-19-5795 0 0,12-20-4188 0 0,-15 27 8347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47.707"/>
    </inkml:context>
    <inkml:brush xml:id="br0">
      <inkml:brushProperty name="width" value="0.025" units="cm"/>
      <inkml:brushProperty name="height" value="0.025" units="cm"/>
      <inkml:brushProperty name="color" value="#E71224"/>
    </inkml:brush>
  </inkml:definitions>
  <inkml:trace contextRef="#ctx0" brushRef="#br0">49 110 360 0 0,'0'-1'284'0'0,"0"1"-1"0"0,0-1 0 0 0,0 1 1 0 0,0 0-1 0 0,-1-1 1 0 0,1 1-1 0 0,0-1 1 0 0,0 1-1 0 0,0 0 1 0 0,0-1-1 0 0,0 1 1 0 0,-1 0-1 0 0,1-1 1 0 0,0 1-1 0 0,0 0 1 0 0,0-1-1 0 0,-1 1 1 0 0,1 0-1 0 0,0-1 1 0 0,-1 1-1 0 0,1 0 1 0 0,0 0-1 0 0,-1-1 1 0 0,1 1-1 0 0,0 0 1 0 0,-1 0-1 0 0,1 0 1 0 0,0-1-1 0 0,-1 1 1 0 0,1 0-1 0 0,-1 0 1 0 0,1 0-1 0 0,0 0 1 0 0,-1 0-1 0 0,1 0 1 0 0,-1 0-1 0 0,1 0 0 0 0,0 0 1 0 0,-1 0-1 0 0,1 0 1 0 0,-1 0-1 0 0,1 0 1 0 0,0 0-1 0 0,-1 1 1 0 0,0-1-76 0 0,0 0 0 0 0,0 0 1 0 0,0 1-1 0 0,0-1 0 0 0,0 0 1 0 0,0 1-1 0 0,0-1 0 0 0,0 1 1 0 0,0-1-1 0 0,0 1 0 0 0,1 0 0 0 0,-1-1 1 0 0,0 1-1 0 0,0 0 0 0 0,1-1 1 0 0,-1 1-1 0 0,0 1 0 0 0,-4 12-37 0 0,1-1-1 0 0,1 1 1 0 0,0 0-1 0 0,1 1 1 0 0,0-1-1 0 0,1 0 1 0 0,1 0-1 0 0,1 1 1 0 0,-1-1-1 0 0,6 23 1 0 0,-2-14-73 0 0,2 0 0 0 0,0-1 1 0 0,2 1-1 0 0,0-1 0 0 0,17 31 1 0 0,-22-49-91 0 0,-1 1-1 0 0,1-1 1 0 0,0 0 0 0 0,0 0 0 0 0,0 0 0 0 0,0 0 0 0 0,1-1-1 0 0,-1 1 1 0 0,1-1 0 0 0,0 0 0 0 0,0 0 0 0 0,1 0-1 0 0,-1-1 1 0 0,1 1 0 0 0,-1-1 0 0 0,1 0 0 0 0,-1 0 0 0 0,1-1-1 0 0,0 1 1 0 0,0-1 0 0 0,0 0 0 0 0,0-1 0 0 0,0 1 0 0 0,0-1-1 0 0,0 0 1 0 0,0 0 0 0 0,0 0 0 0 0,0-1 0 0 0,10-2-1 0 0,-9 1 3 0 0,0 0-1 0 0,0-1 0 0 0,0 1 0 0 0,0-1 0 0 0,0 0 0 0 0,-1 0 1 0 0,1-1-1 0 0,-1 0 0 0 0,0 0 0 0 0,0 0 0 0 0,-1-1 0 0 0,1 1 1 0 0,-1-1-1 0 0,0 0 0 0 0,0 0 0 0 0,-1-1 0 0 0,1 1 0 0 0,-1-1 1 0 0,0 0-1 0 0,-1 0 0 0 0,1 0 0 0 0,1-10 0 0 0,1-19 238 0 0,-1 1-1 0 0,-2-1 1 0 0,-1 1-1 0 0,-2-1 1 0 0,-2 0-1 0 0,-1 1 1 0 0,-2 0-1 0 0,-11-40 1 0 0,-3 33 363 0 0,20 40-683 0 0,0 0-1 0 0,-1 0 0 0 0,1 0 1 0 0,-1 0-1 0 0,0 1 1 0 0,1-1-1 0 0,-1 0 1 0 0,1 0-1 0 0,-1 0 1 0 0,0 1-1 0 0,0-1 0 0 0,1 0 1 0 0,-1 1-1 0 0,0-1 1 0 0,0 0-1 0 0,0 1 1 0 0,0-1-1 0 0,0 1 1 0 0,0 0-1 0 0,0-1 0 0 0,0 1 1 0 0,0 0-1 0 0,0 0 1 0 0,0-1-1 0 0,0 1 1 0 0,0 0-1 0 0,0 0 1 0 0,0 0-1 0 0,0 0 0 0 0,0 0 1 0 0,0 0-1 0 0,0 1 1 0 0,0-1-1 0 0,0 0 1 0 0,0 0-1 0 0,0 1 0 0 0,0-1 1 0 0,0 1-1 0 0,-2 0 1 0 0,4 13-2935 0 0,7 14-8525 0 0,-7-26 9674 0 0,1 7-229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48.519"/>
    </inkml:context>
    <inkml:brush xml:id="br0">
      <inkml:brushProperty name="width" value="0.025" units="cm"/>
      <inkml:brushProperty name="height" value="0.025" units="cm"/>
      <inkml:brushProperty name="color" value="#E71224"/>
    </inkml:brush>
  </inkml:definitions>
  <inkml:trace contextRef="#ctx0" brushRef="#br0">0 14 1192 0 0,'0'-1'389'0'0,"0"0"-1"0"0,0 1 1 0 0,0-1 0 0 0,1 1-1 0 0,-1 0 1 0 0,0-1 0 0 0,0 1-1 0 0,0-1 1 0 0,0 1 0 0 0,1-1-1 0 0,-1 1 1 0 0,0-1 0 0 0,0 1-1 0 0,1-1 1 0 0,-1 1 0 0 0,0 0-1 0 0,1-1 1 0 0,-1 1 0 0 0,0 0-1 0 0,1-1 1 0 0,-1 1 0 0 0,1 0-1 0 0,-1-1 1 0 0,1 1 0 0 0,-1 0-1 0 0,0 0 1 0 0,1 0-1 0 0,0-1 1 0 0,21-1 3771 0 0,34 11-5097 0 0,-35-5 2032 0 0,1-3-904 0 0,-1-1 0 0 0,38-5 0 0 0,8 1 145 0 0,-67 4-330 0 0,1 0-1 0 0,-1 1 0 0 0,0-1 1 0 0,1 0-1 0 0,-1 1 0 0 0,1-1 1 0 0,-1 0-1 0 0,1 1 0 0 0,-1-1 1 0 0,0 1-1 0 0,0-1 0 0 0,1 1 1 0 0,-1-1-1 0 0,0 1 0 0 0,1-1 1 0 0,-1 1-1 0 0,0-1 1 0 0,0 1-1 0 0,0-1 0 0 0,0 1 1 0 0,0-1-1 0 0,0 1 0 0 0,0 0 1 0 0,0-1-1 0 0,0 1 0 0 0,0-1 1 0 0,0 1-1 0 0,0-1 0 0 0,0 1 1 0 0,0-1-1 0 0,0 1 0 0 0,0 0 1 0 0,0-1-1 0 0,-1 1 0 0 0,1 0 1 0 0,-8 27 58 0 0,7-23-35 0 0,-6 29 12 0 0,1 1 1 0 0,2-1-1 0 0,2 1 1 0 0,1 0-1 0 0,1 0 1 0 0,8 47-1 0 0,-5-55-25 0 0,2 0 1 0 0,2 0-1 0 0,0-1 0 0 0,1 0 0 0 0,22 44 0 0 0,-25-59 9 0 0,-1-5 33 0 0,0 0 0 0 0,-1 1 0 0 0,0-1 0 0 0,-1 1 0 0 0,4 12 0 0 0,-53-39 1168 0 0,27 12-911 0 0,-1 0 0 0 0,0 2 0 0 0,-1 1 0 0 0,-22-4 0 0 0,11 7-2004 0 0,-3 4-3752 0 0,-2 4-5208 0 0,29-3 8115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56.628"/>
    </inkml:context>
    <inkml:brush xml:id="br0">
      <inkml:brushProperty name="width" value="0.025" units="cm"/>
      <inkml:brushProperty name="height" value="0.025" units="cm"/>
      <inkml:brushProperty name="color" value="#E71224"/>
    </inkml:brush>
  </inkml:definitions>
  <inkml:trace contextRef="#ctx0" brushRef="#br0">30 46 968 0 0,'-2'0'833'0'0,"1"1"1"0"0,0 0-1 0 0,-1 0 0 0 0,1 0 0 0 0,0 1 1 0 0,0-1-1 0 0,0 0 0 0 0,0 0 1 0 0,0 1-1 0 0,0-1 0 0 0,0 0 0 0 0,1 1 1 0 0,-1-1-1 0 0,-1 3 0 0 0,-7 31 2340 0 0,7-22-3124 0 0,1 0-1 0 0,0-1 1 0 0,2 20 0 0 0,2-1 96 0 0,2 1 1 0 0,14 44-1 0 0,-16-65-134 0 0,1 0 0 0 0,0 0 1 0 0,1-1-1 0 0,0 1 0 0 0,1-1 1 0 0,0 0-1 0 0,1-1 0 0 0,0 1 0 0 0,0-1 1 0 0,9 8-1 0 0,-15-16-11 0 0,1 0 1 0 0,-1 0-1 0 0,0 0 0 0 0,0 0 1 0 0,1-1-1 0 0,-1 1 0 0 0,0 0 0 0 0,1-1 1 0 0,-1 1-1 0 0,1-1 0 0 0,-1 1 1 0 0,1-1-1 0 0,-1 0 0 0 0,1 0 1 0 0,-1 0-1 0 0,1 0 0 0 0,0 0 1 0 0,-1 0-1 0 0,1 0 0 0 0,-1 0 1 0 0,1 0-1 0 0,-1-1 0 0 0,2 0 1 0 0,1 0 7 0 0,0-1 0 0 0,0 0 0 0 0,0 0 0 0 0,0 0 0 0 0,0-1 0 0 0,-1 1 0 0 0,1-1 0 0 0,3-4 1 0 0,0-1 55 0 0,1 1 1 0 0,-1-2 0 0 0,-1 1 0 0 0,0-1-1 0 0,0 0 1 0 0,5-12 0 0 0,-4-1 67 0 0,-1 0 0 0 0,-1-1 1 0 0,-2 0-1 0 0,0 1 0 0 0,-1-1 0 0 0,-2 0 0 0 0,0 0 1 0 0,-5-34-1 0 0,1-34 590 0 0,2 80-685 0 0,-3 13-731 0 0,5-1 559 0 0,0 0 0 0 0,-1 0 0 0 0,1 0 0 0 0,0 0-1 0 0,0 0 1 0 0,0 0 0 0 0,0 0 0 0 0,0 0 0 0 0,0 1 0 0 0,0-1 0 0 0,0 0 0 0 0,0 0-1 0 0,0 0 1 0 0,0 0 0 0 0,1 0 0 0 0,-1 0 0 0 0,1 0 0 0 0,-1 0 0 0 0,0 0 0 0 0,1 0-1 0 0,0-1 1 0 0,0 3 0 0 0,8 27-13043 0 0,-7-23 11196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57.592"/>
    </inkml:context>
    <inkml:brush xml:id="br0">
      <inkml:brushProperty name="width" value="0.025" units="cm"/>
      <inkml:brushProperty name="height" value="0.025" units="cm"/>
      <inkml:brushProperty name="color" value="#E71224"/>
    </inkml:brush>
  </inkml:definitions>
  <inkml:trace contextRef="#ctx0" brushRef="#br0">246 0 1960 0 0,'-19'4'10835'0'0,"-3"18"-8990"0"0,6-3-647 0 0,-18 9-181 0 0,-40 26 0 0 0,10-9-734 0 0,47-29-188 0 0,17-5 177 0 0,3-10-193 0 0,-1 1 0 0 0,1-1-1 0 0,-1 0 1 0 0,1 0 0 0 0,-1 0-1 0 0,1 0 1 0 0,0 0 0 0 0,0 0-1 0 0,4 0 1 0 0,25 8 420 0 0,78 23 809 0 0,-56-18-803 0 0,87 30 1231 0 0,-135-42-763 0 0,1 0-1513 0 0,-9-5-3797 0 0,1 2 3659 0 0,0 1 1 0 0,0-1-1 0 0,0 0 0 0 0,1 0 1 0 0,-1 0-1 0 0,0 0 0 0 0,0 0 1 0 0,1-1-1 0 0,-1 1 1 0 0,1 0-1 0 0,-1 0 0 0 0,1 0 1 0 0,-1-1-1 0 0,1 1 0 0 0,0 0 1 0 0,0 0-1 0 0,-1-1 0 0 0,1 1 1 0 0,0 0-1 0 0,0 0 0 0 0,0-1 1 0 0,1 0-1 0 0,1-3-1689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5:58.277"/>
    </inkml:context>
    <inkml:brush xml:id="br0">
      <inkml:brushProperty name="width" value="0.025" units="cm"/>
      <inkml:brushProperty name="height" value="0.025" units="cm"/>
      <inkml:brushProperty name="color" value="#E71224"/>
    </inkml:brush>
  </inkml:definitions>
  <inkml:trace contextRef="#ctx0" brushRef="#br0">30 93 604 0 0,'-6'-34'7670'0'0,"5"30"-7129"0"0,0 0 1 0 0,0 0-1 0 0,0 0 1 0 0,0 0-1 0 0,1 1 1 0 0,0-1-1 0 0,-1 0 1 0 0,1 0-1 0 0,1 0 1 0 0,-1 0-1 0 0,1 0 1 0 0,1-7-1 0 0,-1 28 2421 0 0,-1 54-2711 0 0,0-27 252 0 0,12 315 6766 0 0,-7-302-5556 0 0,-5-57-1651 0 0,3-16-2796 0 0,-6-18-7164 0 0,2 32 9269 0 0,0 1-1 0 0,1-1 0 0 0,-1 1 0 0 0,0-1 0 0 0,0 1 0 0 0,0-1 1 0 0,0 1-1 0 0,0 0 0 0 0,-1-1 0 0 0,1 1 0 0 0,0 0 1 0 0,-1 0-1 0 0,1 0 0 0 0,0 0 0 0 0,-1 0 0 0 0,1 0 0 0 0,-1 1 1 0 0,0-1-1 0 0,-3-1 0 0 0,-6-2-1603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11.250"/>
    </inkml:context>
    <inkml:brush xml:id="br0">
      <inkml:brushProperty name="width" value="0.025" units="cm"/>
      <inkml:brushProperty name="height" value="0.025" units="cm"/>
      <inkml:brushProperty name="color" value="#E71224"/>
    </inkml:brush>
  </inkml:definitions>
  <inkml:trace contextRef="#ctx0" brushRef="#br0">30 21 692 0 0,'0'-1'575'0'0,"-1"0"0"0"0,1 0 0 0 0,0 1 1 0 0,-1-1-1 0 0,0 0 0 0 0,1 0 0 0 0,-1 0 0 0 0,1 0 0 0 0,-1 1 0 0 0,0-1 0 0 0,0 0 1 0 0,1 0-1 0 0,-1 1 0 0 0,0-1 0 0 0,0 1 0 0 0,0-1 0 0 0,0 1 0 0 0,0-1 0 0 0,-1 0 1 0 0,1 2-473 0 0,1-1 0 0 0,-1 0 0 0 0,1 1 0 0 0,-1-1 1 0 0,1 1-1 0 0,0-1 0 0 0,-1 0 0 0 0,1 1 0 0 0,-1-1 1 0 0,1 1-1 0 0,0-1 0 0 0,-1 1 0 0 0,1-1 1 0 0,0 1-1 0 0,-1 0 0 0 0,1-1 0 0 0,0 1 0 0 0,0-1 1 0 0,0 1-1 0 0,0-1 0 0 0,0 1 0 0 0,-1 0 0 0 0,1-1 1 0 0,0 1-1 0 0,0 0 0 0 0,0-1 0 0 0,1 1 0 0 0,-1-1 1 0 0,0 1-1 0 0,0 0 0 0 0,-3 53 937 0 0,1-44-991 0 0,1 1-1 0 0,0-1 1 0 0,1 1 0 0 0,0 0 0 0 0,1-1 0 0 0,0 1-1 0 0,0-1 1 0 0,7 21 0 0 0,-2-13-45 0 0,2 1 0 0 0,0-1 0 0 0,1 0 0 0 0,1-1 0 0 0,13 19 0 0 0,-20-32-3 0 0,0 0-1 0 0,0 0 1 0 0,0 0-1 0 0,0 0 1 0 0,1-1-1 0 0,0 0 0 0 0,0 1 1 0 0,0-1-1 0 0,0 0 1 0 0,0-1-1 0 0,1 1 1 0 0,-1-1-1 0 0,1 0 1 0 0,-1 0-1 0 0,1 0 1 0 0,0-1-1 0 0,0 0 0 0 0,0 0 1 0 0,0 0-1 0 0,0 0 1 0 0,0-1-1 0 0,0 0 1 0 0,0 0-1 0 0,0 0 1 0 0,0-1-1 0 0,6-1 1 0 0,-7 1 5 0 0,0-1 0 0 0,0 0 0 0 0,0 0 0 0 0,0 0 0 0 0,-1-1 0 0 0,1 0 0 0 0,-1 1 0 0 0,1-1 0 0 0,-1 0 0 0 0,0-1 0 0 0,0 1 0 0 0,0-1 0 0 0,-1 1 0 0 0,1-1 0 0 0,-1 0 0 0 0,0 0 0 0 0,0 0 0 0 0,0 0 0 0 0,-1 0 0 0 0,1 0 0 0 0,-1 0 0 0 0,0-1 0 0 0,0 1 0 0 0,0 0 0 0 0,-1-6 0 0 0,3-14 45 0 0,-1-1 0 0 0,-2 1 0 0 0,-2-29 0 0 0,1 47-36 0 0,-1-35 301 0 0,-13-60-1 0 0,15 101-315 0 0,0 0 0 0 0,0 0 1 0 0,0 0-1 0 0,0 0 0 0 0,0-1 0 0 0,0 1 0 0 0,0 0 0 0 0,0 0 0 0 0,0 0 0 0 0,0 0 0 0 0,0 0 0 0 0,0 0 0 0 0,-1-1 1 0 0,1 1-1 0 0,0 0 0 0 0,0 0 0 0 0,0 0 0 0 0,0 0 0 0 0,0 0 0 0 0,0 0 0 0 0,0 0 0 0 0,0 0 0 0 0,-1 0 0 0 0,1 0 0 0 0,0-1 1 0 0,0 1-1 0 0,0 0 0 0 0,0 0 0 0 0,0 0 0 0 0,0 0 0 0 0,-1 0 0 0 0,1 0 0 0 0,0 0 0 0 0,0 0 0 0 0,0 0 0 0 0,0 0 0 0 0,0 0 1 0 0,-1 0-1 0 0,1 0 0 0 0,0 0 0 0 0,0 0 0 0 0,0 0 0 0 0,0 1 0 0 0,0-1 0 0 0,0 0 0 0 0,-1 0 0 0 0,1 0 0 0 0,0 0 1 0 0,0 0-1 0 0,0 0 0 0 0,0 0 0 0 0,0 0 0 0 0,0 1 0 0 0,-9 9-74 0 0,8-8 20 0 0,1-1 0 0 0,-1 0-1 0 0,1 1 1 0 0,-1-1 0 0 0,1 0-1 0 0,-1 1 1 0 0,1-1 0 0 0,0 1-1 0 0,0-1 1 0 0,0 1 0 0 0,0-1-1 0 0,0 1 1 0 0,0-1 0 0 0,0 1 0 0 0,0-1-1 0 0,0 1 1 0 0,1-1 0 0 0,-1 1-1 0 0,0-1 1 0 0,1 0 0 0 0,0 1-1 0 0,1 2 1 0 0,11 13-2030 0 0,-10-14 905 0 0,0 0 0 0 0,0 0 0 0 0,0 0 0 0 0,1 0 1 0 0,-1 0-1 0 0,1-1 0 0 0,-1 0 0 0 0,1 1 0 0 0,5 1 1 0 0,2 0-700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15.061"/>
    </inkml:context>
    <inkml:brush xml:id="br0">
      <inkml:brushProperty name="width" value="0.025" units="cm"/>
      <inkml:brushProperty name="height" value="0.025" units="cm"/>
      <inkml:brushProperty name="color" value="#E71224"/>
    </inkml:brush>
  </inkml:definitions>
  <inkml:trace contextRef="#ctx0" brushRef="#br0">237 6 1260 0 0,'0'-1'194'0'0,"1"1"0"0"0,-1 0 1 0 0,0 0-1 0 0,0 0 0 0 0,0 0 0 0 0,0-1 0 0 0,0 1 1 0 0,0 0-1 0 0,0 0 0 0 0,0 0 0 0 0,0 0 0 0 0,0 0 0 0 0,0-1 1 0 0,0 1-1 0 0,-1 0 0 0 0,1 0 0 0 0,0 0 0 0 0,0 0 1 0 0,0-1-1 0 0,0 1 0 0 0,0 0 0 0 0,0 0 0 0 0,0 0 0 0 0,0 0 1 0 0,0 0-1 0 0,0 0 0 0 0,-1-1 0 0 0,1 1 0 0 0,0 0 1 0 0,0 0-1 0 0,0 0 0 0 0,0 0 0 0 0,0 0 0 0 0,-1 0 0 0 0,1 0 1 0 0,0 0-1 0 0,0 0 0 0 0,0 0 0 0 0,0 0 0 0 0,0 0 0 0 0,-1 0 1 0 0,1 0-1 0 0,0 0 0 0 0,0 0 0 0 0,0 0 0 0 0,0 0 1 0 0,-1 0-1 0 0,1 0 0 0 0,0 0 0 0 0,0 0 0 0 0,0 0 0 0 0,0 0 1 0 0,0 0-1 0 0,-1 0 0 0 0,1 0 0 0 0,0 0 0 0 0,0 0 1 0 0,-13 10 2446 0 0,-7 13-2472 0 0,-100 107 1521 0 0,61-71-1497 0 0,58-58-192 0 0,-17 23 32 0 0,18-24-30 0 0,1 1 0 0 0,0-1 0 0 0,-1 1 1 0 0,1-1-1 0 0,0 1 0 0 0,0-1 0 0 0,-1 0 0 0 0,1 1 0 0 0,0-1 1 0 0,0 0-1 0 0,0 0 0 0 0,0 1 0 0 0,-1-1 0 0 0,1 0 1 0 0,0 0-1 0 0,0 0 0 0 0,0 0 0 0 0,0 0 0 0 0,0 0 0 0 0,-1 0 1 0 0,1-1-1 0 0,0 1 0 0 0,0 0 0 0 0,0 0 0 0 0,-1-1 1 0 0,1 1-1 0 0,1-1 0 0 0,25-1 50 0 0,-1 2 0 0 0,1 1-1 0 0,-1 1 1 0 0,0 2 0 0 0,1 0 0 0 0,-2 2 0 0 0,1 0 0 0 0,-1 2 0 0 0,0 1-1 0 0,26 13 1 0 0,-52-22-76 0 0,1 0-1 0 0,0 0 0 0 0,-1 0 0 0 0,1 0 1 0 0,0 0-1 0 0,0 0 0 0 0,-1 1 1 0 0,1-1-1 0 0,0 0 0 0 0,0 0 1 0 0,-1 0-1 0 0,1 1 0 0 0,0-1 0 0 0,0 0 1 0 0,0 0-1 0 0,-1 1 0 0 0,1-1 1 0 0,0 0-1 0 0,0 0 0 0 0,0 1 0 0 0,0-1 1 0 0,-1 0-1 0 0,1 1 0 0 0,0-1 1 0 0,0 0-1 0 0,0 0 0 0 0,0 1 1 0 0,0-1-1 0 0,0 0 0 0 0,0 1 0 0 0,0-1 1 0 0,0 0-1 0 0,0 1 0 0 0,0-1 1 0 0,0 0-1 0 0,0 1 0 0 0,0-1 0 0 0,1 0 1 0 0,-1 0-1 0 0,0 1 0 0 0,0-1 1 0 0,0 0-1 0 0,0 0 0 0 0,0 1 1 0 0,1-1-1 0 0,-1 0 0 0 0,0 0 0 0 0,0 1 1 0 0,0-1-1 0 0,1 0 0 0 0,-1 0 1 0 0,0 0-1 0 0,0 1 0 0 0,1-1 0 0 0,-1 0 1 0 0,0 0-1 0 0,1 0 0 0 0,-31 2-8762 0 0,20-4 4027 0 0,5 2 2751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17.465"/>
    </inkml:context>
    <inkml:brush xml:id="br0">
      <inkml:brushProperty name="width" value="0.025" units="cm"/>
      <inkml:brushProperty name="height" value="0.025" units="cm"/>
      <inkml:brushProperty name="color" value="#E71224"/>
    </inkml:brush>
  </inkml:definitions>
  <inkml:trace contextRef="#ctx0" brushRef="#br0">30 180 2260 0 0,'-22'-17'10414'0'0,"25"5"-5181"0"0,8-18-4756 0 0,-10 8-449 0 0,-2 0 1 0 0,-5-33-1 0 0,-1 34-37 0 0,2 29 12 0 0,1 27 52 0 0,8 54 552 0 0,3 1-1 0 0,23 103 0 0 0,-30-193-594 0 0,0 1 0 0 0,0 0 0 0 0,0-1 0 0 0,0 1 0 0 0,0 0 0 0 0,0-1 0 0 0,0 1-1 0 0,1 0 1 0 0,-1 0 0 0 0,0-1 0 0 0,0 1 0 0 0,0 0 0 0 0,1-1 0 0 0,-1 1 0 0 0,0-1 0 0 0,1 1 0 0 0,-1 0 0 0 0,1-1-1 0 0,-1 1 1 0 0,0-1 0 0 0,1 1 0 0 0,-1-1 0 0 0,1 1 0 0 0,0-1 0 0 0,-1 1 0 0 0,2-1 0 0 0,10-11-4312 0 0,-11 8 3159 0 0,1 1-1 0 0,-1 0 1 0 0,1 0-1 0 0,0 0 1 0 0,0 0 0 0 0,0 0-1 0 0,1 0 1 0 0,-1 0-1 0 0,0 1 1 0 0,3-2 0 0 0,5-1-1131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00.981"/>
    </inkml:context>
    <inkml:brush xml:id="br0">
      <inkml:brushProperty name="width" value="0.025" units="cm"/>
      <inkml:brushProperty name="height" value="0.025" units="cm"/>
      <inkml:brushProperty name="color" value="#E71224"/>
    </inkml:brush>
  </inkml:definitions>
  <inkml:trace contextRef="#ctx0" brushRef="#br0">0 1138 1012 0 0,'7'-3'11908'0'0,"6"-2"-7820"0"0,34-14-3917 0 0,-7-4 104 0 0,-1-2 0 0 0,63-53-1 0 0,-72 50-285 0 0,-1-1 0 0 0,-2-1 0 0 0,-1-1 0 0 0,-1-2-1 0 0,-1-1 1 0 0,18-37 0 0 0,193-394-184 0 0,-126 239 221 0 0,-94 189-26 0 0,-16 36-9 0 0,-7 17-8 0 0,5-8 17 0 0,-15 36-1 0 0,2 1 0 0 0,-12 52-1 0 0,25-85 2 0 0,1 0 0 0 0,0 0 0 0 0,1 1 0 0 0,0-1 0 0 0,1 0 0 0 0,0 1 0 0 0,1-1 0 0 0,0 0 0 0 0,1 1 0 0 0,1-1 0 0 0,0 0 0 0 0,0 0 0 0 0,9 18 0 0 0,-11-27-6 0 0,0 0 1 0 0,1 0-1 0 0,0 0 1 0 0,-1 0-1 0 0,1-1 1 0 0,0 1-1 0 0,0 0 1 0 0,1-1-1 0 0,-1 0 1 0 0,0 1-1 0 0,1-1 1 0 0,-1 0-1 0 0,1 0 1 0 0,0 0-1 0 0,0-1 1 0 0,0 1 0 0 0,0-1-1 0 0,0 0 1 0 0,0 1-1 0 0,0-1 1 0 0,0-1-1 0 0,0 1 1 0 0,1 0-1 0 0,-1-1 1 0 0,0 1-1 0 0,6-1 1 0 0,-3-1-8 0 0,0-1 1 0 0,0 1-1 0 0,0-1 0 0 0,0 0 1 0 0,-1-1-1 0 0,1 1 0 0 0,-1-1 1 0 0,1 0-1 0 0,-1 0 0 0 0,0-1 1 0 0,0 0-1 0 0,0 0 1 0 0,6-7-1 0 0,-1 0-31 0 0,0-1 0 0 0,-1-1 0 0 0,0 0 0 0 0,-1 0 0 0 0,0-1 0 0 0,-1 0 0 0 0,-1 0-1 0 0,7-20 1 0 0,1-14 114 0 0,12-61-1 0 0,-25 102-31 0 0,8-44 375 0 0,-9 51-408 0 0,0 0 0 0 0,0 0 0 0 0,-1 0-1 0 0,1 0 1 0 0,0 0 0 0 0,0 0 0 0 0,0 0 0 0 0,0 0-1 0 0,0 0 1 0 0,0 0 0 0 0,0 0 0 0 0,0 0-1 0 0,0 0 1 0 0,-1 0 0 0 0,1 0 0 0 0,0 0 0 0 0,0 0-1 0 0,0 0 1 0 0,0 0 0 0 0,0 0 0 0 0,0 0-1 0 0,0 0 1 0 0,0-1 0 0 0,0 1 0 0 0,0 0 0 0 0,0 0-1 0 0,0 0 1 0 0,-1 0 0 0 0,1 0 0 0 0,0 0-1 0 0,0 0 1 0 0,0 0 0 0 0,0 0 0 0 0,0 0 0 0 0,0 0-1 0 0,0-1 1 0 0,-12 31 61 0 0,1 5 3 0 0,2 1 0 0 0,1 0 0 0 0,1 0 0 0 0,-2 58 0 0 0,8-26 21 0 0,12 107 0 0 0,-8-133-92 0 0,0 3-638 0 0,3-13-2681 0 0,-8-21-7179 0 0,2-6 8161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18.228"/>
    </inkml:context>
    <inkml:brush xml:id="br0">
      <inkml:brushProperty name="width" value="0.025" units="cm"/>
      <inkml:brushProperty name="height" value="0.025" units="cm"/>
      <inkml:brushProperty name="color" value="#E71224"/>
    </inkml:brush>
  </inkml:definitions>
  <inkml:trace contextRef="#ctx0" brushRef="#br0">253 1 472 0 0,'-3'2'11671'0'0,"-4"3"-5987"0"0,-46 25-5262 0 0,-63 22-288 0 0,51-20-86 0 0,65-32-45 0 0,-1 0 0 0 0,1 0 0 0 0,-1 1 0 0 0,1-1 0 0 0,-1 0 0 0 0,1 1 0 0 0,-1-1 0 0 0,1 0 0 0 0,-1 1 0 0 0,1-1 0 0 0,0 1 0 0 0,-1-1 0 0 0,1 0 0 0 0,0 1 0 0 0,-1-1 0 0 0,1 1 0 0 0,0-1 0 0 0,0 1 0 0 0,-1-1 0 0 0,1 1 0 0 0,0 0 0 0 0,0-1 0 0 0,0 1 0 0 0,0-1 0 0 0,0 1 0 0 0,0-1 0 0 0,0 1 0 0 0,0 0 0 0 0,0-1 0 0 0,0 1 0 0 0,0-1 0 0 0,0 1 0 0 0,0-1 0 0 0,0 1 0 0 0,0-1 0 0 0,1 1 0 0 0,-1-1 0 0 0,0 1 0 0 0,0 0 0 0 0,1-1 0 0 0,-1 0 0 0 0,0 1 0 0 0,1-1 0 0 0,-1 1 0 0 0,0-1 0 0 0,1 1 0 0 0,-1-1 0 0 0,1 0 0 0 0,-1 1 0 0 0,1-1 0 0 0,-1 0 0 0 0,1 1 0 0 0,-1-1 0 0 0,1 0 0 0 0,34 25 94 0 0,-31-23-83 0 0,18 10 118 0 0,1-1 1 0 0,0 0-1 0 0,1-2 1 0 0,0 0-1 0 0,0-2 0 0 0,29 5 1 0 0,-36-12 468 0 0,-22-2-2908 0 0,-7 1-7268 0 0,14 8 2294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19.134"/>
    </inkml:context>
    <inkml:brush xml:id="br0">
      <inkml:brushProperty name="width" value="0.025" units="cm"/>
      <inkml:brushProperty name="height" value="0.025" units="cm"/>
      <inkml:brushProperty name="color" value="#E71224"/>
    </inkml:brush>
  </inkml:definitions>
  <inkml:trace contextRef="#ctx0" brushRef="#br0">92 11 3860 0 0,'-3'-11'12584'0'0,"3"12"-12524"0"0,1 0 0 0 0,0 0-1 0 0,-1 0 1 0 0,1 0 0 0 0,-1 0-1 0 0,1 0 1 0 0,-1 0 0 0 0,1 0-1 0 0,-1 0 1 0 0,1 0 0 0 0,-1 1-1 0 0,0-1 1 0 0,0 0-1 0 0,0 0 1 0 0,0 0 0 0 0,0 0-1 0 0,0 0 1 0 0,0 1 0 0 0,0-1-1 0 0,0 0 1 0 0,0 0 0 0 0,-1 1-1 0 0,-14 104 1877 0 0,-53 193 0 0 0,63-285-1873 0 0,-1 14 274 0 0,15-26-51 0 0,11-11 95 0 0,-10 3-320 0 0,1 1 0 0 0,-1 0 1 0 0,1 1-1 0 0,0 0 0 0 0,0 1 1 0 0,0 0-1 0 0,1 1 0 0 0,-1 0 0 0 0,1 1 1 0 0,-1 0-1 0 0,1 1 0 0 0,-1 0 1 0 0,1 1-1 0 0,20 4 0 0 0,19 8 270 0 0,-51-13-578 0 0,-11-5-11589 0 0,-12 7 4069 0 0,11 1 5232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25.646"/>
    </inkml:context>
    <inkml:brush xml:id="br0">
      <inkml:brushProperty name="width" value="0.025" units="cm"/>
      <inkml:brushProperty name="height" value="0.025" units="cm"/>
      <inkml:brushProperty name="color" value="#E71224"/>
    </inkml:brush>
  </inkml:definitions>
  <inkml:trace contextRef="#ctx0" brushRef="#br0">1 0 7129 0 0,'6'18'848'0'0,"0"1"0"0"0,-1 0 1 0 0,-1 0-1 0 0,-1 0 0 0 0,0 0 1 0 0,-1 23-1 0 0,3 146 4167 0 0,-5-175-5030 0 0,0-1 1 0 0,-1 1 0 0 0,-1-1 0 0 0,0 0-1 0 0,0 0 1 0 0,-5 14 0 0 0,8-30 19 0 0,0 1 1 0 0,1 0 0 0 0,-1 0-1 0 0,1 0 1 0 0,0 0 0 0 0,0 0-1 0 0,0 0 1 0 0,0 0 0 0 0,1 1 0 0 0,-1-1-1 0 0,1 1 1 0 0,0 0 0 0 0,-1-1-1 0 0,1 1 1 0 0,0 1 0 0 0,0-1-1 0 0,1 0 1 0 0,-1 1 0 0 0,0-1-1 0 0,0 1 1 0 0,1 0 0 0 0,-1 0-1 0 0,1 0 1 0 0,-1 1 0 0 0,1-1 0 0 0,-1 1-1 0 0,1 0 1 0 0,-1 0 0 0 0,1 0-1 0 0,-1 0 1 0 0,1 1 0 0 0,-1 0-1 0 0,7 1 1 0 0,29 5 14 0 0,-24-6-23 0 0,-1 2 0 0 0,0-1 0 0 0,0 2 1 0 0,15 5-1 0 0,-22-9-1145 0 0,-4-11-6482 0 0,0 0 1552 0 0,1 5 3977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26.431"/>
    </inkml:context>
    <inkml:brush xml:id="br0">
      <inkml:brushProperty name="width" value="0.025" units="cm"/>
      <inkml:brushProperty name="height" value="0.025" units="cm"/>
      <inkml:brushProperty name="color" value="#E71224"/>
    </inkml:brush>
  </inkml:definitions>
  <inkml:trace contextRef="#ctx0" brushRef="#br0">52 1 508 0 0,'-7'2'9103'0'0,"10"4"-3861"0"0,22 11-2302 0 0,40 15-3372 0 0,-43-25 526 0 0,0 1 1 0 0,0 1-1 0 0,-1 1 1 0 0,0 1-1 0 0,-1 0 1 0 0,35 27-1 0 0,-54-37-92 0 0,0 0-1 0 0,0 0 0 0 0,1 0 0 0 0,-1 0 1 0 0,0 0-1 0 0,0 0 0 0 0,-1 0 0 0 0,1 1 1 0 0,0-1-1 0 0,0 0 0 0 0,0 0 0 0 0,-1 1 1 0 0,1-1-1 0 0,-1 0 0 0 0,1 1 0 0 0,-1-1 1 0 0,0 0-1 0 0,1 1 0 0 0,-1-1 0 0 0,0 1 0 0 0,0-1 1 0 0,0 1-1 0 0,0-1 0 0 0,0 1 0 0 0,-1 2 1 0 0,0-2 11 0 0,0 0 1 0 0,0 1-1 0 0,-1-1 1 0 0,1 0 0 0 0,-1 0-1 0 0,1 0 1 0 0,-1 0-1 0 0,0 0 1 0 0,0-1 0 0 0,0 1-1 0 0,0 0 1 0 0,0-1-1 0 0,-4 2 1 0 0,-10 6 72 0 0,-1-2 0 0 0,0 0 0 0 0,-24 7 0 0 0,28-11-93 0 0,-45 14 49 0 0,32-10-26 0 0,1 1-1 0 0,-40 18 0 0 0,38-9 6 0 0,24-9-43 0 0,18-5-107 0 0,-13-3-328 0 0,0 0 1 0 0,-1-1-1 0 0,1 1 1 0 0,0-1-1 0 0,-1 0 1 0 0,1 1-1 0 0,-1-1 1 0 0,1 0-1 0 0,-1 0 1 0 0,1 0-1 0 0,-1 0 1 0 0,0 0-1 0 0,3-3 1 0 0,-3 3-290 0 0,0-1 0 0 0,1 1 0 0 0,0 0 1 0 0,-1 0-1 0 0,1-1 0 0 0,0 1 0 0 0,0 0 1 0 0,-1 1-1 0 0,1-1 0 0 0,0 0 0 0 0,3 0 1 0 0,5-1-1303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27.129"/>
    </inkml:context>
    <inkml:brush xml:id="br0">
      <inkml:brushProperty name="width" value="0.025" units="cm"/>
      <inkml:brushProperty name="height" value="0.025" units="cm"/>
      <inkml:brushProperty name="color" value="#E71224"/>
    </inkml:brush>
  </inkml:definitions>
  <inkml:trace contextRef="#ctx0" brushRef="#br0">14 179 984 0 0,'-11'-15'5333'0'0,"8"-8"-1840"0"0,3 16-1840 0 0,0-1-1288 0 0,0 0-1 0 0,1 0 1 0 0,0 1-1 0 0,0-1 1 0 0,1 0-1 0 0,0 0 1 0 0,0 1-1 0 0,1-1 1 0 0,0 1-1 0 0,5-11 1 0 0,8-20 1056 0 0,-21 61-1130 0 0,2 1 1 0 0,1 0-1 0 0,0 0 0 0 0,4 35 1 0 0,12 109 263 0 0,-6-110-50 0 0,-3-28 1345 0 0,2 49 0 0 0,-6-82-908 0 0,2-7-9283 0 0,-3 10 8149 0 0,0 0 0 0 0,-1-1-1 0 0,1 1 1 0 0,0 0 0 0 0,-1 0 0 0 0,1 0 0 0 0,0 0-1 0 0,-1 0 1 0 0,1 0 0 0 0,0 0 0 0 0,-1-1 0 0 0,1 1-1 0 0,0 0 1 0 0,-1 0 0 0 0,1 0 0 0 0,0 0 0 0 0,-1 0-1 0 0,1 1 1 0 0,0-1 0 0 0,-1 0 0 0 0,1 0 0 0 0,0 0-1 0 0,-1 0 1 0 0,1 0 0 0 0,0 0 0 0 0,-1 0 0 0 0,1 1-1 0 0,0-1 1 0 0,0 0 0 0 0,-1 0 0 0 0,1 1 0 0 0,0-1-1 0 0,0 0 1 0 0,-1 0 0 0 0,1 1 0 0 0,0-1-1 0 0,0 0 1 0 0,-1 1 0 0 0,-17 16-5468 0 0,2-2 3548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44.720"/>
    </inkml:context>
    <inkml:brush xml:id="br0">
      <inkml:brushProperty name="width" value="0.025" units="cm"/>
      <inkml:brushProperty name="height" value="0.025" units="cm"/>
      <inkml:brushProperty name="color" value="#E71224"/>
    </inkml:brush>
  </inkml:definitions>
  <inkml:trace contextRef="#ctx0" brushRef="#br0">26 71 1668 0 0,'-4'11'6764'0'0,"10"-2"-4424"0"0,-5-8-2306 0 0,-1-1 1 0 0,1 1-1 0 0,0-1 0 0 0,0 1 1 0 0,0-1-1 0 0,0 1 1 0 0,0-1-1 0 0,0 0 0 0 0,0 0 1 0 0,0 1-1 0 0,0-1 1 0 0,0 0-1 0 0,0 0 0 0 0,0 0 1 0 0,0 0-1 0 0,0 0 1 0 0,0 0-1 0 0,0 0 0 0 0,0-1 1 0 0,0 1-1 0 0,0 0 1 0 0,0 0-1 0 0,0-1 0 0 0,1 0 1 0 0,0-1 33 0 0,1 0 0 0 0,-1 0 0 0 0,0-1 0 0 0,0 1 0 0 0,0-1 0 0 0,0 0 1 0 0,0 1-1 0 0,-1-1 0 0 0,1 0 0 0 0,-1 0 0 0 0,0 0 0 0 0,0 0 0 0 0,0 0 0 0 0,0 0 1 0 0,0 0-1 0 0,0-6 0 0 0,-1 8-36 0 0,0-1 0 0 0,1 1 1 0 0,-1 0-1 0 0,0-1 0 0 0,0 1 1 0 0,0 0-1 0 0,0-1 1 0 0,0 1-1 0 0,0 0 0 0 0,0-1 1 0 0,0 1-1 0 0,-1 0 0 0 0,1-1 1 0 0,-1 1-1 0 0,1 0 0 0 0,-1 0 1 0 0,1-1-1 0 0,-1 1 0 0 0,0 0 1 0 0,1 0-1 0 0,-1 0 0 0 0,0 0 1 0 0,0 0-1 0 0,0 0 0 0 0,0 0 1 0 0,0 0-1 0 0,0 0 0 0 0,0 0 1 0 0,0 1-1 0 0,0-1 0 0 0,0 0 1 0 0,0 1-1 0 0,-1-1 1 0 0,1 1-1 0 0,0-1 0 0 0,0 1 1 0 0,-1-1-1 0 0,1 1 0 0 0,0 0 1 0 0,-3 0-1 0 0,2 0 16 0 0,-1 1-1 0 0,1-1 1 0 0,0 1 0 0 0,0 0 0 0 0,0 0-1 0 0,-1 0 1 0 0,1 0 0 0 0,0 1 0 0 0,0-1-1 0 0,1 0 1 0 0,-1 1 0 0 0,0-1 0 0 0,0 1-1 0 0,1 0 1 0 0,-1-1 0 0 0,1 1 0 0 0,-1 0-1 0 0,1 0 1 0 0,0 0 0 0 0,0 0 0 0 0,0 0-1 0 0,0 1 1 0 0,0-1 0 0 0,0 0 0 0 0,1 0-1 0 0,-1 1 1 0 0,1-1 0 0 0,-1 3 0 0 0,-1 4 19 0 0,0 1-1 0 0,1-1 1 0 0,0 0 0 0 0,1 1 0 0 0,-1-1 0 0 0,3 10 0 0 0,-2-17-60 0 0,0 0 0 0 0,0 0 0 0 0,0-1 0 0 0,0 1-1 0 0,1 0 1 0 0,-1 0 0 0 0,0 0 0 0 0,1 0 0 0 0,0-1 0 0 0,0 1 0 0 0,-1 0 0 0 0,1-1 0 0 0,0 1 0 0 0,0 0 0 0 0,0-1 0 0 0,1 1 0 0 0,-1-1-1 0 0,0 0 1 0 0,1 1 0 0 0,-1-1 0 0 0,0 0 0 0 0,1 0 0 0 0,0 0 0 0 0,-1 0 0 0 0,1 0 0 0 0,0 0 0 0 0,-1 0 0 0 0,1 0 0 0 0,0-1 0 0 0,0 1 0 0 0,-1-1-1 0 0,1 1 1 0 0,0-1 0 0 0,0 0 0 0 0,0 0 0 0 0,0 0 0 0 0,0 0 0 0 0,0 0 0 0 0,0 0 0 0 0,3-1 0 0 0,-2 0-3 0 0,-1 0-1 0 0,1 0 1 0 0,-1 0 0 0 0,1 0-1 0 0,-1-1 1 0 0,1 1 0 0 0,-1-1 0 0 0,0 0-1 0 0,0 1 1 0 0,0-1 0 0 0,0 0-1 0 0,0 0 1 0 0,0-1 0 0 0,0 1 0 0 0,-1 0-1 0 0,1 0 1 0 0,-1-1 0 0 0,1 1-1 0 0,-1-1 1 0 0,0 1 0 0 0,0-1 0 0 0,0 0-1 0 0,-1 1 1 0 0,1-1 0 0 0,0 0-1 0 0,-1 0 1 0 0,0-5 0 0 0,1 6-1 0 0,-1 0 0 0 0,0 0 0 0 0,0 0 0 0 0,0 0 0 0 0,-1 0 0 0 0,1 0 0 0 0,-1 0 0 0 0,1 0 0 0 0,-1 0 0 0 0,1 0 0 0 0,-1 0 0 0 0,0 0 0 0 0,0 0 0 0 0,0 0 0 0 0,0 0 0 0 0,0 1 0 0 0,0-1 0 0 0,-1 0 0 0 0,1 1 0 0 0,-1-1 0 0 0,1 1 0 0 0,-1-1 0 0 0,1 1 0 0 0,-1 0 0 0 0,0 0 0 0 0,0 0 0 0 0,0 0 0 0 0,1 0 0 0 0,-1 0 0 0 0,0 0 0 0 0,-3 0 0 0 0,3 1 2 0 0,0 0-1 0 0,0 0 1 0 0,0 0 0 0 0,0 0 0 0 0,0 1-1 0 0,1-1 1 0 0,-1 1 0 0 0,0 0-1 0 0,0-1 1 0 0,1 1 0 0 0,-1 0 0 0 0,0 0-1 0 0,1 0 1 0 0,-1 0 0 0 0,1 0-1 0 0,-1 0 1 0 0,1 0 0 0 0,-1 1 0 0 0,1-1-1 0 0,0 1 1 0 0,0-1 0 0 0,0 1-1 0 0,0-1 1 0 0,0 1 0 0 0,0-1 0 0 0,0 1-1 0 0,0 0 1 0 0,1 0 0 0 0,-1-1 0 0 0,0 1-1 0 0,1 0 1 0 0,0 0 0 0 0,-1 0-1 0 0,1 0 1 0 0,0 2 0 0 0,0-2 4 0 0,-1 0 0 0 0,0 0 1 0 0,1-1-1 0 0,0 1 0 0 0,0 0 1 0 0,-1 0-1 0 0,1 0 0 0 0,0 0 1 0 0,0 0-1 0 0,1 0 0 0 0,-1 0 0 0 0,0 0 1 0 0,1 0-1 0 0,-1 0 0 0 0,1-1 1 0 0,-1 1-1 0 0,1 0 0 0 0,0 0 0 0 0,0 0 1 0 0,0-1-1 0 0,0 1 0 0 0,0-1 1 0 0,0 1-1 0 0,1-1 0 0 0,-1 1 1 0 0,0-1-1 0 0,1 0 0 0 0,-1 1 0 0 0,1-1 1 0 0,3 2-1 0 0,-3-3 3 0 0,0 0-1 0 0,1 1 1 0 0,-1-1 0 0 0,0 0-1 0 0,1 0 1 0 0,-1-1 0 0 0,1 1-1 0 0,-1-1 1 0 0,0 1 0 0 0,0-1-1 0 0,1 0 1 0 0,-1 1 0 0 0,0-1-1 0 0,0 0 1 0 0,0 0 0 0 0,0-1-1 0 0,0 1 1 0 0,0 0 0 0 0,0-1-1 0 0,0 1 1 0 0,0-1 0 0 0,-1 0-1 0 0,1 0 1 0 0,-1 1 0 0 0,2-3-1 0 0,-4 4-6 0 0,0 1-1 0 0,0 0 1 0 0,0 0 0 0 0,-1 0-1 0 0,1 0 1 0 0,0-1-1 0 0,0 1 1 0 0,-1 0-1 0 0,1-1 1 0 0,0 0 0 0 0,-1 1-1 0 0,1-1 1 0 0,0 0-1 0 0,-1 1 1 0 0,1-1-1 0 0,-1 0 1 0 0,1 0 0 0 0,-1 0-1 0 0,1 0 1 0 0,0 0-1 0 0,-1-1 1 0 0,1 1-1 0 0,-1 0 1 0 0,1-1 0 0 0,0 1-1 0 0,-1-1 1 0 0,1 1-1 0 0,0-1 1 0 0,-1 0-1 0 0,1 1 1 0 0,0-1 0 0 0,0 0-1 0 0,0 0 1 0 0,0 0-1 0 0,0 0 1 0 0,0 0-1 0 0,0 0 1 0 0,0 0 0 0 0,0 0-1 0 0,0 0 1 0 0,1-1-1 0 0,-1 1 1 0 0,0 0-1 0 0,1-1 1 0 0,-1 1 0 0 0,1 0-1 0 0,-1-1 1 0 0,1 1-1 0 0,0 0 1 0 0,0-1 0 0 0,-1 1-1 0 0,1-1 1 0 0,0 1-1 0 0,0-1 1 0 0,0 1-1 0 0,1 0 1 0 0,-1-1 0 0 0,0 1-1 0 0,0-1 1 0 0,1 1-1 0 0,-1 0 1 0 0,1-1-1 0 0,1-1 1 0 0,-3 4 0 0 0,-1 1 1 0 0,1 0-1 0 0,1 0 0 0 0,-1-1 0 0 0,0 1 1 0 0,0 0-1 0 0,1 0 0 0 0,-1 0 1 0 0,1 0-1 0 0,0 0 0 0 0,-1 0 0 0 0,1 0 1 0 0,0 0-1 0 0,0-1 0 0 0,0 1 1 0 0,0 0-1 0 0,1 0 0 0 0,-1 0 1 0 0,0 0-1 0 0,1 0 0 0 0,0 0 0 0 0,1 3 1 0 0,-2-4-2 0 0,0 0 0 0 0,1 0 1 0 0,-1-1-1 0 0,1 1 0 0 0,-1 0 0 0 0,1-1 1 0 0,-1 1-1 0 0,1 0 0 0 0,-1-1 0 0 0,1 1 1 0 0,-1 0-1 0 0,1-1 0 0 0,0 1 0 0 0,-1-1 1 0 0,1 0-1 0 0,0 1 0 0 0,0-1 1 0 0,-1 1-1 0 0,1-1 0 0 0,0 0 0 0 0,0 0 1 0 0,-1 1-1 0 0,1-1 0 0 0,0 0 0 0 0,0 0 1 0 0,0 0-1 0 0,0 0 0 0 0,-1 0 0 0 0,1 0 1 0 0,0 0-1 0 0,0 0 0 0 0,0 0 1 0 0,0 0-1 0 0,-1-1 0 0 0,1 1 0 0 0,0 0 1 0 0,0-1-1 0 0,-1 1 0 0 0,1 0 0 0 0,0-1 1 0 0,0 1-1 0 0,-1-1 0 0 0,1 1 0 0 0,0-1 1 0 0,-1 1-1 0 0,1-1 0 0 0,-1 0 0 0 0,1 1 1 0 0,-1-1-1 0 0,2-1 0 0 0,-1 1 3 0 0,0-1-1 0 0,0 1 1 0 0,0-1-1 0 0,0 0 1 0 0,0 1 0 0 0,0-1-1 0 0,0 0 1 0 0,-1 1-1 0 0,1-1 1 0 0,-1 0-1 0 0,1 0 1 0 0,-1 0-1 0 0,0 0 1 0 0,1 0 0 0 0,-1 1-1 0 0,0-1 1 0 0,0 0-1 0 0,-1 0 1 0 0,1 0-1 0 0,0 0 1 0 0,-1 0-1 0 0,1 0 1 0 0,-1 1-1 0 0,1-1 1 0 0,-1 0 0 0 0,0 0-1 0 0,0 1 1 0 0,1-1-1 0 0,-1 0 1 0 0,-1 1-1 0 0,1-1 1 0 0,0 1-1 0 0,0 0 1 0 0,0-1-1 0 0,-1 1 1 0 0,1 0 0 0 0,-1 0-1 0 0,-2-2 1 0 0,3 2-7 0 0,0 1 0 0 0,1 0 0 0 0,-1 0 0 0 0,0 0 0 0 0,0 0 1 0 0,1 1-1 0 0,-1-1 0 0 0,0 0 0 0 0,1 0 0 0 0,-1 0 0 0 0,0 0 0 0 0,1 1 1 0 0,-1-1-1 0 0,1 0 0 0 0,-1 1 0 0 0,0-1 0 0 0,1 0 0 0 0,-1 1 0 0 0,1-1 1 0 0,-1 1-1 0 0,1-1 0 0 0,-1 1 0 0 0,1-1 0 0 0,-1 1 0 0 0,1-1 0 0 0,0 1 1 0 0,-1 0-1 0 0,1-1 0 0 0,0 1 0 0 0,-1-1 0 0 0,1 1 0 0 0,0 0 0 0 0,0-1 1 0 0,-1 1-1 0 0,1 1 0 0 0,-6 23 107 0 0,39-54 264 0 0,-33 29-361 0 0,1-1-1 0 0,-1 1 1 0 0,1-1 0 0 0,-1 1-1 0 0,1-1 1 0 0,-1 1 0 0 0,1-1-1 0 0,-1 1 1 0 0,0-1 0 0 0,1 0-1 0 0,-1 1 1 0 0,0-1 0 0 0,1 0-1 0 0,-1 1 1 0 0,0-1 0 0 0,0 0-1 0 0,0 1 1 0 0,0-1 0 0 0,0 0-1 0 0,0 0 1 0 0,0 1 0 0 0,0-1-1 0 0,0 0 1 0 0,0 1 0 0 0,0-1-1 0 0,0 0 1 0 0,0 1 0 0 0,0-1-1 0 0,-1 0 1 0 0,1 1 0 0 0,0-1-1 0 0,-1 0 1 0 0,1 1 0 0 0,0-1-1 0 0,-1 1 1 0 0,1-1 0 0 0,-1 0-1 0 0,1 1 1 0 0,-1-1 0 0 0,1 1-1 0 0,-1-1 1 0 0,1 1 0 0 0,-1 0-1 0 0,1-1 1 0 0,-1 1 0 0 0,0 0-1 0 0,1-1 1 0 0,-1 1 0 0 0,0 0-1 0 0,1 0 1 0 0,-1-1 0 0 0,0 1-1 0 0,1 0 1 0 0,-1 0 0 0 0,0 0-1 0 0,0 0 1 0 0,1 0 0 0 0,-1 0-1 0 0,0 0 1 0 0,1 0 0 0 0,-1 0-1 0 0,0 0 1 0 0,-1 1 0 0 0,-1-1-84 0 0,0 1 1 0 0,0-1-1 0 0,0 1 1 0 0,0 0-1 0 0,0 0 1 0 0,0 0-1 0 0,0 0 1 0 0,0 1 0 0 0,0-1-1 0 0,1 1 1 0 0,-1 0-1 0 0,0-1 1 0 0,1 1-1 0 0,-3 3 1 0 0,5-5-158 0 0,0 0 0 0 0,-1 0 0 0 0,1-1-1 0 0,0 1 1 0 0,0 0 0 0 0,0 0 0 0 0,0-1 0 0 0,0 1 0 0 0,0 0 0 0 0,0 0 0 0 0,0 0 0 0 0,0-1 0 0 0,-1 1 0 0 0,1 0 0 0 0,0 0 0 0 0,0 0 0 0 0,0-1 0 0 0,0 1 0 0 0,-1 0 0 0 0,1 0 0 0 0,0 0 0 0 0,0 0 0 0 0,0 0-1 0 0,-1-1 1 0 0,1 1 0 0 0,0 0 0 0 0,0 0 0 0 0,-1 0 0 0 0,1 0 0 0 0,0 0 0 0 0,0 0 0 0 0,0 0 0 0 0,-1 0 0 0 0,1 0 0 0 0,0 0 0 0 0,0 0 0 0 0,-1 0 0 0 0,1 0 0 0 0,0 0 0 0 0,0 0 0 0 0,-1 0 0 0 0,1 0 0 0 0,0 0 0 0 0,0 0-1 0 0,0 1 1 0 0,-1-1 0 0 0,1 0 0 0 0,0 0 0 0 0,0 0 0 0 0,0 0 0 0 0,-1 0 0 0 0,1 1 0 0 0,0-1 0 0 0,0 0 0 0 0,0 0 0 0 0,0 0 0 0 0,-1 1 0 0 0,1-1 0 0 0,0 0 0 0 0,0 0 0 0 0,0-2-2141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6:47.063"/>
    </inkml:context>
    <inkml:brush xml:id="br0">
      <inkml:brushProperty name="width" value="0.025" units="cm"/>
      <inkml:brushProperty name="height" value="0.025" units="cm"/>
      <inkml:brushProperty name="color" value="#E71224"/>
    </inkml:brush>
  </inkml:definitions>
  <inkml:trace contextRef="#ctx0" brushRef="#br0">61 37 376 0 0,'-1'-1'451'0'0,"1"0"1"0"0,0 0-1 0 0,0 0 0 0 0,-1 0 1 0 0,1-1-1 0 0,-1 1 0 0 0,1 0 1 0 0,-1 1-1 0 0,1-1 1 0 0,-1 0-1 0 0,0 0 0 0 0,1 0 1 0 0,-1 0-1 0 0,0 0 0 0 0,0 1 1 0 0,1-1-1 0 0,-1 0 0 0 0,0 0 1 0 0,-2 0-1 0 0,-3-4 1966 0 0,6 5-2160 0 0,-29 18 2279 0 0,27-14-2483 0 0,0 0-1 0 0,0 0 1 0 0,1 0-1 0 0,0 0 1 0 0,0 1-1 0 0,0-1 1 0 0,0 0-1 0 0,1 0 1 0 0,-1 1-1 0 0,1-1 0 0 0,0 0 1 0 0,1 1-1 0 0,-1-1 1 0 0,1 0-1 0 0,0 1 1 0 0,0-1-1 0 0,0 0 1 0 0,0 0-1 0 0,1 0 1 0 0,0 0-1 0 0,0 0 1 0 0,0 0-1 0 0,0 0 0 0 0,1-1 1 0 0,-1 1-1 0 0,1-1 1 0 0,0 0-1 0 0,6 6 1 0 0,-8-8-41 0 0,1 0 0 0 0,-1 0 0 0 0,0-1 0 0 0,1 1-1 0 0,-1 0 1 0 0,0-1 0 0 0,1 1 0 0 0,-1-1 0 0 0,1 0 0 0 0,-1 1 0 0 0,1-1 0 0 0,-1 0 0 0 0,1 0 0 0 0,-1 0 0 0 0,1 0 0 0 0,-1 0 0 0 0,1 0-1 0 0,-1-1 1 0 0,1 1 0 0 0,-1 0 0 0 0,1-1 0 0 0,-1 1 0 0 0,0-1 0 0 0,1 0 0 0 0,-1 1 0 0 0,0-1 0 0 0,1 0 0 0 0,-1 0 0 0 0,0 0 0 0 0,0 0-1 0 0,0 0 1 0 0,0 0 0 0 0,0 0 0 0 0,0 0 0 0 0,0 0 0 0 0,0-1 0 0 0,0 1 0 0 0,0 0 0 0 0,-1 0 0 0 0,1-1 0 0 0,0-1 0 0 0,2-2-5 0 0,0-1 0 0 0,-1 0 0 0 0,0 0 0 0 0,0 0 1 0 0,0 0-1 0 0,-1 0 0 0 0,0 0 0 0 0,1-9 0 0 0,-2 12 4 0 0,0-1 0 0 0,0 0-1 0 0,-1 1 1 0 0,0-1 0 0 0,1 1-1 0 0,-1-1 1 0 0,-1 1 0 0 0,1-1 0 0 0,0 1-1 0 0,-1-1 1 0 0,1 1 0 0 0,-1 0-1 0 0,0 0 1 0 0,0 0 0 0 0,-1 0-1 0 0,1 0 1 0 0,-1 0 0 0 0,-5-4 0 0 0,7 6-8 0 0,-1 0 1 0 0,1 1 0 0 0,-1-1 0 0 0,0 0 0 0 0,1 1 0 0 0,-1-1 0 0 0,0 1-1 0 0,0-1 1 0 0,1 1 0 0 0,-1 0 0 0 0,0 0 0 0 0,0 0 0 0 0,0 0-1 0 0,1 0 1 0 0,-1 0 0 0 0,0 0 0 0 0,0 1 0 0 0,1-1 0 0 0,-1 1 0 0 0,0-1-1 0 0,0 1 1 0 0,1-1 0 0 0,-1 1 0 0 0,1 0 0 0 0,-1 0 0 0 0,1 0 0 0 0,-1 0-1 0 0,1 0 1 0 0,-1 0 0 0 0,1 1 0 0 0,0-1 0 0 0,0 0 0 0 0,-1 1-1 0 0,1-1 1 0 0,0 1 0 0 0,0-1 0 0 0,0 1 0 0 0,1-1 0 0 0,-2 3 0 0 0,0 1 6 0 0,0 0 0 0 0,0 0 0 0 0,0 0 0 0 0,1 0 0 0 0,0 1 0 0 0,0-1 0 0 0,0 0 1 0 0,1 0-1 0 0,0 1 0 0 0,0-1 0 0 0,0 0 0 0 0,0 1 0 0 0,1-1 0 0 0,0 0 1 0 0,0 0-1 0 0,0 0 0 0 0,5 10 0 0 0,-6-13-3 0 0,1 1 0 0 0,0-1 1 0 0,0 0-1 0 0,0 1 0 0 0,0-1 0 0 0,0 0 1 0 0,1 0-1 0 0,-1 0 0 0 0,1 0 1 0 0,-1 0-1 0 0,1 0 0 0 0,0 0 0 0 0,-1-1 1 0 0,1 1-1 0 0,0-1 0 0 0,0 1 0 0 0,1-1 1 0 0,-1 0-1 0 0,0 1 0 0 0,0-1 0 0 0,0 0 1 0 0,1-1-1 0 0,-1 1 0 0 0,1 0 0 0 0,-1-1 1 0 0,1 1-1 0 0,-1-1 0 0 0,0 0 0 0 0,1 1 1 0 0,-1-1-1 0 0,1-1 0 0 0,-1 1 0 0 0,1 0 1 0 0,-1-1-1 0 0,1 1 0 0 0,-1-1 0 0 0,1 1 1 0 0,3-3-1 0 0,-2 1-3 0 0,0-1 0 0 0,-1 1 1 0 0,1 0-1 0 0,-1-1 0 0 0,0 0 1 0 0,0 0-1 0 0,0 0 0 0 0,0 0 0 0 0,-1 0 1 0 0,1-1-1 0 0,-1 1 0 0 0,0-1 0 0 0,0 0 1 0 0,0 1-1 0 0,0-1 0 0 0,-1 0 0 0 0,1 0 1 0 0,-1 0-1 0 0,0 0 0 0 0,0-6 0 0 0,0 8-2 0 0,-1 0 0 0 0,0-1 0 0 0,0 1-1 0 0,0 0 1 0 0,0 0 0 0 0,0-1 0 0 0,0 1-1 0 0,0 0 1 0 0,-1-1 0 0 0,1 1-1 0 0,-1 0 1 0 0,0 0 0 0 0,0 0 0 0 0,0 0-1 0 0,0 0 1 0 0,0 0 0 0 0,0 0 0 0 0,0 0-1 0 0,-1 0 1 0 0,1 0 0 0 0,0 0 0 0 0,-1 1-1 0 0,0-1 1 0 0,1 1 0 0 0,-1-1-1 0 0,0 1 1 0 0,0 0 0 0 0,0-1 0 0 0,0 1-1 0 0,0 0 1 0 0,0 0 0 0 0,0 1 0 0 0,0-1-1 0 0,-1 0 1 0 0,1 1 0 0 0,0-1 0 0 0,-4 1-1 0 0,4-1-1 0 0,0 1-1 0 0,0 0 0 0 0,0 0 1 0 0,0 0-1 0 0,0 0 0 0 0,0 1 1 0 0,0-1-1 0 0,0 1 0 0 0,0-1 1 0 0,0 1-1 0 0,1-1 0 0 0,-1 1 1 0 0,0 0-1 0 0,0 0 0 0 0,0 0 1 0 0,1 0-1 0 0,-1 0 0 0 0,0 0 0 0 0,1 1 1 0 0,-1-1-1 0 0,1 1 0 0 0,0-1 1 0 0,-3 3-1 0 0,2 0 5 0 0,0-1-1 0 0,1 0 0 0 0,-1 1 1 0 0,0-1-1 0 0,1 1 1 0 0,0 0-1 0 0,0 0 0 0 0,0-1 1 0 0,0 1-1 0 0,1 0 1 0 0,-1 0-1 0 0,1 5 1 0 0,0-7 3 0 0,0 1 1 0 0,0 0 0 0 0,0 0-1 0 0,0 0 1 0 0,0-1-1 0 0,1 1 1 0 0,-1 0 0 0 0,1 0-1 0 0,0-1 1 0 0,-1 1 0 0 0,2 0-1 0 0,-1-1 1 0 0,0 1-1 0 0,0-1 1 0 0,1 1 0 0 0,-1-1-1 0 0,1 0 1 0 0,0 0 0 0 0,-1 1-1 0 0,1-1 1 0 0,0 0 0 0 0,1-1-1 0 0,-1 1 1 0 0,0 0-1 0 0,0-1 1 0 0,1 1 0 0 0,-1-1-1 0 0,1 0 1 0 0,-1 1 0 0 0,1-1-1 0 0,0 0 1 0 0,-1-1 0 0 0,1 1-1 0 0,0 0 1 0 0,-1-1-1 0 0,1 0 1 0 0,0 0 0 0 0,4 0-1 0 0,-4 0-1 0 0,-1-1 0 0 0,1 1-1 0 0,-1-1 1 0 0,0 0-1 0 0,1 0 1 0 0,-1 0 0 0 0,0 0-1 0 0,0 0 1 0 0,0-1-1 0 0,0 1 1 0 0,0-1 0 0 0,0 1-1 0 0,0-1 1 0 0,0 0 0 0 0,-1 0-1 0 0,1 0 1 0 0,0 0-1 0 0,-1 0 1 0 0,0 0 0 0 0,1 0-1 0 0,-1 0 1 0 0,0-1-1 0 0,0 1 1 0 0,-1 0 0 0 0,1-1-1 0 0,0 1 1 0 0,-1 0-1 0 0,1-1 1 0 0,-1-4 0 0 0,1 5-3 0 0,-1 0-1 0 0,0-1 1 0 0,0 1 0 0 0,0 0 0 0 0,0-1 0 0 0,0 1-1 0 0,-1 0 1 0 0,1-1 0 0 0,-1 1 0 0 0,1 0 0 0 0,-1 0 0 0 0,0 0-1 0 0,0-1 1 0 0,0 1 0 0 0,0 0 0 0 0,0 0 0 0 0,-1 0-1 0 0,1 0 1 0 0,0 1 0 0 0,-1-1 0 0 0,0 0 0 0 0,1 1 0 0 0,-1-1-1 0 0,0 1 1 0 0,0-1 0 0 0,0 1 0 0 0,0 0 0 0 0,0 0-1 0 0,0 0 1 0 0,0 0 0 0 0,0 0 0 0 0,-3-1 0 0 0,3 2-5 0 0,1 0 1 0 0,-1-1-1 0 0,0 1 0 0 0,1 0 1 0 0,-1 0-1 0 0,1 0 1 0 0,-1 1-1 0 0,0-1 1 0 0,1 0-1 0 0,-1 0 1 0 0,0 1-1 0 0,1-1 0 0 0,-1 1 1 0 0,1 0-1 0 0,-1-1 1 0 0,1 1-1 0 0,0 0 1 0 0,-1 0-1 0 0,1 0 0 0 0,0 0 1 0 0,-1 0-1 0 0,1 0 1 0 0,0 0-1 0 0,0 0 1 0 0,0 1-1 0 0,0-1 1 0 0,0 0-1 0 0,0 1 0 0 0,0-1 1 0 0,0 1-1 0 0,1-1 1 0 0,-1 1-1 0 0,1-1 1 0 0,-1 1-1 0 0,1-1 1 0 0,-1 4-1 0 0,0-3 4 0 0,1 0 0 0 0,-1 1 0 0 0,1-1 0 0 0,0 0 0 0 0,0 1 0 0 0,0-1 0 0 0,0 0-1 0 0,0 1 1 0 0,1-1 0 0 0,-1 0 0 0 0,1 0 0 0 0,-1 1 0 0 0,1-1 0 0 0,0 0 0 0 0,0 0 0 0 0,0 0 0 0 0,0 0 0 0 0,0 0 0 0 0,0 0 0 0 0,0 0 0 0 0,1 0 0 0 0,-1 0 0 0 0,1 0-1 0 0,0-1 1 0 0,2 3 0 0 0,-2-3 3 0 0,0 0 0 0 0,-1 0 0 0 0,1-1 0 0 0,0 1 0 0 0,0-1 0 0 0,-1 1 0 0 0,1-1 0 0 0,0 0 0 0 0,0 0 0 0 0,-1 0 0 0 0,1 0 0 0 0,0 0 0 0 0,0 0 0 0 0,0 0 0 0 0,-1 0 0 0 0,1-1 0 0 0,0 1 0 0 0,0-1 0 0 0,-1 1 0 0 0,1-1 0 0 0,0 0 0 0 0,-1 0 0 0 0,1 0 0 0 0,-1 0 0 0 0,1 0 0 0 0,-1 0 0 0 0,1 0 0 0 0,-1 0 0 0 0,0 0 0 0 0,1-1 0 0 0,-1 1 0 0 0,0-1 0 0 0,0 1 0 0 0,0-1 0 0 0,0 1 0 0 0,0-1 0 0 0,-1 1 0 0 0,1-1-1 0 0,0 0 1 0 0,-1 1 0 0 0,1-4 0 0 0,0 4-5 0 0,0-1 0 0 0,-1 1 0 0 0,1 0-1 0 0,-1-1 1 0 0,0 1 0 0 0,1 0-1 0 0,-1-1 1 0 0,0 1 0 0 0,0 0-1 0 0,0-1 1 0 0,0 1 0 0 0,0-1-1 0 0,0 1 1 0 0,0 0 0 0 0,0-1 0 0 0,-1 1-1 0 0,1 0 1 0 0,0-1 0 0 0,-1 1-1 0 0,1 0 1 0 0,-1 0 0 0 0,0-1-1 0 0,1 1 1 0 0,-1 0 0 0 0,0 0 0 0 0,0 0-1 0 0,1 0 1 0 0,-1 0 0 0 0,0 0-1 0 0,0 0 1 0 0,0 0 0 0 0,0 0-1 0 0,-1 0 1 0 0,1 0 0 0 0,0 1-1 0 0,0-1 1 0 0,0 0 0 0 0,-1 1 0 0 0,1-1-1 0 0,0 1 1 0 0,-1 0 0 0 0,1-1-1 0 0,0 1 1 0 0,-1 0 0 0 0,1 0-1 0 0,0 0 1 0 0,-1 0 0 0 0,1 0 0 0 0,-1 0-1 0 0,1 0 1 0 0,0 0 0 0 0,-1 1-1 0 0,-2 0 1 0 0,5-1 2 0 0,0 0 0 0 0,0 0 0 0 0,0 0 0 0 0,0 0-1 0 0,0 0 1 0 0,0 0 0 0 0,-1 0 0 0 0,1 1 0 0 0,0-1 0 0 0,0 0 0 0 0,0 1 0 0 0,0-1 0 0 0,-1 1-1 0 0,1-1 1 0 0,0 1 0 0 0,0-1 0 0 0,-1 1 0 0 0,1-1 0 0 0,0 1 0 0 0,-1 0 0 0 0,1-1 0 0 0,-1 1-1 0 0,1 0 1 0 0,-1-1 0 0 0,1 1 0 0 0,-1 0 0 0 0,0 0 0 0 0,1 0 0 0 0,-1-1 0 0 0,0 1 0 0 0,1 0-1 0 0,-1 0 1 0 0,0 0 0 0 0,0 0 0 0 0,0 0 0 0 0,0 0 0 0 0,0-1 0 0 0,0 1 0 0 0,0 0 0 0 0,0 0-1 0 0,0 0 1 0 0,0 0 0 0 0,-1 0 0 0 0,1 0 0 0 0,0-1 0 0 0,-1 1 0 0 0,0 2 0 0 0,2-4 5 0 0,0 0 1 0 0,0 0-1 0 0,0 0 1 0 0,0 0-1 0 0,0 0 0 0 0,0 0 1 0 0,0 0-1 0 0,-1 0 1 0 0,1 0-1 0 0,0 0 1 0 0,-1 0-1 0 0,1 0 1 0 0,-1 0-1 0 0,0-1 0 0 0,1 1 1 0 0,-1 0-1 0 0,0 0 1 0 0,1-1-1 0 0,-1 1 1 0 0,0 0-1 0 0,0-1 1 0 0,0 1-1 0 0,0 0 1 0 0,0 0-1 0 0,-1-1 0 0 0,1 1 1 0 0,0 0-1 0 0,0 0 1 0 0,-1-1-1 0 0,1 1 1 0 0,-1 0-1 0 0,1 0 1 0 0,-1 0-1 0 0,0 0 0 0 0,1-1 1 0 0,-1 1-1 0 0,0 0 1 0 0,0 0-1 0 0,0 0 1 0 0,0 1-1 0 0,0-1 1 0 0,0 0-1 0 0,0 0 1 0 0,0 0-1 0 0,0 1 0 0 0,0-1 1 0 0,0 1-1 0 0,-2-2 1 0 0,0 1-32 0 0,1 0 0 0 0,0-1-1 0 0,-1 1 1 0 0,1 0 0 0 0,0 0 0 0 0,-1 1 0 0 0,1-1 0 0 0,-1 0 0 0 0,0 1 0 0 0,1 0-1 0 0,-1-1 1 0 0,1 1 0 0 0,-1 0 0 0 0,0 1 0 0 0,1-1 0 0 0,-1 0 0 0 0,1 1 0 0 0,-1-1-1 0 0,1 1 1 0 0,-1 0 0 0 0,1 0 0 0 0,-1 0 0 0 0,1 0 0 0 0,-3 2 0 0 0,-3 12-2591 0 0,1 37-9284 0 0,7-48 11633 0 0,-1 17-1926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4.106"/>
    </inkml:context>
    <inkml:brush xml:id="br0">
      <inkml:brushProperty name="width" value="0.025" units="cm"/>
      <inkml:brushProperty name="height" value="0.025" units="cm"/>
      <inkml:brushProperty name="color" value="#E71224"/>
    </inkml:brush>
  </inkml:definitions>
  <inkml:trace contextRef="#ctx0" brushRef="#br0">35 207 2996 0 0,'-13'-19'7836'0'0,"6"-6"-3491"0"0,2-36-2104 0 0,2 22-2293 0 0,-3-24 16 0 0,11 129-25 0 0,3 0 1 0 0,26 102 0 0 0,-27-137 35 0 0,6 9 82 0 0,-10-31-40 0 0,0 1-1 0 0,0-1 1 0 0,0 1 0 0 0,-2-1 0 0 0,2 12 0 0 0,-9-46-4315 0 0,-5-25-6420 0 0,11 43 8968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4.718"/>
    </inkml:context>
    <inkml:brush xml:id="br0">
      <inkml:brushProperty name="width" value="0.025" units="cm"/>
      <inkml:brushProperty name="height" value="0.025" units="cm"/>
      <inkml:brushProperty name="color" value="#E71224"/>
    </inkml:brush>
  </inkml:definitions>
  <inkml:trace contextRef="#ctx0" brushRef="#br0">16 53 4876 0 0,'-15'8'7475'0'0,"17"-6"-3897"0"0,31-9-2997 0 0,-4 0-390 0 0,238-4 203 0 0,-267 11-533 0 0,1 0 0 0 0,-1 1 0 0 0,0-1 0 0 0,0 0 1 0 0,1 0-1 0 0,-1 0 0 0 0,0 0 0 0 0,1 0 0 0 0,-1 1 0 0 0,0-1 1 0 0,1 0-1 0 0,-1 0 0 0 0,0 0 0 0 0,1 0 0 0 0,-1 0 0 0 0,0 0 0 0 0,1 0 1 0 0,-1 0-1 0 0,0 0 0 0 0,1 0 0 0 0,-1-1 0 0 0,0 1 0 0 0,0 0 0 0 0,1 0 1 0 0,-1 0-1 0 0,0 0 0 0 0,1 0 0 0 0,-1-1 0 0 0,0 1 0 0 0,0 0 1 0 0,1 0-1 0 0,-1 0 0 0 0,0-1 0 0 0,0 1 0 0 0,1 0 0 0 0,-1 0 0 0 0,0-1 1 0 0,0 1-1 0 0,0 0 0 0 0,1 0 0 0 0,-1-1 0 0 0,0 1 0 0 0,0 0 0 0 0,0-1 1 0 0,0 1-1 0 0,0 0 0 0 0,0-1 0 0 0,0 0 0 0 0,6-15-5828 0 0,0 8 3827 0 0,-1 1 376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5.405"/>
    </inkml:context>
    <inkml:brush xml:id="br0">
      <inkml:brushProperty name="width" value="0.025" units="cm"/>
      <inkml:brushProperty name="height" value="0.025" units="cm"/>
      <inkml:brushProperty name="color" value="#E71224"/>
    </inkml:brush>
  </inkml:definitions>
  <inkml:trace contextRef="#ctx0" brushRef="#br0">307 0 1088 0 0,'-12'34'7334'0'0,"0"30"-3393"0"0,2-8-2836 0 0,7-45-925 0 0,-1-1 0 0 0,-1 0 0 0 0,1 0 0 0 0,-2 0 0 0 0,1-1 0 0 0,-1 0 0 0 0,-1 0 0 0 0,0 0 1 0 0,-13 12-1 0 0,14-15-149 0 0,0 0 0 0 0,0-1 0 0 0,-1 0 0 0 0,0 0 0 0 0,0 0 0 0 0,0-1 0 0 0,-1 0 0 0 0,1-1 0 0 0,-1 1 1 0 0,0-1-1 0 0,0-1 0 0 0,-14 3 0 0 0,18-5-32 0 0,0 0 0 0 0,-1 0-1 0 0,1-1 1 0 0,0 0 0 0 0,0 0 0 0 0,0 0 0 0 0,0 0 0 0 0,0-1 0 0 0,0 0 0 0 0,0 1 0 0 0,0-2 0 0 0,0 1 0 0 0,1 0-1 0 0,-1-1 1 0 0,1 1 0 0 0,0-1 0 0 0,0 0 0 0 0,0 0 0 0 0,0 0 0 0 0,0 0 0 0 0,1-1 0 0 0,-1 1 0 0 0,1-1 0 0 0,0 0-1 0 0,0 0 1 0 0,0 1 0 0 0,1-1 0 0 0,-1 0 0 0 0,1-1 0 0 0,0 1 0 0 0,0 0 0 0 0,0 0 0 0 0,1 0 0 0 0,0-1 0 0 0,0-5-1 0 0,1 8 0 0 0,0 0 1 0 0,0 0-1 0 0,0 0 0 0 0,0 1 0 0 0,1-1 0 0 0,-1 0 0 0 0,1 0 0 0 0,-1 1 0 0 0,1-1 0 0 0,0 1 0 0 0,-1-1 0 0 0,1 1 0 0 0,0 0 0 0 0,0 0 0 0 0,0 0 0 0 0,0 0 0 0 0,0 0 0 0 0,0 0 0 0 0,1 0 0 0 0,-1 1 0 0 0,0-1 0 0 0,0 1 0 0 0,0 0 0 0 0,1-1 0 0 0,-1 1 1 0 0,0 0-1 0 0,0 0 0 0 0,1 1 0 0 0,1-1 0 0 0,10 1-12 0 0,0 0 0 0 0,-1 0 0 0 0,19 6 0 0 0,-18-4 90 0 0,0 2-1 0 0,0 0 0 0 0,0 0 0 0 0,-1 1 0 0 0,23 14 0 0 0,-29-15-14 0 0,0-1 0 0 0,-1 1 0 0 0,0 1-1 0 0,0-1 1 0 0,-1 1 0 0 0,1 0 0 0 0,-1 0 0 0 0,0 1 0 0 0,-1-1-1 0 0,0 1 1 0 0,0 0 0 0 0,5 11 0 0 0,2 5 129 0 0,-5-17-2094 0 0,-4-14-5612 0 0,1-4 2822 0 0,-1 6 2757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01.886"/>
    </inkml:context>
    <inkml:brush xml:id="br0">
      <inkml:brushProperty name="width" value="0.025" units="cm"/>
      <inkml:brushProperty name="height" value="0.025" units="cm"/>
      <inkml:brushProperty name="color" value="#E71224"/>
    </inkml:brush>
  </inkml:definitions>
  <inkml:trace contextRef="#ctx0" brushRef="#br0">81 89 28 0 0,'-1'0'614'0'0,"-1"0"-1"0"0,1 1 1 0 0,-1-1-1 0 0,1 0 1 0 0,0 1 0 0 0,-1-1-1 0 0,1 1 1 0 0,0 0-1 0 0,-1-1 1 0 0,1 1 0 0 0,0 0-1 0 0,0 0 1 0 0,0 0-1 0 0,0-1 1 0 0,0 1 0 0 0,-2 3-1 0 0,-17 25 2772 0 0,-3 33-2301 0 0,18-35-589 0 0,1 0 0 0 0,1 1 1 0 0,0 46-1 0 0,25-125 152 0 0,4-30-642 0 0,12-34-25 0 0,-33 104 8 0 0,0 0 1 0 0,1 1 0 0 0,0-1-1 0 0,0 1 1 0 0,1 1-1 0 0,1-1 1 0 0,15-15 0 0 0,-23 25 10 0 0,1-1 0 0 0,-1 1 0 0 0,0 0 0 0 0,1-1 0 0 0,-1 1 0 0 0,0 0 0 0 0,1-1 0 0 0,-1 1 1 0 0,1 0-1 0 0,-1 0 0 0 0,0-1 0 0 0,1 1 0 0 0,-1 0 0 0 0,1 0 0 0 0,-1 0 0 0 0,1 0 0 0 0,-1-1 1 0 0,1 1-1 0 0,-1 0 0 0 0,1 0 0 0 0,-1 0 0 0 0,0 0 0 0 0,1 0 0 0 0,-1 0 0 0 0,1 0 0 0 0,-1 0 1 0 0,1 0-1 0 0,-1 1 0 0 0,1-1 0 0 0,-1 0 0 0 0,1 0 0 0 0,-1 0 0 0 0,1 0 0 0 0,-1 1 0 0 0,0-1 0 0 0,1 0 1 0 0,-1 0-1 0 0,0 1 0 0 0,1-1 0 0 0,-1 0 0 0 0,1 1 0 0 0,-1 0 0 0 0,10 27 39 0 0,-6 37 47 0 0,1 172 48 0 0,2-168 134 0 0,-7-69-199 0 0,0-37 226 0 0,0 28-286 0 0,-1 0-1 0 0,-1 0 1 0 0,0 0-1 0 0,0 1 1 0 0,-1-1-1 0 0,0 1 1 0 0,0-1-1 0 0,-1 1 1 0 0,0 0-1 0 0,-6-9 1 0 0,7 12-7 0 0,0 0 1 0 0,0 1 0 0 0,-1-1 0 0 0,1 0 0 0 0,-1 1 0 0 0,0 0-1 0 0,-1 0 1 0 0,1 0 0 0 0,-1 1 0 0 0,0-1 0 0 0,0 1 0 0 0,0 0-1 0 0,0 0 1 0 0,0 1 0 0 0,-1 0 0 0 0,-5-2 0 0 0,9 3-51 0 0,1 1 1 0 0,0 0-1 0 0,0 0 0 0 0,0 0 1 0 0,0 0-1 0 0,-1 0 1 0 0,1 0-1 0 0,0 0 0 0 0,0 0 1 0 0,0 0-1 0 0,0 1 1 0 0,-1-1-1 0 0,1 1 0 0 0,0-1 1 0 0,0 1-1 0 0,0-1 1 0 0,0 1-1 0 0,0-1 1 0 0,0 1-1 0 0,0 0 0 0 0,0-1 1 0 0,0 1-1 0 0,0 0 1 0 0,1 0-1 0 0,-1 0 0 0 0,0 0 1 0 0,0 0-1 0 0,1 0 1 0 0,-1 0-1 0 0,1 0 0 0 0,-2 2 1 0 0,-1 10-4433 0 0,1 0-4669 0 0,2-6 7042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5.744"/>
    </inkml:context>
    <inkml:brush xml:id="br0">
      <inkml:brushProperty name="width" value="0.025" units="cm"/>
      <inkml:brushProperty name="height" value="0.025" units="cm"/>
      <inkml:brushProperty name="color" value="#E71224"/>
    </inkml:brush>
  </inkml:definitions>
  <inkml:trace contextRef="#ctx0" brushRef="#br0">1 0 388 0 0,'2'1'8376'0'0,"4"1"-4109"0"0,32 10-2209 0 0,165-3-1222 0 0,-202-8-925 0 0,-1-1-1 0 0,0 0 0 0 0,0 0 1 0 0,0 0-1 0 0,1 0 0 0 0,-1 0 1 0 0,0 0-1 0 0,0 0 0 0 0,0 0 0 0 0,1 0 1 0 0,-1 0-1 0 0,0 0 0 0 0,0 0 1 0 0,1 0-1 0 0,-1 0 0 0 0,0 0 0 0 0,0 0 1 0 0,0 0-1 0 0,1 0 0 0 0,-1 0 1 0 0,0 0-1 0 0,0 0 0 0 0,0 0 1 0 0,1-1-1 0 0,-1 1 0 0 0,0 0 0 0 0,0 0 1 0 0,0 0-1 0 0,0 0 0 0 0,1 0 1 0 0,-1-1-1 0 0,0 1 0 0 0,0 0 1 0 0,0 0-1 0 0,0 0 0 0 0,0 0 0 0 0,1-1 1 0 0,-1 1-1 0 0,0 0 0 0 0,0 0 1 0 0,0-1-1 0 0,0 1 0 0 0,0 0 0 0 0,0 0 1 0 0,0 0-1 0 0,0-1 0 0 0,0 1 1 0 0,0 0-1 0 0,0 0 0 0 0,0 0 1 0 0,0-1-1 0 0,0 1 0 0 0,0 0 0 0 0,0 0 1 0 0,0-1-1 0 0,0 1 0 0 0,0 0 1 0 0,0 0-1 0 0,-1 0 0 0 0,1-1 0 0 0,0 1 1 0 0,0 0-1 0 0,0 0 0 0 0,0 0 1 0 0,0 0-1 0 0,-1-1 0 0 0,1 1 1 0 0,0 0-1 0 0,0 0 0 0 0,-13-10-6228 0 0,6 9 3958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6.088"/>
    </inkml:context>
    <inkml:brush xml:id="br0">
      <inkml:brushProperty name="width" value="0.025" units="cm"/>
      <inkml:brushProperty name="height" value="0.025" units="cm"/>
      <inkml:brushProperty name="color" value="#E71224"/>
    </inkml:brush>
  </inkml:definitions>
  <inkml:trace contextRef="#ctx0" brushRef="#br0">3 29 916 0 0,'0'1'363'0'0,"0"0"-1"0"0,-1 0 1 0 0,1 0-1 0 0,0 0 1 0 0,-1 0 0 0 0,1 0-1 0 0,0 1 1 0 0,0-1-1 0 0,0 0 1 0 0,0 0 0 0 0,0 0-1 0 0,0 0 1 0 0,0 1-1 0 0,0-1 1 0 0,1 0-1 0 0,-1 0 1 0 0,0 0 0 0 0,1 0-1 0 0,-1 0 1 0 0,1 0-1 0 0,-1 0 1 0 0,1 0 0 0 0,0 0-1 0 0,-1 0 1 0 0,1 0-1 0 0,0 0 1 0 0,1 1-1 0 0,0-1-53 0 0,0 0 0 0 0,0 0 0 0 0,0 0-1 0 0,1 0 1 0 0,-1-1 0 0 0,0 1-1 0 0,0-1 1 0 0,1 0 0 0 0,-1 1-1 0 0,0-1 1 0 0,1 0 0 0 0,-1 0-1 0 0,3-1 1 0 0,11-1-110 0 0,1-1 1 0 0,-1-1-1 0 0,18-6 0 0 0,-21 6 150 0 0,23-1-605 0 0,4-4-2013 0 0,-20-9-6139 0 0,-14 12 6136 0 0,3 1 209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6.544"/>
    </inkml:context>
    <inkml:brush xml:id="br0">
      <inkml:brushProperty name="width" value="0.025" units="cm"/>
      <inkml:brushProperty name="height" value="0.025" units="cm"/>
      <inkml:brushProperty name="color" value="#E71224"/>
    </inkml:brush>
  </inkml:definitions>
  <inkml:trace contextRef="#ctx0" brushRef="#br0">125 1 2668 0 0,'-56'30'8977'0'0,"50"-25"-8417"0"0,0-1 0 0 0,0 1 0 0 0,0 0 0 0 0,1 1 0 0 0,-8 8 0 0 0,10-9-471 0 0,-1 1 0 0 0,1-1 0 0 0,0 1 1 0 0,1 0-1 0 0,-1 0 0 0 0,1 0 1 0 0,0 1-1 0 0,1-1 0 0 0,-1 0 0 0 0,1 1 1 0 0,1-1-1 0 0,-1 1 0 0 0,1-1 0 0 0,0 1 1 0 0,1-1-1 0 0,1 12 0 0 0,-1-11-47 0 0,0 0 0 0 0,1 0 0 0 0,0 0 0 0 0,0-1 0 0 0,1 1 0 0 0,0 0 0 0 0,0-1 0 0 0,0 0 0 0 0,1 1 0 0 0,0-1 0 0 0,0-1 0 0 0,1 1 0 0 0,-1-1 0 0 0,1 1 0 0 0,0-1 0 0 0,1-1 0 0 0,-1 1 0 0 0,1-1 0 0 0,0 0 0 0 0,0 0 0 0 0,11 4 0 0 0,-12-5-42 0 0,1-2-1 0 0,-1 1 1 0 0,1-1 0 0 0,-1 0 0 0 0,1 0 0 0 0,0 0-1 0 0,-1-1 1 0 0,1 0 0 0 0,0 0 0 0 0,0 0-1 0 0,-1-1 1 0 0,1 1 0 0 0,-1-2 0 0 0,1 1 0 0 0,0-1-1 0 0,-1 1 1 0 0,0-1 0 0 0,1-1 0 0 0,-1 1-1 0 0,0-1 1 0 0,0 0 0 0 0,-1 0 0 0 0,1 0 0 0 0,-1-1-1 0 0,1 0 1 0 0,-1 0 0 0 0,6-7 0 0 0,-7 7 26 0 0,0 0 0 0 0,0-1 0 0 0,-1 1 1 0 0,1-1-1 0 0,-1 0 0 0 0,0 1 0 0 0,0-1 1 0 0,-1 0-1 0 0,1 0 0 0 0,-1 0 0 0 0,0 0 0 0 0,-1-1 1 0 0,1 1-1 0 0,-1 0 0 0 0,0 0 0 0 0,0 0 1 0 0,0-1-1 0 0,-1 1 0 0 0,0 0 0 0 0,0 0 1 0 0,0 0-1 0 0,-1 0 0 0 0,0 0 0 0 0,0 0 1 0 0,0 1-1 0 0,0-1 0 0 0,-1 1 0 0 0,-4-7 1 0 0,4 7-12 0 0,0-1 0 0 0,0 0 0 0 0,-1 1 0 0 0,0-1 0 0 0,0 1 0 0 0,0 0 0 0 0,0 0 1 0 0,0 1-1 0 0,-1-1 0 0 0,0 1 0 0 0,0 0 0 0 0,0 0 0 0 0,0 1 0 0 0,0-1 0 0 0,0 1 1 0 0,-1 1-1 0 0,1-1 0 0 0,-1 1 0 0 0,0-1 0 0 0,1 1 0 0 0,-1 1 0 0 0,0-1 0 0 0,1 1 0 0 0,-1 0 1 0 0,-9 2-1 0 0,10-1-130 0 0,0 1 1 0 0,0 0-1 0 0,0 0 1 0 0,0 0-1 0 0,1 0 1 0 0,-1 1-1 0 0,1 0 1 0 0,0 0-1 0 0,-1 0 1 0 0,2 0-1 0 0,-1 1 0 0 0,-7 7 1 0 0,9-8-588 0 0,-1 1 0 0 0,1-1-1 0 0,0 1 1 0 0,0-1 0 0 0,0 1 0 0 0,0 0 0 0 0,1 0-1 0 0,-1 0 1 0 0,1 0 0 0 0,-1 6 0 0 0,2-9 380 0 0,0 0-1 0 0,0 0 1 0 0,0 1 0 0 0,1-1 0 0 0,-1 0-1 0 0,0 0 1 0 0,1 1 0 0 0,-1-1 0 0 0,0 0 0 0 0,1 0-1 0 0,-1 0 1 0 0,1 0 0 0 0,0 0 0 0 0,-1 1-1 0 0,1-1 1 0 0,0 0 0 0 0,0-1 0 0 0,1 3-1 0 0,0-1-299 0 0,8 8-1586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7.011"/>
    </inkml:context>
    <inkml:brush xml:id="br0">
      <inkml:brushProperty name="width" value="0.025" units="cm"/>
      <inkml:brushProperty name="height" value="0.025" units="cm"/>
      <inkml:brushProperty name="color" value="#E71224"/>
    </inkml:brush>
  </inkml:definitions>
  <inkml:trace contextRef="#ctx0" brushRef="#br0">71 1 92 0 0,'-29'5'9290'0'0,"5"11"-5194"0"0,23-15-4033 0 0,0 0 0 0 0,0 0 1 0 0,0 0-1 0 0,1 1 0 0 0,-1-1 1 0 0,0 0-1 0 0,1 1 0 0 0,-1-1 1 0 0,1 0-1 0 0,-1 1 0 0 0,1-1 1 0 0,0 1-1 0 0,0-1 0 0 0,0 1 1 0 0,0-1-1 0 0,0 0 0 0 0,0 1 1 0 0,0-1-1 0 0,0 1 0 0 0,0-1 1 0 0,0 1-1 0 0,1-1 0 0 0,-1 0 1 0 0,1 1-1 0 0,-1-1 0 0 0,1 1 1 0 0,0-1-1 0 0,-1 0 0 0 0,1 0 1 0 0,0 0-1 0 0,0 1 0 0 0,0-1 1 0 0,0 0-1 0 0,0 0 0 0 0,0 0 1 0 0,0 0-1 0 0,0 0 0 0 0,0 0 0 0 0,2 0 1 0 0,0 1 20 0 0,-1 0-1 0 0,1 0 1 0 0,0 0 0 0 0,0-1 0 0 0,0 1-1 0 0,0-1 1 0 0,1 0 0 0 0,-1 0 0 0 0,0 0 0 0 0,0 0-1 0 0,1-1 1 0 0,4 1 0 0 0,-7-1-70 0 0,1 0-1 0 0,-1 1 1 0 0,0-1 0 0 0,0 0 0 0 0,0 0-1 0 0,0-1 1 0 0,0 1 0 0 0,0 0-1 0 0,0 0 1 0 0,0 0 0 0 0,0-1 0 0 0,0 1-1 0 0,0 0 1 0 0,0-1 0 0 0,0 1 0 0 0,0-1-1 0 0,0 1 1 0 0,0-1 0 0 0,0 0-1 0 0,0 1 1 0 0,0-1 0 0 0,-1 0 0 0 0,1 0-1 0 0,0 0 1 0 0,-1 1 0 0 0,1-1 0 0 0,0 0-1 0 0,-1 0 1 0 0,1 0 0 0 0,-1 0-1 0 0,1 0 1 0 0,-1 0 0 0 0,0 0 0 0 0,1 0-1 0 0,-1 0 1 0 0,0 0 0 0 0,0 0-1 0 0,0 0 1 0 0,1-2 0 0 0,-1 2-18 0 0,-1-1 1 0 0,1 1-1 0 0,0 0 1 0 0,0-1-1 0 0,0 1 1 0 0,-1-1 0 0 0,1 1-1 0 0,-1 0 1 0 0,1 0-1 0 0,-1-1 1 0 0,1 1-1 0 0,-1 0 1 0 0,0 0-1 0 0,1 0 1 0 0,-1 0-1 0 0,0-1 1 0 0,0 1-1 0 0,0 0 1 0 0,0 1-1 0 0,0-1 1 0 0,0 0-1 0 0,0 0 1 0 0,0 0-1 0 0,-1 1 1 0 0,1-1-1 0 0,0 0 1 0 0,0 1-1 0 0,-1-1 1 0 0,1 1-1 0 0,0-1 1 0 0,-1 1-1 0 0,1 0 1 0 0,0 0-1 0 0,-1 0 1 0 0,1 0-1 0 0,0 0 1 0 0,-3 0-1 0 0,-1 0-382 0 0,1 0 0 0 0,-1 0-1 0 0,0 1 1 0 0,0 0 0 0 0,0 0-1 0 0,0 0 1 0 0,1 1 0 0 0,-1-1 0 0 0,-4 3-1 0 0,-6-3-3886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7.937"/>
    </inkml:context>
    <inkml:brush xml:id="br0">
      <inkml:brushProperty name="width" value="0.025" units="cm"/>
      <inkml:brushProperty name="height" value="0.025" units="cm"/>
      <inkml:brushProperty name="color" value="#E71224"/>
    </inkml:brush>
  </inkml:definitions>
  <inkml:trace contextRef="#ctx0" brushRef="#br0">141 54 28 0 0,'-2'-1'845'0'0,"-35"-17"7578"0"0,-2-3-5050 0 0,38 20-3352 0 0,0 1 0 0 0,-1-1 0 0 0,1 0 0 0 0,0 1 0 0 0,0 0-1 0 0,0-1 1 0 0,0 1 0 0 0,0 0 0 0 0,0-1 0 0 0,0 1 0 0 0,-1 0 0 0 0,1 0 0 0 0,0 0-1 0 0,0 0 1 0 0,0 0 0 0 0,-1 0 0 0 0,1 0 0 0 0,0 1 0 0 0,0-1 0 0 0,0 0 0 0 0,0 1-1 0 0,0-1 1 0 0,0 0 0 0 0,0 1 0 0 0,-2 0 0 0 0,1 1 22 0 0,0 0 0 0 0,0-1 1 0 0,0 1-1 0 0,0 0 0 0 0,1 0 1 0 0,-1 1-1 0 0,0-1 0 0 0,1 0 0 0 0,0 0 1 0 0,-3 5-1 0 0,2-2 5 0 0,0-1 0 0 0,1 1 0 0 0,-1-1 0 0 0,1 1 0 0 0,0 0 0 0 0,0-1 0 0 0,1 1 0 0 0,-1 0-1 0 0,1 0 1 0 0,0 0 0 0 0,0-1 0 0 0,2 9 0 0 0,-1-10-44 0 0,0 0 0 0 0,0 0-1 0 0,0 0 1 0 0,1 0 0 0 0,-1-1-1 0 0,1 1 1 0 0,0 0 0 0 0,0-1 0 0 0,0 0-1 0 0,0 1 1 0 0,0-1 0 0 0,0 0-1 0 0,1 0 1 0 0,-1 0 0 0 0,1 0-1 0 0,-1 0 1 0 0,1-1 0 0 0,0 1 0 0 0,0-1-1 0 0,0 1 1 0 0,-1-1 0 0 0,1 0-1 0 0,0-1 1 0 0,1 1 0 0 0,-1 0-1 0 0,0-1 1 0 0,0 1 0 0 0,0-1 0 0 0,0 0-1 0 0,0 0 1 0 0,0-1 0 0 0,1 1-1 0 0,-1 0 1 0 0,0-1 0 0 0,0 0-1 0 0,5-2 1 0 0,-3 2-10 0 0,-1-1-1 0 0,1 0 0 0 0,-1-1 1 0 0,1 1-1 0 0,-1-1 0 0 0,0 0 1 0 0,0 0-1 0 0,0 0 1 0 0,0 0-1 0 0,-1-1 0 0 0,1 0 1 0 0,-1 1-1 0 0,0-1 1 0 0,0 0-1 0 0,0-1 0 0 0,-1 1 1 0 0,1 0-1 0 0,-1-1 0 0 0,0 0 1 0 0,-1 1-1 0 0,1-1 1 0 0,1-8-1 0 0,-8-53 1461 0 0,-1 132-570 0 0,8-45-678 0 0,3 42 132 0 0,2 0 0 0 0,21 78 0 0 0,-24-122 555 0 0,-3-9-3538 0 0,-2-32-6744 0 0,3 9 6747 0 0,2-7-913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8.439"/>
    </inkml:context>
    <inkml:brush xml:id="br0">
      <inkml:brushProperty name="width" value="0.025" units="cm"/>
      <inkml:brushProperty name="height" value="0.025" units="cm"/>
      <inkml:brushProperty name="color" value="#E71224"/>
    </inkml:brush>
  </inkml:definitions>
  <inkml:trace contextRef="#ctx0" brushRef="#br0">0 4 1348 0 0,'4'0'7123'0'0,"7"0"-3470"0"0,32 0-3017 0 0,-25-1 181 0 0,-7 0-598 0 0,-1 0 1 0 0,1 0-1 0 0,-1 1 0 0 0,1 1 0 0 0,0 0 0 0 0,-1 0 0 0 0,20 5 0 0 0,-27-4-156 0 0,0-1 0 0 0,0 1-1 0 0,0 0 1 0 0,0-1 0 0 0,-1 1-1 0 0,1 0 1 0 0,0 1 0 0 0,-1-1 0 0 0,1 0-1 0 0,-1 1 1 0 0,0-1 0 0 0,0 1-1 0 0,0 0 1 0 0,0 0 0 0 0,-1 0-1 0 0,1 0 1 0 0,-1 0 0 0 0,1 0-1 0 0,-1 0 1 0 0,0 0 0 0 0,0 1-1 0 0,-1-1 1 0 0,1 0 0 0 0,-1 1-1 0 0,0-1 1 0 0,1 0 0 0 0,-1 1 0 0 0,-1 4-1 0 0,-11 142 815 0 0,-1-3-578 0 0,15-137-811 0 0,2-16-1663 0 0,0-23-3453 0 0,-8 1 636 0 0,3 15 2715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8.796"/>
    </inkml:context>
    <inkml:brush xml:id="br0">
      <inkml:brushProperty name="width" value="0.025" units="cm"/>
      <inkml:brushProperty name="height" value="0.025" units="cm"/>
      <inkml:brushProperty name="color" value="#E71224"/>
    </inkml:brush>
  </inkml:definitions>
  <inkml:trace contextRef="#ctx0" brushRef="#br0">7 5 872 0 0,'-7'7'6323'0'0,"12"-8"-274"0"0,6-2-3123 0 0,3 2-3392 0 0,86 4 2303 0 0,0 0-4803 0 0,-64-14-8402 0 0,-32 9 9273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7.042"/>
    </inkml:context>
    <inkml:brush xml:id="br0">
      <inkml:brushProperty name="width" value="0.025" units="cm"/>
      <inkml:brushProperty name="height" value="0.025" units="cm"/>
      <inkml:brushProperty name="color" value="#E71224"/>
    </inkml:brush>
  </inkml:definitions>
  <inkml:trace contextRef="#ctx0" brushRef="#br0">0 205 2568 0 0,'0'-6'736'0'0,"1"1"1"0"0,-1-1-1 0 0,1 1 0 0 0,0-1 0 0 0,0 1 0 0 0,1-1 1 0 0,0 1-1 0 0,0 0 0 0 0,0 0 0 0 0,0 0 0 0 0,1 0 0 0 0,0 0 1 0 0,0 0-1 0 0,0 1 0 0 0,7-7 0 0 0,-4 5-496 0 0,0 0 0 0 0,1 0 0 0 0,0 1 0 0 0,0 0-1 0 0,1 0 1 0 0,0 1 0 0 0,0 0 0 0 0,0 0 0 0 0,12-3-1 0 0,-9 3-227 0 0,-1 1 0 0 0,1 1-1 0 0,0 0 1 0 0,0 0 0 0 0,0 1-1 0 0,0 1 1 0 0,0-1 0 0 0,1 2-1 0 0,-1 0 1 0 0,0 0 0 0 0,0 1-1 0 0,0 0 1 0 0,-1 1 0 0 0,1 0-1 0 0,-1 1 1 0 0,16 7 0 0 0,27 24 512 0 0,-52-35-340 0 0,-13-64-158 0 0,11 62-27 0 0,1 0 1 0 0,0 0-1 0 0,0 0 0 0 0,0 0 0 0 0,0 0 1 0 0,0 0-1 0 0,1 0 0 0 0,-1 0 0 0 0,1 0 0 0 0,-1 0 1 0 0,1 0-1 0 0,-1 1 0 0 0,1-1 0 0 0,0 0 0 0 0,0 0 1 0 0,0 0-1 0 0,0 1 0 0 0,1-1 0 0 0,-1 1 0 0 0,0-1 1 0 0,1 1-1 0 0,-1-1 0 0 0,0 1 0 0 0,4-2 0 0 0,-3 2 1 0 0,0 1-1 0 0,0 0 1 0 0,0 0-1 0 0,0 0 0 0 0,0 0 1 0 0,0 0-1 0 0,-1 1 0 0 0,1-1 1 0 0,0 0-1 0 0,0 1 0 0 0,0 0 1 0 0,0-1-1 0 0,0 1 0 0 0,0 0 1 0 0,-1 0-1 0 0,1 0 0 0 0,0 0 1 0 0,-1 0-1 0 0,1 0 1 0 0,-1 0-1 0 0,1 1 0 0 0,-1-1 1 0 0,0 1-1 0 0,1-1 0 0 0,0 3 1 0 0,26 24 41 0 0,-19-20-6 0 0,-1 0 0 0 0,0 0 1 0 0,0 1-1 0 0,-1 0 0 0 0,0 0 0 0 0,0 1 1 0 0,-1 0-1 0 0,7 17 0 0 0,-13-26-23 0 0,0 0-1 0 0,0 0 1 0 0,0-1 0 0 0,0 1-1 0 0,0 0 1 0 0,0 0-1 0 0,-1 0 1 0 0,1-1 0 0 0,0 1-1 0 0,-1 0 1 0 0,1 0-1 0 0,-1-1 1 0 0,1 1-1 0 0,0 0 1 0 0,-1 0 0 0 0,0-1-1 0 0,1 1 1 0 0,-1-1-1 0 0,1 1 1 0 0,-1-1 0 0 0,0 1-1 0 0,1-1 1 0 0,-1 1-1 0 0,0-1 1 0 0,1 1-1 0 0,-1-1 1 0 0,0 0 0 0 0,0 1-1 0 0,0-1 1 0 0,1 0-1 0 0,-3 0 1 0 0,-33 11 93 0 0,27-9-93 0 0,-5 2-479 0 0,0-2-1 0 0,0 1 0 0 0,-1-2 0 0 0,-15 0 0 0 0,29-1 230 0 0,1 0 0 0 0,-1 0 0 0 0,1 0 0 0 0,-1 0-1 0 0,1 0 1 0 0,-1 0 0 0 0,1-1 0 0 0,-1 1 0 0 0,1 0-1 0 0,-1 0 1 0 0,1-1 0 0 0,0 1 0 0 0,-1 0 0 0 0,1-1-1 0 0,-1 1 1 0 0,1 0 0 0 0,0-1 0 0 0,-1 1-1 0 0,1 0 1 0 0,0-1 0 0 0,0 1 0 0 0,-1-1 0 0 0,1 1-1 0 0,0-1 1 0 0,0 1 0 0 0,-1-1 0 0 0,1 1 0 0 0,0-1-1 0 0,0 1 1 0 0,0-1 0 0 0,0 1 0 0 0,0-1-1 0 0,0 1 1 0 0,0-1 0 0 0,0 1 0 0 0,0-1 0 0 0,0 1-1 0 0,0-1 1 0 0,0 1 0 0 0,1-1 0 0 0,-1 1 0 0 0,0-1-1 0 0,0 1 1 0 0,0-1 0 0 0,1 1 0 0 0,-1 0-1 0 0,0-1 1 0 0,0 1 0 0 0,1-1 0 0 0,-1 1 0 0 0,0 0-1 0 0,1-1 1 0 0,-1 1 0 0 0,1 0 0 0 0,0-1 0 0 0,10-6-2040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09.889"/>
    </inkml:context>
    <inkml:brush xml:id="br0">
      <inkml:brushProperty name="width" value="0.025" units="cm"/>
      <inkml:brushProperty name="height" value="0.025" units="cm"/>
      <inkml:brushProperty name="color" value="#E71224"/>
    </inkml:brush>
  </inkml:definitions>
  <inkml:trace contextRef="#ctx0" brushRef="#br0">9 339 1232 0 0,'0'-1'531'0'0,"-1"0"0"0"0,0 0 0 0 0,0 0 1 0 0,1 0-1 0 0,-1 0 0 0 0,0 0 0 0 0,1 0 0 0 0,-1 0 0 0 0,1 0 0 0 0,0 0 0 0 0,-1 0 0 0 0,1 0 1 0 0,0 0-1 0 0,-1 0 0 0 0,1 0 0 0 0,0-1 0 0 0,0-1 0 0 0,6-22 3009 0 0,23-26-3421 0 0,-21 39 844 0 0,4-4-935 0 0,1 1 0 0 0,1 0 1 0 0,0 1-1 0 0,1 0 0 0 0,0 1 0 0 0,1 1 0 0 0,32-19 0 0 0,-38 25-40 0 0,0 1-1 0 0,0 0 0 0 0,1 0 0 0 0,-1 1 0 0 0,1 0 0 0 0,0 1 1 0 0,17-2-1 0 0,-26 4 17 0 0,1 1 0 0 0,0-1-1 0 0,0 1 1 0 0,0 0 0 0 0,-1 0 0 0 0,1 0 0 0 0,0 0 0 0 0,0 0-1 0 0,0 1 1 0 0,-1-1 0 0 0,1 1 0 0 0,0 0 0 0 0,-1 0 0 0 0,1 0-1 0 0,0 0 1 0 0,-1 1 0 0 0,1-1 0 0 0,-1 0 0 0 0,0 1 0 0 0,0 0-1 0 0,1 0 1 0 0,-1-1 0 0 0,0 1 0 0 0,0 1 0 0 0,-1-1 0 0 0,1 0 0 0 0,0 0-1 0 0,-1 1 1 0 0,1-1 0 0 0,-1 1 0 0 0,0-1 0 0 0,0 1 0 0 0,2 4-1 0 0,-3-19-87 0 0,-2-1-277 0 0,1-1 0 0 0,0 1 1 0 0,1 0-1 0 0,4-27 1 0 0,-4 40 358 0 0,1-1 0 0 0,0 1-1 0 0,-1-1 1 0 0,1 1 0 0 0,-1 0 0 0 0,1 0 0 0 0,0-1 0 0 0,-1 1 0 0 0,1 0-1 0 0,0 0 1 0 0,0 0 0 0 0,-1 0 0 0 0,1 0 0 0 0,0 0 0 0 0,-1 0 0 0 0,1 0-1 0 0,0 0 1 0 0,-1 0 0 0 0,1 0 0 0 0,0 0 0 0 0,-1 1 0 0 0,1-1 0 0 0,0 0-1 0 0,-1 0 1 0 0,1 1 0 0 0,-1-1 0 0 0,1 0 0 0 0,0 1 0 0 0,-1-1 0 0 0,1 1-1 0 0,-1-1 1 0 0,1 1 0 0 0,-1-1 0 0 0,1 1 0 0 0,-1-1 0 0 0,1 2 0 0 0,27 21 35 0 0,-26-21-25 0 0,42 36 34 0 0,-28-26 64 0 0,0 1-1 0 0,0 1 1 0 0,-2 0-1 0 0,0 1 0 0 0,0 1 1 0 0,-2 0-1 0 0,18 29 0 0 0,-29-44-62 0 0,-1 0-1 0 0,1 0 0 0 0,-1 1 0 0 0,0-1 1 0 0,1 0-1 0 0,-1 0 0 0 0,0 0 0 0 0,0 1 1 0 0,0-1-1 0 0,0 0 0 0 0,0 0 1 0 0,0 0-1 0 0,0 1 0 0 0,0-1 0 0 0,-1 0 1 0 0,1 0-1 0 0,0 0 0 0 0,-1 1 0 0 0,1-1 1 0 0,-1 0-1 0 0,1 0 0 0 0,-1 0 0 0 0,0 0 1 0 0,1 0-1 0 0,-1 0 0 0 0,0 0 1 0 0,0 0-1 0 0,0 0 0 0 0,0-1 0 0 0,1 1 1 0 0,-1 0-1 0 0,0 0 0 0 0,-1-1 0 0 0,1 1 1 0 0,0-1-1 0 0,0 1 0 0 0,0-1 0 0 0,0 1 1 0 0,0-1-1 0 0,0 1 0 0 0,-1-1 0 0 0,1 0 1 0 0,0 0-1 0 0,0 0 0 0 0,-2 0 1 0 0,-11 3 60 0 0,-1-1 0 0 0,1 0 0 0 0,-17-1 0 0 0,12 0-269 0 0,15 0 366 0 0,-25 1-3654 0 0,28-1 3292 0 0,1-1 0 0 0,0 0-1 0 0,-1 0 1 0 0,1 0 0 0 0,0 0 0 0 0,-1 0-1 0 0,1 0 1 0 0,-1 0 0 0 0,1 0-1 0 0,0 0 1 0 0,-1 0 0 0 0,1 0 0 0 0,0 0-1 0 0,-1 0 1 0 0,1 0 0 0 0,-1 0 0 0 0,1 0-1 0 0,0 0 1 0 0,-1 0 0 0 0,1-1-1 0 0,0 1 1 0 0,-1 0 0 0 0,1 0 0 0 0,0 0-1 0 0,-1-1 1 0 0,1 1 0 0 0,0 0-1 0 0,0 0 1 0 0,-1-1 0 0 0,1 1 0 0 0,0 0-1 0 0,0-1 1 0 0,-1 1 0 0 0,1 0 0 0 0,0-1-1 0 0,0 1 1 0 0,0 0 0 0 0,0-1-1 0 0,0 1 1 0 0,0 0 0 0 0,-1-1 0 0 0,1 1-1 0 0,0-1 1 0 0,0 1 0 0 0,0 0-1 0 0,0-1 1 0 0,0 1 0 0 0,0 0 0 0 0,0-1-1 0 0,0 1 1 0 0,1-1 0 0 0,-1 1 0 0 0,0 0-1 0 0,0-1 1 0 0,0 1 0 0 0,1-1-1 0 0,1-3-1995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0.627"/>
    </inkml:context>
    <inkml:brush xml:id="br0">
      <inkml:brushProperty name="width" value="0.025" units="cm"/>
      <inkml:brushProperty name="height" value="0.025" units="cm"/>
      <inkml:brushProperty name="color" value="#E71224"/>
    </inkml:brush>
  </inkml:definitions>
  <inkml:trace contextRef="#ctx0" brushRef="#br0">340 0 4084 0 0,'-45'47'8624'0'0,"5"4"-5374"0"0,27-34-3110 0 0,-1 0 0 0 0,0 0 0 0 0,-1-1 0 0 0,-1-1 1 0 0,-26 20-1 0 0,35-30-120 0 0,0-1 0 0 0,0 0-1 0 0,-1 0 1 0 0,0-1 0 0 0,0 0 0 0 0,0 0 0 0 0,0-1-1 0 0,0 0 1 0 0,0 0 0 0 0,-16 1 0 0 0,22-3-24 0 0,1 0 1 0 0,-1 0-1 0 0,0-1 0 0 0,1 1 1 0 0,-1 0-1 0 0,0-1 0 0 0,1 1 0 0 0,-1-1 1 0 0,1 1-1 0 0,-1-1 0 0 0,1 0 1 0 0,-1 0-1 0 0,1 0 0 0 0,-1 0 1 0 0,1 0-1 0 0,0 0 0 0 0,-1 0 1 0 0,1 0-1 0 0,0 0 0 0 0,0-1 0 0 0,-1-1 1 0 0,0 0-10 0 0,1 0 0 0 0,0 0 0 0 0,1 0 0 0 0,-1 0-1 0 0,0 0 1 0 0,1 0 0 0 0,0 0 0 0 0,-1 0 0 0 0,1-1 0 0 0,1 1 0 0 0,-1 0 0 0 0,0 0 0 0 0,1 0 0 0 0,-1 0 0 0 0,3-5 0 0 0,-3 6 7 0 0,1-1 0 0 0,-1 0 0 0 0,1 0 0 0 0,0 1 0 0 0,0-1 1 0 0,0 1-1 0 0,0-1 0 0 0,1 1 0 0 0,-1-1 0 0 0,1 1 0 0 0,-1 0 0 0 0,1 0 0 0 0,0 0 1 0 0,0 0-1 0 0,0 0 0 0 0,0 0 0 0 0,0 0 0 0 0,0 0 0 0 0,1 1 0 0 0,-1-1 0 0 0,5-1 1 0 0,-3 2 13 0 0,0 0 1 0 0,0 1-1 0 0,0-1 1 0 0,0 1-1 0 0,0 0 1 0 0,0 0-1 0 0,0 0 1 0 0,0 1-1 0 0,0-1 1 0 0,0 1-1 0 0,-1 0 1 0 0,1 0-1 0 0,5 2 1 0 0,11 6 72 0 0,0 1 0 0 0,-1 1 0 0 0,-1 0 0 0 0,23 18 0 0 0,-40-28-77 0 0,24 18-38 0 0,-10-7-186 0 0,0 0 0 0 0,1-2 0 0 0,0 0 0 0 0,0 0 0 0 0,31 11 0 0 0,-45-22-607 0 0,0 0 0 0 0,0 0-1 0 0,0 0 1 0 0,0 0 0 0 0,0-1-1 0 0,0 1 1 0 0,-1-1 0 0 0,1 0 0 0 0,0 1-1 0 0,-1-1 1 0 0,1 0 0 0 0,1-3 0 0 0,2-1-1501 0 0,2-1 354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1.029"/>
    </inkml:context>
    <inkml:brush xml:id="br0">
      <inkml:brushProperty name="width" value="0.025" units="cm"/>
      <inkml:brushProperty name="height" value="0.025" units="cm"/>
      <inkml:brushProperty name="color" value="#E71224"/>
    </inkml:brush>
  </inkml:definitions>
  <inkml:trace contextRef="#ctx0" brushRef="#br0">4 19 4212 0 0,'0'0'187'0'0,"-1"-1"0"0"0,1 1 0 0 0,0 0 0 0 0,-1-1 0 0 0,1 1 0 0 0,0-1 0 0 0,0 1 0 0 0,0-1 0 0 0,-1 1 0 0 0,1-1 0 0 0,0 1 0 0 0,0 0 0 0 0,0-1 0 0 0,0 1 0 0 0,0-1 0 0 0,0 1 0 0 0,0-1 0 0 0,0 1 0 0 0,0-1 0 0 0,0 1 0 0 0,0-1 0 0 0,0 1 0 0 0,0-1 0 0 0,0 1 0 0 0,0-1 0 0 0,1 1 0 0 0,-1-1 0 0 0,0 1 0 0 0,0 0 0 0 0,1-1-1 0 0,-1 1 1 0 0,0-1 0 0 0,0 1 0 0 0,1 0 0 0 0,-1-1 0 0 0,0 1 0 0 0,1 0 0 0 0,-1-1 0 0 0,1 1 0 0 0,-1 0 0 0 0,0 0 0 0 0,1-1 0 0 0,-1 1 0 0 0,1 0 0 0 0,0 0 0 0 0,0-1-120 0 0,0 1 0 0 0,0 0 0 0 0,0 0 0 0 0,0 0 0 0 0,0 0 0 0 0,0 1 0 0 0,0-1 1 0 0,0 0-1 0 0,0 0 0 0 0,-1 1 0 0 0,1-1 0 0 0,0 0 0 0 0,0 1 0 0 0,0-1 0 0 0,0 1 0 0 0,0-1 0 0 0,0 1 0 0 0,-1-1 0 0 0,1 1 0 0 0,0 0 0 0 0,-1-1 0 0 0,1 1 0 0 0,0 0 1 0 0,-1 0-1 0 0,2 1 0 0 0,3 5 95 0 0,-1 0 0 0 0,1 1 0 0 0,-1 0 1 0 0,-1 0-1 0 0,0 0 0 0 0,0 1 0 0 0,0-1 0 0 0,-1 1 1 0 0,2 15-1 0 0,23 161 1147 0 0,-25-179-1208 0 0,0-9-45 0 0,4-22-39 0 0,4-43-83 0 0,-8 48 32 0 0,2-1 0 0 0,0 1 0 0 0,9-24 0 0 0,-11 37 28 0 0,1 1 0 0 0,-1 0 0 0 0,1 0 1 0 0,1 0-1 0 0,-1 1 0 0 0,1-1 0 0 0,0 1 0 0 0,0 0 0 0 0,0 0 0 0 0,1 0 0 0 0,0 1 0 0 0,0-1 0 0 0,0 1 1 0 0,11-6-1 0 0,-14 9 7 0 0,0 0 1 0 0,-1 0 0 0 0,1 0 0 0 0,0 0 0 0 0,1 0 0 0 0,-1 1 0 0 0,0-1-1 0 0,0 0 1 0 0,0 1 0 0 0,0 0 0 0 0,0 0 0 0 0,1-1 0 0 0,-1 1 0 0 0,0 0-1 0 0,0 1 1 0 0,0-1 0 0 0,1 0 0 0 0,-1 1 0 0 0,0-1 0 0 0,0 1 0 0 0,0 0-1 0 0,0-1 1 0 0,0 1 0 0 0,3 2 0 0 0,-2 0 8 0 0,0 0 0 0 0,0 0 0 0 0,0 0 0 0 0,0 0 0 0 0,0 0 0 0 0,-1 1 0 0 0,0 0 0 0 0,0-1 0 0 0,0 1 0 0 0,0 0 0 0 0,2 7 0 0 0,3 11 94 0 0,-2-1 0 0 0,-1 1 0 0 0,3 37-1 0 0,-7-57-90 0 0,0 43 122 0 0,3 3-327 0 0,-1-44-679 0 0,1-6-34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08.125"/>
    </inkml:context>
    <inkml:brush xml:id="br0">
      <inkml:brushProperty name="width" value="0.025" units="cm"/>
      <inkml:brushProperty name="height" value="0.025" units="cm"/>
      <inkml:brushProperty name="color" value="#E71224"/>
    </inkml:brush>
  </inkml:definitions>
  <inkml:trace contextRef="#ctx0" brushRef="#br0">0 993 1260 0 0,'10'-19'7809'0'0,"12"3"-5024"0"0,25-7-1757 0 0,-19 12-547 0 0,1-2 1 0 0,-2-1 0 0 0,32-21-1 0 0,-46 25-389 0 0,0 0 0 0 0,-1-1 0 0 0,-1 0 0 0 0,0-1 0 0 0,0 0 0 0 0,-1 0 0 0 0,-1-1 0 0 0,10-17-1 0 0,23-48 41 0 0,52-136 0 0 0,14-98-149 0 0,-107 307 20 0 0,35-108 231 0 0,-35 112-226 0 0,-1 1-1 0 0,0 0 0 0 0,1-1 0 0 0,-1 1 0 0 0,0-1 0 0 0,0 1 0 0 0,1 0 0 0 0,-1-1 0 0 0,0 1 0 0 0,0-1 0 0 0,0 1 0 0 0,0-1 0 0 0,1 1 0 0 0,-1-1 0 0 0,0 1 0 0 0,0-1 0 0 0,0 1 0 0 0,0-1 0 0 0,0 1 0 0 0,0 0 0 0 0,0-1 0 0 0,0 1 0 0 0,0-1 0 0 0,-1 1 0 0 0,1-1 1 0 0,0 1-1 0 0,0-1 0 0 0,0 1 0 0 0,0-1 0 0 0,-1 1 0 0 0,1 0 0 0 0,0-1 0 0 0,-1 1 0 0 0,1-1 0 0 0,0 1 0 0 0,0 0 0 0 0,-1-1 0 0 0,1 1 0 0 0,-1 0 0 0 0,1 0 0 0 0,-1-1 0 0 0,0 2-1 0 0,-1 0 0 0 0,0 0 0 0 0,1 1 0 0 0,0-1 0 0 0,-1 1-1 0 0,1-1 1 0 0,0 1 0 0 0,0-1 0 0 0,0 1 0 0 0,0 0 0 0 0,0-1 0 0 0,0 1 0 0 0,-1 3 0 0 0,-12 32 72 0 0,1 0 1 0 0,2 1-1 0 0,1 0 0 0 0,-4 40 1 0 0,5-8 138 0 0,0 104 0 0 0,9-161-204 0 0,0 1 0 0 0,1 0 0 0 0,0-1 0 0 0,2 1 0 0 0,-1-1-1 0 0,1 0 1 0 0,8 20 0 0 0,-9-29-9 0 0,-1-1 1 0 0,1 0-1 0 0,0 0 0 0 0,0 0 0 0 0,0 0 0 0 0,0 0 1 0 0,1-1-1 0 0,-1 1 0 0 0,1 0 0 0 0,-1-1 0 0 0,1 0 1 0 0,0 0-1 0 0,0 0 0 0 0,0 0 0 0 0,0 0 0 0 0,0 0 1 0 0,1-1-1 0 0,-1 0 0 0 0,0 1 0 0 0,1-1 1 0 0,-1 0-1 0 0,1-1 0 0 0,-1 1 0 0 0,1-1 0 0 0,-1 1 1 0 0,1-1-1 0 0,0 0 0 0 0,-1-1 0 0 0,1 1 0 0 0,-1 0 1 0 0,1-1-1 0 0,-1 0 0 0 0,6-2 0 0 0,2 0-4 0 0,0-1-1 0 0,-1-1 1 0 0,1 0-1 0 0,-1 0 0 0 0,-1-1 1 0 0,1 0-1 0 0,-1 0 1 0 0,0-1-1 0 0,0-1 1 0 0,-1 0-1 0 0,0 0 0 0 0,0 0 1 0 0,-1-1-1 0 0,0 0 1 0 0,0 0-1 0 0,-1-1 1 0 0,-1 0-1 0 0,0 0 0 0 0,0 0 1 0 0,3-12-1 0 0,8-23-27 0 0,-3-1-1 0 0,-1 0 0 0 0,7-68 1 0 0,-14 84 50 0 0,2-13 92 0 0,-8 62-36 0 0,-1 1 0 0 0,-7 29 0 0 0,-4 32 102 0 0,12-44-119 0 0,1-1 0 0 0,1 1 0 0 0,2 0 0 0 0,2 0 0 0 0,2-1 1 0 0,18 61-1 0 0,-25-93-58 0 0,1 0 1 0 0,0-1 0 0 0,1 1 0 0 0,-1 0 0 0 0,0-1 0 0 0,1 1-1 0 0,0-1 1 0 0,0 1 0 0 0,0-1 0 0 0,0 0 0 0 0,1 0-1 0 0,-1 0 1 0 0,1 0 0 0 0,0 0 0 0 0,0-1 0 0 0,0 1-1 0 0,0-1 1 0 0,0 0 0 0 0,0 1 0 0 0,1-1 0 0 0,-1-1-1 0 0,1 1 1 0 0,6 2 0 0 0,17 6-1010 0 0,-20-7-3056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1.096"/>
    </inkml:context>
    <inkml:brush xml:id="br0">
      <inkml:brushProperty name="width" value="0.025" units="cm"/>
      <inkml:brushProperty name="height" value="0.025" units="cm"/>
      <inkml:brushProperty name="color" value="#E71224"/>
    </inkml:brush>
  </inkml:definitions>
  <inkml:trace contextRef="#ctx0" brushRef="#br0">1 12 64 0 0,'0'2'3476'0'0,"27"3"7701"0"0,-18-5-10477 0 0,1 2-88 0 0,0-2-99 0 0,2 0-109 0 0,0 0-84 0 0,1 0-84 0 0,1 0-64 0 0,13 2 32 0 0,-14-2-144 0 0,4 0-28 0 0,56 2 12 0 0,-46-2-148 0 0,20-24-12329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1.479"/>
    </inkml:context>
    <inkml:brush xml:id="br0">
      <inkml:brushProperty name="width" value="0.025" units="cm"/>
      <inkml:brushProperty name="height" value="0.025" units="cm"/>
      <inkml:brushProperty name="color" value="#E71224"/>
    </inkml:brush>
  </inkml:definitions>
  <inkml:trace contextRef="#ctx0" brushRef="#br0">0 11 7141 0 0,'25'-11'-6269'0'0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1.965"/>
    </inkml:context>
    <inkml:brush xml:id="br0">
      <inkml:brushProperty name="width" value="0.025" units="cm"/>
      <inkml:brushProperty name="height" value="0.025" units="cm"/>
      <inkml:brushProperty name="color" value="#E71224"/>
    </inkml:brush>
  </inkml:definitions>
  <inkml:trace contextRef="#ctx0" brushRef="#br0">109 1 1408 0 0,'-16'2'4477'0'0,"11"1"-3826"0"0,0-1 0 0 0,0 1-1 0 0,0-1 1 0 0,1 1 0 0 0,-1 0-1 0 0,1 1 1 0 0,0-1 0 0 0,0 1 0 0 0,0 0-1 0 0,1 0 1 0 0,-7 8 0 0 0,5-4-192 0 0,0 0 0 0 0,1 0 1 0 0,0 1-1 0 0,0-1 1 0 0,-4 15-1 0 0,6-18-406 0 0,2-1 0 0 0,-1 0 0 0 0,0 1 0 0 0,1-1 0 0 0,0 1-1 0 0,0-1 1 0 0,0 0 0 0 0,1 1 0 0 0,-1-1 0 0 0,1 0 0 0 0,0 1 0 0 0,1-1 0 0 0,-1 0-1 0 0,0 0 1 0 0,1 0 0 0 0,0 0 0 0 0,0 0 0 0 0,1 0 0 0 0,-1 0 0 0 0,6 6 0 0 0,-4-5 12 0 0,-1 0-61 0 0,1-1-1 0 0,0 0 1 0 0,0 0-1 0 0,0 0 1 0 0,0-1-1 0 0,0 1 1 0 0,1-1-1 0 0,-1 0 0 0 0,1 0 1 0 0,0-1-1 0 0,0 1 1 0 0,0-1-1 0 0,0 0 1 0 0,1-1-1 0 0,-1 1 1 0 0,0-1-1 0 0,1 0 1 0 0,-1 0-1 0 0,1-1 1 0 0,-1 0-1 0 0,1 1 1 0 0,-1-2-1 0 0,8 0 0 0 0,-4 0-12 0 0,0-1-1 0 0,0 0 1 0 0,0 0-1 0 0,-1-1 1 0 0,1 0-1 0 0,-1-1 1 0 0,0 1-1 0 0,0-2 1 0 0,0 1-1 0 0,0-1 1 0 0,-1 0-1 0 0,10-9 1 0 0,-16 13 12 0 0,0 0 0 0 0,0 0 0 0 0,0 0 1 0 0,-1-1-1 0 0,1 1 0 0 0,0 0 0 0 0,-1 0 1 0 0,1 0-1 0 0,-1-1 0 0 0,1 1 0 0 0,-1 0 1 0 0,1-1-1 0 0,-1 1 0 0 0,0 0 0 0 0,0-1 1 0 0,0 0-1 0 0,2-7 36 0 0,0 3-14 0 0,-1 1-1 0 0,0 0 1 0 0,0-1-1 0 0,0 1 1 0 0,-1-1-1 0 0,0 1 1 0 0,0-1-1 0 0,0 1 1 0 0,-1 0-1 0 0,0-1 0 0 0,0 1 1 0 0,0 0-1 0 0,-1-1 1 0 0,0 1-1 0 0,0 0 1 0 0,-5-9-1 0 0,4 8 20 0 0,1 2-27 0 0,-1 0 1 0 0,1-1 0 0 0,-1 2 0 0 0,1-1 0 0 0,-1 0 0 0 0,-1 0 0 0 0,1 1 0 0 0,0 0-1 0 0,-1 0 1 0 0,1 0 0 0 0,-1 0 0 0 0,0 0 0 0 0,0 1 0 0 0,0-1 0 0 0,-1 1 0 0 0,1 0-1 0 0,0 1 1 0 0,-1-1 0 0 0,-8-1 0 0 0,-7 1-48 0 0,1 2 0 0 0,-31 2 1 0 0,45-2-22 0 0,1 0-1 0 0,-1 1 1 0 0,1 0 0 0 0,-1 0 0 0 0,1 0 0 0 0,-1 0 0 0 0,1 1-1 0 0,-8 3 1 0 0,-6 16-1862 0 0,13-14 973 0 0,-3 4-1077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2.656"/>
    </inkml:context>
    <inkml:brush xml:id="br0">
      <inkml:brushProperty name="width" value="0.025" units="cm"/>
      <inkml:brushProperty name="height" value="0.025" units="cm"/>
      <inkml:brushProperty name="color" value="#E71224"/>
    </inkml:brush>
  </inkml:definitions>
  <inkml:trace contextRef="#ctx0" brushRef="#br0">65 12 160 0 0,'-23'4'8927'0'0,"-3"6"-3952"0"0,25-10-4921 0 0,1 1 1 0 0,-1-1-1 0 0,0 0 0 0 0,0 1 1 0 0,0-1-1 0 0,1 1 1 0 0,-1-1-1 0 0,0 1 0 0 0,0-1 1 0 0,1 1-1 0 0,-1 0 1 0 0,0-1-1 0 0,1 1 0 0 0,-1 0 1 0 0,1-1-1 0 0,-1 1 1 0 0,1 0-1 0 0,-1 0 0 0 0,1 0 1 0 0,-1 0-1 0 0,1-1 1 0 0,0 1-1 0 0,0 0 0 0 0,-1 0 1 0 0,1 0-1 0 0,0 0 1 0 0,0 0-1 0 0,0 0 1 0 0,0 0-1 0 0,0 0 0 0 0,0-1 1 0 0,0 1-1 0 0,0 0 1 0 0,1 0-1 0 0,-1 0 0 0 0,0 0 1 0 0,0 0-1 0 0,1 0 1 0 0,-1 0-1 0 0,1-1 0 0 0,-1 1 1 0 0,0 0-1 0 0,1 0 1 0 0,0-1-1 0 0,-1 1 0 0 0,1 0 1 0 0,-1-1-1 0 0,1 1 1 0 0,0 0-1 0 0,-1-1 0 0 0,2 1 1 0 0,-1 1-34 0 0,0-1-1 0 0,0 0 1 0 0,1 0 0 0 0,-1 0-1 0 0,0 0 1 0 0,0 0-1 0 0,0-1 1 0 0,1 1 0 0 0,-1 0-1 0 0,1 0 1 0 0,-1-1 0 0 0,0 1-1 0 0,1-1 1 0 0,-1 0 0 0 0,1 1-1 0 0,-1-1 1 0 0,1 0 0 0 0,0 0-1 0 0,-1 0 1 0 0,1 0 0 0 0,-1 0-1 0 0,1 0 1 0 0,-1 0 0 0 0,1 0-1 0 0,-1-1 1 0 0,1 1 0 0 0,-1-1-1 0 0,1 1 1 0 0,-1-1 0 0 0,0 1-1 0 0,1-1 1 0 0,-1 0 0 0 0,0 0-1 0 0,1 0 1 0 0,-1 0 0 0 0,0 0-1 0 0,0 0 1 0 0,0 0 0 0 0,0 0-1 0 0,0 0 1 0 0,0 0 0 0 0,0-1-1 0 0,0 1 1 0 0,0 0 0 0 0,-1-1-1 0 0,1 1 1 0 0,-1 0 0 0 0,1-1-1 0 0,-1 1 1 0 0,1-1 0 0 0,-1 1-1 0 0,0-1 1 0 0,1-2 0 0 0,-1 3-37 0 0,1-1 1 0 0,-1 0-1 0 0,0 1 1 0 0,0-1 0 0 0,0 0-1 0 0,0 1 1 0 0,0-1 0 0 0,0 0-1 0 0,0 1 1 0 0,0-1-1 0 0,-1 0 1 0 0,1 1 0 0 0,-1-1-1 0 0,1 0 1 0 0,-1 1 0 0 0,0-1-1 0 0,1 1 1 0 0,-1-1 0 0 0,-2-2-1 0 0,2 3-36 0 0,-1 0 0 0 0,1 1-1 0 0,0-1 1 0 0,-1 0 0 0 0,1 1-1 0 0,-1-1 1 0 0,1 0 0 0 0,-1 1 0 0 0,1 0-1 0 0,-1-1 1 0 0,1 1 0 0 0,-1 0-1 0 0,0 0 1 0 0,1 0 0 0 0,-1 0 0 0 0,1 0-1 0 0,-1 0 1 0 0,0 0 0 0 0,1 1-1 0 0,-1-1 1 0 0,1 1 0 0 0,-1-1 0 0 0,1 1-1 0 0,-1-1 1 0 0,1 1 0 0 0,-3 2 0 0 0,2-2-836 0 0,-9 4-1867 0 0,11-5 2656 0 0,0 0 0 0 0,0 0 0 0 0,0 0 1 0 0,0 0-1 0 0,0 0 0 0 0,0 0 0 0 0,1 0 0 0 0,-1 0 0 0 0,0-1 0 0 0,0 1 1 0 0,0 0-1 0 0,0 0 0 0 0,0 0 0 0 0,0 0 0 0 0,0 0 0 0 0,0 0 0 0 0,0 0 1 0 0,0-1-1 0 0,0 1 0 0 0,0 0 0 0 0,0 0 0 0 0,0 0 0 0 0,0 0 1 0 0,0 0-1 0 0,0 0 0 0 0,0 0 0 0 0,0-1 0 0 0,0 1 0 0 0,0 0 0 0 0,0 0 1 0 0,0 0-1 0 0,0 0 0 0 0,-1 0 0 0 0,1 0 0 0 0,0 0 0 0 0,0 0 0 0 0,0-1 1 0 0,0 1-1 0 0,0 0 0 0 0,0 0 0 0 0,0 0 0 0 0,0 0 0 0 0,0 0 0 0 0,0 0 1 0 0,-1 0-1 0 0,1 0 0 0 0,0 0 0 0 0,0 0 0 0 0,0 0 0 0 0,0 0 0 0 0,0 0 1 0 0,0 0-1 0 0,0 0 0 0 0,-1 0 0 0 0,1 0 0 0 0,0 0 0 0 0,0 0 0 0 0,0 0 1 0 0,7-4-4239 0 0,0 3 2557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3.447"/>
    </inkml:context>
    <inkml:brush xml:id="br0">
      <inkml:brushProperty name="width" value="0.025" units="cm"/>
      <inkml:brushProperty name="height" value="0.025" units="cm"/>
      <inkml:brushProperty name="color" value="#E71224"/>
    </inkml:brush>
  </inkml:definitions>
  <inkml:trace contextRef="#ctx0" brushRef="#br0">63 0 208 0 0,'-6'5'3462'0'0,"-19"19"6607"0"0,6-1-7021 0 0,17-19-2998 0 0,0 0 1 0 0,1 0 0 0 0,-1 0-1 0 0,1 0 1 0 0,0 1-1 0 0,0-1 1 0 0,0 0 0 0 0,0 1-1 0 0,1-1 1 0 0,-1 0 0 0 0,1 1-1 0 0,1-1 1 0 0,0 6 0 0 0,0-2-24 0 0,1 0 0 0 0,1 0 0 0 0,0-1 0 0 0,0 1 0 0 0,0-1 0 0 0,1 0 0 0 0,0 0 0 0 0,0 0 0 0 0,1 0 0 0 0,0-1 0 0 0,0 0 0 0 0,0 0 0 0 0,1 0 0 0 0,0-1 0 0 0,0 0 0 0 0,9 6 0 0 0,-12-8-22 0 0,0-1-1 0 0,1 1 0 0 0,-1-1 0 0 0,1 0 0 0 0,-1 0 1 0 0,1 0-1 0 0,0-1 0 0 0,0 1 0 0 0,0-1 1 0 0,0 0-1 0 0,0 0 0 0 0,0 0 0 0 0,0-1 1 0 0,0 1-1 0 0,1-1 0 0 0,-1 0 0 0 0,0 0 0 0 0,0 0 1 0 0,0-1-1 0 0,0 0 0 0 0,0 0 0 0 0,0 0 1 0 0,0 0-1 0 0,0 0 0 0 0,0-1 0 0 0,0 0 1 0 0,0 0-1 0 0,-1 0 0 0 0,1 0 0 0 0,-1 0 1 0 0,1-1-1 0 0,5-5 0 0 0,-7 6 20 0 0,-1 0 0 0 0,1 0-1 0 0,-1 0 1 0 0,1 0 0 0 0,-1-1 0 0 0,0 1-1 0 0,0 0 1 0 0,0-1 0 0 0,0 1 0 0 0,0-1 0 0 0,-1 1-1 0 0,1-1 1 0 0,-1 1 0 0 0,0-1 0 0 0,1 1-1 0 0,-1-1 1 0 0,0 1 0 0 0,-1-5 0 0 0,0 1 61 0 0,0 0 0 0 0,-1 1 0 0 0,0-1 0 0 0,0 0 0 0 0,0 1 0 0 0,-1-1 0 0 0,-5-8 0 0 0,-2-1 237 0 0,-1 0 0 0 0,0 1 0 0 0,-2 0 0 0 0,-17-16 0 0 0,24 25-286 0 0,-1 0 0 0 0,1 1 0 0 0,-1-1 0 0 0,0 1 0 0 0,0 1 1 0 0,-9-4-1 0 0,14 6-123 0 0,0 0 0 0 0,0 0 0 0 0,0 1 0 0 0,0-1 0 0 0,0 0 0 0 0,0 1 0 0 0,0-1 0 0 0,-1 1 0 0 0,1 0 0 0 0,0 0 0 0 0,0 0 0 0 0,0 0-1 0 0,0 0 1 0 0,0 0 0 0 0,0 1 0 0 0,0-1 0 0 0,0 1 0 0 0,0-1 0 0 0,0 1 0 0 0,0 0 0 0 0,0 0 0 0 0,0 0 0 0 0,0 0 0 0 0,0 0 0 0 0,0 0 0 0 0,1 0 0 0 0,-4 3 0 0 0,5-2-167 0 0,-1-1 0 0 0,0 0-1 0 0,1 1 1 0 0,-1-1 0 0 0,1 1 0 0 0,-1 0-1 0 0,1-1 1 0 0,0 1 0 0 0,0-1 0 0 0,0 1 0 0 0,0-1-1 0 0,0 1 1 0 0,0 0 0 0 0,0-1 0 0 0,0 1-1 0 0,1 1 1 0 0,0 9-4001 0 0,-1-7 1892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3.960"/>
    </inkml:context>
    <inkml:brush xml:id="br0">
      <inkml:brushProperty name="width" value="0.025" units="cm"/>
      <inkml:brushProperty name="height" value="0.025" units="cm"/>
      <inkml:brushProperty name="color" value="#E71224"/>
    </inkml:brush>
  </inkml:definitions>
  <inkml:trace contextRef="#ctx0" brushRef="#br0">1 1 188 0 0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4.365"/>
    </inkml:context>
    <inkml:brush xml:id="br0">
      <inkml:brushProperty name="width" value="0.025" units="cm"/>
      <inkml:brushProperty name="height" value="0.025" units="cm"/>
      <inkml:brushProperty name="color" value="#E71224"/>
    </inkml:brush>
  </inkml:definitions>
  <inkml:trace contextRef="#ctx0" brushRef="#br0">123 1 18070 0 0</inkml:trace>
  <inkml:trace contextRef="#ctx0" brushRef="#br0" timeOffset="1">1 204 15037 0 0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5.954"/>
    </inkml:context>
    <inkml:brush xml:id="br0">
      <inkml:brushProperty name="width" value="0.025" units="cm"/>
      <inkml:brushProperty name="height" value="0.025" units="cm"/>
      <inkml:brushProperty name="color" value="#E71224"/>
    </inkml:brush>
  </inkml:definitions>
  <inkml:trace contextRef="#ctx0" brushRef="#br0">32 75 1160 0 0,'-5'3'1148'0'0,"-16"5"9392"0"0,15-10-5913 0 0,9-8-3750 0 0,1 5-863 0 0,-1 1-1 0 0,1 0 1 0 0,0 0 0 0 0,0 0 0 0 0,0 1 0 0 0,1 0 0 0 0,-1-1-1 0 0,1 1 1 0 0,0 1 0 0 0,0-1 0 0 0,0 1 0 0 0,0 0 0 0 0,5-2 0 0 0,71-18-42 0 0,-76 21 26 0 0,0 0-1 0 0,0 0 1 0 0,0 0-1 0 0,0 1 1 0 0,0 0-1 0 0,0 0 1 0 0,0 0-1 0 0,0 0 1 0 0,0 1-1 0 0,9 2 1 0 0,-12-2 3 0 0,0 0 1 0 0,0 0-1 0 0,0 1 0 0 0,-1-1 0 0 0,1 0 1 0 0,0 1-1 0 0,-1-1 0 0 0,1 1 1 0 0,-1 0-1 0 0,0-1 0 0 0,1 1 0 0 0,-1 0 1 0 0,0 0-1 0 0,0 0 0 0 0,0 0 1 0 0,0 0-1 0 0,-1 0 0 0 0,1 0 0 0 0,0 0 1 0 0,-1 0-1 0 0,0 0 0 0 0,1 1 1 0 0,-1-1-1 0 0,0 0 0 0 0,0 0 0 0 0,0 0 1 0 0,-1 3-1 0 0,1 0 26 0 0,-1 1-1 0 0,-1 0 1 0 0,1-1-1 0 0,-1 1 1 0 0,0-1 0 0 0,0 0-1 0 0,0 1 1 0 0,-1-1-1 0 0,0 0 1 0 0,0 0 0 0 0,0-1-1 0 0,-1 1 1 0 0,1-1-1 0 0,-1 0 1 0 0,0 1 0 0 0,0-2-1 0 0,-1 1 1 0 0,1 0-1 0 0,-1-1 1 0 0,0 0 0 0 0,0 0-1 0 0,0 0 1 0 0,0-1 0 0 0,0 0-1 0 0,-1 0 1 0 0,1 0-1 0 0,-1-1 1 0 0,1 1 0 0 0,-8 0-1 0 0,12-6-247 0 0,11-5 45 0 0,10-5-36 0 0,-14 13 202 0 0,-1-1 0 0 0,1 1 0 0 0,-1 0 0 0 0,1 0 0 0 0,-1 1 0 0 0,1-1 0 0 0,0 1 0 0 0,-1 1 0 0 0,1-1 0 0 0,0 1 1 0 0,-1 0-1 0 0,1 0 0 0 0,-1 0 0 0 0,0 1 0 0 0,1 0 0 0 0,-1 0 0 0 0,0 0 0 0 0,0 1 0 0 0,0 0 0 0 0,8 6 0 0 0,-9-6 15 0 0,0-1-1 0 0,0 1 1 0 0,0 0 0 0 0,-1 0-1 0 0,1 1 1 0 0,-1-1-1 0 0,0 1 1 0 0,0-1-1 0 0,-1 1 1 0 0,1 0-1 0 0,-1 0 1 0 0,1 1-1 0 0,-1-1 1 0 0,-1 0 0 0 0,1 1-1 0 0,0-1 1 0 0,-1 1-1 0 0,0-1 1 0 0,0 1-1 0 0,-1-1 1 0 0,1 1-1 0 0,-1 0 1 0 0,0 0 0 0 0,0-1-1 0 0,-2 9 1 0 0,0-8 62 0 0,0 1 1 0 0,-1-1 0 0 0,0 0 0 0 0,0 1-1 0 0,0-1 1 0 0,-1-1 0 0 0,1 1 0 0 0,-1 0-1 0 0,0-1 1 0 0,-1 0 0 0 0,1 0 0 0 0,-1 0-1 0 0,0-1 1 0 0,0 1 0 0 0,0-1 0 0 0,0 0-1 0 0,0-1 1 0 0,-1 1 0 0 0,0-1 0 0 0,1 0-1 0 0,-1 0 1 0 0,-8 1 0 0 0,-1 0 23 0 0,1 0 0 0 0,0-1 0 0 0,-1 0-1 0 0,1-1 1 0 0,-1-1 0 0 0,1 0 0 0 0,-1-1 0 0 0,-18-4 0 0 0,12-3 204 0 0,6-7-4696 0 0,15 14 3983 0 0,-1 0 1 0 0,1 0-1 0 0,-1 0 1 0 0,1 0-1 0 0,0 0 0 0 0,-1 0 1 0 0,1 0-1 0 0,0-1 1 0 0,0 1-1 0 0,0 0 1 0 0,0 0-1 0 0,0 0 0 0 0,0 0 1 0 0,0-1-1 0 0,0 1 1 0 0,1 0-1 0 0,-1 0 1 0 0,0 0-1 0 0,1 0 0 0 0,-1 0 1 0 0,1 0-1 0 0,-1 0 1 0 0,1 0-1 0 0,0 0 1 0 0,-1 0-1 0 0,1 0 0 0 0,0 0 1 0 0,0 0-1 0 0,-1 0 1 0 0,1 0-1 0 0,0 1 1 0 0,0-1-1 0 0,0 0 0 0 0,2 0 1 0 0,6-6-1488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9.430"/>
    </inkml:context>
    <inkml:brush xml:id="br0">
      <inkml:brushProperty name="width" value="0.025" units="cm"/>
      <inkml:brushProperty name="height" value="0.025" units="cm"/>
      <inkml:brushProperty name="color" value="#E71224"/>
    </inkml:brush>
  </inkml:definitions>
  <inkml:trace contextRef="#ctx0" brushRef="#br0">0 29 1320 0 0,'8'-1'10067'0'0,"26"-3"-5801"0"0,10-2-2493 0 0,62 1 0 0 0,8-2 298 0 0,-48 1 64 0 0,-88 9-3262 0 0,1 0-4532 0 0,-14-7-7648 0 0,28 2 11007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7.737"/>
    </inkml:context>
    <inkml:brush xml:id="br0">
      <inkml:brushProperty name="width" value="0.025" units="cm"/>
      <inkml:brushProperty name="height" value="0.025" units="cm"/>
      <inkml:brushProperty name="color" value="#E71224"/>
    </inkml:brush>
  </inkml:definitions>
  <inkml:trace contextRef="#ctx0" brushRef="#br0">420 1 1060 0 0,'-40'38'9294'0'0,"2"3"-4693"0"0,21-20-4216 0 0,-2-1-1 0 0,0-1 1 0 0,-2-1-1 0 0,0-1 0 0 0,-1 0 1 0 0,-35 20-1 0 0,50-34-363 0 0,-59 27 78 0 0,62-29-96 0 0,0 1-1 0 0,-1-1 1 0 0,1 0 0 0 0,0 0-1 0 0,0-1 1 0 0,0 1 0 0 0,-1-1-1 0 0,1 0 1 0 0,0 0 0 0 0,-1 0-1 0 0,1 0 1 0 0,0-1 0 0 0,0 0 0 0 0,-1 0-1 0 0,-5-2 1 0 0,8 2-4 0 0,1 0 0 0 0,0 1 0 0 0,0-1 0 0 0,0 0 0 0 0,0 0 0 0 0,0 1 0 0 0,0-1 0 0 0,0 0 0 0 0,0 0 0 0 0,0 0 0 0 0,0 0 0 0 0,1 0 0 0 0,-1 0 0 0 0,0-1 0 0 0,1 1 0 0 0,-1 0 0 0 0,1 0 0 0 0,-1 0 0 0 0,1-1 1 0 0,-1 1-1 0 0,1 0 0 0 0,0-1 0 0 0,0 1 0 0 0,0 0 0 0 0,0-2 0 0 0,0 0-4 0 0,0 0 1 0 0,1 0-1 0 0,0 0 1 0 0,0 0-1 0 0,0 1 1 0 0,0-1-1 0 0,0 0 1 0 0,0 1-1 0 0,1-1 1 0 0,-1 0-1 0 0,3-1 1 0 0,-1-1 2 0 0,1 0 0 0 0,-1 1 1 0 0,1 0-1 0 0,0 0 0 0 0,0 0 0 0 0,1 1 1 0 0,-1-1-1 0 0,1 1 0 0 0,0 0 0 0 0,0 0 1 0 0,8-3-1 0 0,-2 4 15 0 0,-1 1-1 0 0,0 0 1 0 0,1 1-1 0 0,-1 0 1 0 0,1 1 0 0 0,-1 0-1 0 0,0 0 1 0 0,0 1-1 0 0,1 1 1 0 0,9 3 0 0 0,18 8 177 0 0,46 25 1 0 0,-36-17 28 0 0,-23-16-1630 0 0,-17-10-3332 0 0,-12-9-4187 0 0,0 9 6758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10.847"/>
    </inkml:context>
    <inkml:brush xml:id="br0">
      <inkml:brushProperty name="width" value="0.025" units="cm"/>
      <inkml:brushProperty name="height" value="0.025" units="cm"/>
      <inkml:brushProperty name="color" value="#E71224"/>
    </inkml:brush>
  </inkml:definitions>
  <inkml:trace contextRef="#ctx0" brushRef="#br0">6 19 1084 0 0,'-5'1'7421'0'0,"5"1"-3922"0"0,10 6-3137 0 0,2 1-88 0 0,-9-2-138 0 0,-1 0 0 0 0,1 0 0 0 0,-1 0 0 0 0,-1 0-1 0 0,1 0 1 0 0,-1 1 0 0 0,-1-1 0 0 0,1 0-1 0 0,-2 13 1 0 0,4 19 369 0 0,2 8-32 0 0,-4-31-273 0 0,1 0 1 0 0,1 1-1 0 0,8 29 0 0 0,-6-71 1263 0 0,-6-22-1557 0 0,-4 25 71 0 0,1-1 1 0 0,1 0-1 0 0,1 0 1 0 0,1 0 0 0 0,2 0-1 0 0,4-42 1 0 0,-4 64 22 0 0,-1-1 0 0 0,0 1 0 0 0,1-1 0 0 0,-1 1-1 0 0,1 0 1 0 0,-1-1 0 0 0,1 1 0 0 0,0 0 0 0 0,0-1 0 0 0,0 1 0 0 0,-1 0 0 0 0,1 0 0 0 0,0 0 0 0 0,0 0 0 0 0,1 0 0 0 0,-1 0-1 0 0,0 0 1 0 0,0 0 0 0 0,0 0 0 0 0,1 0 0 0 0,-1 1 0 0 0,0-1 0 0 0,1 1 0 0 0,-1-1 0 0 0,3 0 0 0 0,0 1 6 0 0,0-1 1 0 0,0 1-1 0 0,-1 0 0 0 0,1 0 1 0 0,0 0-1 0 0,0 1 1 0 0,0-1-1 0 0,0 1 0 0 0,7 2 1 0 0,0 1 17 0 0,1 1-1 0 0,0 0 1 0 0,-1 1 0 0 0,0 0 0 0 0,17 13 0 0 0,-25-17-20 0 0,3 2 4 0 0,-1 1 0 0 0,1 0 0 0 0,-1-1-1 0 0,0 2 1 0 0,0-1 0 0 0,5 9 0 0 0,-9-13-5 0 0,-1 0 0 0 0,1 0 0 0 0,-1 0 0 0 0,1 0 0 0 0,-1 0 0 0 0,0 0 0 0 0,0 0 0 0 0,1 0 0 0 0,-1 0 0 0 0,0 0 1 0 0,0 1-1 0 0,0-1 0 0 0,0 0 0 0 0,0 0 0 0 0,0 0 0 0 0,-1 0 0 0 0,1 0 0 0 0,0 0 0 0 0,0 0 0 0 0,-1 1 0 0 0,-1 0 6 0 0,1 0 0 0 0,0 0 0 0 0,-1-1 0 0 0,1 1 0 0 0,-1-1 0 0 0,1 1 0 0 0,-1-1 0 0 0,0 0 0 0 0,0 0 0 0 0,0 0 0 0 0,1 0 0 0 0,-1 0 0 0 0,0 0 0 0 0,-3 1 0 0 0,-4 1 13 0 0,0 0 1 0 0,-1-1-1 0 0,1 0 1 0 0,0-1-1 0 0,-20 1 1 0 0,58-4 45 0 0,-20 0-54 0 0,1 1 0 0 0,0 0 0 0 0,-1 1 0 0 0,1 0-1 0 0,19 2 1 0 0,-27-1-12 0 0,0-1-1 0 0,1 1 1 0 0,-1 0 0 0 0,0 0-1 0 0,0 0 1 0 0,0 0-1 0 0,0 0 1 0 0,0 0-1 0 0,0 0 1 0 0,0 1-1 0 0,-1-1 1 0 0,1 1-1 0 0,0-1 1 0 0,-1 1-1 0 0,1 0 1 0 0,-1 0-1 0 0,0-1 1 0 0,1 1 0 0 0,-1 0-1 0 0,0 0 1 0 0,0 0-1 0 0,0 0 1 0 0,-1 1-1 0 0,1-1 1 0 0,0 0-1 0 0,-1 0 1 0 0,1 0-1 0 0,-1 1 1 0 0,0-1-1 0 0,0 0 1 0 0,0 0-1 0 0,0 4 1 0 0,0-2-6 0 0,0 0 1 0 0,-1 0-1 0 0,1 0 1 0 0,-1 0-1 0 0,0 0 1 0 0,0 0-1 0 0,0 0 1 0 0,0-1-1 0 0,-1 1 1 0 0,0 0-1 0 0,0-1 1 0 0,0 1-1 0 0,0-1 1 0 0,0 0-1 0 0,0 1 0 0 0,-1-1 1 0 0,0 0-1 0 0,0-1 1 0 0,0 1-1 0 0,-3 2 1 0 0,0 0 72 0 0,-1-2 1 0 0,1 1-1 0 0,-1-1 0 0 0,1 0 1 0 0,-1-1-1 0 0,0 1 1 0 0,0-1-1 0 0,0-1 1 0 0,0 1-1 0 0,-14 0 0 0 0,10-1-142 0 0,1-1 0 0 0,-1-1-1 0 0,0 0 1 0 0,1 0 0 0 0,-1-1-1 0 0,1 0 1 0 0,-15-5-1 0 0,19 5-243 0 0,0 0 0 0 0,1-1-1 0 0,-1 0 1 0 0,1 0-1 0 0,0 0 1 0 0,0 0 0 0 0,0-1-1 0 0,0 1 1 0 0,1-1-1 0 0,-1-1 1 0 0,1 1 0 0 0,-7-9-1 0 0,5-2-4428 0 0,5 4-1277 0 0,1 8 3835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18.097"/>
    </inkml:context>
    <inkml:brush xml:id="br0">
      <inkml:brushProperty name="width" value="0.025" units="cm"/>
      <inkml:brushProperty name="height" value="0.025" units="cm"/>
      <inkml:brushProperty name="color" value="#E71224"/>
    </inkml:brush>
  </inkml:definitions>
  <inkml:trace contextRef="#ctx0" brushRef="#br0">1 71 1476 0 0,'16'1'3146'0'0,"81"-9"5952"0"0,10-5-6184 0 0,66-7-1942 0 0,-133 14-2418 0 0,-29-1-2744 0 0,-29-3-2696 0 0,-14 2 2718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21.712"/>
    </inkml:context>
    <inkml:brush xml:id="br0">
      <inkml:brushProperty name="width" value="0.025" units="cm"/>
      <inkml:brushProperty name="height" value="0.025" units="cm"/>
      <inkml:brushProperty name="color" value="#E71224"/>
    </inkml:brush>
  </inkml:definitions>
  <inkml:trace contextRef="#ctx0" brushRef="#br0">70 67 1128 0 0,'1'-2'9062'0'0,"2"-2"-4173"0"0,13-21-2208 0 0,-10 21-2633 0 0,-1 0 0 0 0,1 0 0 0 0,-1 1 0 0 0,1 0 0 0 0,0 0-1 0 0,1 0 1 0 0,-1 1 0 0 0,0 0 0 0 0,1 0 0 0 0,-1 0 0 0 0,1 1 0 0 0,-1 0 0 0 0,1 0-1 0 0,11 1 1 0 0,-16 0-33 0 0,1 0-1 0 0,-1 0 1 0 0,0 1-1 0 0,0-1 1 0 0,1 1-1 0 0,-1-1 1 0 0,0 1-1 0 0,0 0 1 0 0,0 0-1 0 0,0 0 1 0 0,0 0-1 0 0,0 0 1 0 0,0 0-1 0 0,0 1 1 0 0,0-1-1 0 0,-1 1 1 0 0,1-1 0 0 0,2 4-1 0 0,-3-3 9 0 0,0 1 0 0 0,1-1-1 0 0,-1 1 1 0 0,-1 0 0 0 0,1 0 0 0 0,0 0-1 0 0,-1 0 1 0 0,1 0 0 0 0,-1-1 0 0 0,0 1-1 0 0,0 0 1 0 0,0 0 0 0 0,0 0 0 0 0,0 0-1 0 0,-1 0 1 0 0,0 0 0 0 0,1 0 0 0 0,-2 3-1 0 0,-4 9 60 0 0,0 0 0 0 0,-1-1 0 0 0,-1 0 0 0 0,0 0 0 0 0,-1-1 0 0 0,0 0-1 0 0,-1-1 1 0 0,0 0 0 0 0,-1 0 0 0 0,-1-1 0 0 0,1-1 0 0 0,-2 0 0 0 0,0 0-1 0 0,0-1 1 0 0,0-1 0 0 0,-1 0 0 0 0,-26 10 0 0 0,40-17-87 0 0,-1-1 1 0 0,0 0-1 0 0,1 1 1 0 0,-1-1-1 0 0,0 1 1 0 0,1-1 0 0 0,-1 0-1 0 0,0 1 1 0 0,0-1-1 0 0,1 0 1 0 0,-1 0-1 0 0,0 0 1 0 0,0 0-1 0 0,0 0 1 0 0,1 1-1 0 0,-1-1 1 0 0,0-1-1 0 0,0 1 1 0 0,0 0-1 0 0,1 0 1 0 0,-1 0-1 0 0,0 0 1 0 0,0 0-1 0 0,1-1 1 0 0,-1 1-1 0 0,0 0 1 0 0,0-1-1 0 0,1 1 1 0 0,-1-1-1 0 0,0 1 1 0 0,1-1-1 0 0,-2 0 1 0 0,2-1-20 0 0,0 1 0 0 0,-1-1 0 0 0,1 1 0 0 0,0-1 0 0 0,1 0 0 0 0,-1 1 0 0 0,0-1 0 0 0,0 0 0 0 0,1 1 0 0 0,-1-1 1 0 0,1 1-1 0 0,-1-1 0 0 0,1 1 0 0 0,1-3 0 0 0,31-50-499 0 0,-30 50 515 0 0,1 0-1 0 0,0 0 1 0 0,1 0-1 0 0,-1 0 0 0 0,1 1 1 0 0,-1 0-1 0 0,1 0 0 0 0,0 0 1 0 0,0 0-1 0 0,1 1 0 0 0,-1 0 1 0 0,0 0-1 0 0,1 1 1 0 0,-1-1-1 0 0,1 1 0 0 0,0 0 1 0 0,-1 0-1 0 0,1 1 0 0 0,8 0 1 0 0,5 2 5 0 0,1 1-1 0 0,-1 0 1 0 0,0 2 0 0 0,24 8 0 0 0,31 7-701 0 0,-54-22-2256 0 0,3-16-7311 0 0,-14 10 7499 0 0,-1-1 737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22.132"/>
    </inkml:context>
    <inkml:brush xml:id="br0">
      <inkml:brushProperty name="width" value="0.025" units="cm"/>
      <inkml:brushProperty name="height" value="0.025" units="cm"/>
      <inkml:brushProperty name="color" value="#E71224"/>
    </inkml:brush>
  </inkml:definitions>
  <inkml:trace contextRef="#ctx0" brushRef="#br0">1 9 412 0 0,'2'1'11200'0'0,"7"1"-5580"0"0,69 8-4428 0 0,-37-15-986 0 0,14-1-3363 0 0,-55 6 3051 0 0,0 0-1 0 0,0 0 1 0 0,0 0-1 0 0,1 0 1 0 0,-1 0-1 0 0,0 0 1 0 0,0 0-1 0 0,0 0 1 0 0,0 0-1 0 0,0-1 0 0 0,0 1 1 0 0,0 0-1 0 0,0 0 1 0 0,0 0-1 0 0,1 0 1 0 0,-1 0-1 0 0,0 0 1 0 0,0-1-1 0 0,0 1 1 0 0,0 0-1 0 0,0 0 0 0 0,0 0 1 0 0,0 0-1 0 0,0 0 1 0 0,0 0-1 0 0,0-1 1 0 0,0 1-1 0 0,0 0 1 0 0,0 0-1 0 0,0 0 1 0 0,0 0-1 0 0,0 0 1 0 0,0-1-1 0 0,0 1 0 0 0,0 0 1 0 0,0 0-1 0 0,-1 0 1 0 0,1 0-1 0 0,0 0 1 0 0,0 0-1 0 0,0 0 1 0 0,0-1-1 0 0,0 1 1 0 0,0 0-1 0 0,0 0 0 0 0,0 0 1 0 0,0 0-1 0 0,-1 0 1 0 0,1 0-1 0 0,0 0 1 0 0,0 0-1 0 0,0 0 1 0 0,0 0-1 0 0,0 0 1 0 0,0-1-1 0 0,0 1 1 0 0,-1 0-1 0 0,1 0 0 0 0,0 0 1 0 0,0 0-1 0 0,0 0 1 0 0,0 0-1 0 0,0 0 1 0 0,-1 0-1 0 0,1 0 1 0 0,0 0-1 0 0,0 0 1 0 0,0 0-1 0 0,0 1 0 0 0,-15-6-5272 0 0,6 6 3575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22.475"/>
    </inkml:context>
    <inkml:brush xml:id="br0">
      <inkml:brushProperty name="width" value="0.025" units="cm"/>
      <inkml:brushProperty name="height" value="0.025" units="cm"/>
      <inkml:brushProperty name="color" value="#E71224"/>
    </inkml:brush>
  </inkml:definitions>
  <inkml:trace contextRef="#ctx0" brushRef="#br0">1 16 176 0 0,'0'0'341'0'0,"0"1"-1"0"0,0-1 1 0 0,0 0-1 0 0,0 1 1 0 0,-1-1 0 0 0,1 1-1 0 0,0-1 1 0 0,0 0 0 0 0,0 1-1 0 0,0-1 1 0 0,0 1-1 0 0,0-1 1 0 0,0 0 0 0 0,0 1-1 0 0,0-1 1 0 0,0 1-1 0 0,1-1 1 0 0,-1 0 0 0 0,0 1-1 0 0,0-1 1 0 0,0 1-1 0 0,0-1 1 0 0,1 0 0 0 0,-1 1-1 0 0,0-1 1 0 0,0 0 0 0 0,1 1-1 0 0,-1-1 1 0 0,0 0-1 0 0,0 1 1 0 0,1-1 0 0 0,-1 0-1 0 0,0 0 1 0 0,1 1-1 0 0,0-1 1 0 0,21 4 4581 0 0,41-11-4980 0 0,-36 3 965 0 0,29 3-877 0 0,8 0-4703 0 0,-29-12-5313 0 0,-23 6 7798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22.961"/>
    </inkml:context>
    <inkml:brush xml:id="br0">
      <inkml:brushProperty name="width" value="0.025" units="cm"/>
      <inkml:brushProperty name="height" value="0.025" units="cm"/>
      <inkml:brushProperty name="color" value="#E71224"/>
    </inkml:brush>
  </inkml:definitions>
  <inkml:trace contextRef="#ctx0" brushRef="#br0">121 17 2520 0 0,'-6'0'1029'0'0,"1"0"-1"0"0,-1 1 1 0 0,0 0-1 0 0,1 0 1 0 0,-1 1 0 0 0,0-1-1 0 0,-6 4 1 0 0,7-2-473 0 0,0-1 0 0 0,0 1 1 0 0,0 0-1 0 0,0 0 1 0 0,1 1-1 0 0,-1-1 0 0 0,-5 7 1 0 0,7-7-472 0 0,1-1 0 0 0,0 1 1 0 0,0 0-1 0 0,0 0 0 0 0,0 0 1 0 0,0 0-1 0 0,1 0 0 0 0,-1 1 1 0 0,1-1-1 0 0,0 0 0 0 0,0 1 1 0 0,0-1-1 0 0,0 1 0 0 0,1-1 1 0 0,-1 1-1 0 0,1 0 0 0 0,0-1 1 0 0,0 1-1 0 0,0-1 0 0 0,1 1 1 0 0,-1-1-1 0 0,1 1 0 0 0,0-1 1 0 0,0 1-1 0 0,0-1 0 0 0,0 1 1 0 0,1-1-1 0 0,2 5 0 0 0,0-2-66 0 0,-1-1-1 0 0,1 0 0 0 0,0 0 1 0 0,1 0-1 0 0,-1-1 1 0 0,1 0-1 0 0,0 1 0 0 0,0-2 1 0 0,0 1-1 0 0,1 0 1 0 0,-1-1-1 0 0,1 0 0 0 0,0-1 1 0 0,0 1-1 0 0,0-1 1 0 0,0 0-1 0 0,0 0 0 0 0,1-1 1 0 0,-1 0-1 0 0,0 0 1 0 0,1 0-1 0 0,10-1 0 0 0,-11 0-13 0 0,0-1 0 0 0,0 1 0 0 0,0-1 0 0 0,0 0 0 0 0,0 0-1 0 0,0-1 1 0 0,0 0 0 0 0,-1 0 0 0 0,1 0 0 0 0,0-1 0 0 0,-1 0-1 0 0,0 0 1 0 0,0 0 0 0 0,0-1 0 0 0,0 1 0 0 0,0-1 0 0 0,-1 0-1 0 0,1-1 1 0 0,-1 1 0 0 0,0-1 0 0 0,-1 0 0 0 0,1 0 0 0 0,-1 0 0 0 0,4-7-1 0 0,-6 8 36 0 0,0 0 0 0 0,0 0 0 0 0,0 0 0 0 0,-1 0 0 0 0,1-1 0 0 0,-1 1 0 0 0,0 0 0 0 0,0 0 0 0 0,0-1 0 0 0,-1 1 0 0 0,0 0 0 0 0,0 0 0 0 0,0 0-1 0 0,0 0 1 0 0,0-1 0 0 0,-1 2 0 0 0,0-1 0 0 0,0 0 0 0 0,0 0 0 0 0,-4-5 0 0 0,3 4 32 0 0,0 1 1 0 0,0 0-1 0 0,-1 0 0 0 0,0 0 0 0 0,0 0 1 0 0,0 0-1 0 0,0 1 0 0 0,0 0 1 0 0,-1 0-1 0 0,1 0 0 0 0,-1 0 0 0 0,0 1 1 0 0,0-1-1 0 0,0 1 0 0 0,0 1 1 0 0,-11-3-1 0 0,1 2 9 0 0,-1 1-1 0 0,-28 1 1 0 0,0 10-2035 0 0,42-9 1561 0 0,1 0 0 0 0,-1 0 0 0 0,0 0 0 0 0,1 0 0 0 0,-1 0-1 0 0,1 0 1 0 0,-1 0 0 0 0,1 1 0 0 0,-1-1 0 0 0,1 0 0 0 0,0 1 0 0 0,0-1 0 0 0,0 1 0 0 0,0 0-1 0 0,0-1 1 0 0,0 1 0 0 0,0 0 0 0 0,-1 2 0 0 0,2-3 17 0 0,0-1-1 0 0,0 1 1 0 0,0 0-1 0 0,0 0 1 0 0,0-1 0 0 0,0 1-1 0 0,0 0 1 0 0,0-1 0 0 0,1 1-1 0 0,-1 0 1 0 0,0 0-1 0 0,0-1 1 0 0,0 1 0 0 0,1 0-1 0 0,-1-1 1 0 0,0 1-1 0 0,1 0 1 0 0,-1-1 0 0 0,1 1-1 0 0,0 0 1 0 0,4 6-1741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23.538"/>
    </inkml:context>
    <inkml:brush xml:id="br0">
      <inkml:brushProperty name="width" value="0.025" units="cm"/>
      <inkml:brushProperty name="height" value="0.025" units="cm"/>
      <inkml:brushProperty name="color" value="#E71224"/>
    </inkml:brush>
  </inkml:definitions>
  <inkml:trace contextRef="#ctx0" brushRef="#br0">18 27 144 0 0,'-13'6'11272'0'0,"9"9"-7474"0"0,3-13-3641 0 0,1 1 0 0 0,0 0 0 0 0,1 0 0 0 0,-1-1 0 0 0,1 1 1 0 0,-1 0-1 0 0,1-1 0 0 0,0 1 0 0 0,0 0 0 0 0,1 2 0 0 0,-2-4-130 0 0,1 0 0 0 0,-1 0-1 0 0,1 0 1 0 0,0-1 0 0 0,-1 1-1 0 0,1 0 1 0 0,0 0 0 0 0,0 0-1 0 0,0-1 1 0 0,-1 1 0 0 0,1 0-1 0 0,0-1 1 0 0,0 1 0 0 0,0 0-1 0 0,0-1 1 0 0,0 1-1 0 0,0-1 1 0 0,0 0 0 0 0,0 1-1 0 0,0-1 1 0 0,0 0 0 0 0,1 0-1 0 0,-1 0 1 0 0,0 0 0 0 0,0 0-1 0 0,0 0 1 0 0,0 0 0 0 0,0 0-1 0 0,0 0 1 0 0,0 0 0 0 0,1 0-1 0 0,-1-1 1 0 0,0 1 0 0 0,0 0-1 0 0,0-1 1 0 0,0 1 0 0 0,0-1-1 0 0,0 0 1 0 0,0 1 0 0 0,0-1-1 0 0,-1 1 1 0 0,1-1 0 0 0,0 0-1 0 0,0 0 1 0 0,0 0 0 0 0,-1 0-1 0 0,1 1 1 0 0,0-1 0 0 0,0-2-1 0 0,1 1-3 0 0,0-1 0 0 0,1 0-1 0 0,-1 1 1 0 0,-1-1 0 0 0,1 0-1 0 0,0 0 1 0 0,-1 0 0 0 0,0 0 0 0 0,1 0-1 0 0,-1-1 1 0 0,0 1 0 0 0,-1 0-1 0 0,1-1 1 0 0,-1 1 0 0 0,1 0-1 0 0,-1-6 1 0 0,0 8-18 0 0,-1-1 1 0 0,1 1-1 0 0,-1 0 0 0 0,1 0 1 0 0,-1 0-1 0 0,1 0 0 0 0,-1 0 1 0 0,1 0-1 0 0,-1 0 0 0 0,0 0 1 0 0,0 0-1 0 0,0 0 0 0 0,1 0 1 0 0,-1 0-1 0 0,0 1 0 0 0,0-1 1 0 0,0 0-1 0 0,0 1 0 0 0,0-1 1 0 0,0 1-1 0 0,-1-1 0 0 0,1 1 1 0 0,0-1-1 0 0,0 1 0 0 0,0 0 1 0 0,0-1-1 0 0,-1 1 0 0 0,1 0 1 0 0,0 0-1 0 0,0 0 0 0 0,0 0 1 0 0,-1 0-1 0 0,1 0 0 0 0,0 0 1 0 0,0 1-1 0 0,0-1 0 0 0,-1 0 1 0 0,1 1-1 0 0,0-1 0 0 0,0 0 1 0 0,0 1-1 0 0,0 0 0 0 0,0-1 1 0 0,-2 2-1 0 0,-20 17-1428 0 0,23-18 1199 0 0,-1 0 0 0 0,1-1 0 0 0,-1 1 0 0 0,1 0 0 0 0,-1 0-1 0 0,1-1 1 0 0,0 1 0 0 0,-1 0 0 0 0,1 0 0 0 0,0 0 0 0 0,0 0 0 0 0,-1 0 0 0 0,1 0 0 0 0,0-1 0 0 0,0 1 0 0 0,0 0-1 0 0,0 0 1 0 0,0 0 0 0 0,0 0 0 0 0,1 0 0 0 0,-1 0 0 0 0,0 0 0 0 0,1 1 0 0 0,5 0-5076 0 0,11-3 2186 0 0,-14 1 2134 0 0,10 0-898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24.195"/>
    </inkml:context>
    <inkml:brush xml:id="br0">
      <inkml:brushProperty name="width" value="0.025" units="cm"/>
      <inkml:brushProperty name="height" value="0.025" units="cm"/>
      <inkml:brushProperty name="color" value="#E71224"/>
    </inkml:brush>
  </inkml:definitions>
  <inkml:trace contextRef="#ctx0" brushRef="#br0">83 30 264 0 0,'-4'0'1173'0'0,"1"1"0"0"0,-1-1-1 0 0,1 0 1 0 0,-1 1 0 0 0,1 0 0 0 0,-1 0 0 0 0,1 0-1 0 0,-5 2 1 0 0,-16 17 3428 0 0,21-16-4415 0 0,0 1-1 0 0,1 0 1 0 0,-1 0-1 0 0,1 0 0 0 0,0 1 1 0 0,0-1-1 0 0,1 0 0 0 0,0 1 1 0 0,0-1-1 0 0,-1 7 1 0 0,2-5-149 0 0,-1 0 1 0 0,1 0 0 0 0,0 0 0 0 0,1 0 0 0 0,0 0 0 0 0,0 1-1 0 0,1-1 1 0 0,-1-1 0 0 0,1 1 0 0 0,1 0 0 0 0,-1 0 0 0 0,1-1-1 0 0,1 1 1 0 0,-1-1 0 0 0,8 10 0 0 0,-8-13-35 0 0,0 0 0 0 0,0 0-1 0 0,0-1 1 0 0,0 1 0 0 0,0-1 0 0 0,1 1-1 0 0,-1-1 1 0 0,1 0 0 0 0,0-1 0 0 0,0 1-1 0 0,-1-1 1 0 0,1 1 0 0 0,0-1 0 0 0,0 0 0 0 0,0 0-1 0 0,1-1 1 0 0,-1 1 0 0 0,7-1 0 0 0,-6 0 2 0 0,0-1 1 0 0,0 0 0 0 0,0 0-1 0 0,0 0 1 0 0,-1 0 0 0 0,1-1-1 0 0,0 1 1 0 0,-1-1 0 0 0,1-1-1 0 0,-1 1 1 0 0,1-1 0 0 0,-1 1 0 0 0,0-1-1 0 0,0 0 1 0 0,0-1 0 0 0,-1 1-1 0 0,1-1 1 0 0,-1 1 0 0 0,0-1-1 0 0,0 0 1 0 0,0 0 0 0 0,0-1-1 0 0,-1 1 1 0 0,0 0 0 0 0,0-1-1 0 0,0 0 1 0 0,0 1 0 0 0,1-6-1 0 0,-1 1 194 0 0,1 0 0 0 0,-1 0-1 0 0,-1 0 1 0 0,0-1-1 0 0,0 1 1 0 0,0 0-1 0 0,-1-1 1 0 0,-1 1-1 0 0,0 0 1 0 0,0-1-1 0 0,-1 1 1 0 0,0 0 0 0 0,0 0-1 0 0,-6-13 1 0 0,6 19-181 0 0,1 1 0 0 0,-1 0 0 0 0,0 0 1 0 0,0-1-1 0 0,0 1 0 0 0,0 0 1 0 0,0 0-1 0 0,-1 1 0 0 0,1-1 0 0 0,0 0 1 0 0,-1 1-1 0 0,0 0 0 0 0,1-1 0 0 0,-1 1 1 0 0,0 0-1 0 0,1 0 0 0 0,-1 1 0 0 0,0-1 1 0 0,0 1-1 0 0,0-1 0 0 0,0 1 1 0 0,0 0-1 0 0,0 0 0 0 0,1 0 0 0 0,-1 0 1 0 0,0 1-1 0 0,0-1 0 0 0,0 1 0 0 0,0-1 1 0 0,0 1-1 0 0,-4 2 0 0 0,-2 0-354 0 0,1 0-1 0 0,-1 0 1 0 0,0 1-1 0 0,1 0 1 0 0,-1 1-1 0 0,1 0 1 0 0,1 0 0 0 0,-13 11-1 0 0,18-14 6 0 0,-1 0-1 0 0,1 1 1 0 0,0-1-1 0 0,1 1 1 0 0,-1 0 0 0 0,0-1-1 0 0,1 1 1 0 0,-1 0-1 0 0,1 0 1 0 0,0 0-1 0 0,0 0 1 0 0,0 0 0 0 0,0 4-1 0 0,1-5-60 0 0,0-1-1 0 0,0 1 1 0 0,0-1-1 0 0,0 1 1 0 0,0-1 0 0 0,0 1-1 0 0,0-1 1 0 0,1 1-1 0 0,-1-1 1 0 0,1 0 0 0 0,-1 1-1 0 0,1-1 1 0 0,-1 0-1 0 0,1 1 1 0 0,0-1-1 0 0,0 0 1 0 0,0 0 0 0 0,0 1-1 0 0,0-1 1 0 0,0 0-1 0 0,0 0 1 0 0,0 0-1 0 0,0 0 1 0 0,0 0 0 0 0,0-1-1 0 0,1 1 1 0 0,-1 0-1 0 0,3 1 1 0 0,8 2-1537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24.695"/>
    </inkml:context>
    <inkml:brush xml:id="br0">
      <inkml:brushProperty name="width" value="0.025" units="cm"/>
      <inkml:brushProperty name="height" value="0.025" units="cm"/>
      <inkml:brushProperty name="color" value="#E71224"/>
    </inkml:brush>
  </inkml:definitions>
  <inkml:trace contextRef="#ctx0" brushRef="#br0">0 0 1512 0 0,'0'0'11210'0'0,"1"6"-8013"0"0,3 22-1773 0 0,21 78-308 0 0,-21-79-1025 0 0,2 0 0 0 0,1 0 0 0 0,15 37 1 0 0,-10-45-1233 0 0,-6-19-1853 0 0,-2-16-1603 0 0,8-14-2851 0 0,-5 19 5540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7:25.349"/>
    </inkml:context>
    <inkml:brush xml:id="br0">
      <inkml:brushProperty name="width" value="0.025" units="cm"/>
      <inkml:brushProperty name="height" value="0.025" units="cm"/>
      <inkml:brushProperty name="color" value="#E71224"/>
    </inkml:brush>
  </inkml:definitions>
  <inkml:trace contextRef="#ctx0" brushRef="#br0">255 9 724 0 0,'-11'-3'11187'0'0,"-10"-3"-7015"0"0,10 6-3788 0 0,0 0-1 0 0,0 1 0 0 0,1 0 0 0 0,-19 5 0 0 0,27-6-369 0 0,0 1-1 0 0,0-1 1 0 0,0 1-1 0 0,0 0 1 0 0,0 0-1 0 0,0 0 1 0 0,0 0-1 0 0,0 0 1 0 0,0 0-1 0 0,1 1 0 0 0,-1-1 1 0 0,0 1-1 0 0,1-1 1 0 0,-1 1-1 0 0,1 0 1 0 0,-1-1-1 0 0,1 1 1 0 0,0 0-1 0 0,0 0 1 0 0,0 0-1 0 0,0 0 0 0 0,0 0 1 0 0,0 0-1 0 0,1 0 1 0 0,-1 0-1 0 0,1 0 1 0 0,-1 0-1 0 0,1 1 1 0 0,0 3-1 0 0,0-4-11 0 0,1 0 0 0 0,0 0-1 0 0,-1 0 1 0 0,1 0 0 0 0,0 0 0 0 0,1-1 0 0 0,-1 1-1 0 0,0 0 1 0 0,0 0 0 0 0,1-1 0 0 0,-1 1 0 0 0,1-1-1 0 0,-1 0 1 0 0,1 1 0 0 0,0-1 0 0 0,2 2 0 0 0,0 0 2 0 0,4 3-7 0 0,-1 0 0 0 0,1-1 0 0 0,0 1-1 0 0,0-2 1 0 0,1 1 0 0 0,-1-1 0 0 0,18 5 0 0 0,-20-7 5 0 0,0 0 0 0 0,-1 0 0 0 0,1 0 1 0 0,0 0-1 0 0,-1 1 0 0 0,0 0 0 0 0,0 0 0 0 0,0 1 0 0 0,0-1 0 0 0,0 1 0 0 0,-1 0 0 0 0,1 0 0 0 0,-1 1 0 0 0,0-1 0 0 0,6 10 0 0 0,-10-13 59 0 0,1 0-1 0 0,0 0 0 0 0,-1 0 0 0 0,1 0 1 0 0,-1 0-1 0 0,0 0 0 0 0,1 0 0 0 0,-1 0 1 0 0,0 0-1 0 0,0 1 0 0 0,1-1 0 0 0,-1 0 0 0 0,0 0 1 0 0,0 0-1 0 0,0 0 0 0 0,0 0 0 0 0,-1 1 1 0 0,1-1-1 0 0,0 0 0 0 0,0 0 0 0 0,-1 0 1 0 0,1 0-1 0 0,-1 0 0 0 0,1 0 0 0 0,-1 0 1 0 0,1 0-1 0 0,-1 1 0 0 0,-1 0 120 0 0,0 0 1 0 0,0 0-1 0 0,-1-1 1 0 0,1 1-1 0 0,0 0 1 0 0,-1-1-1 0 0,1 0 1 0 0,-1 0-1 0 0,1 0 0 0 0,-1 0 1 0 0,-2 1-1 0 0,-10 2 409 0 0,1-1 0 0 0,-1-1 0 0 0,-17 1 0 0 0,29-3-633 0 0,-12 1-322 0 0,-1-1-1 0 0,1 0 1 0 0,0-1 0 0 0,-1-1-1 0 0,-21-5 1 0 0,1-5-5768 0 0,0-4-6444 0 0,26 11 10146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38.469"/>
    </inkml:context>
    <inkml:brush xml:id="br0">
      <inkml:brushProperty name="width" value="0.025" units="cm"/>
      <inkml:brushProperty name="height" value="0.025" units="cm"/>
      <inkml:brushProperty name="color" value="#E71224"/>
    </inkml:brush>
  </inkml:definitions>
  <inkml:trace contextRef="#ctx0" brushRef="#br0">1 0 1004 0 0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17.008"/>
    </inkml:context>
    <inkml:brush xml:id="br0">
      <inkml:brushProperty name="width" value="0.025" units="cm"/>
      <inkml:brushProperty name="height" value="0.025" units="cm"/>
      <inkml:brushProperty name="color" value="#E71224"/>
    </inkml:brush>
  </inkml:definitions>
  <inkml:trace contextRef="#ctx0" brushRef="#br0">223 91 1620 0 0,'-33'-13'6656'0'0,"19"8"-5829"0"0,0-1 1 0 0,1-1-1 0 0,0 1 1 0 0,0-2 0 0 0,-14-10-1 0 0,23 15-799 0 0,1 0-1 0 0,-1 0 0 0 0,0 1 1 0 0,1 0-1 0 0,-1-1 0 0 0,0 1 1 0 0,-1 1-1 0 0,1-1 0 0 0,0 1 1 0 0,0-1-1 0 0,-1 1 0 0 0,1 0 1 0 0,-1 1-1 0 0,1-1 0 0 0,0 1 1 0 0,-1 0-1 0 0,1 0 0 0 0,-1 0 1 0 0,-8 2-1 0 0,13-2-25 0 0,0 1 0 0 0,-1-1 1 0 0,1 0-1 0 0,0 0 0 0 0,0 0 0 0 0,-1 1 0 0 0,1-1 0 0 0,0 0 1 0 0,0 0-1 0 0,0 1 0 0 0,-1-1 0 0 0,1 0 0 0 0,0 0 1 0 0,0 1-1 0 0,0-1 0 0 0,0 0 0 0 0,0 1 0 0 0,-1-1 1 0 0,1 0-1 0 0,0 1 0 0 0,0-1 0 0 0,0 0 0 0 0,0 1 1 0 0,0-1-1 0 0,0 0 0 0 0,0 1 0 0 0,0-1 0 0 0,0 0 0 0 0,0 1 1 0 0,1-1-1 0 0,-1 0 0 0 0,0 1 0 0 0,0-1 0 0 0,0 0 1 0 0,0 0-1 0 0,0 1 0 0 0,0-1 0 0 0,1 1 0 0 0,13 14 46 0 0,19 7-24 0 0,28 9-28 0 0,-27-15-3 0 0,-1 1-1 0 0,44 32 0 0 0,-70-44 22 0 0,0 0 0 0 0,-1 0 0 0 0,1 1 0 0 0,-1 0 1 0 0,0 1-1 0 0,-1-1 0 0 0,0 1 0 0 0,0 0 0 0 0,0 0 1 0 0,-1 0-1 0 0,0 1 0 0 0,0 0 0 0 0,-1 0 0 0 0,0 0 0 0 0,4 16 1 0 0,-7-19 67 0 0,1 0 1 0 0,-1-1 0 0 0,0 1 0 0 0,0 0 0 0 0,0-1-1 0 0,-1 1 1 0 0,0 0 0 0 0,0-1 0 0 0,0 1 0 0 0,0-1-1 0 0,-1 1 1 0 0,0-1 0 0 0,0 0 0 0 0,0 0 0 0 0,0 0-1 0 0,0 0 1 0 0,-7 7 0 0 0,5-6 11 0 0,-2 1 0 0 0,1-1 1 0 0,-1-1-1 0 0,0 1 0 0 0,0-1 0 0 0,0 0 0 0 0,0-1 0 0 0,-1 1 1 0 0,1-1-1 0 0,-14 4 0 0 0,13-4-75 0 0,0-1 1 0 0,0 0-1 0 0,-1-1 1 0 0,1 0-1 0 0,0 0 0 0 0,0 0 1 0 0,-1-1-1 0 0,1 0 0 0 0,0 0 1 0 0,-1-1-1 0 0,1 0 1 0 0,0 0-1 0 0,0-1 0 0 0,0 1 1 0 0,0-2-1 0 0,0 1 1 0 0,0-1-1 0 0,1 0 0 0 0,-1-1 1 0 0,1 1-1 0 0,0-1 0 0 0,0 0 1 0 0,-10-10-1 0 0,14 11-163 0 0,0 1-1 0 0,1-1 1 0 0,-1 0-1 0 0,1 1 1 0 0,0-1-1 0 0,0 0 1 0 0,0 0-1 0 0,0 0 1 0 0,1 0-1 0 0,-1 0 1 0 0,1 0-1 0 0,0-1 1 0 0,-1 1-1 0 0,2 0 1 0 0,-1 0-1 0 0,0 0 1 0 0,0 0-1 0 0,1 0 1 0 0,0 0-1 0 0,1-3 1 0 0,-1 3-419 0 0,0 0 1 0 0,0 0 0 0 0,0 0-1 0 0,0 0 1 0 0,1 0-1 0 0,-1 1 1 0 0,1-1 0 0 0,0 1-1 0 0,-1-1 1 0 0,1 1-1 0 0,1 0 1 0 0,-1 0 0 0 0,0-1-1 0 0,0 2 1 0 0,1-1-1 0 0,-1 0 1 0 0,1 0 0 0 0,0 1-1 0 0,-1-1 1 0 0,6-1 0 0 0,5-1-1130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38.864"/>
    </inkml:context>
    <inkml:brush xml:id="br0">
      <inkml:brushProperty name="width" value="0.025" units="cm"/>
      <inkml:brushProperty name="height" value="0.025" units="cm"/>
      <inkml:brushProperty name="color" value="#E71224"/>
    </inkml:brush>
  </inkml:definitions>
  <inkml:trace contextRef="#ctx0" brushRef="#br0">51 34 2700 0 0,'0'-2'1940'0'0</inkml:trace>
  <inkml:trace contextRef="#ctx0" brushRef="#br0" timeOffset="1">0 1 16850 0 0</inkml:trace>
  <inkml:trace contextRef="#ctx0" brushRef="#br0" timeOffset="2">149 351 17754 0 0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1.359"/>
    </inkml:context>
    <inkml:brush xml:id="br0">
      <inkml:brushProperty name="width" value="0.025" units="cm"/>
      <inkml:brushProperty name="height" value="0.025" units="cm"/>
      <inkml:brushProperty name="color" value="#E71224"/>
    </inkml:brush>
  </inkml:definitions>
  <inkml:trace contextRef="#ctx0" brushRef="#br0">166 70 640 0 0,'-28'11'6997'0'0,"-16"10"-1016"0"0,40-18-5798 0 0,0 0 0 0 0,0 0-1 0 0,0 1 1 0 0,1-1 0 0 0,-1 1 0 0 0,1 0 0 0 0,-5 7 0 0 0,-11 29 617 0 0,10-15-547 0 0,2 0 0 0 0,0 1 0 0 0,-3 37-1 0 0,8-52-224 0 0,1 0-1 0 0,1 0 0 0 0,-1 0 1 0 0,2 0-1 0 0,0 0 0 0 0,0 0 1 0 0,1 0-1 0 0,0 0 0 0 0,1-1 1 0 0,0 1-1 0 0,1-1 0 0 0,6 15 1 0 0,9-11 18 0 0,-13-11-38 0 0,1 0 0 0 0,0-1 0 0 0,-1 1-1 0 0,1-1 1 0 0,0-1 0 0 0,0 1 0 0 0,0-1 0 0 0,0 0-1 0 0,0-1 1 0 0,0 0 0 0 0,0 0 0 0 0,0 0 0 0 0,0-1-1 0 0,0 0 1 0 0,8-2 0 0 0,1-3-19 0 0,-1-1 1 0 0,1 0-1 0 0,-1-1 0 0 0,-1-1 0 0 0,18-13 1 0 0,-24 16 22 0 0,0-1 0 0 0,-1 0 1 0 0,0 0-1 0 0,0-1 1 0 0,-1 0-1 0 0,0 0 0 0 0,0 0 1 0 0,0-1-1 0 0,-1 0 1 0 0,7-19-1 0 0,-7 15 16 0 0,-1 0-1 0 0,0 0 1 0 0,-1 0-1 0 0,-1-1 1 0 0,0 0 0 0 0,-1 1-1 0 0,-1-1 1 0 0,0 0 0 0 0,0 1-1 0 0,-4-18 1 0 0,3 22-5 0 0,-1 0-1 0 0,-1-1 1 0 0,0 1 0 0 0,0 1-1 0 0,-1-1 1 0 0,0 0 0 0 0,0 1-1 0 0,-1 0 1 0 0,0 0 0 0 0,-1 0-1 0 0,1 0 1 0 0,-2 1 0 0 0,1 0-1 0 0,-13-11 1 0 0,13 14-24 0 0,0 0 0 0 0,-1 0 0 0 0,1 1 0 0 0,-1 0 1 0 0,1 0-1 0 0,-1 0 0 0 0,0 1 0 0 0,0 0 0 0 0,0 0 0 0 0,0 1 0 0 0,0 0 0 0 0,-1 0 0 0 0,1 1 0 0 0,0 0 1 0 0,0 0-1 0 0,-1 0 0 0 0,1 1 0 0 0,0 0 0 0 0,-12 4 0 0 0,8-2-111 0 0,1 0 0 0 0,0 1 0 0 0,0 0 0 0 0,0 1 0 0 0,1 0 0 0 0,-1 0 0 0 0,1 1 0 0 0,-9 8 0 0 0,13-10-324 0 0,1 0 1 0 0,0 0-1 0 0,0 1 1 0 0,1-1-1 0 0,-1 1 1 0 0,1 0-1 0 0,-4 7 1 0 0,5-6-503 0 0,0-1 1 0 0,0 1 0 0 0,0 0-1 0 0,1 0 1 0 0,-1-1 0 0 0,2 1-1 0 0,-1 0 1 0 0,0 8-1 0 0,3 35-4218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2.051"/>
    </inkml:context>
    <inkml:brush xml:id="br0">
      <inkml:brushProperty name="width" value="0.025" units="cm"/>
      <inkml:brushProperty name="height" value="0.025" units="cm"/>
      <inkml:brushProperty name="color" value="#E71224"/>
    </inkml:brush>
  </inkml:definitions>
  <inkml:trace contextRef="#ctx0" brushRef="#br0">41 16 2652 0 0,'-2'0'580'0'0,"0"1"-1"0"0,1-1 1 0 0,-1 0-1 0 0,0 1 0 0 0,0-1 1 0 0,1 0-1 0 0,-1 1 1 0 0,0 0-1 0 0,1-1 1 0 0,-1 1-1 0 0,1 0 0 0 0,-1 0 1 0 0,-1 1-1 0 0,-11 18 2671 0 0,14-19-3208 0 0,-1 0-1 0 0,1 0 1 0 0,0 0-1 0 0,0 0 1 0 0,0 0-1 0 0,0 0 1 0 0,0 0-1 0 0,0 0 1 0 0,0 0-1 0 0,0 0 1 0 0,0 0 0 0 0,1 0-1 0 0,-1 0 1 0 0,0 0-1 0 0,0 0 1 0 0,1 0-1 0 0,-1-1 1 0 0,1 1-1 0 0,-1 0 1 0 0,1 0 0 0 0,-1 0-1 0 0,1 0 1 0 0,0-1-1 0 0,-1 1 1 0 0,1 0-1 0 0,0-1 1 0 0,0 1-1 0 0,-1 0 1 0 0,1-1 0 0 0,0 1-1 0 0,0-1 1 0 0,0 1-1 0 0,0-1 1 0 0,0 0-1 0 0,0 1 1 0 0,0-1-1 0 0,-1 0 1 0 0,1 1 0 0 0,0-1-1 0 0,0 0 1 0 0,0 0-1 0 0,0 0 1 0 0,0 0-1 0 0,0 0 1 0 0,0 0-1 0 0,0 0 1 0 0,0-1 0 0 0,2 1-1 0 0,-2 0-21 0 0,1-1 0 0 0,-1 1 0 0 0,0 0-1 0 0,1-1 1 0 0,-1 1 0 0 0,0-1 0 0 0,1 1 0 0 0,-1-1 0 0 0,0 1-1 0 0,0-1 1 0 0,1 0 0 0 0,-1 0 0 0 0,0 0 0 0 0,0 0-1 0 0,0 1 1 0 0,0-1 0 0 0,0-1 0 0 0,0 1 0 0 0,0 0 0 0 0,-1 0-1 0 0,1 0 1 0 0,0 0 0 0 0,-1-1 0 0 0,1 1 0 0 0,-1 0-1 0 0,1 0 1 0 0,-1-1 0 0 0,1 1 0 0 0,-1-1 0 0 0,0 1 0 0 0,0 0-1 0 0,0-1 1 0 0,0 1 0 0 0,0-1 0 0 0,0-1 0 0 0,0 2-25 0 0,0 0 1 0 0,1-1-1 0 0,-1 1 1 0 0,0 0-1 0 0,0-1 1 0 0,-1 1-1 0 0,1-1 1 0 0,0 1-1 0 0,0 0 1 0 0,-1-1-1 0 0,1 1 1 0 0,-1 0-1 0 0,1 0 0 0 0,-1-1 1 0 0,1 1-1 0 0,-1 0 1 0 0,0 0-1 0 0,0 0 1 0 0,0 0-1 0 0,1 0 1 0 0,-1 0-1 0 0,0 0 1 0 0,0 0-1 0 0,0 0 1 0 0,0 0-1 0 0,-1 0 1 0 0,1 1-1 0 0,0-1 1 0 0,0 0-1 0 0,0 1 1 0 0,-1-1-1 0 0,1 1 1 0 0,-2-1-1 0 0,-21 10-568 0 0,23-9 475 0 0,1 0 1 0 0,-1 1 0 0 0,0-1 0 0 0,1 0 0 0 0,-1 1 0 0 0,1-1 0 0 0,-1 0 0 0 0,1 1 0 0 0,-1-1 0 0 0,1 1 0 0 0,-1-1-1 0 0,1 1 1 0 0,-1-1 0 0 0,1 1 0 0 0,0-1 0 0 0,-1 1 0 0 0,1 0 0 0 0,0-1 0 0 0,-1 1 0 0 0,1 0 0 0 0,0-1 0 0 0,0 1-1 0 0,0 0 1 0 0,0-1 0 0 0,-1 1 0 0 0,1 0 0 0 0,0-1 0 0 0,0 1 0 0 0,0 0 0 0 0,0-1 0 0 0,1 1 0 0 0,-1 1 0 0 0,10-7-7387 0 0,12-5 3975 0 0,-8 6 1981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3.157"/>
    </inkml:context>
    <inkml:brush xml:id="br0">
      <inkml:brushProperty name="width" value="0.025" units="cm"/>
      <inkml:brushProperty name="height" value="0.025" units="cm"/>
      <inkml:brushProperty name="color" value="#E71224"/>
    </inkml:brush>
  </inkml:definitions>
  <inkml:trace contextRef="#ctx0" brushRef="#br0">132 144 492 0 0,'0'-20'6240'0'0,"0"14"-3240"0"0,0 10-506 0 0,-16 7-230 0 0,12-9-2170 0 0,0 0 1 0 0,0 0-1 0 0,1 1 1 0 0,-1 0-1 0 0,0 0 1 0 0,1 0-1 0 0,0 0 1 0 0,-3 4-1 0 0,1 4-37 0 0,2 1 0 0 0,0-1 0 0 0,0 1 0 0 0,1 0 1 0 0,1 0-1 0 0,0 0 0 0 0,0 0 0 0 0,1 0 0 0 0,1 0 0 0 0,0 0 0 0 0,0 0 0 0 0,1 0 0 0 0,6 16 0 0 0,-7-23-44 0 0,1 0 0 0 0,0 0 0 0 0,1 0 0 0 0,-1 0-1 0 0,1 0 1 0 0,0-1 0 0 0,0 1 0 0 0,0-1 0 0 0,1 1-1 0 0,-1-1 1 0 0,1-1 0 0 0,0 1 0 0 0,7 5-1 0 0,-7-7-2 0 0,0 0-1 0 0,0 0 0 0 0,0-1 0 0 0,0 1 0 0 0,1-1 1 0 0,-1 0-1 0 0,0 0 0 0 0,1 0 0 0 0,-1-1 0 0 0,1 0 0 0 0,-1 0 1 0 0,0 0-1 0 0,1 0 0 0 0,-1 0 0 0 0,1-1 0 0 0,-1 0 0 0 0,0 0 1 0 0,8-3-1 0 0,2 0 19 0 0,0-1-1 0 0,-1-1 1 0 0,0 0 0 0 0,0-1 0 0 0,22-15 0 0 0,-31 19 0 0 0,0 0 0 0 0,0-1 1 0 0,0 0-1 0 0,-1 1 1 0 0,1-1-1 0 0,-1 0 0 0 0,0-1 1 0 0,0 1-1 0 0,-1 0 1 0 0,1-1-1 0 0,-1 0 0 0 0,0 0 1 0 0,0 1-1 0 0,0-1 1 0 0,-1 0-1 0 0,0 0 0 0 0,0-1 1 0 0,0 1-1 0 0,0-8 1 0 0,-1-2 16 0 0,-1 1 1 0 0,-1-1-1 0 0,0 1 1 0 0,-1-1-1 0 0,0 1 1 0 0,-1 0 0 0 0,-1 0-1 0 0,0 1 1 0 0,-1-1-1 0 0,0 1 1 0 0,-13-18-1 0 0,15 24-41 0 0,-1 1-1 0 0,0-1 0 0 0,0 1 1 0 0,-1 1-1 0 0,1-1 0 0 0,-1 1 1 0 0,-1 0-1 0 0,1 0 0 0 0,-1 1 1 0 0,0 0-1 0 0,0 0 0 0 0,0 0 1 0 0,0 1-1 0 0,0 0 0 0 0,-1 1 1 0 0,0-1-1 0 0,1 2 0 0 0,-1-1 1 0 0,0 1-1 0 0,0 0 0 0 0,0 0 1 0 0,-12 2-1 0 0,9 0-18 0 0,-1 0-1 0 0,1 1 1 0 0,0 0-1 0 0,1 1 1 0 0,-1 0-1 0 0,-14 6 1 0 0,21-7-272 0 0,0 1 0 0 0,0-1 0 0 0,0 0 1 0 0,1 1-1 0 0,-1 0 0 0 0,1 0 0 0 0,-7 6 1 0 0,8-6-212 0 0,1-1 0 0 0,-1 0 0 0 0,1 0 0 0 0,0 1 1 0 0,-1-1-1 0 0,1 1 0 0 0,0-1 0 0 0,0 1 0 0 0,1 0 1 0 0,-1-1-1 0 0,0 1 0 0 0,1 0 0 0 0,0-1 0 0 0,0 4 0 0 0,9 21-5850 0 0,-5-18 4827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4.175"/>
    </inkml:context>
    <inkml:brush xml:id="br0">
      <inkml:brushProperty name="width" value="0.025" units="cm"/>
      <inkml:brushProperty name="height" value="0.025" units="cm"/>
      <inkml:brushProperty name="color" value="#E71224"/>
    </inkml:brush>
  </inkml:definitions>
  <inkml:trace contextRef="#ctx0" brushRef="#br0">49 13 180 0 0,'-1'-1'679'0'0,"0"0"0"0"0,-1 0 0 0 0,1 0-1 0 0,0 0 1 0 0,-1 0 0 0 0,1 0 0 0 0,-1 0 0 0 0,1 0 0 0 0,-1 1 0 0 0,1-1-1 0 0,-1 0 1 0 0,1 1 0 0 0,-4-1 0 0 0,5 1-523 0 0,-1 0 0 0 0,0 0 0 0 0,1 0 1 0 0,-1 0-1 0 0,1 1 0 0 0,-1-1 0 0 0,0 0 0 0 0,1 0 0 0 0,-1 0 1 0 0,1 1-1 0 0,-1-1 0 0 0,1 0 0 0 0,-1 1 0 0 0,1-1 0 0 0,-1 1 0 0 0,1-1 1 0 0,-1 0-1 0 0,1 1 0 0 0,0-1 0 0 0,-1 1 0 0 0,1-1 0 0 0,0 1 1 0 0,-1-1-1 0 0,1 2 0 0 0,-2 4-28 0 0,0-1 0 0 0,0 1 1 0 0,1 0-1 0 0,0 0 0 0 0,1 0 0 0 0,-1 6 0 0 0,0-5 61 0 0,-1 30-15 0 0,1 1 1 0 0,4 47-1 0 0,-2-74-167 0 0,0 1 1 0 0,1-1-1 0 0,0 0 0 0 0,1 0 1 0 0,1 0-1 0 0,-1 0 1 0 0,2-1-1 0 0,-1 1 0 0 0,2-1 1 0 0,-1 0-1 0 0,14 17 0 0 0,-17-24 3 0 0,1-1 0 0 0,0 1 0 0 0,0 0 0 0 0,0-1 0 0 0,0 0 0 0 0,1 1 0 0 0,-1-1-1 0 0,0-1 1 0 0,1 1 0 0 0,0 0 0 0 0,-1-1 0 0 0,1 0 0 0 0,0 0 0 0 0,0 0 0 0 0,0 0-1 0 0,-1 0 1 0 0,1-1 0 0 0,0 0 0 0 0,0 0 0 0 0,0 0 0 0 0,0 0 0 0 0,0 0 0 0 0,0-1 0 0 0,0 0-1 0 0,0 0 1 0 0,-1 0 0 0 0,1 0 0 0 0,0-1 0 0 0,-1 1 0 0 0,1-1 0 0 0,-1 0 0 0 0,1 0-1 0 0,-1 0 1 0 0,0-1 0 0 0,0 1 0 0 0,4-4 0 0 0,-3 2 38 0 0,0 0 1 0 0,0 0-1 0 0,0 0 0 0 0,0 0 1 0 0,-1-1-1 0 0,1 1 0 0 0,-1-1 1 0 0,0 0-1 0 0,-1 0 1 0 0,1 0-1 0 0,-1 0 0 0 0,0-1 1 0 0,0 1-1 0 0,-1 0 0 0 0,1-1 1 0 0,-1 0-1 0 0,0 1 0 0 0,-1-1 1 0 0,1 0-1 0 0,-1 1 0 0 0,-1-1 1 0 0,1 0-1 0 0,-1 1 0 0 0,0-1 1 0 0,-1-6-1 0 0,-2 3 17 0 0,0 0 0 0 0,0 0 0 0 0,-1 0 0 0 0,0 0-1 0 0,0 1 1 0 0,-1-1 0 0 0,0 2 0 0 0,0-1 0 0 0,-1 1 0 0 0,0 0 0 0 0,-11-9-1 0 0,14 14-69 0 0,0-1 0 0 0,0 0 0 0 0,-1 1 0 0 0,1 0 0 0 0,-1 0 0 0 0,0 0-1 0 0,0 0 1 0 0,1 1 0 0 0,-1 0 0 0 0,0 0 0 0 0,0 0 0 0 0,0 1 0 0 0,0-1-1 0 0,0 1 1 0 0,0 1 0 0 0,0-1 0 0 0,0 0 0 0 0,0 1 0 0 0,0 0 0 0 0,0 1-1 0 0,0-1 1 0 0,0 1 0 0 0,-8 4 0 0 0,11-6-31 0 0,0 1-1 0 0,1 0 1 0 0,-1 0-1 0 0,0 0 1 0 0,1 0 0 0 0,-1 0-1 0 0,0 0 1 0 0,1 0 0 0 0,0 1-1 0 0,-1-1 1 0 0,1 1 0 0 0,0-1-1 0 0,-2 3 1 0 0,3-3-84 0 0,0-1-1 0 0,0 1 1 0 0,-1-1 0 0 0,1 1 0 0 0,0-1-1 0 0,0 1 1 0 0,0-1 0 0 0,0 1 0 0 0,0-1-1 0 0,0 1 1 0 0,0-1 0 0 0,1 1 0 0 0,-1-1-1 0 0,0 1 1 0 0,0-1 0 0 0,0 1 0 0 0,0-1-1 0 0,1 0 1 0 0,-1 1 0 0 0,0-1 0 0 0,0 1 0 0 0,1-1-1 0 0,-1 1 1 0 0,0-1 0 0 0,1 0 0 0 0,-1 1-1 0 0,1-1 1 0 0,-1 0 0 0 0,1 1 0 0 0,2 1-664 0 0,0-1 1 0 0,0 1-1 0 0,0-1 0 0 0,0 1 1 0 0,0-1-1 0 0,1 0 1 0 0,-1-1-1 0 0,0 1 1 0 0,1 0-1 0 0,4-1 1 0 0,11 0-1542 0 0,0 0 618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4.914"/>
    </inkml:context>
    <inkml:brush xml:id="br0">
      <inkml:brushProperty name="width" value="0.025" units="cm"/>
      <inkml:brushProperty name="height" value="0.025" units="cm"/>
      <inkml:brushProperty name="color" value="#E71224"/>
    </inkml:brush>
  </inkml:definitions>
  <inkml:trace contextRef="#ctx0" brushRef="#br0">37 44 592 0 0,'-2'-1'868'0'0,"0"0"-1"0"0,0 0 1 0 0,-1 0 0 0 0,1 0-1 0 0,0 1 1 0 0,0-1-1 0 0,-1 1 1 0 0,1-1 0 0 0,0 1-1 0 0,0 0 1 0 0,-1 0 0 0 0,1 0-1 0 0,0 0 1 0 0,-3 1 0 0 0,5-1-799 0 0,0 1 1 0 0,0 0-1 0 0,0 0 1 0 0,0-1-1 0 0,0 1 1 0 0,0 0-1 0 0,1-1 1 0 0,-1 1 0 0 0,0 0-1 0 0,0 0 1 0 0,1-1-1 0 0,-1 1 1 0 0,0-1-1 0 0,1 1 1 0 0,-1 0 0 0 0,1-1-1 0 0,-1 1 1 0 0,1-1-1 0 0,-1 1 1 0 0,1-1-1 0 0,-1 1 1 0 0,1-1-1 0 0,-1 1 1 0 0,1-1 0 0 0,0 1-1 0 0,0-1 1 0 0,17 16 94 0 0,74 43 510 0 0,2 1 24 0 0,-86-54-661 0 0,0 1-1 0 0,-1 0 1 0 0,1 0-1 0 0,-1 1 1 0 0,0 0-1 0 0,-1 0 1 0 0,0 0-1 0 0,6 12 1 0 0,-11-18-34 0 0,0 0 1 0 0,0 1 0 0 0,0-1 0 0 0,-1 0 0 0 0,1 0-1 0 0,-1 0 1 0 0,1 1 0 0 0,-1-1 0 0 0,0 0 0 0 0,1 1-1 0 0,-1-1 1 0 0,-1 0 0 0 0,1 1 0 0 0,0-1 0 0 0,0 0-1 0 0,-1 1 1 0 0,1-1 0 0 0,-1 0 0 0 0,0 0-1 0 0,0 0 1 0 0,0 1 0 0 0,0-1 0 0 0,0 0 0 0 0,0 0-1 0 0,-1 0 1 0 0,1-1 0 0 0,0 1 0 0 0,-1 0 0 0 0,-3 2-1 0 0,2 0-4 0 0,-1-2 0 0 0,-1 1 0 0 0,1 0-1 0 0,0-1 1 0 0,0 1 0 0 0,-1-1-1 0 0,0-1 1 0 0,1 1 0 0 0,-1-1 0 0 0,0 1-1 0 0,0-1 1 0 0,0 0 0 0 0,1-1 0 0 0,-9 1-1 0 0,9-1 3 0 0,0 0 0 0 0,0-1 0 0 0,0 1 0 0 0,0-1 0 0 0,0 0 0 0 0,0 0 0 0 0,0 0 0 0 0,0 0 0 0 0,0-1 0 0 0,-4-2 0 0 0,6 3 3 0 0,1 0-1 0 0,-1 0 1 0 0,1 0 0 0 0,0 0-1 0 0,0-1 1 0 0,0 1-1 0 0,-1 0 1 0 0,1-1 0 0 0,0 1-1 0 0,1-1 1 0 0,-1 1 0 0 0,0-1-1 0 0,0 1 1 0 0,1-1 0 0 0,-1 0-1 0 0,1 1 1 0 0,-1-1 0 0 0,1 0-1 0 0,-1 0 1 0 0,1 1 0 0 0,0-1-1 0 0,0 0 1 0 0,0 0 0 0 0,0 1-1 0 0,0-1 1 0 0,1 0 0 0 0,-1 1-1 0 0,1-1 1 0 0,-1 0 0 0 0,1-1-1 0 0,4-10 19 0 0,0 1 0 0 0,1 1-1 0 0,0-1 1 0 0,1 1 0 0 0,0 0-1 0 0,1 0 1 0 0,0 1 0 0 0,0 0 0 0 0,15-12-1 0 0,-11 9 42 0 0,0 0-1 0 0,-1 0 0 0 0,16-26 0 0 0,-26 37-29 0 0,0-1 0 0 0,1 1 0 0 0,-1 0 0 0 0,0-1 0 0 0,-1 1 0 0 0,1-1 0 0 0,0 1 0 0 0,-1-1 0 0 0,1 0 0 0 0,-1 1-1 0 0,0-1 1 0 0,0 0 0 0 0,0 1 0 0 0,0-1 0 0 0,-1 0 0 0 0,1 1 0 0 0,-1-1 0 0 0,1 1 0 0 0,-1-1 0 0 0,0 1 0 0 0,0-1 0 0 0,0 1-1 0 0,0-1 1 0 0,0 1 0 0 0,-1 0 0 0 0,1 0 0 0 0,-1 0 0 0 0,-3-4 0 0 0,2 3-27 0 0,0 1 0 0 0,0-1 0 0 0,0 1 0 0 0,0 0 0 0 0,0 0 0 0 0,-1 0 0 0 0,1 0 0 0 0,-1 1 0 0 0,1 0 0 0 0,-1-1 0 0 0,1 1 0 0 0,-1 0 0 0 0,0 1 0 0 0,0-1 0 0 0,1 1 0 0 0,-1 0 0 0 0,0 0 0 0 0,0 0 0 0 0,-7 1 0 0 0,-1 1-151 0 0,1 1 1 0 0,0 1-1 0 0,0 0 1 0 0,0 0-1 0 0,0 1 0 0 0,0 1 1 0 0,1-1-1 0 0,0 2 1 0 0,0-1-1 0 0,-13 13 0 0 0,22-18 22 0 0,1-1 0 0 0,-1 0-1 0 0,1 0 1 0 0,0 1-1 0 0,-1-1 1 0 0,1 0 0 0 0,0 1-1 0 0,-1-1 1 0 0,1 1 0 0 0,0-1-1 0 0,0 0 1 0 0,-1 1-1 0 0,1-1 1 0 0,0 1 0 0 0,0-1-1 0 0,0 1 1 0 0,-1-1 0 0 0,1 1-1 0 0,0-1 1 0 0,0 1 0 0 0,0-1-1 0 0,0 1 1 0 0,0-1-1 0 0,0 1 1 0 0,0-1 0 0 0,0 1-1 0 0,0-1 1 0 0,0 1 0 0 0,1-1-1 0 0,-1 0 1 0 0,0 1 0 0 0,0-1-1 0 0,0 1 1 0 0,0-1-1 0 0,1 1 1 0 0,-1-1 0 0 0,0 1-1 0 0,1-1 1 0 0,-1 0 0 0 0,0 1-1 0 0,1-1 1 0 0,-1 0-1 0 0,0 1 1 0 0,1-1 0 0 0,-1 0-1 0 0,1 1 1 0 0,1 0-354 0 0,-1 0-1 0 0,1-1 1 0 0,0 1-1 0 0,-1 0 1 0 0,1-1-1 0 0,0 1 1 0 0,0-1 0 0 0,-1 1-1 0 0,1-1 1 0 0,0 0-1 0 0,0 0 1 0 0,0 0-1 0 0,0 0 1 0 0,3-1-1 0 0,27-3-3176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5.285"/>
    </inkml:context>
    <inkml:brush xml:id="br0">
      <inkml:brushProperty name="width" value="0.025" units="cm"/>
      <inkml:brushProperty name="height" value="0.025" units="cm"/>
      <inkml:brushProperty name="color" value="#E71224"/>
    </inkml:brush>
  </inkml:definitions>
  <inkml:trace contextRef="#ctx0" brushRef="#br0">0 15 232 0 0,'5'-9'5779'0'0,"-1"4"4415"0"0,-2 20-7461 0 0,-1-7-3961 0 0,8 79 1435 0 0,14 233 41 0 0,-23-293-1186 0 0,0-20-1410 0 0,0-14-6666 0 0,1 3 6541 0 0,1 1 305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5.792"/>
    </inkml:context>
    <inkml:brush xml:id="br0">
      <inkml:brushProperty name="width" value="0.025" units="cm"/>
      <inkml:brushProperty name="height" value="0.025" units="cm"/>
      <inkml:brushProperty name="color" value="#E71224"/>
    </inkml:brush>
  </inkml:definitions>
  <inkml:trace contextRef="#ctx0" brushRef="#br0">128 40 1176 0 0,'4'-35'13589'0'0,"-4"30"-11810"0"0,-1 22-1707 0 0,-1-1 1 0 0,-1 0 0 0 0,-1 0 0 0 0,0 0-1 0 0,-2 0 1 0 0,1-1 0 0 0,-2 0 0 0 0,0 0 0 0 0,0-1-1 0 0,-2 1 1 0 0,0-2 0 0 0,0 1 0 0 0,-1-1 0 0 0,-1-1-1 0 0,0 0 1 0 0,-15 13 0 0 0,25-25-495 0 0,21-20-6563 0 0,-7 1 3769 0 0,23-23-2826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6.498"/>
    </inkml:context>
    <inkml:brush xml:id="br0">
      <inkml:brushProperty name="width" value="0.025" units="cm"/>
      <inkml:brushProperty name="height" value="0.025" units="cm"/>
      <inkml:brushProperty name="color" value="#E71224"/>
    </inkml:brush>
  </inkml:definitions>
  <inkml:trace contextRef="#ctx0" brushRef="#br0">221 188 964 0 0,'-2'0'626'0'0,"-1"0"1"0"0,1-1-1 0 0,-1 1 0 0 0,1 0 0 0 0,-1 0 1 0 0,1 0-1 0 0,-1 1 0 0 0,1-1 0 0 0,-1 0 1 0 0,1 1-1 0 0,0 0 0 0 0,-1 0 0 0 0,1-1 1 0 0,-1 1-1 0 0,1 1 0 0 0,0-1 0 0 0,0 0 1 0 0,0 0-1 0 0,0 1 0 0 0,0-1 0 0 0,-3 4 0 0 0,1 0-347 0 0,1-1 0 0 0,-1 1 0 0 0,1 0 0 0 0,0 0 0 0 0,1 0 0 0 0,-1 0 0 0 0,1 0 0 0 0,0 1 0 0 0,-1 7 0 0 0,-1 6-282 0 0,0 0 0 0 0,2 1 0 0 0,0-1 0 0 0,2 33 0 0 0,0-47 17 0 0,0-1 0 0 0,0 1 1 0 0,1-1-1 0 0,0 1 1 0 0,-1-1-1 0 0,1 1 1 0 0,1-1-1 0 0,-1 0 0 0 0,1 1 1 0 0,-1-1-1 0 0,1 0 1 0 0,1 0-1 0 0,-1 0 1 0 0,0-1-1 0 0,1 1 1 0 0,0 0-1 0 0,0-1 0 0 0,6 6 1 0 0,-5-7-4 0 0,0 0-1 0 0,-1 0 1 0 0,1-1 0 0 0,0 0 0 0 0,-1 0-1 0 0,1 0 1 0 0,0 0 0 0 0,0-1 0 0 0,0 1-1 0 0,0-1 1 0 0,0 0 0 0 0,0 0 0 0 0,0-1-1 0 0,0 1 1 0 0,0-1 0 0 0,0 0 0 0 0,-1 0-1 0 0,1 0 1 0 0,0 0 0 0 0,0-1 0 0 0,3-2-1 0 0,2 0 13 0 0,0 0 0 0 0,0-1-1 0 0,-1 0 1 0 0,1-1-1 0 0,-1 0 1 0 0,-1 0 0 0 0,1-1-1 0 0,-1 1 1 0 0,0-2-1 0 0,-1 1 1 0 0,0-1 0 0 0,0 0-1 0 0,-1 0 1 0 0,0-1-1 0 0,0 0 1 0 0,-1 0 0 0 0,0 0-1 0 0,4-13 1 0 0,-4 7 107 0 0,0 0-1 0 0,-2 0 1 0 0,1-1 0 0 0,-2 1-1 0 0,0 0 1 0 0,-1-1 0 0 0,-1 1-1 0 0,0-1 1 0 0,-1 1 0 0 0,0 0-1 0 0,-7-20 1 0 0,7 28-37 0 0,0 0 1 0 0,0 0-1 0 0,-1 0 1 0 0,0 0 0 0 0,-1 1-1 0 0,1-1 1 0 0,-1 1-1 0 0,-1 0 1 0 0,1 0-1 0 0,-1 0 1 0 0,0 1 0 0 0,0 0-1 0 0,0 0 1 0 0,-1 0-1 0 0,0 0 1 0 0,0 1-1 0 0,-8-4 1 0 0,6 4-92 0 0,0 1 0 0 0,0 1 0 0 0,0-1 0 0 0,-1 1 0 0 0,1 1 0 0 0,-1 0 0 0 0,1 0 0 0 0,-1 1 0 0 0,1 0 0 0 0,-1 0-1 0 0,0 1 1 0 0,1 0 0 0 0,0 0 0 0 0,-1 1 0 0 0,-11 4 0 0 0,3-1-229 0 0,2 1-1 0 0,-1 0 0 0 0,1 1 0 0 0,0 1 1 0 0,-14 10-1 0 0,25-16-1 0 0,1 1 0 0 0,-1 0 0 0 0,1 0 0 0 0,-1 0 1 0 0,1 0-1 0 0,0 1 0 0 0,0-1 0 0 0,1 1 0 0 0,-1 0 0 0 0,1 0 0 0 0,-3 7 0 0 0,4-9-58 0 0,0 1-1 0 0,1 0 1 0 0,-1-1-1 0 0,1 1 0 0 0,0 0 1 0 0,0 0-1 0 0,0 0 0 0 0,0-1 1 0 0,0 1-1 0 0,1 0 0 0 0,-1-1 1 0 0,1 1-1 0 0,0 0 0 0 0,0-1 1 0 0,0 1-1 0 0,0 0 1 0 0,0-1-1 0 0,0 0 0 0 0,1 1 1 0 0,-1-1-1 0 0,4 3 0 0 0,-5-3 8 0 0,3 1-561 0 0,-1 0-1 0 0,1 0 0 0 0,0 0 1 0 0,-1 0-1 0 0,1 0 0 0 0,1 0 1 0 0,-1-1-1 0 0,0 1 0 0 0,6 2 1 0 0,6 4-1033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6.980"/>
    </inkml:context>
    <inkml:brush xml:id="br0">
      <inkml:brushProperty name="width" value="0.025" units="cm"/>
      <inkml:brushProperty name="height" value="0.025" units="cm"/>
      <inkml:brushProperty name="color" value="#E71224"/>
    </inkml:brush>
  </inkml:definitions>
  <inkml:trace contextRef="#ctx0" brushRef="#br0">147 0 1020 0 0,'-13'9'8622'0'0,"3"-7"-5030"0"0,8-2-3326 0 0,0 0-1 0 0,1 0 0 0 0,-1 0 1 0 0,1 1-1 0 0,-1-1 0 0 0,1 1 1 0 0,-1-1-1 0 0,1 1 0 0 0,0-1 1 0 0,-1 1-1 0 0,1 0 0 0 0,0 0 1 0 0,-1 0-1 0 0,1 0 0 0 0,-2 1 1 0 0,4-1-243 0 0,0 0 0 0 0,-1 0-1 0 0,1 0 1 0 0,0 0 0 0 0,0 0 0 0 0,0 0 0 0 0,0 0 0 0 0,0-1 0 0 0,0 1 0 0 0,0 0 0 0 0,0-1 0 0 0,0 1 0 0 0,0 0 0 0 0,0-1 0 0 0,0 0 0 0 0,0 1 0 0 0,0-1 0 0 0,1 0 0 0 0,-1 1 0 0 0,0-1 0 0 0,0 0 0 0 0,1 0 0 0 0,-1 0 0 0 0,0 0-1 0 0,0 0 1 0 0,0 0 0 0 0,1-1 0 0 0,-1 1 0 0 0,0 0 0 0 0,0-1 0 0 0,0 1 0 0 0,0 0 0 0 0,1-1 0 0 0,0 0 0 0 0,-2 1-19 0 0,-1 0 1 0 0,1 0-1 0 0,0 0 1 0 0,-1 0-1 0 0,1 1 1 0 0,-1-1-1 0 0,1 0 0 0 0,-1 0 1 0 0,1 0-1 0 0,-1 0 1 0 0,1 0-1 0 0,-1 0 0 0 0,1 0 1 0 0,-1 0-1 0 0,1 0 1 0 0,-1 0-1 0 0,1-1 1 0 0,-1 1-1 0 0,1 0 0 0 0,0 0 1 0 0,-1 0-1 0 0,1-1 1 0 0,-1 1-1 0 0,1 0 0 0 0,0 0 1 0 0,-1-1-1 0 0,1 1 1 0 0,-1 0-1 0 0,1-1 1 0 0,0 1-1 0 0,-1 0 0 0 0,1-1 1 0 0,0 1-1 0 0,0 0 1 0 0,-1-1-1 0 0,1 1 0 0 0,0-1 1 0 0,0 1-1 0 0,0-1 1 0 0,-1 1-1 0 0,1-1 1 0 0,0 1-1 0 0,0-1 0 0 0,0 1 1 0 0,0 0-1 0 0,0-1 1 0 0,0 1-1 0 0,0-1 0 0 0,0 1 1 0 0,0-1-1 0 0,0 1 1 0 0,0-1-1 0 0,1 1 1 0 0,-1-1-1 0 0,0 1 0 0 0,0-1 1 0 0,0 1-1 0 0,0 0 1 0 0,1-1-1 0 0,-1 1 0 0 0,0-1 1 0 0,1 1-1 0 0,-1 0 1 0 0,0-1-1 0 0,0 1 1 0 0,1 0-1 0 0,0-1 0 0 0,-40 11 7 0 0,32-7-56 0 0,1 0 0 0 0,-1 1 0 0 0,1 0 0 0 0,0 0 0 0 0,0 0 0 0 0,0 1 0 0 0,0 0 0 0 0,1 0 0 0 0,0 1 0 0 0,0-1 0 0 0,0 1 0 0 0,1 0-1 0 0,0 0 1 0 0,-5 9 0 0 0,9-15-31 0 0,0 1 1 0 0,0-1-1 0 0,0 0 0 0 0,0 1 0 0 0,0-1 0 0 0,0 0 0 0 0,0 1 0 0 0,0-1 0 0 0,0 0 0 0 0,0 1 0 0 0,0-1 0 0 0,0 0 1 0 0,0 1-1 0 0,0-1 0 0 0,0 1 0 0 0,0-1 0 0 0,0 0 0 0 0,0 1 0 0 0,1-1 0 0 0,-1 0 0 0 0,0 0 0 0 0,0 1 1 0 0,0-1-1 0 0,1 0 0 0 0,-1 1 0 0 0,0-1 0 0 0,0 0 0 0 0,1 0 0 0 0,-1 1 0 0 0,0-1 0 0 0,0 0 0 0 0,1 0 1 0 0,-1 0-1 0 0,0 0 0 0 0,1 1 0 0 0,-1-1 0 0 0,0 0 0 0 0,1 0 0 0 0,-1 0 0 0 0,0 0 0 0 0,1 0 0 0 0,-1 0 1 0 0,1 0-1 0 0,-1 0 0 0 0,0 0 0 0 0,1 0 0 0 0,-1 0 0 0 0,0 0 0 0 0,1 0 0 0 0,-1 0 0 0 0,0 0 0 0 0,1 0 1 0 0,-1 0-1 0 0,1-1 0 0 0,21-4-6085 0 0,5-8 1318 0 0,-13 6 2887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17.356"/>
    </inkml:context>
    <inkml:brush xml:id="br0">
      <inkml:brushProperty name="width" value="0.025" units="cm"/>
      <inkml:brushProperty name="height" value="0.025" units="cm"/>
      <inkml:brushProperty name="color" value="#E71224"/>
    </inkml:brush>
  </inkml:definitions>
  <inkml:trace contextRef="#ctx0" brushRef="#br0">18 0 1692 0 0,'4'8'7757'0'0,"-5"4"-3590"0"0,-10 22-2133 0 0,3-6-1301 0 0,7-22-691 0 0,1-1 1 0 0,0 1-1 0 0,0 0 0 0 0,1-1 1 0 0,0 1-1 0 0,0-1 0 0 0,0 1 1 0 0,0-1-1 0 0,1 1 0 0 0,0-1 1 0 0,0 0-1 0 0,1 0 0 0 0,-1 0 1 0 0,1 0-1 0 0,0 0 1 0 0,7 8-1 0 0,-9-13-107 0 0,-1 0 0 0 0,0 1 0 0 0,0-1 1 0 0,1 0-1 0 0,-1 1 0 0 0,0-1 0 0 0,0 0 0 0 0,1 0 0 0 0,-1 1 0 0 0,0-1 1 0 0,1 0-1 0 0,-1 0 0 0 0,0 0 0 0 0,1 1 0 0 0,-1-1 0 0 0,1 0 1 0 0,-1 0-1 0 0,0 0 0 0 0,1 0 0 0 0,-1 0 0 0 0,0 0 0 0 0,1 0 1 0 0,-1 0-1 0 0,1 0 0 0 0,-1 0 0 0 0,0 0 0 0 0,1 0 0 0 0,-1 0 0 0 0,0 0 1 0 0,1 0-1 0 0,-1 0 0 0 0,1-1 0 0 0,-1 1 0 0 0,0 0 0 0 0,1 0 1 0 0,-1 0-1 0 0,0-1 0 0 0,1 1 0 0 0,5-17-3339 0 0,-4-20-2514 0 0,-4 22 3664 0 0,-1-2 264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7.521"/>
    </inkml:context>
    <inkml:brush xml:id="br0">
      <inkml:brushProperty name="width" value="0.025" units="cm"/>
      <inkml:brushProperty name="height" value="0.025" units="cm"/>
      <inkml:brushProperty name="color" value="#E71224"/>
    </inkml:brush>
  </inkml:definitions>
  <inkml:trace contextRef="#ctx0" brushRef="#br0">0 0 6149 0 0,'3'7'6464'0'0,"7"20"-2820"0"0,8 23-2678 0 0,20 91 0 0 0,-14-46-730 0 0,-11-37-172 0 0,8 24-306 0 0,-20-81 94 0 0,-1-1-1 0 0,1 0 1 0 0,0 0 0 0 0,-1 0 0 0 0,1 0-1 0 0,-1 0 1 0 0,1 0 0 0 0,0 0-1 0 0,-1 0 1 0 0,1 0 0 0 0,-1 0 0 0 0,1-1-1 0 0,0 1 1 0 0,-1 0 0 0 0,1 0-1 0 0,-1 0 1 0 0,1-1 0 0 0,-1 1 0 0 0,1 0-1 0 0,-1-1 1 0 0,1 1 0 0 0,-1 0-1 0 0,1-1 1 0 0,-1 1 0 0 0,1-1 0 0 0,-1 1-1 0 0,0-1 1 0 0,1 1 0 0 0,-1-1-1 0 0,0 1 1 0 0,1-1 0 0 0,-1 0-1 0 0,0 1 73 0 0,8-11-2196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8.058"/>
    </inkml:context>
    <inkml:brush xml:id="br0">
      <inkml:brushProperty name="width" value="0.025" units="cm"/>
      <inkml:brushProperty name="height" value="0.025" units="cm"/>
      <inkml:brushProperty name="color" value="#E71224"/>
    </inkml:brush>
  </inkml:definitions>
  <inkml:trace contextRef="#ctx0" brushRef="#br0">212 29 1424 0 0,'0'-1'399'0'0,"0"0"0"0"0,0 0 0 0 0,0 0 0 0 0,0 0 0 0 0,0 0 0 0 0,0 0 0 0 0,-1-1 0 0 0,1 1 0 0 0,0 0 0 0 0,-1 0 0 0 0,1 0-1 0 0,-1 0 1 0 0,1 1 0 0 0,-1-1 0 0 0,1 0 0 0 0,-1 0 0 0 0,0 0 0 0 0,1 0 0 0 0,-1 0 0 0 0,0 1 0 0 0,0-1 0 0 0,0 0 0 0 0,0 1 0 0 0,0-1 0 0 0,1 1 0 0 0,-1-1 0 0 0,-2 0 0 0 0,0 0 21 0 0,-1 0 1 0 0,1 0-1 0 0,-1 1 1 0 0,1-1-1 0 0,-1 1 1 0 0,1 0-1 0 0,-1 0 1 0 0,-6 1-1 0 0,0 1-324 0 0,0 0-1 0 0,1 0 0 0 0,-1 1 0 0 0,1 0 1 0 0,-15 7-1 0 0,22-9-90 0 0,0 0 0 0 0,0 0 1 0 0,0 0-1 0 0,0 0 0 0 0,0 0 1 0 0,0 1-1 0 0,0-1 0 0 0,0 1 1 0 0,1-1-1 0 0,-1 1 0 0 0,1 0 0 0 0,-1-1 1 0 0,1 1-1 0 0,0 0 0 0 0,-1 0 1 0 0,1 0-1 0 0,0 0 0 0 0,0 0 0 0 0,1 0 1 0 0,-1 1-1 0 0,0-1 0 0 0,1 0 1 0 0,-1 0-1 0 0,1 1 0 0 0,0-1 1 0 0,0 4-1 0 0,0-3-2 0 0,2 0 1 0 0,-1 0-1 0 0,0 0 0 0 0,1 0 1 0 0,-1 0-1 0 0,1 0 0 0 0,0-1 1 0 0,0 1-1 0 0,0 0 0 0 0,0-1 1 0 0,1 0-1 0 0,-1 1 0 0 0,1-1 1 0 0,-1 0-1 0 0,1 0 1 0 0,0 0-1 0 0,4 2 0 0 0,29 15-49 0 0,-22-12 25 0 0,-1 1-1 0 0,1 0 0 0 0,-2 0 1 0 0,17 15-1 0 0,-21-17 27 0 0,-1 1 0 0 0,0 0 0 0 0,0 0 0 0 0,-1 1 0 0 0,0-1 0 0 0,0 1 0 0 0,-1 1 0 0 0,0-1 0 0 0,0 1-1 0 0,-1 0 1 0 0,0 0 0 0 0,3 13 0 0 0,-6-18 13 0 0,-1 1 0 0 0,1 0 0 0 0,-1-1 0 0 0,0 1 1 0 0,0 0-1 0 0,-1 0 0 0 0,1-1 0 0 0,-1 1 0 0 0,0-1 0 0 0,-1 1 0 0 0,1-1 0 0 0,-1 1 0 0 0,0-1 0 0 0,0 0 0 0 0,0 1 0 0 0,0-1 0 0 0,-1 0 0 0 0,0-1 0 0 0,0 1 0 0 0,0 0 1 0 0,0-1-1 0 0,0 0 0 0 0,-1 0 0 0 0,1 0 0 0 0,-1 0 0 0 0,0 0 0 0 0,0-1 0 0 0,0 1 0 0 0,-5 1 0 0 0,-6 3 12 0 0,-1-1 0 0 0,1-1 0 0 0,-1-1-1 0 0,0 0 1 0 0,0 0 0 0 0,-29 1 0 0 0,41-5 2 0 0,-1 0-1 0 0,0 0 1 0 0,0 0-1 0 0,0 0 1 0 0,1-1 0 0 0,-1 0-1 0 0,0 0 1 0 0,-5-2 0 0 0,7 2-291 0 0,1 0 1 0 0,0 0-1 0 0,0 0 1 0 0,0 0-1 0 0,0-1 1 0 0,0 1-1 0 0,0-1 1 0 0,0 1-1 0 0,0-1 1 0 0,1 0-1 0 0,-1 1 1 0 0,0-1 0 0 0,-1-3-1 0 0,2 2-198 0 0,0 0-1 0 0,0 1 1 0 0,0-1 0 0 0,0 0-1 0 0,1 0 1 0 0,-1 0-1 0 0,1 0 1 0 0,0 0 0 0 0,0 0-1 0 0,0 0 1 0 0,0 0 0 0 0,0 0-1 0 0,1 0 1 0 0,-1 0 0 0 0,1 0-1 0 0,0 0 1 0 0,0 0-1 0 0,0 0 1 0 0,0 0 0 0 0,1 1-1 0 0,-1-1 1 0 0,1 1 0 0 0,-1-1-1 0 0,1 1 1 0 0,3-4 0 0 0,9-11-1433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8.738"/>
    </inkml:context>
    <inkml:brush xml:id="br0">
      <inkml:brushProperty name="width" value="0.025" units="cm"/>
      <inkml:brushProperty name="height" value="0.025" units="cm"/>
      <inkml:brushProperty name="color" value="#E71224"/>
    </inkml:brush>
  </inkml:definitions>
  <inkml:trace contextRef="#ctx0" brushRef="#br0">105 129 380 0 0,'1'-2'776'0'0,"0"1"0"0"0,0-1 0 0 0,0 1 0 0 0,0-1 0 0 0,0 1 0 0 0,0-1-1 0 0,-1 1 1 0 0,1-1 0 0 0,-1 0 0 0 0,1 0 0 0 0,-1 1 0 0 0,0-1 0 0 0,1-3 0 0 0,-1 3-458 0 0,0 0 0 0 0,0 0 0 0 0,1 0 0 0 0,-1-1 0 0 0,1 1 0 0 0,-1 0-1 0 0,1 0 1 0 0,0 0 0 0 0,0 0 0 0 0,0 1 0 0 0,0-1 0 0 0,0 0 0 0 0,0 0 0 0 0,3-2 0 0 0,4-4-207 0 0,1 1 0 0 0,0 0 0 0 0,1 0-1 0 0,-1 1 1 0 0,1 0 0 0 0,1 1 0 0 0,-1 0 0 0 0,1 1 0 0 0,0 0-1 0 0,0 0 1 0 0,0 1 0 0 0,12-1 0 0 0,-22 4-109 0 0,-1 0 1 0 0,1 0 0 0 0,0 1-1 0 0,-1-1 1 0 0,1 0-1 0 0,-1 1 1 0 0,1-1-1 0 0,0 0 1 0 0,-1 1-1 0 0,1-1 1 0 0,-1 1 0 0 0,1-1-1 0 0,-1 1 1 0 0,1-1-1 0 0,-1 1 1 0 0,1-1-1 0 0,-1 1 1 0 0,1 0-1 0 0,-1-1 1 0 0,0 1 0 0 0,1-1-1 0 0,-1 1 1 0 0,0 0-1 0 0,0-1 1 0 0,0 1-1 0 0,1 0 1 0 0,-1 0-1 0 0,0 0 1 0 0,25 64 207 0 0,-23-58-200 0 0,-1 0-1 0 0,0 0 1 0 0,0 0-1 0 0,-1 1 1 0 0,1-1-1 0 0,-2 0 1 0 0,1 0-1 0 0,-1 0 1 0 0,0 0 0 0 0,-1 0-1 0 0,1 0 1 0 0,-1 0-1 0 0,-1 0 1 0 0,1-1-1 0 0,-7 13 1 0 0,4-9 4 0 0,-2 6-4 0 0,-2 1 1 0 0,0-1 0 0 0,-1-1 0 0 0,0 1 0 0 0,-1-2-1 0 0,-1 1 1 0 0,-17 14 0 0 0,4-6 6 0 0,-2-1-1 0 0,0-2 1 0 0,-37 22 0 0 0,63-42-18 0 0,-32 18-9 0 0,20-13-47 0 0,22-19-96 0 0,-2 9 137 0 0,-1-1 0 0 0,0 1 0 0 0,1 1 0 0 0,0-1 0 0 0,0 1-1 0 0,1 0 1 0 0,-1 1 0 0 0,1-1 0 0 0,0 2 0 0 0,0-1 0 0 0,0 1 0 0 0,0 0-1 0 0,0 1 1 0 0,0 0 0 0 0,0 0 0 0 0,1 1 0 0 0,-1 0 0 0 0,0 0-1 0 0,0 1 1 0 0,1 0 0 0 0,-1 0 0 0 0,0 1 0 0 0,0 0 0 0 0,0 1 0 0 0,0-1-1 0 0,9 6 1 0 0,-7-4-512 0 0,0 0-1 0 0,1-1 1 0 0,-1 0-1 0 0,12 1 1 0 0,-16-3-786 0 0,0-1 0 0 0,1 0 0 0 0,-1 0 0 0 0,0 0 0 0 0,0-1 0 0 0,0 0 0 0 0,1-1 0 0 0,6-2 0 0 0,0 0-674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49.346"/>
    </inkml:context>
    <inkml:brush xml:id="br0">
      <inkml:brushProperty name="width" value="0.025" units="cm"/>
      <inkml:brushProperty name="height" value="0.025" units="cm"/>
      <inkml:brushProperty name="color" value="#E71224"/>
    </inkml:brush>
  </inkml:definitions>
  <inkml:trace contextRef="#ctx0" brushRef="#br0">21 239 84 0 0,'-3'-3'1120'0'0,"1"-1"0"0"0,-1-1 0 0 0,1 1 0 0 0,0 0 1 0 0,0-1-1 0 0,0 1 0 0 0,1-1 0 0 0,-2-4 0 0 0,2-36 3819 0 0,5 28-4453 0 0,0 1 1 0 0,1 0-1 0 0,12-25 0 0 0,6-19 354 0 0,-57 212-110 0 0,26-63-748 0 0,3 142 0 0 0,5-149-391 0 0,0-82 360 0 0,0 0 0 0 0,0 0 0 0 0,0 1 0 0 0,0-1 0 0 0,0 0 1 0 0,0 0-1 0 0,0 0 0 0 0,0 0 0 0 0,0 0 0 0 0,0 1 0 0 0,0-1 1 0 0,0 0-1 0 0,0 0 0 0 0,0 0 0 0 0,0 0 0 0 0,0 1 0 0 0,0-1 1 0 0,0 0-1 0 0,0 0 0 0 0,0 0 0 0 0,0 0 0 0 0,0 1 0 0 0,0-1 1 0 0,0 0-1 0 0,0 0 0 0 0,0 0 0 0 0,0 0 0 0 0,0 0 0 0 0,0 1 0 0 0,1-1 1 0 0,-1 0-1 0 0,0 0 0 0 0,0 0 0 0 0,0 0 0 0 0,0 0 0 0 0,0 0 1 0 0,0 0-1 0 0,1 1 0 0 0,-1-1 0 0 0,0 0 0 0 0,0 0 0 0 0,0 0 1 0 0,0 0-1 0 0,0 0 0 0 0,1 0 0 0 0,-1 0 0 0 0,0 0 0 0 0,0 0 0 0 0,0 0 1 0 0,0 0-1 0 0,1 0 0 0 0,-1 0 0 0 0,0 0 0 0 0,0 0 0 0 0,0 0 1 0 0,0 0-1 0 0,1 0 0 0 0,-1 0 0 0 0,0 0 0 0 0,0 0 0 0 0,0 0 1 0 0,0-1-1 0 0,0 1 0 0 0,1 0 0 0 0,-1 0 0 0 0,0 0 0 0 0,0 0 1 0 0,7-12-7039 0 0,-2 1 2101 0 0,-3 7 2990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50.260"/>
    </inkml:context>
    <inkml:brush xml:id="br0">
      <inkml:brushProperty name="width" value="0.025" units="cm"/>
      <inkml:brushProperty name="height" value="0.025" units="cm"/>
      <inkml:brushProperty name="color" value="#E71224"/>
    </inkml:brush>
  </inkml:definitions>
  <inkml:trace contextRef="#ctx0" brushRef="#br0">123 73 400 0 0,'0'-1'671'0'0,"0"0"1"0"0,0 0-1 0 0,0-1 0 0 0,1 1 1 0 0,-1 0-1 0 0,0 0 0 0 0,1-1 0 0 0,-1 1 1 0 0,1 0-1 0 0,-1 0 0 0 0,1 0 1 0 0,0 0-1 0 0,-1-1 0 0 0,1 1 0 0 0,0 0 1 0 0,0 0-1 0 0,0 1 0 0 0,1-3 1 0 0,26-11 4048 0 0,49 1-6221 0 0,-37 8 2379 0 0,-20 0-855 0 0,-12 2-11 0 0,0 1 1 0 0,0 0-1 0 0,0 0 1 0 0,0 1 0 0 0,0 0-1 0 0,0 0 1 0 0,14 1 0 0 0,-21 0-4 0 0,-1 0-6 0 0,0 0 1 0 0,1 1-1 0 0,-1-1 0 0 0,0 0 1 0 0,1 0-1 0 0,-1 0 0 0 0,0 0 1 0 0,1 1-1 0 0,-1-1 0 0 0,0 0 1 0 0,0 0-1 0 0,1 1 0 0 0,-1-1 1 0 0,0 0-1 0 0,0 0 0 0 0,0 1 1 0 0,1-1-1 0 0,-1 0 0 0 0,0 1 1 0 0,0-1-1 0 0,0 0 0 0 0,0 1 1 0 0,0-1-1 0 0,1 0 0 0 0,-1 1 1 0 0,0-1-1 0 0,0 0 0 0 0,0 1 1 0 0,0-1-1 0 0,0 0 0 0 0,0 1 1 0 0,0-1-1 0 0,0 0 0 0 0,0 1 1 0 0,-1-1-1 0 0,1 0 0 0 0,0 1 1 0 0,0-1-1 0 0,0 42 142 0 0,-1-1 0 0 0,-8 53 0 0 0,-3 30-113 0 0,10 123-155 0 0,3-128 356 0 0,-1-119 59 0 0,-39-10 1998 0 0,21 6-2129 0 0,0 0 0 0 0,-1 2 0 0 0,1 0 0 0 0,-1 1-1 0 0,1 1 1 0 0,-21 2 0 0 0,-35 9-1619 0 0,1 4-5069 0 0,49-13-4990 0 0,23-4 9499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6:51.969"/>
    </inkml:context>
    <inkml:brush xml:id="br0">
      <inkml:brushProperty name="width" value="0.025" units="cm"/>
      <inkml:brushProperty name="height" value="0.025" units="cm"/>
      <inkml:brushProperty name="color" value="#E71224"/>
    </inkml:brush>
  </inkml:definitions>
  <inkml:trace contextRef="#ctx0" brushRef="#br0">150 0 2664 0 0,'-19'4'11452'0'0,"-11"1"-8692"0"0,-70-14-2018 0 0,100 9-719 0 0,2 38 94 0 0,24 159-134 0 0,-13-75 49 0 0,21 171 313 0 0,-29-260-294 0 0,0 9 496 0 0,2-44-317 0 0,0 0 0 0 0,0 0-1 0 0,1 0 1 0 0,-1 1 0 0 0,0 0-1 0 0,10 0 1 0 0,-1 2-164 0 0,0 0 0 0 0,0 1 0 0 0,0 0 0 0 0,-1 1 0 0 0,0 1 0 0 0,1 1 0 0 0,-1 0 0 0 0,16 8 0 0 0,-30-13-177 0 0,0 1 0 0 0,1-1 0 0 0,-1 1-1 0 0,0-1 1 0 0,0 1 0 0 0,1 0 0 0 0,-1 0 0 0 0,0-1 0 0 0,0 1 0 0 0,0 0 0 0 0,0 0-1 0 0,0 0 1 0 0,0 0 0 0 0,0 0 0 0 0,0 1 0 0 0,0-1 0 0 0,-1 0 0 0 0,2 2 0 0 0,-2-1-565 0 0,-1-1 0 0 0,0 0 0 0 0,0 0 0 0 0,1 0 0 0 0,-1 0 0 0 0,0 1 0 0 0,0-1 0 0 0,0 0 0 0 0,0-1 1 0 0,0 1-1 0 0,0 0 0 0 0,-1 0 0 0 0,1 0 0 0 0,0-1 0 0 0,-2 2 0 0 0,-6 4-3518 0 0,2-1 1896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1.037"/>
    </inkml:context>
    <inkml:brush xml:id="br0">
      <inkml:brushProperty name="width" value="0.025" units="cm"/>
      <inkml:brushProperty name="height" value="0.025" units="cm"/>
      <inkml:brushProperty name="color" value="#E71224"/>
    </inkml:brush>
  </inkml:definitions>
  <inkml:trace contextRef="#ctx0" brushRef="#br0">44 211 540 0 0,'0'0'557'0'0,"1"-1"-1"0"0,-1 1 1 0 0,0 0 0 0 0,1 0 0 0 0,-1-1-1 0 0,1 1 1 0 0,-1 0 0 0 0,1-1-1 0 0,-1 1 1 0 0,0-1 0 0 0,1 1-1 0 0,-1 0 1 0 0,0-1 0 0 0,0 1-1 0 0,1-1 1 0 0,-1 1 0 0 0,0-1 0 0 0,0 1-1 0 0,1-1 1 0 0,-1 1 0 0 0,0-1-1 0 0,0 1 1 0 0,0-1 0 0 0,0 1-1 0 0,0-1 1 0 0,0-1 3125 0 0,0 15-3650 0 0,0 8 21 0 0,-1-3-58 0 0,2 0 1 0 0,0-1-1 0 0,1 1 0 0 0,4 17 1 0 0,-5-30-3 0 0,9 43-84 0 0,1 0 1 0 0,19 47-1 0 0,-10-55-277 0 0,-20-40 355 0 0,0 0 0 0 0,0 0 0 0 0,0-1 0 0 0,0 1 0 0 0,1 0 0 0 0,-1 0 0 0 0,0 0 0 0 0,0 0 0 0 0,0 0 0 0 0,0 0 0 0 0,0 0 0 0 0,0 0 1 0 0,0 0-1 0 0,0 0 0 0 0,0 0 0 0 0,0 0 0 0 0,0 0 0 0 0,0 0 0 0 0,0 0 0 0 0,0 0 0 0 0,0 0 0 0 0,1 0 0 0 0,-13-23-72 0 0,-5-10 95 0 0,2 0-1 0 0,2-1 1 0 0,-15-55 0 0 0,-13-106 67 0 0,39 184-67 0 0,0 6 2 0 0,1-1 0 0 0,0 0 0 0 0,0 0 0 0 0,0 1 0 0 0,1-1 0 0 0,0 0 0 0 0,0 0 0 0 0,2-8 0 0 0,-1 14-11 0 0,-1 0-1 0 0,1-1 0 0 0,-1 1 1 0 0,1 0-1 0 0,-1 0 0 0 0,1 0 1 0 0,-1 0-1 0 0,1 0 0 0 0,0 0 1 0 0,-1 0-1 0 0,1 0 0 0 0,-1 0 1 0 0,1 0-1 0 0,-1 0 0 0 0,1 0 1 0 0,-1 0-1 0 0,1 0 0 0 0,0 0 1 0 0,-1 1-1 0 0,1-1 0 0 0,-1 0 1 0 0,1 0-1 0 0,-1 1 0 0 0,1-1 1 0 0,-1 0-1 0 0,1 1 0 0 0,-1-1 1 0 0,0 0-1 0 0,1 1 1 0 0,-1-1-1 0 0,1 1 0 0 0,-1-1 1 0 0,0 1-1 0 0,1-1 0 0 0,-1 2 1 0 0,15 12-13 0 0,79 112-21 0 0,-72-94 22 0 0,0-1 0 0 0,2-1-1 0 0,41 39 1 0 0,-54-57 8 0 0,1-1 1 0 0,1-1-1 0 0,0 0 1 0 0,0-1-1 0 0,1 0 0 0 0,0-1 1 0 0,0 0-1 0 0,24 8 1 0 0,-37-16 2 0 0,0 0 0 0 0,0 1 1 0 0,0-1-1 0 0,0 0 0 0 0,0 0 1 0 0,0 0-1 0 0,0 0 0 0 0,0 0 0 0 0,0 0 1 0 0,0 0-1 0 0,0 0 0 0 0,0 0 1 0 0,0 0-1 0 0,0 0 0 0 0,0-1 1 0 0,0 1-1 0 0,0 0 0 0 0,0-1 1 0 0,0 1-1 0 0,0-1 0 0 0,0 1 1 0 0,-1-1-1 0 0,1 1 0 0 0,0-1 1 0 0,0 0-1 0 0,0 0 0 0 0,1-1 0 0 0,-2 0 3 0 0,1 0 0 0 0,0 0-1 0 0,0 0 1 0 0,-1 0 0 0 0,1 0-1 0 0,-1 0 1 0 0,0 0 0 0 0,1 0-1 0 0,-1 0 1 0 0,0 0 0 0 0,0 0-1 0 0,-1-4 1 0 0,-1-5 20 0 0,0 0 0 0 0,-1 0-1 0 0,-8-20 1 0 0,-179-344 456 0 0,176 356-495 0 0,16 32-520 0 0,14 34-2743 0 0,28 44-9331 0 0,-31-67 10768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1.531"/>
    </inkml:context>
    <inkml:brush xml:id="br0">
      <inkml:brushProperty name="width" value="0.025" units="cm"/>
      <inkml:brushProperty name="height" value="0.025" units="cm"/>
      <inkml:brushProperty name="color" value="#E71224"/>
    </inkml:brush>
  </inkml:definitions>
  <inkml:trace contextRef="#ctx0" brushRef="#br0">124 8 944 0 0,'-11'-4'3632'0'0,"-27"1"4305"0"0,35 3-7795 0 0,1 0 1 0 0,-1 1-1 0 0,0 0 0 0 0,1-1 1 0 0,-1 1-1 0 0,1 0 0 0 0,0 0 0 0 0,-1 1 1 0 0,1-1-1 0 0,0 0 0 0 0,0 1 1 0 0,-1-1-1 0 0,1 1 0 0 0,0 0 1 0 0,1 0-1 0 0,-1 0 0 0 0,0 0 0 0 0,0 0 1 0 0,1 0-1 0 0,-1 0 0 0 0,1 0 1 0 0,0 1-1 0 0,0-1 0 0 0,0 0 0 0 0,-2 5 1 0 0,1 1-111 0 0,-1 0 1 0 0,1 0 0 0 0,0 0-1 0 0,0 0 1 0 0,1 0 0 0 0,0 11 0 0 0,1-10-28 0 0,1-1 0 0 0,0 1 0 0 0,1 0 0 0 0,0-1 0 0 0,0 0 0 0 0,0 1 0 0 0,1-1 0 0 0,1 0 0 0 0,0 0 0 0 0,0 0 0 0 0,10 13 0 0 0,-12-17-3 0 0,0-1-1 0 0,1 0 1 0 0,0 0 0 0 0,-1 0-1 0 0,1 0 1 0 0,0 0-1 0 0,1 0 1 0 0,-1-1-1 0 0,0 0 1 0 0,1 0 0 0 0,-1 0-1 0 0,1 0 1 0 0,0 0-1 0 0,0-1 1 0 0,0 1-1 0 0,0-1 1 0 0,-1 0 0 0 0,2 0-1 0 0,-1-1 1 0 0,0 1-1 0 0,0-1 1 0 0,0 0-1 0 0,0 0 1 0 0,0 0-1 0 0,0-1 1 0 0,0 1 0 0 0,6-2-1 0 0,-8 1 14 0 0,1 0-1 0 0,-1 0 1 0 0,0 1 0 0 0,1-1-1 0 0,-1 0 1 0 0,0-1 0 0 0,0 1-1 0 0,0 0 1 0 0,0-1 0 0 0,0 1-1 0 0,0-1 1 0 0,0 0 0 0 0,0 1-1 0 0,-1-1 1 0 0,1 0 0 0 0,0 0-1 0 0,-1 0 1 0 0,0 0-1 0 0,0-1 1 0 0,1 1 0 0 0,-1 0-1 0 0,0 0 1 0 0,-1-1 0 0 0,1 1-1 0 0,0-1 1 0 0,-1 1 0 0 0,1-1-1 0 0,-1 1 1 0 0,0-1 0 0 0,0 1-1 0 0,0-1 1 0 0,0 1 0 0 0,0-1-1 0 0,-1 1 1 0 0,1 0 0 0 0,-2-4-1 0 0,0-2 45 0 0,0 1 0 0 0,-1-1-1 0 0,0 1 1 0 0,0 0 0 0 0,-1 0-1 0 0,0 0 1 0 0,0 0 0 0 0,-1 1-1 0 0,1-1 1 0 0,-9-6 0 0 0,7 6-28 0 0,0 2 0 0 0,-1-1 0 0 0,0 1 0 0 0,0 0 1 0 0,0 0-1 0 0,-1 1 0 0 0,-8-4 0 0 0,13 7-87 0 0,-1 0 0 0 0,1 0 1 0 0,-1 0-1 0 0,0 0 0 0 0,1 0 0 0 0,-1 1 0 0 0,0-1 0 0 0,0 1 0 0 0,1 0 0 0 0,-1 0 1 0 0,0 0-1 0 0,0 1 0 0 0,1 0 0 0 0,-1-1 0 0 0,0 1 0 0 0,1 0 0 0 0,-1 1 0 0 0,-5 2 1 0 0,1 4-2201 0 0,13-3-2096 0 0,24-1-1945 0 0,6-6 2720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1.946"/>
    </inkml:context>
    <inkml:brush xml:id="br0">
      <inkml:brushProperty name="width" value="0.025" units="cm"/>
      <inkml:brushProperty name="height" value="0.025" units="cm"/>
      <inkml:brushProperty name="color" value="#E71224"/>
    </inkml:brush>
  </inkml:definitions>
  <inkml:trace contextRef="#ctx0" brushRef="#br0">37 1 1940 0 0,'-16'34'5933'0'0,"6"1"-2091"0"0,5-15-1600 0 0,3-15-2026 0 0,1 0-1 0 0,0 0 1 0 0,1 1 0 0 0,-1-1 0 0 0,1 0 0 0 0,0 0 0 0 0,0 1 0 0 0,0-1 0 0 0,1 0 0 0 0,0 0 0 0 0,2 9 0 0 0,-2-10-249 0 0,0 0 0 0 0,1 0 0 0 0,0-1 0 0 0,-1 1 1 0 0,1 0-1 0 0,0-1 0 0 0,1 1 0 0 0,-1-1 0 0 0,0 0 1 0 0,1 1-1 0 0,0-1 0 0 0,0-1 0 0 0,0 1 0 0 0,0 0 1 0 0,0-1-1 0 0,1 1 0 0 0,-1-1 0 0 0,1 0 0 0 0,4 2 0 0 0,-7-4-110 0 0,0 0-1 0 0,-1 1 0 0 0,1-1 1 0 0,0 0-1 0 0,-1 0 0 0 0,1 0 1 0 0,0 0-1 0 0,0 0 0 0 0,-1 0 1 0 0,1 0-1 0 0,0 0 0 0 0,-1 0 1 0 0,1 0-1 0 0,0-1 0 0 0,-1 1 1 0 0,1 0-1 0 0,0 0 0 0 0,-1-1 1 0 0,1 1-1 0 0,-1 0 0 0 0,1-1 1 0 0,0 1-1 0 0,-1-1 0 0 0,1 1 1 0 0,-1 0-1 0 0,1-1 0 0 0,-1 1 1 0 0,1-1-1 0 0,-1 0 0 0 0,0 1 1 0 0,1-1-1 0 0,-1 1 0 0 0,0-1 1 0 0,1 0-1 0 0,-1 1 0 0 0,0-1 1 0 0,0 1-1 0 0,1-1 0 0 0,-1-1 1 0 0,3-29-6044 0 0,-3 29 5949 0 0,0-11-1934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2.301"/>
    </inkml:context>
    <inkml:brush xml:id="br0">
      <inkml:brushProperty name="width" value="0.025" units="cm"/>
      <inkml:brushProperty name="height" value="0.025" units="cm"/>
      <inkml:brushProperty name="color" value="#E71224"/>
    </inkml:brush>
  </inkml:definitions>
  <inkml:trace contextRef="#ctx0" brushRef="#br0">54 1 1148 0 0,'-4'1'958'0'0,"0"0"0"0"0,0 0 0 0 0,0 0 0 0 0,1 0 0 0 0,-1 1 0 0 0,0 0 0 0 0,1-1 0 0 0,-1 1 0 0 0,1 1 0 0 0,-1-1 0 0 0,-4 4 0 0 0,8-5-887 0 0,0-1-1 0 0,-1 1 1 0 0,1-1-1 0 0,-1 0 0 0 0,1 1 1 0 0,0-1-1 0 0,-1 1 0 0 0,1-1 1 0 0,0 1-1 0 0,0-1 0 0 0,-1 1 1 0 0,1-1-1 0 0,0 1 0 0 0,0-1 1 0 0,0 1-1 0 0,0-1 1 0 0,-1 1-1 0 0,1 0 0 0 0,0-1 1 0 0,0 1-1 0 0,0-1 0 0 0,0 1 1 0 0,0-1-1 0 0,0 1 0 0 0,1-1 1 0 0,-1 1-1 0 0,0 0 0 0 0,0-1 1 0 0,0 1-1 0 0,0-1 1 0 0,1 1-1 0 0,-1-1 0 0 0,1 1 1 0 0,0 1-29 0 0,1 0 0 0 0,0-1 0 0 0,0 1 0 0 0,0 0 0 0 0,0-1 0 0 0,0 0 0 0 0,0 1 1 0 0,0-1-1 0 0,0 0 0 0 0,0 0 0 0 0,4 1 0 0 0,3 1 64 0 0,0 1-23 0 0,0 0 1 0 0,1-1 0 0 0,-1 0-1 0 0,1-1 1 0 0,-1 0 0 0 0,1 0 0 0 0,0-1-1 0 0,0-1 1 0 0,14 0 0 0 0,-23 0-81 0 0,1 0 0 0 0,-1 0 0 0 0,0 0 0 0 0,0 0-1 0 0,1 0 1 0 0,-1 0 0 0 0,0-1 0 0 0,0 1 0 0 0,0-1 0 0 0,1 1 0 0 0,-1-1 0 0 0,0 1 0 0 0,0-1 0 0 0,0 1 0 0 0,0-1 0 0 0,0 0-1 0 0,0 0 1 0 0,0 0 0 0 0,0 1 0 0 0,0-1 0 0 0,1-2 0 0 0,-2 2-2 0 0,0 0 0 0 0,0 0-1 0 0,0 0 1 0 0,0 0 0 0 0,0 0 0 0 0,0 0-1 0 0,0 0 1 0 0,0 0 0 0 0,-1 0 0 0 0,1 0-1 0 0,0 0 1 0 0,-1 0 0 0 0,1 1 0 0 0,0-1-1 0 0,-1 0 1 0 0,1 0 0 0 0,-1 0 0 0 0,1 0-1 0 0,-1 1 1 0 0,-1-2 0 0 0,-2-3-21 0 0,-1 0 0 0 0,0 1 0 0 0,0-1 0 0 0,0 1 0 0 0,-12-6 1 0 0,14 8-149 0 0,0 1 0 0 0,-1 0 0 0 0,1 0 0 0 0,-1 0 1 0 0,1 1-1 0 0,0-1 0 0 0,-1 1 0 0 0,1-1 0 0 0,-1 1 1 0 0,1 0-1 0 0,-1 1 0 0 0,0-1 0 0 0,-4 2 1 0 0,5-2-442 0 0,0 1 1 0 0,0 0 0 0 0,1 0 0 0 0,-1 0 0 0 0,1 0 0 0 0,-1 1 0 0 0,1-1 0 0 0,-1 1 0 0 0,1-1 0 0 0,0 1 0 0 0,0 0-1 0 0,0 0 1 0 0,0 0 0 0 0,0 0 0 0 0,0 0 0 0 0,0 0 0 0 0,-2 5 0 0 0,-1 7-1439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17.702"/>
    </inkml:context>
    <inkml:brush xml:id="br0">
      <inkml:brushProperty name="width" value="0.025" units="cm"/>
      <inkml:brushProperty name="height" value="0.025" units="cm"/>
      <inkml:brushProperty name="color" value="#E71224"/>
    </inkml:brush>
  </inkml:definitions>
  <inkml:trace contextRef="#ctx0" brushRef="#br0">86 30 900 0 0,'-34'-4'7115'0'0,"33"4"-6963"0"0,1 0 0 0 0,-1 0 0 0 0,0 0-1 0 0,1-1 1 0 0,-1 1 0 0 0,0 0 0 0 0,1 0 0 0 0,-1 0-1 0 0,0 0 1 0 0,0 0 0 0 0,1 0 0 0 0,-1 0 0 0 0,0 1-1 0 0,1-1 1 0 0,-1 0 0 0 0,0 0 0 0 0,1 0 0 0 0,-1 1-1 0 0,0-1 1 0 0,1 0 0 0 0,-1 1 0 0 0,1-1 0 0 0,-1 1-1 0 0,0-1 1 0 0,1 0 0 0 0,-1 1 0 0 0,1-1 0 0 0,-1 1-1 0 0,1 0 1 0 0,0-1 0 0 0,-1 1 0 0 0,1-1 0 0 0,-1 1-1 0 0,1 0 1 0 0,0-1 0 0 0,0 1 0 0 0,-1-1-1 0 0,1 3 1 0 0,1-2-72 0 0,-1 0-1 0 0,1 0 0 0 0,0 0 1 0 0,0 0-1 0 0,0 0 0 0 0,0 0 1 0 0,0 0-1 0 0,0 0 0 0 0,0 0 1 0 0,0-1-1 0 0,0 1 0 0 0,0 0 1 0 0,0-1-1 0 0,0 1 0 0 0,1 0 1 0 0,-1-1-1 0 0,0 0 0 0 0,1 1 0 0 0,-1-1 1 0 0,2 1-1 0 0,36 5 437 0 0,-27-4-267 0 0,49-1 189 0 0,-58-1-420 0 0,-1 0-1 0 0,1 0 0 0 0,0 0 0 0 0,-1-1 1 0 0,1 1-1 0 0,0-1 0 0 0,-1 0 0 0 0,1 0 1 0 0,0 0-1 0 0,-1 0 0 0 0,0 0 1 0 0,1 0-1 0 0,-1-1 0 0 0,0 1 0 0 0,1-1 1 0 0,-1 0-1 0 0,0 1 0 0 0,0-1 0 0 0,2-3 1 0 0,-4 4-12 0 0,0-1-1 0 0,0 1 1 0 0,0 0 0 0 0,0 0 0 0 0,0 0 0 0 0,0 0 0 0 0,-1-1 0 0 0,1 1 0 0 0,-1 0 0 0 0,1 0 0 0 0,0 0 0 0 0,-1 0 0 0 0,0 0 0 0 0,1 0 0 0 0,-1 0 0 0 0,0 0 0 0 0,1 0 0 0 0,-1 0 0 0 0,0 0-1 0 0,0 1 1 0 0,0-1 0 0 0,0 0 0 0 0,0 1 0 0 0,0-1 0 0 0,0 0 0 0 0,0 1 0 0 0,0-1 0 0 0,0 1 0 0 0,0-1 0 0 0,0 1 0 0 0,0 0 0 0 0,0-1 0 0 0,0 1 0 0 0,-1 0 0 0 0,0 0 0 0 0,-44-10-22 0 0,30 9-163 0 0,1 1 0 0 0,0 1 1 0 0,-15 2-1 0 0,-8 8-2778 0 0,35-10 2292 0 0,1 0 0 0 0,-1 0 1 0 0,1 1-1 0 0,-1-1 0 0 0,1 1 0 0 0,0 0 0 0 0,0 0 1 0 0,0 0-1 0 0,0 0 0 0 0,-2 3 0 0 0,0 4-1838 0 0,4 4 227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2.892"/>
    </inkml:context>
    <inkml:brush xml:id="br0">
      <inkml:brushProperty name="width" value="0.025" units="cm"/>
      <inkml:brushProperty name="height" value="0.025" units="cm"/>
      <inkml:brushProperty name="color" value="#E71224"/>
    </inkml:brush>
  </inkml:definitions>
  <inkml:trace contextRef="#ctx0" brushRef="#br0">5 70 7829 0 0,'0'0'129'0'0,"0"0"1"0"0,0 0 0 0 0,0 0-1 0 0,0 0 1 0 0,-1 0-1 0 0,1 1 1 0 0,0-1 0 0 0,0 0-1 0 0,0 0 1 0 0,-1 0 0 0 0,1 0-1 0 0,0 0 1 0 0,0 0-1 0 0,0 0 1 0 0,0 0 0 0 0,0 0-1 0 0,-1 0 1 0 0,1 0 0 0 0,0 1-1 0 0,0-1 1 0 0,0 0-1 0 0,0 0 1 0 0,0 0 0 0 0,0 0-1 0 0,-1 0 1 0 0,1 1 0 0 0,0-1-1 0 0,0 0 1 0 0,0 0-1 0 0,0 0 1 0 0,0 0 0 0 0,0 1-1 0 0,0-1 1 0 0,0 0 0 0 0,0 0-1 0 0,0 0 1 0 0,0 0-1 0 0,0 1 1 0 0,0-1 0 0 0,0 0-1 0 0,0 0 1 0 0,0 0 0 0 0,0 0-1 0 0,0 1 1 0 0,0-1-1 0 0,0 0 1 0 0,0 0 0 0 0,0 0-1 0 0,0 0 1 0 0,1 1 0 0 0,-1-1-1 0 0,0 0 1 0 0,6 21 2392 0 0,16 33-2978 0 0,-15-37 1079 0 0,6 22-442 0 0,-9-18-141 0 0,-3-21-42 0 0,-1 1 0 0 0,0-1 1 0 0,0 0-1 0 0,0 0 0 0 0,0 0 0 0 0,0 1 0 0 0,0-1 0 0 0,0 0 0 0 0,0 0 0 0 0,0 0 0 0 0,0 1 1 0 0,0-1-1 0 0,0 0 0 0 0,0 0 0 0 0,0 1 0 0 0,0-1 0 0 0,0 0 0 0 0,0 0 0 0 0,0 0 0 0 0,0 1 0 0 0,0-1 1 0 0,-1 0-1 0 0,1 0 0 0 0,0 0 0 0 0,0 0 0 0 0,0 1 0 0 0,0-1 0 0 0,0 0 0 0 0,0 0 0 0 0,-1 0 0 0 0,1 0 1 0 0,0 1-1 0 0,0-1 0 0 0,0 0 0 0 0,0 0 0 0 0,-1 0 0 0 0,1 0 0 0 0,0 0 0 0 0,0 0 0 0 0,0 0 0 0 0,-1 0 1 0 0,1 0-1 0 0,0 0 0 0 0,0 1 0 0 0,0-1 0 0 0,-1 0 0 0 0,1 0 0 0 0,-1-1 0 0 0,0 1-9 0 0,0-1-1 0 0,0 0 1 0 0,0 0 0 0 0,0-1-1 0 0,0 1 1 0 0,0 0-1 0 0,0 0 1 0 0,0 0-1 0 0,0-1 1 0 0,0 1 0 0 0,1-1-1 0 0,-1 1 1 0 0,1 0-1 0 0,-1-1 1 0 0,1 1-1 0 0,-1-1 1 0 0,1 1 0 0 0,0-1-1 0 0,0 1 1 0 0,-1-1-1 0 0,1 1 1 0 0,0-1-1 0 0,1 0 1 0 0,-1 1 0 0 0,0-1-1 0 0,0 1 1 0 0,1-2-1 0 0,8-44-13 0 0,-3 30 42 0 0,0 1 0 0 0,1 0 0 0 0,15-26 0 0 0,-20 38 2 0 0,1 0 0 0 0,0-1 1 0 0,0 1-1 0 0,0 0 1 0 0,0 1-1 0 0,1-1 1 0 0,-1 0-1 0 0,1 1 1 0 0,0 0-1 0 0,0 0 1 0 0,0 0-1 0 0,1 0 1 0 0,-1 1-1 0 0,1 0 1 0 0,-1 0-1 0 0,10-3 1 0 0,-12 5-12 0 0,0 0 0 0 0,-1 0 0 0 0,1 0 0 0 0,-1 0 0 0 0,1 0 0 0 0,-1 1 0 0 0,1-1 0 0 0,-1 1 0 0 0,1-1 0 0 0,-1 1 1 0 0,1 0-1 0 0,-1-1 0 0 0,0 1 0 0 0,1 0 0 0 0,-1 0 0 0 0,0 0 0 0 0,0 0 0 0 0,0 0 0 0 0,1 0 0 0 0,-1 0 0 0 0,0 1 1 0 0,-1-1-1 0 0,1 0 0 0 0,0 1 0 0 0,0-1 0 0 0,1 3 0 0 0,17 44 9 0 0,-15-37-22 0 0,1 4-313 0 0,-2-3 345 0 0,1 0 0 0 0,1-1 1 0 0,0 1-1 0 0,12 18 0 0 0,-15-27-285 0 0,0-1-1 0 0,0 0 0 0 0,0 1 0 0 0,0-1 1 0 0,1 0-1 0 0,-1 0 0 0 0,1 0 0 0 0,-1 0 1 0 0,1-1-1 0 0,4 3 0 0 0,-5-3-266 0 0,1-1 1 0 0,-1 1-1 0 0,0 0 0 0 0,1-1 0 0 0,0 0 0 0 0,-1 1 1 0 0,1-1-1 0 0,-1 0 0 0 0,1 0 0 0 0,-1-1 0 0 0,1 1 0 0 0,-1 0 1 0 0,1-1-1 0 0,3-1 0 0 0,32-11-4070 0 0,-18 7 2798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3.280"/>
    </inkml:context>
    <inkml:brush xml:id="br0">
      <inkml:brushProperty name="width" value="0.025" units="cm"/>
      <inkml:brushProperty name="height" value="0.025" units="cm"/>
      <inkml:brushProperty name="color" value="#E71224"/>
    </inkml:brush>
  </inkml:definitions>
  <inkml:trace contextRef="#ctx0" brushRef="#br0">248 52 1592 0 0,'-18'-13'3868'0'0,"7"7"-2213"0"0,0 0-1 0 0,-1 1 1 0 0,1 0 0 0 0,-1 1-1 0 0,-20-5 1 0 0,28 8-1554 0 0,-1 0-1 0 0,1 1 1 0 0,-1-1-1 0 0,1 1 1 0 0,0 0-1 0 0,-1 0 1 0 0,1 0-1 0 0,-1 1 0 0 0,1 0 1 0 0,0 0-1 0 0,-1 0 1 0 0,1 0-1 0 0,0 0 1 0 0,0 1-1 0 0,0 0 1 0 0,0 0-1 0 0,0 0 1 0 0,0 0-1 0 0,1 1 1 0 0,-1-1-1 0 0,1 1 1 0 0,-1 0-1 0 0,-4 6 1 0 0,3-3-85 0 0,1 0 0 0 0,0 0 1 0 0,0 1-1 0 0,1-1 1 0 0,0 1-1 0 0,0 0 0 0 0,1-1 1 0 0,-1 1-1 0 0,1 1 1 0 0,1-1-1 0 0,0 0 0 0 0,0 0 1 0 0,0 1-1 0 0,1-1 1 0 0,0 10-1 0 0,0-13-33 0 0,1-1 0 0 0,0 1 0 0 0,0-1 0 0 0,0 0 0 0 0,0 1 0 0 0,0-1 0 0 0,0 0 0 0 0,1 0 0 0 0,0 1 0 0 0,-1-1 0 0 0,1-1 0 0 0,0 1 0 0 0,1 0 0 0 0,-1 0 0 0 0,0-1 1 0 0,1 1-1 0 0,0-1 0 0 0,-1 0 0 0 0,1 0 0 0 0,0 0 0 0 0,0 0 0 0 0,0 0 0 0 0,0-1 0 0 0,1 1 0 0 0,-1-1 0 0 0,0 0 0 0 0,0 0 0 0 0,1 0 0 0 0,-1 0 0 0 0,1-1 0 0 0,-1 1 0 0 0,1-1 0 0 0,6 0 0 0 0,2 1-425 0 0,26-3-467 0 0,3-16-2683 0 0,63-39-7950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3.696"/>
    </inkml:context>
    <inkml:brush xml:id="br0">
      <inkml:brushProperty name="width" value="0.025" units="cm"/>
      <inkml:brushProperty name="height" value="0.025" units="cm"/>
      <inkml:brushProperty name="color" value="#E71224"/>
    </inkml:brush>
  </inkml:definitions>
  <inkml:trace contextRef="#ctx0" brushRef="#br0">27 19 1560 0 0,'-2'-3'3133'0'0,"-14"-12"2707"0"0,10 16-2753 0 0,3 15-191 0 0,6 14-2599 0 0,0 0 1 0 0,2 0-1 0 0,1-1 0 0 0,17 47 0 0 0,-5-26-413 0 0,2-2-1 0 0,29 51 1 0 0,-48-96-72 0 0,1 1 1 0 0,0-1 0 0 0,0 0-1 0 0,0 0 1 0 0,0 0-1 0 0,0-1 1 0 0,1 1-1 0 0,-1 0 1 0 0,1-1-1 0 0,0 0 1 0 0,0 1-1 0 0,0-1 1 0 0,5 3-1 0 0,-5-4-513 0 0,0-1-1 0 0,0 1 1 0 0,0-1-1 0 0,0 0 1 0 0,0 1-1 0 0,0-1 1 0 0,0-1-1 0 0,0 1 1 0 0,0 0-1 0 0,-1-1 1 0 0,1 0-1 0 0,0 1 0 0 0,0-1 1 0 0,0 0-1 0 0,0 0 1 0 0,3-3-1 0 0,6 0-1360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4.055"/>
    </inkml:context>
    <inkml:brush xml:id="br0">
      <inkml:brushProperty name="width" value="0.025" units="cm"/>
      <inkml:brushProperty name="height" value="0.025" units="cm"/>
      <inkml:brushProperty name="color" value="#E71224"/>
    </inkml:brush>
  </inkml:definitions>
  <inkml:trace contextRef="#ctx0" brushRef="#br0">35 3 1392 0 0,'-1'-1'1869'0'0,"1"1"-1737"0"0,0 1 0 0 0,0-1 0 0 0,0 1-1 0 0,0-1 1 0 0,0 0 0 0 0,0 1-1 0 0,-1-1 1 0 0,1 0 0 0 0,0 1 0 0 0,0-1-1 0 0,0 0 1 0 0,-1 1 0 0 0,1-1 0 0 0,0 0-1 0 0,0 0 1 0 0,-1 1 0 0 0,1-1-1 0 0,0 0 1 0 0,-1 0 0 0 0,1 0 0 0 0,0 1-1 0 0,-1-1 1 0 0,1 0 0 0 0,0 0 0 0 0,-1 0-1 0 0,1 0 1 0 0,0 0 0 0 0,-1 0 0 0 0,1 1-1 0 0,0-1 1 0 0,-1 0 0 0 0,1 0-1 0 0,-1 0 1 0 0,1 0 0 0 0,0 0 0 0 0,-1-1-1 0 0,1 1 1 0 0,0 0 0 0 0,-1 0 0 0 0,1 0-1 0 0,-1 0 1 0 0,1 0 0 0 0,0 0 0 0 0,-1-1-1 0 0,1 1 1 0 0,0 0 0 0 0,0 0-1 0 0,-1 0 1 0 0,1-1 0 0 0,0 1 0 0 0,-1 0-1 0 0,1-1 1 0 0,0 1 0 0 0,0 0 0 0 0,0 0-1 0 0,-1-1 1 0 0,1 1 0 0 0,0 0 0 0 0,0-1-1 0 0,0 1 1 0 0,0 0 0 0 0,-1-1-1 0 0,1 1 1 0 0,0-1 0 0 0,0 1 0 0 0,0 0-1 0 0,0-1 1 0 0,-15 54 4260 0 0,14-49-4327 0 0,1 0 1 0 0,0 1-1 0 0,0-1 1 0 0,0 0-1 0 0,0 0 0 0 0,1 0 1 0 0,-1 0-1 0 0,1 0 1 0 0,0 0-1 0 0,0 0 1 0 0,1 0-1 0 0,-1 0 0 0 0,1 0 1 0 0,0-1-1 0 0,0 1 1 0 0,0-1-1 0 0,0 1 0 0 0,1-1 1 0 0,3 4-1 0 0,-1-1-67 0 0,0-1-1 0 0,1 1 1 0 0,0-1-1 0 0,0-1 1 0 0,0 1-1 0 0,0-1 0 0 0,1 0 1 0 0,8 3-1 0 0,-10-4 9 0 0,-4-2-5 0 0,0 0 0 0 0,1-1 0 0 0,-1 1 0 0 0,0-1 0 0 0,1 1 0 0 0,-1-1 0 0 0,0 1 0 0 0,1-1 0 0 0,-1 0 0 0 0,0 0 0 0 0,1 0 0 0 0,-1 0 0 0 0,1 0 0 0 0,-1 0 0 0 0,0 0 0 0 0,1 0 0 0 0,-1-1 0 0 0,0 1 0 0 0,1 0 0 0 0,-1-1 0 0 0,0 1 0 0 0,1-1 0 0 0,-1 1 0 0 0,0-1 0 0 0,0 0 0 0 0,0 0 0 0 0,1 1 0 0 0,0-3 0 0 0,13-4 15 0 0,1-2 0 0 0,24-18 0 0 0,-38 25-13 0 0,0 0 1 0 0,0 0-1 0 0,-1 0 0 0 0,1 0 1 0 0,-1-1-1 0 0,0 1 1 0 0,1 0-1 0 0,-1-1 0 0 0,0 1 1 0 0,0-1-1 0 0,0 1 0 0 0,-1-1 1 0 0,1 0-1 0 0,-1 1 0 0 0,1-1 1 0 0,-1 0-1 0 0,0 1 1 0 0,0-1-1 0 0,0 0 0 0 0,-1 1 1 0 0,1-4-1 0 0,-1 3-88 0 0,1-1 1 0 0,-1 1-1 0 0,0-1 0 0 0,0 1 1 0 0,0-1-1 0 0,-1 1 1 0 0,1 0-1 0 0,-1-1 0 0 0,0 1 1 0 0,1 0-1 0 0,-2 0 1 0 0,-1-3-1 0 0,13 6-14367 0 0,1 0 12639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4.424"/>
    </inkml:context>
    <inkml:brush xml:id="br0">
      <inkml:brushProperty name="width" value="0.025" units="cm"/>
      <inkml:brushProperty name="height" value="0.025" units="cm"/>
      <inkml:brushProperty name="color" value="#E71224"/>
    </inkml:brush>
  </inkml:definitions>
  <inkml:trace contextRef="#ctx0" brushRef="#br0">1 1 1936 0 0,'6'-1'10016'0'0,"0"9"-4672"0"0,8 22-3606 0 0,-11-21-1908 0 0,0 0-1 0 0,1-1 0 0 0,1 0 0 0 0,8 13 0 0 0,-7-15 172 0 0,0 0-1 0 0,0 0 0 0 0,1-1 0 0 0,0 0 0 0 0,0 0 1 0 0,0-1-1 0 0,13 6 0 0 0,-18-8-9 0 0,0-1-1 0 0,1 0 1 0 0,-1-1 0 0 0,0 1-1 0 0,1 0 1 0 0,-1-1 0 0 0,1 1 0 0 0,-1-1-1 0 0,1 0 1 0 0,-1 0 0 0 0,1 0-1 0 0,-1 0 1 0 0,1 0 0 0 0,-1 0-1 0 0,1-1 1 0 0,-1 1 0 0 0,1-1 0 0 0,-1 0-1 0 0,1 0 1 0 0,-1 0 0 0 0,0 0-1 0 0,0 0 1 0 0,1 0 0 0 0,-1-1-1 0 0,0 1 1 0 0,0-1 0 0 0,0 1-1 0 0,0-1 1 0 0,-1 0 0 0 0,1 0 0 0 0,2-3-1 0 0,-2 2 1 0 0,0-1-1 0 0,-1 1 0 0 0,1 0 0 0 0,-1-1 0 0 0,0 1 1 0 0,0-1-1 0 0,0 0 0 0 0,-1 1 0 0 0,1-1 0 0 0,-1 0 1 0 0,0 1-1 0 0,0-1 0 0 0,0 0 0 0 0,0 1 0 0 0,-1-1 1 0 0,1 0-1 0 0,-1 1 0 0 0,-2-7 0 0 0,-3-30-46 0 0,8 58 54 0 0,1 1 1 0 0,1-1-1 0 0,0 0 1 0 0,2 0-1 0 0,0 0 1 0 0,9 19-1 0 0,-6-18 7 0 0,-1 1 1 0 0,-1 0-1 0 0,-1 0 0 0 0,-1 0 1 0 0,0 1-1 0 0,1 29 0 0 0,-6-46 7 0 0,-1 1 0 0 0,0-1-1 0 0,0 0 1 0 0,0 1 0 0 0,-1-1 0 0 0,1 0-1 0 0,-1 0 1 0 0,0 0 0 0 0,0 0 0 0 0,0 0-1 0 0,-1-1 1 0 0,1 1 0 0 0,-1-1 0 0 0,0 1-1 0 0,0-1 1 0 0,0 0 0 0 0,-1 0 0 0 0,1-1-1 0 0,-1 1 1 0 0,1 0 0 0 0,-1-1 0 0 0,0 0-1 0 0,0 0 1 0 0,0 0 0 0 0,0-1-1 0 0,-8 3 1 0 0,6-2-63 0 0,0 0 1 0 0,0-1-1 0 0,1 1 0 0 0,-1-1 1 0 0,0-1-1 0 0,0 1 0 0 0,0-1 0 0 0,0 0 1 0 0,-1 0-1 0 0,1-1 0 0 0,0 1 1 0 0,0-1-1 0 0,1-1 0 0 0,-1 1 0 0 0,0-1 1 0 0,0 0-1 0 0,1-1 0 0 0,-1 1 1 0 0,-7-6-1 0 0,11 6-326 0 0,0 0 1 0 0,0 0-1 0 0,0 0 1 0 0,1 0-1 0 0,-1-1 1 0 0,1 1-1 0 0,-1-1 1 0 0,1 1-1 0 0,0-1 1 0 0,0 0-1 0 0,0 1 1 0 0,0-1-1 0 0,0 0 1 0 0,1 0-1 0 0,-1 1 1 0 0,1-1-1 0 0,0 0 1 0 0,0 0-1 0 0,0 0 0 0 0,0 0 1 0 0,1-2-1 0 0,1-15-2225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4.856"/>
    </inkml:context>
    <inkml:brush xml:id="br0">
      <inkml:brushProperty name="width" value="0.025" units="cm"/>
      <inkml:brushProperty name="height" value="0.025" units="cm"/>
      <inkml:brushProperty name="color" value="#E71224"/>
    </inkml:brush>
  </inkml:definitions>
  <inkml:trace contextRef="#ctx0" brushRef="#br0">35 29 1576 0 0,'0'1'412'0'0,"0"0"-1"0"0,0 0 1 0 0,0 0 0 0 0,1 0-1 0 0,-1 0 1 0 0,0 0-1 0 0,0 0 1 0 0,1 0 0 0 0,-1 0-1 0 0,1 0 1 0 0,-1 0-1 0 0,1 0 1 0 0,-1 0 0 0 0,1-1-1 0 0,0 1 1 0 0,-1 0-1 0 0,1 0 1 0 0,0-1 0 0 0,0 1-1 0 0,0 0 1 0 0,-1-1-1 0 0,2 1 1 0 0,28 9 3336 0 0,29-7-3002 0 0,-12-15-587 0 0,-24-1 27 0 0,-22 13-175 0 0,-1-1 0 0 0,1 1 1 0 0,-1 0-1 0 0,0-1 1 0 0,1 1-1 0 0,-1-1 0 0 0,0 1 1 0 0,1-1-1 0 0,-1 1 0 0 0,0 0 1 0 0,1-1-1 0 0,-1 1 1 0 0,0-1-1 0 0,0 0 0 0 0,0 1 1 0 0,1-1-1 0 0,-1 1 0 0 0,0-1 1 0 0,0 1-1 0 0,0-1 0 0 0,0 1 1 0 0,0-1-1 0 0,0 0 1 0 0,0 1-1 0 0,0-1 0 0 0,0 1 1 0 0,-1-1-1 0 0,1 1 0 0 0,0-1 1 0 0,0 1-1 0 0,-1-2 0 0 0,0 0 15 0 0,-1 1-1 0 0,0-1 0 0 0,0 0 1 0 0,0 1-1 0 0,0-1 0 0 0,-1 1 1 0 0,1 0-1 0 0,0-1 0 0 0,-1 1 1 0 0,1 0-1 0 0,0 1 0 0 0,-1-1 0 0 0,1 0 1 0 0,-1 1-1 0 0,0-1 0 0 0,1 1 1 0 0,-1 0-1 0 0,1 0 0 0 0,-1 0 1 0 0,-3 0-1 0 0,-3 0 52 0 0,0 1 1 0 0,1 0-1 0 0,-1 0 1 0 0,-15 5-1 0 0,18-4-39 0 0,-1 1-1 0 0,1 0 1 0 0,0 0 0 0 0,0 0-1 0 0,0 1 1 0 0,1 0-1 0 0,-1 0 1 0 0,1 0 0 0 0,0 1-1 0 0,0 0 1 0 0,1 0-1 0 0,-1 0 1 0 0,1 1 0 0 0,0-1-1 0 0,1 1 1 0 0,-4 7-1 0 0,5-10-27 0 0,1 1-1 0 0,0-1 0 0 0,0 1 0 0 0,0 0 0 0 0,0-1 0 0 0,0 1 1 0 0,1 0-1 0 0,0 0 0 0 0,0-1 0 0 0,0 1 0 0 0,0 0 1 0 0,0 0-1 0 0,1 0 0 0 0,-1-1 0 0 0,1 1 0 0 0,0 0 1 0 0,1-1-1 0 0,-1 1 0 0 0,0-1 0 0 0,1 1 0 0 0,0-1 1 0 0,0 1-1 0 0,0-1 0 0 0,0 0 0 0 0,1 0 0 0 0,-1 0 1 0 0,1 0-1 0 0,-1-1 0 0 0,1 1 0 0 0,3 1 0 0 0,4 4-7 0 0,0-1-1 0 0,0-1 0 0 0,0 1 0 0 0,1-2 0 0 0,0 0 0 0 0,0 0 1 0 0,0-1-1 0 0,0 0 0 0 0,1-1 0 0 0,19 3 0 0 0,-22-5-439 0 0,0 0 0 0 0,0-1 0 0 0,0 0 0 0 0,1 0 0 0 0,-1-1 0 0 0,10-3 0 0 0,-12 2-700 0 0,0 0-1 0 0,0 0 1 0 0,0-1 0 0 0,-1 0 0 0 0,1 0 0 0 0,-1 0-1 0 0,0-1 1 0 0,8-6 0 0 0,-4 1-1245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5.624"/>
    </inkml:context>
    <inkml:brush xml:id="br0">
      <inkml:brushProperty name="width" value="0.025" units="cm"/>
      <inkml:brushProperty name="height" value="0.025" units="cm"/>
      <inkml:brushProperty name="color" value="#E71224"/>
    </inkml:brush>
  </inkml:definitions>
  <inkml:trace contextRef="#ctx0" brushRef="#br0">214 24 1448 0 0,'-2'-2'14457'0'0,"-3"0"-12732"0"0,-28-4-1130 0 0,27 4-582 0 0,-1 0 0 0 0,1 1 1 0 0,0 0-1 0 0,0 0 0 0 0,-1 0 1 0 0,1 1-1 0 0,0 0 0 0 0,-1 0 1 0 0,1 1-1 0 0,0-1 1 0 0,-1 2-1 0 0,1-1 0 0 0,0 1 1 0 0,0-1-1 0 0,0 2 0 0 0,-7 3 1 0 0,8-4-14 0 0,0 1 1 0 0,0 1-1 0 0,1-1 1 0 0,-1 1-1 0 0,1 0 1 0 0,0 0-1 0 0,1 0 1 0 0,-1 0-1 0 0,1 1 1 0 0,-1 0-1 0 0,1-1 1 0 0,-3 10-1 0 0,5-12 1 0 0,0 0-1 0 0,0 0 1 0 0,0 0-1 0 0,1 0 0 0 0,-1 0 1 0 0,1 1-1 0 0,-1-1 1 0 0,1 0-1 0 0,0 0 1 0 0,0 1-1 0 0,0-1 1 0 0,0 0-1 0 0,1 0 0 0 0,-1 1 1 0 0,1-1-1 0 0,-1 0 1 0 0,1 0-1 0 0,0 0 1 0 0,0 0-1 0 0,0 0 1 0 0,0 1-1 0 0,0-2 0 0 0,0 1 1 0 0,0 0-1 0 0,1 0 1 0 0,-1 0-1 0 0,1-1 1 0 0,-1 1-1 0 0,1 0 0 0 0,0-1 1 0 0,-1 0-1 0 0,1 1 1 0 0,0-1-1 0 0,4 2 1 0 0,3 1-19 0 0,0 0 1 0 0,0-1-1 0 0,1 0 0 0 0,-1-1 1 0 0,1 0-1 0 0,-1-1 1 0 0,1 1-1 0 0,0-2 0 0 0,0 0 1 0 0,0 0-1 0 0,18-3 1 0 0,-21 3 4 0 0,1-1 1 0 0,-1 0 0 0 0,0-1-1 0 0,1 0 1 0 0,-1 0 0 0 0,0-1 0 0 0,0 0-1 0 0,-1 0 1 0 0,1 0 0 0 0,-1-1-1 0 0,1 0 1 0 0,-1 0 0 0 0,0-1 0 0 0,-1 1-1 0 0,1-2 1 0 0,5-5 0 0 0,-9 4 34 0 0,1 1 0 0 0,-1-1 0 0 0,-1 0 0 0 0,1 0 0 0 0,-1-1 0 0 0,0 1 0 0 0,-1 0 0 0 0,0 0 0 0 0,0-1 0 0 0,-1 1 0 0 0,1 0 0 0 0,-2 0 0 0 0,-2-13 0 0 0,-1 37 137 0 0,5 14-120 0 0,2-24-26 0 0,1 0-1 0 0,0 0 1 0 0,0 0-1 0 0,0-1 0 0 0,1 1 1 0 0,0-1-1 0 0,0 0 1 0 0,0 0-1 0 0,1 0 0 0 0,0-1 1 0 0,0 0-1 0 0,1 0 1 0 0,10 8-1 0 0,-12-10-110 0 0,0 0 0 0 0,1-1 0 0 0,0 1 0 0 0,-1-1 0 0 0,1 0 0 0 0,0 0 0 0 0,0-1 0 0 0,0 1 0 0 0,7 0 0 0 0,-9-2-187 0 0,1 0-1 0 0,0 0 1 0 0,-1 0-1 0 0,1 0 1 0 0,-1 0-1 0 0,1-1 1 0 0,-1 0-1 0 0,1 0 1 0 0,-1 0-1 0 0,0 0 1 0 0,1 0-1 0 0,-1-1 1 0 0,0 1-1 0 0,5-4 1 0 0,-4 3-656 0 0,-1-1 1 0 0,1 0-1 0 0,-1 1 0 0 0,0-1 1 0 0,0-1-1 0 0,0 1 0 0 0,0 0 1 0 0,0-1-1 0 0,-1 1 1 0 0,4-6-1 0 0,1-2-1000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5.968"/>
    </inkml:context>
    <inkml:brush xml:id="br0">
      <inkml:brushProperty name="width" value="0.025" units="cm"/>
      <inkml:brushProperty name="height" value="0.025" units="cm"/>
      <inkml:brushProperty name="color" value="#E71224"/>
    </inkml:brush>
  </inkml:definitions>
  <inkml:trace contextRef="#ctx0" brushRef="#br0">19 15 600 0 0,'-1'-1'558'0'0,"1"1"1"0"0,-1-1-1 0 0,1 0 1 0 0,-1 0-1 0 0,1 0 0 0 0,-1 0 1 0 0,0 0-1 0 0,1 1 0 0 0,-1-1 1 0 0,0 0-1 0 0,0 0 0 0 0,1 1 1 0 0,-1-1-1 0 0,0 1 1 0 0,0-1-1 0 0,0 0 0 0 0,0 1 1 0 0,0 0-1 0 0,0-1 0 0 0,-2 0 1 0 0,2 18 4062 0 0,13 30-3609 0 0,7 0-897 0 0,2 0-1 0 0,2-2 1 0 0,1 0-1 0 0,3-2 1 0 0,42 54-1 0 0,-64-91-304 0 0,0 0 0 0 0,0-1 0 0 0,1 1 0 0 0,0-1 0 0 0,0 0 0 0 0,0-1 0 0 0,0 1 0 0 0,12 5 0 0 0,-8-9-2599 0 0,8-10-6158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6.758"/>
    </inkml:context>
    <inkml:brush xml:id="br0">
      <inkml:brushProperty name="width" value="0.025" units="cm"/>
      <inkml:brushProperty name="height" value="0.025" units="cm"/>
      <inkml:brushProperty name="color" value="#E71224"/>
    </inkml:brush>
  </inkml:definitions>
  <inkml:trace contextRef="#ctx0" brushRef="#br0">0 122 408 0 0,'3'-1'1166'0'0,"0"-1"1"0"0,-1 1-1 0 0,1-1 0 0 0,-1 1 1 0 0,1-1-1 0 0,-1 0 1 0 0,0 0-1 0 0,0 0 0 0 0,3-4 1 0 0,9-23 3499 0 0,-9-12-3702 0 0,-4 13-707 0 0,-1 25-189 0 0,4 65 1676 0 0,3 0 0 0 0,3-1 1 0 0,22 77-1 0 0,-1-3 1101 0 0,-24-111-2416 0 0,-2-13-265 0 0,-3-14-264 0 0,7-17-6310 0 0,-8 19 5941 0 0,0 0 1 0 0,0 0-1 0 0,0 0 1 0 0,-1 0-1 0 0,1 0 1 0 0,0 0 0 0 0,0 0-1 0 0,-1 0 1 0 0,1 0-1 0 0,-1 0 1 0 0,1 0-1 0 0,-1-1 1 0 0,1 1 0 0 0,-1 0-1 0 0,0 0 1 0 0,0-1-1 0 0,1 1 1 0 0,-1 0-1 0 0,0 0 1 0 0,0-1 0 0 0,0 1-1 0 0,0 0 1 0 0,-1 0-1 0 0,1-1 1 0 0,0 1-1 0 0,0 0 1 0 0,-1 0-1 0 0,1-1 1 0 0,-1 1 0 0 0,1 0-1 0 0,-1 0 1 0 0,0 0-1 0 0,1 0 1 0 0,-1 0-1 0 0,0 0 1 0 0,0 0 0 0 0,1 0-1 0 0,-1 0 1 0 0,-1-1-1 0 0,-7-3-1893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8.309"/>
    </inkml:context>
    <inkml:brush xml:id="br0">
      <inkml:brushProperty name="width" value="0.025" units="cm"/>
      <inkml:brushProperty name="height" value="0.025" units="cm"/>
      <inkml:brushProperty name="color" value="#E71224"/>
    </inkml:brush>
  </inkml:definitions>
  <inkml:trace contextRef="#ctx0" brushRef="#br0">40 294 1408 0 0,'-3'-2'599'0'0,"0"1"0"0"0,1-1-1 0 0,-1 1 1 0 0,1-1 0 0 0,0 0-1 0 0,-1 0 1 0 0,1 0 0 0 0,0 0-1 0 0,0 0 1 0 0,0-1 0 0 0,1 1 0 0 0,-1-1-1 0 0,0 1 1 0 0,1-1 0 0 0,0 1-1 0 0,-1-1 1 0 0,1 0 0 0 0,0 0 0 0 0,1 0-1 0 0,-1 0 1 0 0,-1-5 0 0 0,3 3-354 0 0,-1 1 1 0 0,1-1-1 0 0,0 1 0 0 0,0-1 1 0 0,0 1-1 0 0,1 0 1 0 0,-1 0-1 0 0,1-1 1 0 0,0 1-1 0 0,0 0 1 0 0,1 1-1 0 0,-1-1 0 0 0,4-3 1 0 0,7-9-266 0 0,1 1 1 0 0,0 1-1 0 0,1 1 1 0 0,1 0-1 0 0,23-14 0 0 0,-30 21 25 0 0,0 0 1 0 0,0 1-1 0 0,1 0 0 0 0,-1 1 0 0 0,1 0 0 0 0,0 0 1 0 0,1 1-1 0 0,-1 1 0 0 0,0-1 0 0 0,19 0 0 0 0,-24 3 2 0 0,0 0 0 0 0,0 1 0 0 0,0-1 0 0 0,0 1-1 0 0,0 0 1 0 0,-1 0 0 0 0,1 1 0 0 0,0 0 0 0 0,0-1-1 0 0,-1 2 1 0 0,1-1 0 0 0,-1 0 0 0 0,0 1 0 0 0,0 0 0 0 0,0 0-1 0 0,0 0 1 0 0,0 0 0 0 0,-1 1 0 0 0,1 0 0 0 0,-1-1-1 0 0,0 1 1 0 0,0 1 0 0 0,0-1 0 0 0,2 5 0 0 0,42 84 248 0 0,-72-180-224 0 0,22 77-34 0 0,-3-3-4 0 0,2-1-1 0 0,0 0 1 0 0,0-1 0 0 0,-1-20 0 0 0,5 35 7 0 0,1 0-1 0 0,-1-1 1 0 0,0 1 0 0 0,1 0-1 0 0,-1 0 1 0 0,1 0 0 0 0,-1 0-1 0 0,0 0 1 0 0,1 0 0 0 0,-1 0-1 0 0,1 0 1 0 0,-1 0 0 0 0,1 0-1 0 0,-1 0 1 0 0,0 0 0 0 0,1 0-1 0 0,-1 0 1 0 0,1 0 0 0 0,-1 0-1 0 0,0 0 1 0 0,1 0 0 0 0,-1 1-1 0 0,1-1 1 0 0,-1 0 0 0 0,0 0-1 0 0,1 1 1 0 0,-1-1 0 0 0,0 0-1 0 0,1 0 1 0 0,-1 1 0 0 0,0-1-1 0 0,0 0 1 0 0,1 1 0 0 0,-1-1-1 0 0,0 0 1 0 0,1 1 0 0 0,13 11 1 0 0,4 2-10 0 0,1-1 1 0 0,0 0 0 0 0,1-2 0 0 0,30 14 0 0 0,-32-17 15 0 0,0 1 1 0 0,-1 0 0 0 0,1 2-1 0 0,-2 0 1 0 0,31 26-1 0 0,-46-36 37 0 0,0 1-1 0 0,0-1 0 0 0,1 1 1 0 0,-1-1-1 0 0,0 1 0 0 0,0-1 1 0 0,0 1-1 0 0,-1 0 0 0 0,1 0 1 0 0,0-1-1 0 0,-1 1 0 0 0,1 0 1 0 0,-1 0-1 0 0,1 0 0 0 0,-1 0 1 0 0,0-1-1 0 0,0 1 0 0 0,0 0 1 0 0,0 0-1 0 0,0 0 0 0 0,0 0 1 0 0,-1 0-1 0 0,1 0 0 0 0,-1-1 1 0 0,1 1-1 0 0,-1 0 0 0 0,0 0 1 0 0,1 0-1 0 0,-1-1 1 0 0,0 1-1 0 0,0 0 0 0 0,0-1 1 0 0,0 1-1 0 0,-1-1 0 0 0,1 0 1 0 0,0 1-1 0 0,-1-1 0 0 0,1 0 1 0 0,-3 2-1 0 0,-8 7 387 0 0,-1 0 0 0 0,0-1 0 0 0,-27 14 0 0 0,18-11-239 0 0,-9 6 13 0 0,-20 12-3488 0 0,56-39-4702 0 0,9-19 17 0 0,-3 17 5897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19.374"/>
    </inkml:context>
    <inkml:brush xml:id="br0">
      <inkml:brushProperty name="width" value="0.025" units="cm"/>
      <inkml:brushProperty name="height" value="0.025" units="cm"/>
      <inkml:brushProperty name="color" value="#E71224"/>
    </inkml:brush>
  </inkml:definitions>
  <inkml:trace contextRef="#ctx0" brushRef="#br0">25 16 1412 0 0,'-21'-13'12081'0'0,"18"10"-8111"0"0,13 14-3461 0 0,1 2-430 0 0,1-2 0 0 0,0 0 0 0 0,0 0 1 0 0,2-1-1 0 0,17 10 0 0 0,81 40-73 0 0,-47-26-9 0 0,-35-18 27 0 0,0 0-22 0 0,0 1-1 0 0,33 26 1 0 0,-56-39 1 0 0,-1 1 0 0 0,0 1-1 0 0,0-1 1 0 0,-1 1 0 0 0,0 0-1 0 0,0 0 1 0 0,0 1 0 0 0,0-1-1 0 0,-1 1 1 0 0,-1 0 0 0 0,1 0 0 0 0,-1 1-1 0 0,0-1 1 0 0,0 1 0 0 0,1 8-1 0 0,-4-14 9 0 0,0 0 1 0 0,1 1-1 0 0,-1-1 0 0 0,0 0 0 0 0,-1 1 0 0 0,1-1 0 0 0,0 0 0 0 0,-1 0 0 0 0,1 1 0 0 0,-1-1 0 0 0,0 0 0 0 0,0 0 1 0 0,0 1-1 0 0,0-1 0 0 0,0 0 0 0 0,0 0 0 0 0,0 0 0 0 0,-1-1 0 0 0,1 1 0 0 0,-1 0 0 0 0,1 0 0 0 0,-1-1 0 0 0,0 1 1 0 0,0-1-1 0 0,1 1 0 0 0,-1-1 0 0 0,0 0 0 0 0,0 0 0 0 0,-1 0 0 0 0,1 0 0 0 0,0 0 0 0 0,-3 1 0 0 0,-10 2 111 0 0,-1 0-1 0 0,1 0 0 0 0,-32 2 1 0 0,6-1 72 0 0,24-1-98 0 0,1 1 0 0 0,0 0 0 0 0,0 2-1 0 0,0-1 1 0 0,1 2 0 0 0,0 0 0 0 0,-19 14-1 0 0,8-2 179 0 0,1 0 0 0 0,-43 47-1 0 0,47-37 328 0 0,22-32-937 0 0,7-15-1360 0 0,21-34-14930 0 0,-24 42 14500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9.070"/>
    </inkml:context>
    <inkml:brush xml:id="br0">
      <inkml:brushProperty name="width" value="0.025" units="cm"/>
      <inkml:brushProperty name="height" value="0.025" units="cm"/>
      <inkml:brushProperty name="color" value="#E71224"/>
    </inkml:brush>
  </inkml:definitions>
  <inkml:trace contextRef="#ctx0" brushRef="#br0">155 0 1584 0 0,'23'19'10673'0'0,"-5"9"-5822"0"0,9 41-3492 0 0,-18-45-842 0 0,-9-24-517 0 0,1 5 64 0 0,1 0 0 0 0,-1 0 0 0 0,0 1 0 0 0,-1-1 0 0 0,1 0-1 0 0,-1 0 1 0 0,0 1 0 0 0,0-1 0 0 0,-1 0 0 0 0,-1 10-1 0 0,-15 63 690 0 0,15-72-687 0 0,0 0 0 0 0,0 0 0 0 0,0 1 0 0 0,-1-1 0 0 0,0-1 0 0 0,0 1 0 0 0,-1 0 0 0 0,0-1 0 0 0,-4 6 0 0 0,7-10-57 0 0,-1 0 0 0 0,0 0 0 0 0,1 0 0 0 0,-1 0 0 0 0,0 0 0 0 0,1 0 0 0 0,-1 0 0 0 0,0-1-1 0 0,0 1 1 0 0,0-1 0 0 0,0 1 0 0 0,0-1 0 0 0,0 0 0 0 0,0 1 0 0 0,1-1 0 0 0,-1 0 0 0 0,0 0 0 0 0,0-1 0 0 0,0 1 0 0 0,0 0-1 0 0,0-1 1 0 0,0 1 0 0 0,-2-1 0 0 0,-39-23-63 0 0,37 20 40 0 0,1 1 0 0 0,0-2 0 0 0,-1 1 1 0 0,1-1-1 0 0,1 1 0 0 0,-1-1 0 0 0,1-1 1 0 0,0 1-1 0 0,0-1 0 0 0,0 1 0 0 0,1-1 1 0 0,0 0-1 0 0,0 0 0 0 0,1-1 0 0 0,-1 1 1 0 0,-1-7-1 0 0,-2-7-25 0 0,2 9 33 0 0,0 1 1 0 0,1-1 0 0 0,1 1-1 0 0,0-1 1 0 0,0 0-1 0 0,1 0 1 0 0,0 0-1 0 0,1 0 1 0 0,0 0 0 0 0,1 0-1 0 0,0 0 1 0 0,1 0-1 0 0,3-12 1 0 0,-4 21 8 0 0,0 1 0 0 0,0-1 0 0 0,0 0 0 0 0,1 1-1 0 0,-1-1 1 0 0,0 1 0 0 0,1-1 0 0 0,-1 1 0 0 0,1 0 0 0 0,-1 0 0 0 0,1 0 0 0 0,0-1 0 0 0,0 2-1 0 0,-1-1 1 0 0,1 0 0 0 0,0 0 0 0 0,0 0 0 0 0,0 1 0 0 0,0-1 0 0 0,0 1 0 0 0,0 0 0 0 0,0-1 0 0 0,0 1-1 0 0,3 0 1 0 0,58 4 106 0 0,-59-4-98 0 0,60 9-42 0 0,-11 0-1078 0 0,79 1-1 0 0,-126-9-2011 0 0,-2 7-9989 0 0,-2-4 11165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09.487"/>
    </inkml:context>
    <inkml:brush xml:id="br0">
      <inkml:brushProperty name="width" value="0.025" units="cm"/>
      <inkml:brushProperty name="height" value="0.025" units="cm"/>
      <inkml:brushProperty name="color" value="#E71224"/>
    </inkml:brush>
  </inkml:definitions>
  <inkml:trace contextRef="#ctx0" brushRef="#br0">18 1 3464 0 0,'-2'2'6984'0'0,"-1"4"-3305"0"0,-7 12-322 0 0,9-6-3173 0 0,0 0 1 0 0,1 0 0 0 0,0 0 0 0 0,1 1 0 0 0,0-1 0 0 0,1 0 0 0 0,1-1 0 0 0,-1 1 0 0 0,2 0-1 0 0,0-1 1 0 0,8 16 0 0 0,12 52 277 0 0,-50-159-17310 0 0,23 64 14672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10.151"/>
    </inkml:context>
    <inkml:brush xml:id="br0">
      <inkml:brushProperty name="width" value="0.025" units="cm"/>
      <inkml:brushProperty name="height" value="0.025" units="cm"/>
      <inkml:brushProperty name="color" value="#E71224"/>
    </inkml:brush>
  </inkml:definitions>
  <inkml:trace contextRef="#ctx0" brushRef="#br0">1 66 1664 0 0,'0'-2'9894'0'0,"5"-1"-5102"0"0,22-9-4949 0 0,-12 6 1256 0 0,-13 5-1091 0 0,109-39 354 0 0,-111 40-352 0 0,1 0 0 0 0,0 0 0 0 0,0-1-1 0 0,0 1 1 0 0,0 0 0 0 0,0 0 0 0 0,-1 0-1 0 0,1 0 1 0 0,0 0 0 0 0,0 0 0 0 0,0 0-1 0 0,0 0 1 0 0,0 0 0 0 0,0 0 0 0 0,0 0-1 0 0,0 1 1 0 0,-1-1 0 0 0,1 0 0 0 0,0 1-1 0 0,0-1 1 0 0,0 1 0 0 0,-1-1 0 0 0,1 1-1 0 0,0-1 1 0 0,0 1 0 0 0,-1-1 0 0 0,1 1-1 0 0,0 0 1 0 0,-1-1 0 0 0,1 1 0 0 0,-1 0-1 0 0,1-1 1 0 0,0 2 0 0 0,0 1 13 0 0,-1 0 1 0 0,1 0-1 0 0,0 0 1 0 0,-1 0-1 0 0,1 0 1 0 0,-1 0-1 0 0,0 0 0 0 0,0 0 1 0 0,0 0-1 0 0,-1 4 1 0 0,-2 7 82 0 0,1-1-1 0 0,-2 0 1 0 0,-8 23 0 0 0,5-23-34 0 0,0 1 0 0 0,-1-1 0 0 0,0 0 0 0 0,-1-1 0 0 0,0 0 0 0 0,-1-1 0 0 0,-1 0 0 0 0,0 0 0 0 0,0-1 0 0 0,-1 0 0 0 0,-19 11 0 0 0,31-21-85 0 0,0 1 0 0 0,0-1 0 0 0,-1 0 0 0 0,1 1 0 0 0,0-1 0 0 0,0 0 0 0 0,-1 0 0 0 0,1 1-1 0 0,0-1 1 0 0,-1 0 0 0 0,1 0 0 0 0,-1 0 0 0 0,1 1 0 0 0,0-1 0 0 0,-1 0 0 0 0,1 0 0 0 0,0 0 0 0 0,-1 0 0 0 0,1 0 0 0 0,-1 0 0 0 0,1 0-1 0 0,0 0 1 0 0,-1 0 0 0 0,1 0 0 0 0,-1 0 0 0 0,1 0 0 0 0,0 0 0 0 0,-1 0 0 0 0,1 0 0 0 0,-1 0 0 0 0,1-1 0 0 0,0 1 0 0 0,-1 0 0 0 0,3-14-236 0 0,14-15 77 0 0,-13 25 170 0 0,0 0 1 0 0,1 0 0 0 0,0 1-1 0 0,-1-1 1 0 0,1 1-1 0 0,1 0 1 0 0,-1 0 0 0 0,0 0-1 0 0,1 1 1 0 0,-1-1-1 0 0,1 1 1 0 0,0 0 0 0 0,0 1-1 0 0,0-1 1 0 0,0 1 0 0 0,0 0-1 0 0,0 0 1 0 0,6 0-1 0 0,2 2 50 0 0,1 0-1 0 0,-1 1 0 0 0,1 0 1 0 0,-1 1-1 0 0,16 6 0 0 0,-14-4-414 0 0,0-1 0 0 0,-1-1 0 0 0,2 0 0 0 0,21 1 0 0 0,-7-10-6323 0 0,-18 4 3737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10.600"/>
    </inkml:context>
    <inkml:brush xml:id="br0">
      <inkml:brushProperty name="width" value="0.025" units="cm"/>
      <inkml:brushProperty name="height" value="0.025" units="cm"/>
      <inkml:brushProperty name="color" value="#E71224"/>
    </inkml:brush>
  </inkml:definitions>
  <inkml:trace contextRef="#ctx0" brushRef="#br0">5 5 1748 0 0,'-1'1'318'0'0,"1"-1"1"0"0,0 0-1 0 0,-1 1 0 0 0,1-1 0 0 0,0 0 0 0 0,-1 1 0 0 0,1-1 1 0 0,0 1-1 0 0,0-1 0 0 0,-1 1 0 0 0,1-1 0 0 0,0 0 1 0 0,0 1-1 0 0,0-1 0 0 0,0 1 0 0 0,0-1 0 0 0,-1 1 0 0 0,1-1 1 0 0,0 1-1 0 0,0-1 0 0 0,0 1 0 0 0,0-1 0 0 0,1 1 1 0 0,-1-1-1 0 0,0 1 0 0 0,0-1 0 0 0,0 1 0 0 0,0-1 0 0 0,0 1 1 0 0,1-1-1 0 0,-1 1 0 0 0,0-1 0 0 0,0 0 0 0 0,1 1 1 0 0,17 6 4052 0 0,23-8-3433 0 0,23-6-666 0 0,123-8-656 0 0,-182 15-2135 0 0,-11-2-4023 0 0,1 1 3106 0 0,-6 0-645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10.999"/>
    </inkml:context>
    <inkml:brush xml:id="br0">
      <inkml:brushProperty name="width" value="0.025" units="cm"/>
      <inkml:brushProperty name="height" value="0.025" units="cm"/>
      <inkml:brushProperty name="color" value="#E71224"/>
    </inkml:brush>
  </inkml:definitions>
  <inkml:trace contextRef="#ctx0" brushRef="#br0">0 52 3988 0 0,'1'0'335'0'0,"-1"1"0"0"0,0-1-1 0 0,0 0 1 0 0,0 1-1 0 0,0-1 1 0 0,0 1 0 0 0,0-1-1 0 0,1 1 1 0 0,-1-1-1 0 0,0 1 1 0 0,0-1 0 0 0,1 0-1 0 0,-1 1 1 0 0,0-1-1 0 0,0 0 1 0 0,1 1-1 0 0,-1-1 1 0 0,0 0 0 0 0,1 1-1 0 0,-1-1 1 0 0,1 0-1 0 0,-1 0 1 0 0,0 1 0 0 0,1-1-1 0 0,-1 0 1 0 0,1 0-1 0 0,-1 0 1 0 0,1 1 0 0 0,21 1 3462 0 0,30-7-4067 0 0,-36 2 937 0 0,20 1-627 0 0,78-11-812 0 0,-113 13 451 0 0,0-1-1 0 0,0 1 1 0 0,0 0-1 0 0,0-1 1 0 0,0 1-1 0 0,0-1 0 0 0,0 0 1 0 0,0 1-1 0 0,0-1 1 0 0,0 0-1 0 0,-1 1 1 0 0,1-1-1 0 0,0 0 1 0 0,0 0-1 0 0,-1 0 1 0 0,1 0-1 0 0,-1 1 1 0 0,1-1-1 0 0,-1 0 0 0 0,1 0 1 0 0,-1 0-1 0 0,1 0 1 0 0,-1 0-1 0 0,0 0 1 0 0,1-1-1 0 0,-1 1 1 0 0,0 0-1 0 0,0 0 1 0 0,0 0-1 0 0,0-2 0 0 0,0 1-793 0 0,-1-9-2656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11.344"/>
    </inkml:context>
    <inkml:brush xml:id="br0">
      <inkml:brushProperty name="width" value="0.025" units="cm"/>
      <inkml:brushProperty name="height" value="0.025" units="cm"/>
      <inkml:brushProperty name="color" value="#E71224"/>
    </inkml:brush>
  </inkml:definitions>
  <inkml:trace contextRef="#ctx0" brushRef="#br0">16 1 1500 0 0,'-1'0'410'0'0,"0"0"0"0"0,0 1-1 0 0,0-1 1 0 0,0 1 0 0 0,0 0 0 0 0,0-1 0 0 0,1 1-1 0 0,-1 0 1 0 0,0-1 0 0 0,0 1 0 0 0,1 0 0 0 0,-1 0-1 0 0,0 0 1 0 0,1-1 0 0 0,-1 1 0 0 0,1 0-1 0 0,-1 0 1 0 0,1 0 0 0 0,0 0 0 0 0,-1 0 0 0 0,1 0-1 0 0,0 0 1 0 0,0 0 0 0 0,0 0 0 0 0,0 0 0 0 0,-1 0-1 0 0,1 0 1 0 0,1 2 0 0 0,-1 34 2832 0 0,77 242-900 0 0,-36-138-1677 0 0,10 2-1285 0 0,-51-143 564 0 0,0 0-1 0 0,0 1 1 0 0,0-1 0 0 0,0 0-1 0 0,0 0 1 0 0,0 0 0 0 0,0 1-1 0 0,0-1 1 0 0,0 0-1 0 0,0 0 1 0 0,0 0 0 0 0,0 0-1 0 0,0 1 1 0 0,1-1 0 0 0,-1 0-1 0 0,0 0 1 0 0,0 0-1 0 0,0 0 1 0 0,0 1 0 0 0,0-1-1 0 0,0 0 1 0 0,0 0 0 0 0,0 0-1 0 0,1 0 1 0 0,-1 0 0 0 0,0 0-1 0 0,0 1 1 0 0,0-1-1 0 0,0 0 1 0 0,0 0 0 0 0,1 0-1 0 0,-1 0 1 0 0,0 0 0 0 0,0 0-1 0 0,0 0 1 0 0,0 0-1 0 0,1 0 1 0 0,-1 0 0 0 0,0 0-1 0 0,0 0 1 0 0,0 0 0 0 0,1 0-1 0 0,-1 0 1 0 0,0 0 0 0 0,0 0-1 0 0,0 0 1 0 0,0 0-1 0 0,1 0 1 0 0,-1 0 0 0 0,0 0-1 0 0,0 0 1 0 0,0 0 0 0 0,0 0-1 0 0,1 0 1 0 0,-1 0 0 0 0,0-1-1 0 0,0 1 1 0 0,0 0-1 0 0,0 0 1 0 0,0 0 0 0 0,0 0-1 0 0,1 0 1 0 0,-1-1 0 0 0,0 1-1 0 0,0 0 1 0 0,0 0 0 0 0,7-15-6189 0 0,-5 9 4032 0 0,13-20-4166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12.100"/>
    </inkml:context>
    <inkml:brush xml:id="br0">
      <inkml:brushProperty name="width" value="0.025" units="cm"/>
      <inkml:brushProperty name="height" value="0.025" units="cm"/>
      <inkml:brushProperty name="color" value="#E71224"/>
    </inkml:brush>
  </inkml:definitions>
  <inkml:trace contextRef="#ctx0" brushRef="#br0">93 1 1312 0 0,'9'5'8828'0'0,"3"10"-5998"0"0,-11-13-1533 0 0,9 12-706 0 0,-1 0 0 0 0,-1 1 0 0 0,0 0 0 0 0,0 0 0 0 0,9 30 0 0 0,1 2-322 0 0,27 56 22 0 0,-38-87-248 0 0,2 5 60 0 0,0 0-1 0 0,-1 1 1 0 0,-1 0-1 0 0,6 30 1 0 0,-13-50-94 0 0,0 0 1 0 0,1-1-1 0 0,-1 1 0 0 0,0-1 1 0 0,0 1-1 0 0,0 0 0 0 0,-1-1 1 0 0,1 1-1 0 0,0-1 0 0 0,0 1 0 0 0,-1-1 1 0 0,1 1-1 0 0,-1 0 0 0 0,1-1 1 0 0,-1 0-1 0 0,0 1 0 0 0,0-1 1 0 0,0 1-1 0 0,0-1 0 0 0,0 0 0 0 0,0 0 1 0 0,0 1-1 0 0,0-1 0 0 0,-2 1 1 0 0,1 0-9 0 0,-1-1 0 0 0,0 0 0 0 0,1 0 0 0 0,-1 0 1 0 0,0 0-1 0 0,0 0 0 0 0,0-1 0 0 0,0 1 0 0 0,0-1 0 0 0,0 0 1 0 0,0 0-1 0 0,-3 0 0 0 0,-4-1-21 0 0,1 0 0 0 0,0 0 0 0 0,0-1 0 0 0,0 0 0 0 0,0-1 1 0 0,0 0-1 0 0,-12-6 0 0 0,9 0 8 0 0,0 1-1 0 0,1-2 1 0 0,0 0 0 0 0,1 0 0 0 0,0-1 0 0 0,0 0 0 0 0,1-1-1 0 0,1 1 1 0 0,0-2 0 0 0,0 1 0 0 0,1-1 0 0 0,1-1-1 0 0,0 1 1 0 0,1-1 0 0 0,1 0 0 0 0,0 0 0 0 0,0 0 0 0 0,2-1-1 0 0,0 1 1 0 0,0-1 0 0 0,2 0 0 0 0,0 1 0 0 0,0-1 0 0 0,1 0-1 0 0,1 1 1 0 0,6-26 0 0 0,-6 36 20 0 0,0 0 1 0 0,0 0-1 0 0,0 0 1 0 0,0 0-1 0 0,0 0 1 0 0,1 1-1 0 0,0-1 0 0 0,0 1 1 0 0,0-1-1 0 0,0 1 1 0 0,0 0-1 0 0,0 0 1 0 0,1 1-1 0 0,0-1 0 0 0,-1 1 1 0 0,1 0-1 0 0,0 0 1 0 0,0 0-1 0 0,0 0 1 0 0,1 0-1 0 0,-1 1 0 0 0,0 0 1 0 0,1 0-1 0 0,-1 0 1 0 0,8 0-1 0 0,10 0 85 0 0,-1 0 1 0 0,1 1-1 0 0,42 7 0 0 0,-29-3-22 0 0,50 1-1 0 0,-34-10-2652 0 0,-44 3-34 0 0,-6 2 1984 0 0,0-1 0 0 0,0 1-1 0 0,0 0 1 0 0,0 0 0 0 0,0-1 0 0 0,0 1-1 0 0,0 0 1 0 0,0 0 0 0 0,0 0 0 0 0,0 0-1 0 0,0 0 1 0 0,0 0 0 0 0,0 1 0 0 0,0-1-1 0 0,0 0 1 0 0,0 0 0 0 0,2 2 0 0 0,2 2-1396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12.653"/>
    </inkml:context>
    <inkml:brush xml:id="br0">
      <inkml:brushProperty name="width" value="0.025" units="cm"/>
      <inkml:brushProperty name="height" value="0.025" units="cm"/>
      <inkml:brushProperty name="color" value="#E71224"/>
    </inkml:brush>
  </inkml:definitions>
  <inkml:trace contextRef="#ctx0" brushRef="#br0">56 9 176 0 0,'-3'2'1249'0'0,"0"0"1"0"0,-1 0-1 0 0,1 0 0 0 0,-1 0 1 0 0,1-1-1 0 0,-1 1 0 0 0,0-1 1 0 0,0 0-1 0 0,0 0 1 0 0,0 0-1 0 0,0-1 0 0 0,0 0 1 0 0,-4 1-1 0 0,63-14-857 0 0,-7 1-349 0 0,-45 12-2 0 0,31-1 45 0 0,-23 9 201 0 0,-11-6-245 0 0,0-1 0 0 0,0 0 0 0 0,0 0 0 0 0,0 0 0 0 0,0 0 0 0 0,0 0 0 0 0,0 1 1 0 0,0-1-1 0 0,-1 0 0 0 0,1 0 0 0 0,-1 0 0 0 0,1 0 0 0 0,0 0 0 0 0,-1 0 0 0 0,0 0 0 0 0,-1 2 0 0 0,-64 80 2938 0 0,61-78-2837 0 0,1 0 1 0 0,0 0 0 0 0,0 1 0 0 0,1-1-1 0 0,-1 1 1 0 0,1 0 0 0 0,0 0 0 0 0,-2 8-1 0 0,-1 1 185 0 0,5-13-289 0 0,0 0-1 0 0,0-1 1 0 0,0 1 0 0 0,0 0-1 0 0,0 0 1 0 0,1-1 0 0 0,-1 1-1 0 0,0 0 1 0 0,1 0 0 0 0,0 0-1 0 0,-1 0 1 0 0,1 0 0 0 0,0 0-1 0 0,0 0 1 0 0,0 0 0 0 0,1-1-1 0 0,-1 1 1 0 0,0 0 0 0 0,1 0-1 0 0,-1 0 1 0 0,1 0 0 0 0,-1 0-1 0 0,1 0 1 0 0,1 1 0 0 0,0-1-13 0 0,-1-1 1 0 0,1 1 0 0 0,0-1-1 0 0,0 0 1 0 0,0 1 0 0 0,0-1-1 0 0,0 0 1 0 0,0 0-1 0 0,1-1 1 0 0,-1 1 0 0 0,0 0-1 0 0,0-1 1 0 0,1 1 0 0 0,-1-1-1 0 0,0 0 1 0 0,4 0 0 0 0,7 0-357 0 0,0 0 0 0 0,0-2 0 0 0,-1 1 0 0 0,1-2 0 0 0,15-4 0 0 0,-22 5-305 0 0,-1 0 0 0 0,1 0 0 0 0,-1-1 0 0 0,0 0 0 0 0,1 0-1 0 0,-1 0 1 0 0,-1 0 0 0 0,1-1 0 0 0,7-7 0 0 0,28-45-12362 0 0,-33 44 10589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13.345"/>
    </inkml:context>
    <inkml:brush xml:id="br0">
      <inkml:brushProperty name="width" value="0.025" units="cm"/>
      <inkml:brushProperty name="height" value="0.025" units="cm"/>
      <inkml:brushProperty name="color" value="#E71224"/>
    </inkml:brush>
  </inkml:definitions>
  <inkml:trace contextRef="#ctx0" brushRef="#br0">0 54 132 0 0,'2'-5'11359'0'0,"7"-5"-7499"0"0,12 1-3550 0 0,1 2-1 0 0,0 1 0 0 0,0 1 0 0 0,0 1 0 0 0,1 1 0 0 0,45-1 1 0 0,-66 4-297 0 0,0 0 1 0 0,1 0 0 0 0,-1 0-1 0 0,0 0 1 0 0,1 0 0 0 0,-1 1 0 0 0,0-1-1 0 0,0 1 1 0 0,1 0 0 0 0,-1 0 0 0 0,0 0-1 0 0,0 0 1 0 0,0 0 0 0 0,3 2-1 0 0,-5-3-3 0 0,0 1-1 0 0,1-1 0 0 0,-1 1 0 0 0,1-1 0 0 0,-1 1 0 0 0,0-1 0 0 0,0 1 0 0 0,1 0 0 0 0,-1-1 0 0 0,0 1 0 0 0,0-1 1 0 0,0 1-1 0 0,0 0 0 0 0,1-1 0 0 0,-1 1 0 0 0,0 0 0 0 0,0-1 0 0 0,0 1 0 0 0,0 0 0 0 0,-1-1 0 0 0,1 1 1 0 0,0-1-1 0 0,0 2 0 0 0,-18 22 352 0 0,-17 8 177 0 0,8-9 242 0 0,1 1 0 0 0,-29 35 0 0 0,54-57-731 0 0,-1-1 1 0 0,1 1 0 0 0,0-1-1 0 0,0 1 1 0 0,0-1 0 0 0,0 1-1 0 0,0 0 1 0 0,0-1 0 0 0,1 1-1 0 0,-1 0 1 0 0,0 0 0 0 0,1 0-1 0 0,-1 0 1 0 0,1-1 0 0 0,0 1-1 0 0,0 0 1 0 0,0 0 0 0 0,0 0-1 0 0,0 0 1 0 0,0 0 0 0 0,0 0-1 0 0,1 0 1 0 0,-1-1 0 0 0,1 3-1 0 0,1-2 1 0 0,-1 0-1 0 0,1 0 0 0 0,-1 0 0 0 0,1 0 0 0 0,0 0 0 0 0,0-1 0 0 0,0 1 0 0 0,0-1 0 0 0,0 1 0 0 0,0-1 0 0 0,0 0 1 0 0,1 0-1 0 0,-1 0 0 0 0,0 0 0 0 0,5 1 0 0 0,6 1-31 0 0,0-1 0 0 0,0 0 0 0 0,0 0 0 0 0,0-2 0 0 0,22 0-1 0 0,-24-1-598 0 0,1-1 0 0 0,-1 0 0 0 0,19-6 0 0 0,0-9-3993 0 0,-30 16 4073 0 0,1 0 1 0 0,0 0-1 0 0,0 0 0 0 0,0 0 0 0 0,-1 0 0 0 0,1 0 0 0 0,-1 0 0 0 0,1 0 1 0 0,-1-1-1 0 0,1 1 0 0 0,-1 0 0 0 0,1 0 0 0 0,-1 0 0 0 0,0-1 0 0 0,0 1 1 0 0,0 0-1 0 0,0 0 0 0 0,0-1 0 0 0,0 1 0 0 0,0 0 0 0 0,0-3 0 0 0,-2 0-2048 0 0,-1-1 430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8.840"/>
    </inkml:context>
    <inkml:brush xml:id="br0">
      <inkml:brushProperty name="width" value="0.025" units="cm"/>
      <inkml:brushProperty name="height" value="0.025" units="cm"/>
      <inkml:brushProperty name="color" value="#004F8B"/>
    </inkml:brush>
  </inkml:definitions>
  <inkml:trace contextRef="#ctx0" brushRef="#br0">15 130 540 0 0,'-15'-17'13838'0'0,"35"14"-9668"0"0,-6 4-4689 0 0,259 13 863 0 0,-12 0-362 0 0,314-6-1 0 0,-194 9 55 0 0,132 6-45 0 0,666-53 0 0 0,-1004 13 7 0 0,135-9-10 0 0,733-17 113 0 0,-882 39-139 0 0,165 4-27 0 0,-73 1 59 0 0,535-13 34 0 0,-725 8 9 0 0,0-1-1 0 0,-1-4 1 0 0,73-19-1 0 0,-154 25-168 0 0,-22-1-1192 0 0,-44 2-12235 0 0,71 4 11328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22.100"/>
    </inkml:context>
    <inkml:brush xml:id="br0">
      <inkml:brushProperty name="width" value="0.025" units="cm"/>
      <inkml:brushProperty name="height" value="0.025" units="cm"/>
      <inkml:brushProperty name="color" value="#E71224"/>
    </inkml:brush>
  </inkml:definitions>
  <inkml:trace contextRef="#ctx0" brushRef="#br0">1 316 948 0 0,'4'-30'10363'0'0,"9"5"-7571"0"0,29-19-2189 0 0,-18 23-258 0 0,4-6-108 0 0,0 3-1 0 0,51-34 1 0 0,-71 53-226 0 0,-1 0 0 0 0,1 1 0 0 0,0 0 0 0 0,0 1 0 0 0,1-1 0 0 0,-1 1 0 0 0,1 1 1 0 0,-1 0-1 0 0,1 0 0 0 0,0 1 0 0 0,0 0 0 0 0,0 0 0 0 0,0 1 0 0 0,-1 0 0 0 0,1 1 0 0 0,15 2 0 0 0,-21-2-7 0 0,1 0 0 0 0,-1 0 0 0 0,0 1 0 0 0,0-1 0 0 0,0 1 0 0 0,0 0-1 0 0,0 0 1 0 0,0 0 0 0 0,-1 0 0 0 0,1 0 0 0 0,-1 1 0 0 0,1-1 0 0 0,-1 1-1 0 0,0-1 1 0 0,2 5 0 0 0,21 47 61 0 0,-8-14 458 0 0,-17-46-457 0 0,0 0 0 0 0,1 0 0 0 0,0 0 0 0 0,0 0-1 0 0,0 1 1 0 0,3-9 0 0 0,3-16-174 0 0,-5-67-103 0 0,-2 97 210 0 0,0 0 0 0 0,0 0 0 0 0,0-1 0 0 0,0 1 0 0 0,0 0-1 0 0,0 0 1 0 0,0-1 0 0 0,0 1 0 0 0,0 0 0 0 0,0 0 0 0 0,1-1 0 0 0,-1 1 0 0 0,0 0 0 0 0,0 0 0 0 0,0-1 0 0 0,0 1 0 0 0,0 0 0 0 0,0 0 0 0 0,0-1 0 0 0,1 1-1 0 0,-1 0 1 0 0,0 0 0 0 0,0 0 0 0 0,0 0 0 0 0,1-1 0 0 0,-1 1 0 0 0,0 0 0 0 0,0 0 0 0 0,0 0 0 0 0,1 0 0 0 0,-1 0 0 0 0,0 0 0 0 0,0 0 0 0 0,1-1 0 0 0,-1 1-1 0 0,0 0 1 0 0,0 0 0 0 0,1 0 0 0 0,-1 0 0 0 0,1 0 0 0 0,13 5-14 0 0,16 15 13 0 0,-27-18-3 0 0,5 3 12 0 0,-1 1 1 0 0,1-1 0 0 0,-1 1-1 0 0,-1 1 1 0 0,1-1-1 0 0,-1 1 1 0 0,0 0-1 0 0,0 1 1 0 0,-1-1-1 0 0,0 1 1 0 0,-1 0 0 0 0,0 1-1 0 0,0-1 1 0 0,3 12-1 0 0,-7-18 13 0 0,0-1-1 0 0,0 1 1 0 0,0 0-1 0 0,-1 0 1 0 0,1-1 0 0 0,0 1-1 0 0,-1 0 1 0 0,0-1-1 0 0,1 1 1 0 0,-1-1-1 0 0,0 1 1 0 0,0-1 0 0 0,0 1-1 0 0,0-1 1 0 0,0 0-1 0 0,0 1 1 0 0,0-1-1 0 0,-1 0 1 0 0,1 0 0 0 0,0 0-1 0 0,-1 0 1 0 0,1 0-1 0 0,0 0 1 0 0,-1 0-1 0 0,0 0 1 0 0,1-1 0 0 0,-1 1-1 0 0,1 0 1 0 0,-1-1-1 0 0,0 0 1 0 0,1 1-1 0 0,-1-1 1 0 0,0 0 0 0 0,-3 0-1 0 0,-10 3 125 0 0,1-2-1 0 0,-30 0 1 0 0,36-1-137 0 0,5 0-150 0 0,-28 2 415 0 0,30-2-393 0 0,1 0 0 0 0,-1 0 0 0 0,0 0-1 0 0,0 0 1 0 0,0 0 0 0 0,0 0 0 0 0,1 0 0 0 0,-1 1 0 0 0,0-1 0 0 0,0 0-1 0 0,1 1 1 0 0,-1-1 0 0 0,0 0 0 0 0,0 1 0 0 0,1-1 0 0 0,-1 1-1 0 0,0-1 1 0 0,1 1 0 0 0,-1-1 0 0 0,1 1 0 0 0,-1 0 0 0 0,1-1-1 0 0,-1 1 1 0 0,1 0 0 0 0,-1-1 0 0 0,1 1 0 0 0,-1 0 0 0 0,1-1-1 0 0,-1 2 1 0 0,12 5-8232 0 0,-2-2 5184 0 0,-4 1 1190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0.810"/>
    </inkml:context>
    <inkml:brush xml:id="br0">
      <inkml:brushProperty name="width" value="0.025" units="cm"/>
      <inkml:brushProperty name="height" value="0.025" units="cm"/>
      <inkml:brushProperty name="color" value="#004F8B"/>
    </inkml:brush>
  </inkml:definitions>
  <inkml:trace contextRef="#ctx0" brushRef="#br0">275 1 1632 0 0,'-10'6'9819'0'0,"-3"-3"-4459"0"0,-5-3-3110 0 0,-10-3-3315 0 0,-3-1 1287 0 0,18 4-231 0 0,2-1 8 0 0,0 1 0 0 0,0 0 0 0 0,0 0 0 0 0,0 1-1 0 0,0 1 1 0 0,0-1 0 0 0,0 2 0 0 0,1 0 0 0 0,-1 0 0 0 0,-19 9 0 0 0,30-11 0 0 0,-1-1 0 0 0,1 0 0 0 0,-1 1 0 0 0,0-1-1 0 0,1 0 1 0 0,-1 1 0 0 0,1-1 0 0 0,-1 1 0 0 0,1-1 0 0 0,0 1 0 0 0,-1-1 0 0 0,1 1-1 0 0,-1-1 1 0 0,1 1 0 0 0,0-1 0 0 0,-1 1 0 0 0,1 0 0 0 0,0-1 0 0 0,0 1 0 0 0,-1-1 0 0 0,1 1-1 0 0,0 0 1 0 0,0-1 0 0 0,0 1 0 0 0,0 0 0 0 0,0-1 0 0 0,0 1 0 0 0,0 0 0 0 0,0 1 0 0 0,16 11-16 0 0,35 4 11 0 0,-45-16 6 0 0,38 9-18 0 0,-16-4-3 0 0,-1 1 1 0 0,32 13 0 0 0,-52-17 20 0 0,1 1 0 0 0,-1-1-1 0 0,0 2 1 0 0,0-1-1 0 0,0 1 1 0 0,0 0 0 0 0,-1 0-1 0 0,0 1 1 0 0,0-1 0 0 0,0 2-1 0 0,-1-1 1 0 0,5 7 0 0 0,-8-9 12 0 0,1 0 1 0 0,-1 0-1 0 0,0 0 1 0 0,-1 0-1 0 0,1 0 1 0 0,-1 0 0 0 0,1 1-1 0 0,-1-1 1 0 0,-1 0-1 0 0,1 1 1 0 0,0-1-1 0 0,-1 1 1 0 0,0-1 0 0 0,0 0-1 0 0,-1 1 1 0 0,1-1-1 0 0,-1 1 1 0 0,0-1-1 0 0,-2 8 1 0 0,1-7 23 0 0,-1 0 0 0 0,0 0 0 0 0,0 0-1 0 0,0 0 1 0 0,0-1 0 0 0,-1 1 0 0 0,1-1 0 0 0,-1 0 0 0 0,0 0 0 0 0,-1 0 0 0 0,1 0 0 0 0,-1-1-1 0 0,0 0 1 0 0,1 0 0 0 0,-7 3 0 0 0,-5 2-3 0 0,0 0 0 0 0,-1-2 0 0 0,0 0 0 0 0,0 0 0 0 0,-1-2 0 0 0,1 0 0 0 0,-1-1 0 0 0,0 0 0 0 0,0-2 0 0 0,0 0 0 0 0,-21-2 0 0 0,37 0-170 0 0,-1 1-1 0 0,1-1 1 0 0,-1 1 0 0 0,1-1-1 0 0,0 0 1 0 0,-1 0 0 0 0,1 0-1 0 0,0 0 1 0 0,0 0 0 0 0,-1-1-1 0 0,1 1 1 0 0,0-1 0 0 0,1 1-1 0 0,-1-1 1 0 0,0 0 0 0 0,0 0-1 0 0,1 1 1 0 0,-1-1 0 0 0,1-1-1 0 0,-1 1 1 0 0,1 0 0 0 0,0 0-1 0 0,0 0 1 0 0,0-1 0 0 0,-1-2-1 0 0,2 2-381 0 0,-1 0-1 0 0,1 0 0 0 0,0 0 0 0 0,0 0 1 0 0,0 0-1 0 0,0 0 0 0 0,0 0 0 0 0,1 0 1 0 0,0 0-1 0 0,-1 0 0 0 0,1 0 0 0 0,0 1 1 0 0,0-1-1 0 0,1 0 0 0 0,-1 0 0 0 0,1 1 1 0 0,-1-1-1 0 0,1 1 0 0 0,0-1 0 0 0,0 1 1 0 0,0 0-1 0 0,0-1 0 0 0,4-2 0 0 0,6-4-1574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1.204"/>
    </inkml:context>
    <inkml:brush xml:id="br0">
      <inkml:brushProperty name="width" value="0.025" units="cm"/>
      <inkml:brushProperty name="height" value="0.025" units="cm"/>
      <inkml:brushProperty name="color" value="#004F8B"/>
    </inkml:brush>
  </inkml:definitions>
  <inkml:trace contextRef="#ctx0" brushRef="#br0">1 1 604 0 0,'9'9'8970'0'0,"-3"-1"-3943"0"0,-5-5-4698 0 0,0 0-1 0 0,0-1 0 0 0,-1 1 1 0 0,1 0-1 0 0,-1 1 0 0 0,1-1 1 0 0,-1 0-1 0 0,0 0 1 0 0,0 4-1 0 0,-2 35 192 0 0,1-24-302 0 0,0 0 1 0 0,2 0 0 0 0,2 20 0 0 0,5-18-144 0 0,-8-20-173 0 0,1 0 0 0 0,-1 0 0 0 0,1 0 0 0 0,-1 0 0 0 0,0 0 0 0 0,1 0 0 0 0,-1 0 0 0 0,0-1 0 0 0,1 1 0 0 0,-1 0 0 0 0,0 0 0 0 0,1 0 0 0 0,-1 0 0 0 0,0-1 0 0 0,1 1 0 0 0,-1 0 0 0 0,0 0 0 0 0,0-1 0 0 0,1 1 0 0 0,-1 0 0 0 0,0 0 0 0 0,0-1 0 0 0,1 1 0 0 0,-1 0 0 0 0,0-1 0 0 0,0 1 0 0 0,0 0 0 0 0,0-1 0 0 0,0 1 0 0 0,1 0 0 0 0,-1-1 0 0 0,9-40-11153 0 0,-9 32 8831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2.134"/>
    </inkml:context>
    <inkml:brush xml:id="br0">
      <inkml:brushProperty name="width" value="0.025" units="cm"/>
      <inkml:brushProperty name="height" value="0.025" units="cm"/>
      <inkml:brushProperty name="color" value="#004F8B"/>
    </inkml:brush>
  </inkml:definitions>
  <inkml:trace contextRef="#ctx0" brushRef="#br0">59 69 2084 0 0,'4'-24'9205'0'0,"9"3"-5492"0"0,-11 19-3690 0 0,0 0 1 0 0,0 0-1 0 0,0 0 0 0 0,0 0 0 0 0,0 1 0 0 0,0-1 1 0 0,0 1-1 0 0,1-1 0 0 0,-1 1 0 0 0,1 0 0 0 0,-1 0 1 0 0,1 0-1 0 0,-1 0 0 0 0,1 0 0 0 0,0 1 0 0 0,-1-1 0 0 0,1 1 1 0 0,0 0-1 0 0,-1 0 0 0 0,1 0 0 0 0,0 0 0 0 0,0 0 1 0 0,-1 0-1 0 0,1 1 0 0 0,0 0 0 0 0,-1-1 0 0 0,4 2 0 0 0,-4-1 10 0 0,-1-1 0 0 0,1 1 0 0 0,-1-1 0 0 0,0 1 0 0 0,1-1 0 0 0,-1 1 0 0 0,0 0 0 0 0,1 0 0 0 0,-1 0 0 0 0,0 0 0 0 0,0 0 0 0 0,0 0 0 0 0,0 0 0 0 0,0 0 0 0 0,0 0 0 0 0,0 0 0 0 0,0 0 0 0 0,0 1 0 0 0,-1-1 0 0 0,1 0 0 0 0,0 1 0 0 0,-1-1 0 0 0,1 1 0 0 0,-1-1 0 0 0,0 0 0 0 0,1 1 0 0 0,-1-1 0 0 0,0 4 0 0 0,0-2 23 0 0,-1 1 0 0 0,0 0 0 0 0,0-1 1 0 0,0 1-1 0 0,-1-1 0 0 0,1 0 0 0 0,-1 1 0 0 0,0-1 0 0 0,0 0 1 0 0,0 0-1 0 0,-3 4 0 0 0,-7 7 107 0 0,0-1 0 0 0,-1-1 0 0 0,-24 19 0 0 0,3-13-38 0 0,30-16-118 0 0,0 0 0 0 0,-1 0 0 0 0,1 0 0 0 0,0 0 0 0 0,1 1 0 0 0,-1-1 0 0 0,0 1 1 0 0,1 0-1 0 0,-1 0 0 0 0,-4 5 0 0 0,75-12 100 0 0,52 6-2367 0 0,-119-2 1968 0 0,1 0 0 0 0,-1 0 0 0 0,0-1 0 0 0,1 1 0 0 0,-1 0 0 0 0,0-1-1 0 0,0 1 1 0 0,1 0 0 0 0,-1 0 0 0 0,0-1 0 0 0,0 1 0 0 0,1 0 0 0 0,-1-1 0 0 0,0 1 0 0 0,0-1 0 0 0,0 1-1 0 0,1 0 1 0 0,-1-1 0 0 0,0 1 0 0 0,0-1 0 0 0,0 1 0 0 0,0 0 0 0 0,0-1 0 0 0,0 1 0 0 0,0-1 0 0 0,0 1 0 0 0,0 0-1 0 0,0-1 1 0 0,0 1 0 0 0,0-1 0 0 0,-1 0 0 0 0,1 0-1665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2.851"/>
    </inkml:context>
    <inkml:brush xml:id="br0">
      <inkml:brushProperty name="width" value="0.025" units="cm"/>
      <inkml:brushProperty name="height" value="0.025" units="cm"/>
      <inkml:brushProperty name="color" value="#004F8B"/>
    </inkml:brush>
  </inkml:definitions>
  <inkml:trace contextRef="#ctx0" brushRef="#br0">70 2 768 0 0,'-4'-1'13371'0'0,"-4"10"-10170"0"0,-7 12-3187 0 0,7 1 151 0 0,1 0-1 0 0,1 1 0 0 0,0 0 1 0 0,2-1-1 0 0,-3 44 0 0 0,6-57-132 0 0,-1 22 107 0 0,0-1-1 0 0,2 0 0 0 0,2 0 0 0 0,0 1 0 0 0,2-1 1 0 0,1 0-1 0 0,17 52 0 0 0,-18-71-171 0 0,0 0-1 0 0,1 0 1 0 0,1-1 0 0 0,-1 0 0 0 0,2 0-1 0 0,-1 0 1 0 0,1-1 0 0 0,1 0-1 0 0,0 0 1 0 0,10 8 0 0 0,-11-11-210 0 0,1-2 0 0 0,-1 1-1 0 0,0-1 1 0 0,1 0 0 0 0,0 0 0 0 0,0-1 0 0 0,0 0 0 0 0,1 0-1 0 0,-1-1 1 0 0,1 0 0 0 0,-1-1 0 0 0,1 0 0 0 0,0 0 0 0 0,-1-1 0 0 0,12 0-1 0 0,-5-2-1917 0 0,1 0-1 0 0,-1-1 0 0 0,0-1 0 0 0,0 0 0 0 0,17-7 0 0 0,-30 10 1920 0 0,20-7-1618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3.486"/>
    </inkml:context>
    <inkml:brush xml:id="br0">
      <inkml:brushProperty name="width" value="0.025" units="cm"/>
      <inkml:brushProperty name="height" value="0.025" units="cm"/>
      <inkml:brushProperty name="color" value="#004F8B"/>
    </inkml:brush>
  </inkml:definitions>
  <inkml:trace contextRef="#ctx0" brushRef="#br0">0 1 884 0 0,'9'-1'8891'0'0,"2"2"-4604"0"0,6 16-3840 0 0,-1 0 0 0 0,0 1 0 0 0,-1 0 0 0 0,-2 1 0 0 0,1 1 0 0 0,-2 0 0 0 0,-1 1 0 0 0,-1 0 0 0 0,0 1 0 0 0,11 40 0 0 0,-16-45-283 0 0,-1 1 0 0 0,-1-1-1 0 0,0 1 1 0 0,-1 0 0 0 0,-1 0-1 0 0,-1 0 1 0 0,-1 0 0 0 0,0 0-1 0 0,-1 0 1 0 0,-1-1 0 0 0,-1 1 0 0 0,0-1-1 0 0,-2 0 1 0 0,-13 32 0 0 0,-14 10 187 0 0,13-34-1696 0 0,20-25 1258 0 0,0 0-1 0 0,-1 0 1 0 0,1 0 0 0 0,0 0 0 0 0,0 0 0 0 0,-1 0 0 0 0,1 0 0 0 0,0 0-1 0 0,0 0 1 0 0,0 0 0 0 0,-1 0 0 0 0,1 0 0 0 0,0 0 0 0 0,0 0 0 0 0,0-1-1 0 0,-1 1 1 0 0,1 0 0 0 0,0 0 0 0 0,0 0 0 0 0,0 0 0 0 0,0 0-1 0 0,-1-1 1 0 0,1 1 0 0 0,0 0 0 0 0,0 0 0 0 0,0 0 0 0 0,0-1 0 0 0,0 1-1 0 0,0 0 1 0 0,0 0 0 0 0,0 0 0 0 0,-1-1 0 0 0,1 1 0 0 0,0 0 0 0 0,0 0-1 0 0,0 0 1 0 0,0-1 0 0 0,0 1 0 0 0,0 0 0 0 0,0 0 0 0 0,0 0-1 0 0,0-1 1 0 0,0 1 0 0 0,1 0 0 0 0,-1 0 0 0 0,0-1 0 0 0,0 1 0 0 0,0 0-1 0 0,0 0 1 0 0,0 0 0 0 0,0-1 0 0 0,10-39-8703 0 0,4 9 3850 0 0,-5 13 3121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4.084"/>
    </inkml:context>
    <inkml:brush xml:id="br0">
      <inkml:brushProperty name="width" value="0.025" units="cm"/>
      <inkml:brushProperty name="height" value="0.025" units="cm"/>
      <inkml:brushProperty name="color" value="#004F8B"/>
    </inkml:brush>
  </inkml:definitions>
  <inkml:trace contextRef="#ctx0" brushRef="#br0">30 76 364 0 0,'-1'-1'412'0'0,"0"1"0"0"0,1-1-1 0 0,-1 0 1 0 0,0 1 0 0 0,0-1 0 0 0,1 0-1 0 0,-1 0 1 0 0,1 1 0 0 0,-1-1 0 0 0,1 0-1 0 0,-1 0 1 0 0,1 0 0 0 0,0 0 0 0 0,-1 0-1 0 0,1 0 1 0 0,0 1 0 0 0,-1-1 0 0 0,1 0-1 0 0,0 0 1 0 0,0 0 0 0 0,0 0 0 0 0,0 0-1 0 0,0 0 1 0 0,0 0 0 0 0,0 0 0 0 0,0 0 0 0 0,1 0-1 0 0,-1-1 1 0 0,2-1-156 0 0,-1 1 1 0 0,0 0-1 0 0,1 0 1 0 0,-1 1-1 0 0,1-1 0 0 0,0 0 1 0 0,-1 0-1 0 0,1 1 1 0 0,0-1-1 0 0,0 1 0 0 0,3-2 1 0 0,38-17-753 0 0,-19 15 1717 0 0,-22 4-1169 0 0,0 1 0 0 0,0 0 0 0 0,1 0-1 0 0,-1-1 1 0 0,0 1 0 0 0,0 1-1 0 0,0-1 1 0 0,0 0 0 0 0,0 0-1 0 0,1 1 1 0 0,-1-1 0 0 0,0 1 0 0 0,0 0-1 0 0,0 0 1 0 0,0-1 0 0 0,0 1-1 0 0,-1 1 1 0 0,1-1 0 0 0,2 1-1 0 0,-2 1-10 0 0,-1-1 0 0 0,1 1 0 0 0,-1-1-1 0 0,0 1 1 0 0,0-1 0 0 0,0 1-1 0 0,0 0 1 0 0,0-1 0 0 0,0 1 0 0 0,-1 0-1 0 0,1 0 1 0 0,-1 0 0 0 0,0 0 0 0 0,0-1-1 0 0,0 6 1 0 0,-1 1 10 0 0,0 1 1 0 0,0-1-1 0 0,-1 0 0 0 0,-1 1 0 0 0,1-1 1 0 0,-1 0-1 0 0,-1 0 0 0 0,0-1 1 0 0,0 1-1 0 0,-1-1 0 0 0,0 0 1 0 0,-8 11-1 0 0,4-8 12 0 0,-1 0 1 0 0,0 0-1 0 0,0-1 1 0 0,-1 0-1 0 0,0-1 0 0 0,-1 0 1 0 0,-20 11-1 0 0,19-15-45 0 0,20-14-45 0 0,17-13-29 0 0,-15 17 44 0 0,0 1 1 0 0,1 1-1 0 0,-1 0 1 0 0,1 0 0 0 0,-1 0-1 0 0,1 1 1 0 0,0 1-1 0 0,0 0 1 0 0,0 0-1 0 0,0 1 1 0 0,0 0 0 0 0,0 1-1 0 0,0 0 1 0 0,18 4-1 0 0,-1-1-146 0 0,10-1-2403 0 0,0-6-9953 0 0,-30 2 10277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4.781"/>
    </inkml:context>
    <inkml:brush xml:id="br0">
      <inkml:brushProperty name="width" value="0.025" units="cm"/>
      <inkml:brushProperty name="height" value="0.025" units="cm"/>
      <inkml:brushProperty name="color" value="#004F8B"/>
    </inkml:brush>
  </inkml:definitions>
  <inkml:trace contextRef="#ctx0" brushRef="#br0">1 1 1032 0 0,'2'1'9286'0'0,"1"5"-3523"0"0,4 17-1619 0 0,5 35-6503 0 0,-9-47 3969 0 0,6 27-1238 0 0,2-1 0 0 0,2 0-1 0 0,2-1 1 0 0,1 0 0 0 0,1-2-1 0 0,38 56 1 0 0,-49-84-4138 0 0,-12-20-393 0 0,-18-24-2804 0 0,-4 8 2251 0 0,12 14 2882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5.139"/>
    </inkml:context>
    <inkml:brush xml:id="br0">
      <inkml:brushProperty name="width" value="0.025" units="cm"/>
      <inkml:brushProperty name="height" value="0.025" units="cm"/>
      <inkml:brushProperty name="color" value="#004F8B"/>
    </inkml:brush>
  </inkml:definitions>
  <inkml:trace contextRef="#ctx0" brushRef="#br0">0 60 4188 0 0,'2'-3'6127'0'0,"9"-1"-3650"0"0,11-2 276 0 0,33-1-1722 0 0,1 2 1 0 0,80 5-1 0 0,13-2-3210 0 0,-135 1-106 0 0,1-2-1 0 0,-1 0 1 0 0,0-1-1 0 0,0 0 1 0 0,13-7 0 0 0,-9 5 321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5.474"/>
    </inkml:context>
    <inkml:brush xml:id="br0">
      <inkml:brushProperty name="width" value="0.025" units="cm"/>
      <inkml:brushProperty name="height" value="0.025" units="cm"/>
      <inkml:brushProperty name="color" value="#004F8B"/>
    </inkml:brush>
  </inkml:definitions>
  <inkml:trace contextRef="#ctx0" brushRef="#br0">88 5 3312 0 0,'-1'-1'457'0'0,"-1"0"0"0"0,1 1 1 0 0,-1-1-1 0 0,1 1 0 0 0,-1-1 0 0 0,1 1 0 0 0,-1 0 0 0 0,1-1 0 0 0,-1 1 0 0 0,1 0 0 0 0,-1 0 0 0 0,0 0 1 0 0,1 0-1 0 0,-1 1 0 0 0,1-1 0 0 0,-1 0 0 0 0,1 1 0 0 0,-1-1 0 0 0,1 1 0 0 0,-1-1 0 0 0,1 1 0 0 0,-1 0 0 0 0,1-1 1 0 0,0 1-1 0 0,-2 1 0 0 0,0 1-148 0 0,0 0 1 0 0,0 0-1 0 0,1 1 1 0 0,0-1 0 0 0,-1 0-1 0 0,1 1 1 0 0,0-1-1 0 0,1 1 1 0 0,-3 7-1 0 0,-2 6-295 0 0,2 1-1 0 0,0 0 0 0 0,-2 26 1 0 0,4-17 102 0 0,2-1 1 0 0,0 1-1 0 0,2 0 1 0 0,1-1 0 0 0,1 0-1 0 0,1 1 1 0 0,2-1-1 0 0,0-1 1 0 0,2 0 0 0 0,0 0-1 0 0,2 0 1 0 0,1-1-1 0 0,1-1 1 0 0,0 0 0 0 0,26 31-1 0 0,-36-50-154 0 0,1 0 1 0 0,-1-1-1 0 0,1 1 0 0 0,0-1 0 0 0,0 1 1 0 0,1-1-1 0 0,-1-1 0 0 0,0 1 0 0 0,7 2 1 0 0,-7-3-383 0 0,1-1 0 0 0,-1 1 0 0 0,1-1 0 0 0,0-1 0 0 0,-1 1 0 0 0,1 0 1 0 0,-1-1-1 0 0,10-1 0 0 0,-1-1-1433 0 0,0-1 1 0 0,0 0-1 0 0,0-1 1 0 0,-1-1-1 0 0,1 0 1 0 0,15-9-1 0 0,-4 1-210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5.891"/>
    </inkml:context>
    <inkml:brush xml:id="br0">
      <inkml:brushProperty name="width" value="0.025" units="cm"/>
      <inkml:brushProperty name="height" value="0.025" units="cm"/>
      <inkml:brushProperty name="color" value="#004F8B"/>
    </inkml:brush>
  </inkml:definitions>
  <inkml:trace contextRef="#ctx0" brushRef="#br0">238 51 2824 0 0,'-21'-11'3902'0'0,"-48"-16"4315"0"0,62 25-8046 0 0,1-1-1 0 0,-1 1 0 0 0,1 0 0 0 0,-1 1 1 0 0,0 0-1 0 0,1 0 0 0 0,-1 0 0 0 0,0 1 1 0 0,0 0-1 0 0,0 0 0 0 0,1 1 0 0 0,-1 0 0 0 0,0 0 1 0 0,1 1-1 0 0,-1-1 0 0 0,0 2 0 0 0,-11 4 1 0 0,17-7-168 0 0,0 1 0 0 0,1-1 0 0 0,-1 0 0 0 0,0 1 0 0 0,0-1 0 0 0,0 1 0 0 0,0 0 1 0 0,1-1-1 0 0,-1 1 0 0 0,0-1 0 0 0,1 1 0 0 0,-1 0 0 0 0,0 0 0 0 0,1-1 0 0 0,-1 1 0 0 0,1 0 0 0 0,-1 0 1 0 0,1 0-1 0 0,-1-1 0 0 0,1 1 0 0 0,0 0 0 0 0,-1 0 0 0 0,1 0 0 0 0,0 0 0 0 0,0 0 0 0 0,0 0 1 0 0,0 0-1 0 0,0 0 0 0 0,0 0 0 0 0,0 0 0 0 0,0 0 0 0 0,0 0 0 0 0,0 0 0 0 0,0 0 0 0 0,0 0 1 0 0,1-1-1 0 0,-1 1 0 0 0,1 0 0 0 0,-1 0 0 0 0,0 0 0 0 0,1 0 0 0 0,-1 0 0 0 0,1-1 0 0 0,0 1 0 0 0,-1 0 1 0 0,1 0-1 0 0,0-1 0 0 0,-1 1 0 0 0,1 0 0 0 0,0-1 0 0 0,0 1 0 0 0,-1-1 0 0 0,1 1 0 0 0,0-1 1 0 0,0 0-1 0 0,0 1 0 0 0,1 0 0 0 0,11 6-2 0 0,0 0 0 0 0,0-1 0 0 0,16 5-1 0 0,-13-5-5 0 0,15 8-6 0 0,44 27 0 0 0,-67-36 13 0 0,0 1 0 0 0,1 0 0 0 0,-2 0 0 0 0,1 1 0 0 0,-1 0-1 0 0,0 1 1 0 0,-1-1 0 0 0,1 1 0 0 0,8 16 0 0 0,-14-22 10 0 0,1 1 0 0 0,-1 0-1 0 0,0-1 1 0 0,0 1 0 0 0,0 0 0 0 0,0 0-1 0 0,0 0 1 0 0,-1 0 0 0 0,1 0 0 0 0,-1 0-1 0 0,0 0 1 0 0,0 0 0 0 0,0 0 0 0 0,0 0-1 0 0,-1 0 1 0 0,1 0 0 0 0,-1-1 0 0 0,1 1 0 0 0,-1 0-1 0 0,0 0 1 0 0,-2 4 0 0 0,0-3 33 0 0,0 0-1 0 0,0 0 1 0 0,0 0 0 0 0,-1-1-1 0 0,1 1 1 0 0,-1-1 0 0 0,0 0 0 0 0,0 0-1 0 0,0 0 1 0 0,-1 0 0 0 0,-6 3 0 0 0,-6 1 60 0 0,1 0 0 0 0,-2-2 0 0 0,1 0 0 0 0,-1 0-1 0 0,-27 2 1 0 0,40-7-151 0 0,-49 3 31 0 0,52-3-62 0 0,0 0 0 0 0,-1 0 1 0 0,1 0-1 0 0,0 0 0 0 0,0-1 1 0 0,0 1-1 0 0,0-1 0 0 0,0 1 1 0 0,0-1-1 0 0,1 0 0 0 0,-1 0 1 0 0,0 1-1 0 0,0-1 0 0 0,0-1 0 0 0,1 1 1 0 0,-1 0-1 0 0,0 0 0 0 0,1-1 1 0 0,-1 1-1 0 0,1 0 0 0 0,0-1 1 0 0,-1 0-1 0 0,-1-2 0 0 0,3 2-312 0 0,0 0-1 0 0,0 0 1 0 0,0 0-1 0 0,0 0 1 0 0,0 0-1 0 0,1 0 1 0 0,-1 0 0 0 0,0 0-1 0 0,1 0 1 0 0,0 1-1 0 0,-1-1 1 0 0,1 0-1 0 0,0 0 1 0 0,0 0-1 0 0,0 1 1 0 0,0-1-1 0 0,0 0 1 0 0,3-2-1 0 0,23-24-6253 0 0,-11 17 4112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31.921"/>
    </inkml:context>
    <inkml:brush xml:id="br0">
      <inkml:brushProperty name="width" value="0.025" units="cm"/>
      <inkml:brushProperty name="height" value="0.025" units="cm"/>
      <inkml:brushProperty name="color" value="#E71224"/>
    </inkml:brush>
  </inkml:definitions>
  <inkml:trace contextRef="#ctx0" brushRef="#br0">259 63 1052 0 0,'-53'-20'7968'0'0,"-38"-12"-4038"0"0,82 29-3821 0 0,0 1 1 0 0,0 0-1 0 0,-1 1 0 0 0,1 0 1 0 0,-1 0-1 0 0,1 1 0 0 0,-14 1 1 0 0,21-1-101 0 0,1 0 0 0 0,0 0 0 0 0,0 0 1 0 0,-1 0-1 0 0,1 1 0 0 0,0-1 0 0 0,0 0 1 0 0,-1 1-1 0 0,1-1 0 0 0,0 0 0 0 0,0 1 0 0 0,0 0 1 0 0,0-1-1 0 0,0 1 0 0 0,0 0 0 0 0,0-1 1 0 0,0 1-1 0 0,0 0 0 0 0,0 0 0 0 0,0 0 1 0 0,0 0-1 0 0,-1 2 0 0 0,2-2-2 0 0,0 0 0 0 0,0 0 0 0 0,0 0 0 0 0,0 0 1 0 0,1 0-1 0 0,-1 0 0 0 0,0 0 0 0 0,0 0 0 0 0,1 0 0 0 0,-1 0 0 0 0,1 0 0 0 0,-1-1 0 0 0,1 1 0 0 0,-1 0 1 0 0,1 0-1 0 0,0 0 0 0 0,-1 0 0 0 0,1-1 0 0 0,0 1 0 0 0,1 1 0 0 0,5 4 6 0 0,1 0 1 0 0,0 0-1 0 0,0-1 0 0 0,12 6 1 0 0,77 28 6 0 0,22 10 37 0 0,-108-44-15 0 0,0 1 0 0 0,0 1 0 0 0,-1 0 0 0 0,0 0 0 0 0,-1 1-1 0 0,1 0 1 0 0,15 19 0 0 0,-24-25-3 0 0,0-1-1 0 0,0 1 0 0 0,0 0 0 0 0,0 0 0 0 0,-1-1 1 0 0,1 1-1 0 0,0 0 0 0 0,-1 0 0 0 0,0 0 0 0 0,1 0 1 0 0,-1 0-1 0 0,0 0 0 0 0,0-1 0 0 0,0 1 1 0 0,0 0-1 0 0,0 0 0 0 0,0 0 0 0 0,-1 0 0 0 0,1 0 1 0 0,-1 0-1 0 0,1 0 0 0 0,-1-1 0 0 0,0 1 0 0 0,0 0 1 0 0,0 0-1 0 0,0-1 0 0 0,0 1 0 0 0,-2 2 1 0 0,0 0 78 0 0,-1 0-1 0 0,1 1 1 0 0,-1-2 0 0 0,0 1 0 0 0,0 0 0 0 0,0-1 0 0 0,-1 0 0 0 0,1 0 0 0 0,-9 4 0 0 0,4-2-91 0 0,-1-1 0 0 0,0 0 0 0 0,1-1 0 0 0,-1 0 0 0 0,0-1 0 0 0,-1 1 0 0 0,1-2 0 0 0,0 0 0 0 0,0 0 0 0 0,-1-1 0 0 0,1 0 0 0 0,-1 0-1 0 0,1-2 1 0 0,0 1 0 0 0,0-1 0 0 0,0 0 0 0 0,0-1 0 0 0,0-1 0 0 0,0 1 0 0 0,-12-7 0 0 0,10-4-350 0 0,12 12 52 0 0,0 1-1 0 0,-1 0 0 0 0,1-1 0 0 0,0 1 0 0 0,0 0 1 0 0,0 0-1 0 0,0-1 0 0 0,0 1 0 0 0,0 0 0 0 0,0-1 1 0 0,0 1-1 0 0,1 0 0 0 0,-1-1 0 0 0,0 1 0 0 0,1 0 1 0 0,-1 0-1 0 0,2-2 0 0 0,-1 1-364 0 0,0 0 0 0 0,1-1 0 0 0,0 1 0 0 0,-1 0 0 0 0,1 0 0 0 0,0 0 0 0 0,0 1 0 0 0,0-1 0 0 0,0 0 0 0 0,0 1 0 0 0,0-1 0 0 0,1 1 0 0 0,-1-1 0 0 0,0 1 0 0 0,4-1 0 0 0,6-1-1017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6.485"/>
    </inkml:context>
    <inkml:brush xml:id="br0">
      <inkml:brushProperty name="width" value="0.025" units="cm"/>
      <inkml:brushProperty name="height" value="0.025" units="cm"/>
      <inkml:brushProperty name="color" value="#004F8B"/>
    </inkml:brush>
  </inkml:definitions>
  <inkml:trace contextRef="#ctx0" brushRef="#br0">16 11 1504 0 0,'0'1'417'0'0,"0"-1"-1"0"0,0 1 1 0 0,0-1 0 0 0,0 1-1 0 0,0-1 1 0 0,0 1-1 0 0,0 0 1 0 0,0-1 0 0 0,0 1-1 0 0,1-1 1 0 0,-1 1 0 0 0,0-1-1 0 0,0 1 1 0 0,1-1-1 0 0,-1 1 1 0 0,0-1 0 0 0,1 0-1 0 0,-1 1 1 0 0,0-1-1 0 0,1 1 1 0 0,-1-1 0 0 0,0 0-1 0 0,1 1 1 0 0,-1-1-1 0 0,1 0 1 0 0,0 1 0 0 0,17 0 3874 0 0,30-15-5026 0 0,-28 8 1744 0 0,-16 4-980 0 0,0 2 1 0 0,0-1-1 0 0,0 0 1 0 0,0 1 0 0 0,0 0-1 0 0,0 0 1 0 0,0 0-1 0 0,0 1 1 0 0,0-1-1 0 0,0 1 1 0 0,0 0 0 0 0,0 0-1 0 0,7 3 1 0 0,-9-3-16 0 0,-1 0 0 0 0,1 0 1 0 0,-1 0-1 0 0,0 1 0 0 0,0-1 1 0 0,1 0-1 0 0,-1 1 0 0 0,0-1 1 0 0,0 1-1 0 0,0 0 0 0 0,0-1 1 0 0,-1 1-1 0 0,1 0 0 0 0,0-1 1 0 0,-1 1-1 0 0,1 0 0 0 0,-1 0 1 0 0,0-1-1 0 0,1 1 0 0 0,-1 0 1 0 0,0 0-1 0 0,0 0 0 0 0,0 0 1 0 0,0-1-1 0 0,-1 1 0 0 0,1 0 1 0 0,0 0-1 0 0,-1 0 0 0 0,1-1 1 0 0,-1 1-1 0 0,0 0 0 0 0,1-1 1 0 0,-3 4-1 0 0,0 3 39 0 0,-2-1 0 0 0,1 1 0 0 0,-1-1 0 0 0,0 1 0 0 0,0-1 0 0 0,-1-1 0 0 0,0 1 0 0 0,0-1 0 0 0,-1 0 0 0 0,-13 9 0 0 0,7-6-4 0 0,-1 0 0 0 0,1-1 1 0 0,-1-1-1 0 0,0-1 0 0 0,-22 8 0 0 0,28-14-189 0 0,16-7 22 0 0,17-8 1 0 0,-15 13 110 0 0,0 0 0 0 0,-1 0 0 0 0,1 1 1 0 0,1 0-1 0 0,-1 1 0 0 0,0 0 0 0 0,0 1 1 0 0,0 0-1 0 0,0 0 0 0 0,11 4 0 0 0,33 3-763 0 0,-52-8 316 0 0,0 0-1 0 0,0-1 1 0 0,-1 1 0 0 0,1 0-1 0 0,0-1 1 0 0,0 1 0 0 0,0-1-1 0 0,-1 0 1 0 0,1 0 0 0 0,0 1-1 0 0,0-1 1 0 0,-1 0-1 0 0,1 0 1 0 0,-1-1 0 0 0,1 1-1 0 0,-1 0 1 0 0,0 0 0 0 0,1-1-1 0 0,-1 1 1 0 0,0-1 0 0 0,0 1-1 0 0,0-1 1 0 0,0 1 0 0 0,0-1-1 0 0,0 0 1 0 0,1-3 0 0 0,5-7-2668 0 0,0 3 1250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7.093"/>
    </inkml:context>
    <inkml:brush xml:id="br0">
      <inkml:brushProperty name="width" value="0.025" units="cm"/>
      <inkml:brushProperty name="height" value="0.025" units="cm"/>
      <inkml:brushProperty name="color" value="#004F8B"/>
    </inkml:brush>
  </inkml:definitions>
  <inkml:trace contextRef="#ctx0" brushRef="#br0">37 27 1464 0 0,'0'0'232'0'0,"-1"0"-1"0"0,1 0 1 0 0,0 0-1 0 0,0 0 1 0 0,-1 0-1 0 0,1 0 1 0 0,0 0 0 0 0,-1 0-1 0 0,1 0 1 0 0,0 0-1 0 0,-1 0 1 0 0,1 0-1 0 0,0 0 1 0 0,0-1-1 0 0,-1 1 1 0 0,1 0 0 0 0,0 0-1 0 0,0 0 1 0 0,-1 0-1 0 0,1 0 1 0 0,0-1-1 0 0,0 1 1 0 0,-1 0-1 0 0,1 0 1 0 0,0 0 0 0 0,0-1-1 0 0,0 1 1 0 0,-1 0-1 0 0,1 0 1 0 0,0-1-1 0 0,0 1 1 0 0,0 0-1 0 0,0 0 1 0 0,0-1 0 0 0,0 1-1 0 0,0 0 1 0 0,-1-1-1 0 0,1 1 1 0 0,0 0-1 0 0,0 0 1 0 0,0-1 0 0 0,0 1-1 0 0,0 0 1 0 0,0-1-1 0 0,0 1 1 0 0,0 0-1 0 0,0 0 1 0 0,1-1-1 0 0,-1 1 1 0 0,0-1 0 0 0,17-4 4197 0 0,-4 2-4948 0 0,-6 1 598 0 0,0 0 0 0 0,1 0 0 0 0,-1 1 0 0 0,1 0-1 0 0,-1 1 1 0 0,1-1 0 0 0,8 2 0 0 0,-13-1-60 0 0,0 1 0 0 0,0-1 0 0 0,0 1 0 0 0,0 0 0 0 0,1 0 0 0 0,-1 0 0 0 0,-1 0 0 0 0,1 1 0 0 0,0-1 0 0 0,0 1 0 0 0,0-1 0 0 0,-1 1 0 0 0,1 0 0 0 0,-1 0 0 0 0,1 0 0 0 0,1 4 0 0 0,-3-5-7 0 0,0 1 0 0 0,0-1 0 0 0,-1 1 0 0 0,1 0 0 0 0,-1-1 0 0 0,1 1 0 0 0,-1 0 0 0 0,0-1 0 0 0,0 1 0 0 0,0 0 0 0 0,0-1 0 0 0,0 1 0 0 0,0 0 0 0 0,0 0 0 0 0,0-1-1 0 0,-1 1 1 0 0,1 0 0 0 0,0-1 0 0 0,-1 1 0 0 0,0 0 0 0 0,1-1 0 0 0,-1 1 0 0 0,0-1 0 0 0,0 1 0 0 0,0-1 0 0 0,0 0 0 0 0,0 1 0 0 0,-2 1 0 0 0,-35 34 224 0 0,22-26-179 0 0,-1-1 0 0 0,0 0-1 0 0,-1-1 1 0 0,0-1 0 0 0,-27 8 0 0 0,52-22-187 0 0,10-3 60 0 0,-6 9 98 0 0,-1 0 0 0 0,1 1 0 0 0,-1 0 0 0 0,1 0 0 0 0,-1 1 0 0 0,13 4 0 0 0,-10-3-631 0 0,0 0-1 0 0,1-1 1 0 0,17 1 0 0 0,-26-3-375 0 0,0 0 1 0 0,-1-1 0 0 0,1 1-1 0 0,0-1 1 0 0,0 0-1 0 0,-1 0 1 0 0,9-4-1 0 0,16-4-4274 0 0,-14 3 3027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7.494"/>
    </inkml:context>
    <inkml:brush xml:id="br0">
      <inkml:brushProperty name="width" value="0.025" units="cm"/>
      <inkml:brushProperty name="height" value="0.025" units="cm"/>
      <inkml:brushProperty name="color" value="#004F8B"/>
    </inkml:brush>
  </inkml:definitions>
  <inkml:trace contextRef="#ctx0" brushRef="#br0">1 6 1200 0 0,'0'0'221'0'0,"0"0"0"0"0,0 0 0 0 0,0 0 0 0 0,0 0 0 0 0,0-1 0 0 0,0 1 0 0 0,0 0 0 0 0,0 0 0 0 0,0 0 0 0 0,0 0 0 0 0,0-1 0 0 0,0 1 0 0 0,0 0 0 0 0,0 0 0 0 0,0 0 0 0 0,0-1 0 0 0,0 1 0 0 0,0 0 0 0 0,0 0 0 0 0,0 0 0 0 0,0 0 0 0 0,0 0 0 0 0,1-1 0 0 0,-1 1 0 0 0,0 0 1 0 0,0 0-1 0 0,0 0 221 0 0,0 0-221 0 0,0-1 0 0 0,0 1 0 0 0,1 0 0 0 0,-1 0 0 0 0,0 0 0 0 0,0 0 0 0 0,0 0 0 0 0,0 0 0 0 0,1 0 0 0 0,-1 0 0 0 0,0 0 0 0 0,0 0 0 0 0,0 0 0 0 0,0 0 0 0 0,1 0 0 0 0,-1 0 0 0 0,0 0 0 0 0,0 0 0 0 0,0 0 0 0 0,1 0 0 0 0,-1 0 0 0 0,0 0 0 0 0,12 8 3835 0 0,9 18-3341 0 0,-20-25-423 0 0,20 27 270 0 0,-1 1 1 0 0,-2 1-1 0 0,0 0 1 0 0,24 65 0 0 0,-35-77-364 0 0,-1 1 1 0 0,0 1 0 0 0,-2-1-1 0 0,0 1 1 0 0,-1-1-1 0 0,-1 1 1 0 0,-1 0 0 0 0,-1 0-1 0 0,-1 0 1 0 0,-3 23 0 0 0,2-35-130 0 0,-1-1 0 0 0,1 1 0 0 0,-2-1 0 0 0,1 1 1 0 0,-1-1-1 0 0,0 0 0 0 0,0-1 0 0 0,-1 1 0 0 0,0-1 0 0 0,-8 9 1 0 0,11-13-214 0 0,0 1 0 0 0,0-1 1 0 0,1 0-1 0 0,-2 0 1 0 0,1-1-1 0 0,0 1 1 0 0,0 0-1 0 0,0-1 1 0 0,-1 1-1 0 0,1-1 1 0 0,-1 0-1 0 0,1 0 1 0 0,-1 0-1 0 0,0 0 1 0 0,1 0-1 0 0,-1 0 1 0 0,0-1-1 0 0,0 1 1 0 0,0-1-1 0 0,1 0 0 0 0,-1 0 1 0 0,0 0-1 0 0,0 0 1 0 0,0-1-1 0 0,1 1 1 0 0,-1-1-1 0 0,0 1 1 0 0,1-1-1 0 0,-1 0 1 0 0,0 0-1 0 0,-3-2 1 0 0,5 2-135 0 0,1 0 1 0 0,-1 0-1 0 0,1 0 1 0 0,-1 0-1 0 0,1-1 1 0 0,0 1-1 0 0,0 0 1 0 0,-1 0-1 0 0,1 0 1 0 0,0 0-1 0 0,0 0 1 0 0,0-1-1 0 0,0 1 1 0 0,0 0-1 0 0,0 0 1 0 0,1 0-1 0 0,-1 0 1 0 0,0 0-1 0 0,0-1 1 0 0,1 0-1 0 0,9-28-4222 0 0,-8 25 3224 0 0,16-33-3739 0 0,-6 16 3157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18.118"/>
    </inkml:context>
    <inkml:brush xml:id="br0">
      <inkml:brushProperty name="width" value="0.025" units="cm"/>
      <inkml:brushProperty name="height" value="0.025" units="cm"/>
      <inkml:brushProperty name="color" value="#004F8B"/>
    </inkml:brush>
  </inkml:definitions>
  <inkml:trace contextRef="#ctx0" brushRef="#br0">34 27 540 0 0,'0'-1'434'0'0,"1"1"1"0"0,-1-1-1 0 0,0 0 1 0 0,0 0-1 0 0,1 0 0 0 0,-1 0 1 0 0,0 0-1 0 0,1 1 1 0 0,-1-1-1 0 0,1 0 1 0 0,-1 0-1 0 0,1 1 0 0 0,-1-1 1 0 0,1 0-1 0 0,-1 1 1 0 0,1-1-1 0 0,0 0 0 0 0,-1 1 1 0 0,1-1-1 0 0,0 1 1 0 0,0-1-1 0 0,0 1 0 0 0,-1-1 1 0 0,1 1-1 0 0,1-1 1 0 0,32-7 2910 0 0,-24 8-3142 0 0,1-1-1 0 0,0 1 0 0 0,21 3 0 0 0,-29-3-160 0 0,-1 1-1 0 0,1-1 0 0 0,0 1 0 0 0,-1 0 1 0 0,1-1-1 0 0,-1 1 0 0 0,1 0 0 0 0,-1 1 1 0 0,1-1-1 0 0,-1 0 0 0 0,0 1 0 0 0,1-1 1 0 0,-1 1-1 0 0,0 0 0 0 0,0 0 0 0 0,0 0 1 0 0,0 0-1 0 0,-1 0 0 0 0,1 0 0 0 0,-1 0 1 0 0,1 1-1 0 0,-1-1 0 0 0,0 0 0 0 0,1 1 0 0 0,-1-1 1 0 0,-1 1-1 0 0,1 0 0 0 0,0-1 0 0 0,-1 1 1 0 0,1 0-1 0 0,-1-1 0 0 0,0 1 0 0 0,1 0 1 0 0,-2-1-1 0 0,1 1 0 0 0,0 0 0 0 0,0-1 1 0 0,-1 1-1 0 0,1 0 0 0 0,-1-1 0 0 0,0 1 1 0 0,-2 4-1 0 0,0 0-4 0 0,0 0 0 0 0,-1 0 1 0 0,1 0-1 0 0,-1 0 0 0 0,-1 0 0 0 0,1-1 1 0 0,-1 0-1 0 0,0 0 0 0 0,-1-1 0 0 0,0 1 1 0 0,1-1-1 0 0,-2 0 0 0 0,1-1 0 0 0,-9 6 1 0 0,-102 35 170 0 0,127-46-214 0 0,0 0 0 0 0,0 1 0 0 0,0 1 0 0 0,0 0 0 0 0,-1 0 0 0 0,1 1 0 0 0,10 2 0 0 0,-3 0 2 0 0,70 19 37 0 0,-68-16-58 0 0,0-1 0 0 0,1-1 0 0 0,0-1 0 0 0,40 3 0 0 0,-48-13-3212 0 0,-12 5 2823 0 0,0 1 1 0 0,1-1-1 0 0,-1 0 1 0 0,0 1-1 0 0,0-1 1 0 0,1 0 0 0 0,-1 0-1 0 0,0 1 1 0 0,0-1-1 0 0,0 0 1 0 0,0 0 0 0 0,0 1-1 0 0,0-1 1 0 0,0 0-1 0 0,0 0 1 0 0,-1 1 0 0 0,1-1-1 0 0,0 0 1 0 0,0 0-1 0 0,-1 1 1 0 0,1-1-1 0 0,0 0 1 0 0,-1 1 0 0 0,1-1-1 0 0,-1 0 1 0 0,1 1-1 0 0,-1-2 1 0 0,-6-4-1952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02.551"/>
    </inkml:context>
    <inkml:brush xml:id="br0">
      <inkml:brushProperty name="width" value="0.025" units="cm"/>
      <inkml:brushProperty name="height" value="0.025" units="cm"/>
      <inkml:brushProperty name="color" value="#004F8B"/>
    </inkml:brush>
  </inkml:definitions>
  <inkml:trace contextRef="#ctx0" brushRef="#br0">14 98 1560 0 0,'4'2'12056'0'0,"1"-1"-8807"0"0,-4 0-3222 0 0,-1-1-1 0 0,1 0 1 0 0,-1 0-1 0 0,1 1 1 0 0,-1-1 0 0 0,0 0-1 0 0,1 1 1 0 0,-1-1-1 0 0,0 0 1 0 0,1 1-1 0 0,-1-1 1 0 0,0 1-1 0 0,1-1 1 0 0,-1 1 0 0 0,0-1-1 0 0,0 0 1 0 0,1 1-1 0 0,-1-1 1 0 0,0 1-1 0 0,0-1 1 0 0,0 1-1 0 0,0-1 1 0 0,0 1-1 0 0,0-1 1 0 0,0 1 0 0 0,0-1-1 0 0,0 1 1 0 0,0-1-1 0 0,0 1 1 0 0,0-1-1 0 0,0 1 1 0 0,0-1-1 0 0,0 1 1 0 0,-1-1 0 0 0,1 1-1 0 0,0 0 1 0 0,-7 20 6 0 0,1 1 1 0 0,1 0-1 0 0,1 0 1 0 0,2 0-1 0 0,-1 24 1 0 0,2-45-33 0 0,1-1-1 0 0,0 0 1 0 0,0 0 0 0 0,0 1 0 0 0,0-1-1 0 0,0 0 1 0 0,0 0 0 0 0,0 1-1 0 0,0-1 1 0 0,0 0 0 0 0,0 1 0 0 0,0-1-1 0 0,0 0 1 0 0,0 0 0 0 0,0 1-1 0 0,0-1 1 0 0,0 0 0 0 0,0 0 0 0 0,0 1-1 0 0,0-1 1 0 0,0 0 0 0 0,0 0 0 0 0,0 1-1 0 0,0-1 1 0 0,1 0 0 0 0,-1 0-1 0 0,0 1 1 0 0,0-1 0 0 0,0 0 0 0 0,0 0-1 0 0,1 0 1 0 0,-1 1 0 0 0,0-1-1 0 0,0 0 1 0 0,0 0 0 0 0,1 0 0 0 0,-1 0-1 0 0,0 0 1 0 0,0 1 0 0 0,1-1-1 0 0,-1 0 1 0 0,0 0 0 0 0,0 0 0 0 0,1 0-1 0 0,-1 0 1 0 0,0 0 0 0 0,0 0-1 0 0,1 0 1 0 0,-1 0 0 0 0,13-12 16 0 0,5-16-5 0 0,6-15-3 0 0,-1-1-1 0 0,29-83 1 0 0,-41 103 20 0 0,-11 24-28 0 0,0 0-1 0 0,0 0 1 0 0,0 0 0 0 0,0 0 0 0 0,0 0 0 0 0,0 0 0 0 0,0 1 0 0 0,0-1 0 0 0,0 0-1 0 0,0 0 1 0 0,0 0 0 0 0,0 0 0 0 0,0 0 0 0 0,0 0 0 0 0,0 0 0 0 0,0 0 0 0 0,0 1 0 0 0,0-1-1 0 0,0 0 1 0 0,1 0 0 0 0,-1 0 0 0 0,0 0 0 0 0,0 0 0 0 0,0 0 0 0 0,0 0 0 0 0,0 0-1 0 0,0 0 1 0 0,0 0 0 0 0,0 0 0 0 0,0 0 0 0 0,1 1 0 0 0,-1-1 0 0 0,0 0 0 0 0,0 0-1 0 0,0 0 1 0 0,0 0 0 0 0,0 0 0 0 0,0 0 0 0 0,0 0 0 0 0,1 0 0 0 0,-1 0 0 0 0,0 0-1 0 0,0 0 1 0 0,0 0 0 0 0,0 0 0 0 0,0 0 0 0 0,0 0 0 0 0,0-1 0 0 0,1 1 0 0 0,-1 0-1 0 0,0 0 1 0 0,0 0 0 0 0,0 0 0 0 0,0 0 0 0 0,0 0 0 0 0,0 0 0 0 0,0 0 0 0 0,0 0-1 0 0,0 0 1 0 0,1 0 0 0 0,-1 0 0 0 0,0-1 0 0 0,0 1 0 0 0,0 0 0 0 0,0 0 0 0 0,0 0-1 0 0,0 0 1 0 0,0 0 0 0 0,1 42 106 0 0,-2-22-111 0 0,-3 282 187 0 0,27-332-135 0 0,13-58-38 0 0,-26 61 0 0 0,1 0 0 0 0,1 0 0 0 0,1 1-1 0 0,18-25 1 0 0,-31 51-8 0 0,0 0-1 0 0,0 0 1 0 0,0 0-1 0 0,0-1 1 0 0,0 1-1 0 0,1 0 0 0 0,-1 0 1 0 0,0 0-1 0 0,0 0 1 0 0,0-1-1 0 0,0 1 1 0 0,0 0-1 0 0,1 0 1 0 0,-1 0-1 0 0,0 0 0 0 0,0 0 1 0 0,0 0-1 0 0,0 0 1 0 0,1 0-1 0 0,-1 0 1 0 0,0 0-1 0 0,0-1 0 0 0,0 1 1 0 0,1 0-1 0 0,-1 0 1 0 0,0 0-1 0 0,0 0 1 0 0,0 0-1 0 0,0 0 0 0 0,1 0 1 0 0,-1 0-1 0 0,0 0 1 0 0,0 1-1 0 0,0-1 1 0 0,1 0-1 0 0,-1 0 1 0 0,0 0-1 0 0,0 0 0 0 0,0 0 1 0 0,0 0-1 0 0,1 0 1 0 0,-1 0-1 0 0,0 0 1 0 0,0 1-1 0 0,0-1 0 0 0,0 0 1 0 0,1 0-1 0 0,5 14 50 0 0,1 19 9 0 0,-5-11-28 0 0,-1-10 0 0 0,0 0-1 0 0,0 0 0 0 0,1 0 0 0 0,0 0 0 0 0,1-1 1 0 0,1 1-1 0 0,0-1 0 0 0,0 0 0 0 0,8 13 0 0 0,-11-23-26 0 0,-1-1 0 0 0,1 1-1 0 0,0-1 1 0 0,-1 0 0 0 0,1 1-1 0 0,0-1 1 0 0,-1 0 0 0 0,1 0-1 0 0,0 0 1 0 0,-1 1 0 0 0,1-1-1 0 0,0 0 1 0 0,0 0-1 0 0,-1 0 1 0 0,1 0 0 0 0,0 0-1 0 0,0-1 1 0 0,-1 1 0 0 0,1 0-1 0 0,0 0 1 0 0,-1 0 0 0 0,1 0-1 0 0,0-1 1 0 0,0 1 0 0 0,-1 0-1 0 0,1-1 1 0 0,-1 1 0 0 0,1-1-1 0 0,0 1 1 0 0,-1-1 0 0 0,1 1-1 0 0,-1-1 1 0 0,1 1-1 0 0,0-2 1 0 0,23-21 38 0 0,-21 20-39 0 0,16-18-2 0 0,-1-1 0 0 0,-1-1-1 0 0,16-30 1 0 0,15-19 27 0 0,-48 71-26 0 0,0 1-1 0 0,0 0 1 0 0,0 0-1 0 0,0 0 1 0 0,1 0-1 0 0,-1-1 1 0 0,0 1-1 0 0,0 0 1 0 0,0 0-1 0 0,0 0 0 0 0,0 0 1 0 0,0 0-1 0 0,1-1 1 0 0,-1 1-1 0 0,0 0 1 0 0,0 0-1 0 0,0 0 1 0 0,0 0-1 0 0,1 0 1 0 0,-1 0-1 0 0,0 0 1 0 0,0 0-1 0 0,0 0 0 0 0,0-1 1 0 0,1 1-1 0 0,-1 0 1 0 0,0 0-1 0 0,0 0 1 0 0,0 0-1 0 0,1 0 1 0 0,-1 0-1 0 0,0 0 1 0 0,0 0-1 0 0,0 0 1 0 0,1 1-1 0 0,-1-1 0 0 0,0 0 1 0 0,0 0-1 0 0,0 0 1 0 0,0 0-1 0 0,1 0 1 0 0,-1 0-1 0 0,0 0 1 0 0,0 0-1 0 0,0 0 1 0 0,0 1-1 0 0,1-1 0 0 0,4 12 91 0 0,-2 12 48 0 0,-3 46 88 0 0,-2-58-207 0 0,1 1-1 0 0,1 0 0 0 0,0 0 1 0 0,1-1-1 0 0,0 1 1 0 0,1 0-1 0 0,0 0 0 0 0,6 16 1 0 0,-8-29-19 0 0,1 1 1 0 0,-1-1 0 0 0,0 1-1 0 0,0-1 1 0 0,1 1-1 0 0,-1-1 1 0 0,0 1-1 0 0,1-1 1 0 0,-1 1-1 0 0,1-1 1 0 0,-1 1 0 0 0,1-1-1 0 0,-1 0 1 0 0,1 1-1 0 0,-1-1 1 0 0,1 0-1 0 0,-1 0 1 0 0,1 1-1 0 0,-1-1 1 0 0,1 0 0 0 0,-1 0-1 0 0,1 0 1 0 0,0 1-1 0 0,-1-1 1 0 0,1 0-1 0 0,-1 0 1 0 0,1 0 0 0 0,-1 0-1 0 0,1 0 1 0 0,0 0-1 0 0,-1 0 1 0 0,2-1-1 0 0,22-11 35 0 0,17-27-37 0 0,-39 38 2 0 0,51-62-27 0 0,-38 44 15 0 0,0 0 0 0 0,2 1 0 0 0,0 0 0 0 0,34-25 1 0 0,-50 42 10 0 0,-1 1 1 0 0,1 0 0 0 0,-1-1 0 0 0,0 1 0 0 0,1 0 0 0 0,-1 0 0 0 0,1-1-1 0 0,-1 1 1 0 0,1 0 0 0 0,-1 0 0 0 0,1 0 0 0 0,-1 0 0 0 0,1 0 0 0 0,-1-1 0 0 0,1 1-1 0 0,-1 0 1 0 0,1 0 0 0 0,-1 0 0 0 0,1 1 0 0 0,0-1 0 0 0,-1 0 0 0 0,1 0 0 0 0,-1 0-1 0 0,1 0 1 0 0,-1 0 0 0 0,1 1 0 0 0,-1-1 0 0 0,0 0 0 0 0,1 0 0 0 0,-1 1-1 0 0,1-1 1 0 0,0 1 0 0 0,9 18 60 0 0,-3 31-1 0 0,-7-46-57 0 0,1 26 36 0 0,-1-23-37 0 0,-1-1 1 0 0,1 1-1 0 0,1-1 0 0 0,-1 1 1 0 0,1-1-1 0 0,0 1 0 0 0,1-1 0 0 0,-1 0 1 0 0,1 1-1 0 0,5 9 0 0 0,-6-15-6 0 0,0-1 0 0 0,-1 1-1 0 0,1 0 1 0 0,0-1 0 0 0,0 1 0 0 0,-1-1-1 0 0,1 1 1 0 0,0-1 0 0 0,0 1 0 0 0,0-1-1 0 0,0 0 1 0 0,0 1 0 0 0,0-1 0 0 0,-1 0-1 0 0,1 0 1 0 0,0 0 0 0 0,0 0 0 0 0,0 0-1 0 0,0 0 1 0 0,0 0 0 0 0,0 0 0 0 0,0 0-1 0 0,0 0 1 0 0,0 0 0 0 0,0-1 0 0 0,0 1-1 0 0,0 0 1 0 0,1-1 0 0 0,29-16-30 0 0,-30 16 30 0 0,38-26-48 0 0,50-49 0 0 0,33-23 111 0 0,-122 99-58 0 0,0-1 0 0 0,0 1 0 0 0,0 0-1 0 0,1 0 1 0 0,-1 0 0 0 0,0 0 0 0 0,0-1-1 0 0,0 1 1 0 0,1 0 0 0 0,-1 0 0 0 0,0 0 0 0 0,0 0-1 0 0,1 0 1 0 0,-1 0 0 0 0,0 0 0 0 0,0 0-1 0 0,0 0 1 0 0,1-1 0 0 0,-1 1 0 0 0,0 0 0 0 0,0 0-1 0 0,1 0 1 0 0,-1 0 0 0 0,0 1 0 0 0,0-1-1 0 0,1 0 1 0 0,-1 0 0 0 0,0 0 0 0 0,0 0 0 0 0,1 0-1 0 0,-1 0 1 0 0,0 0 0 0 0,0 0 0 0 0,0 0-1 0 0,1 1 1 0 0,-1-1 0 0 0,0 0 0 0 0,0 0 0 0 0,0 0-1 0 0,1 0 1 0 0,-1 1 0 0 0,0-1 0 0 0,0 0-1 0 0,0 0 1 0 0,2 15 88 0 0,-8 19 2 0 0,6-33-88 0 0,-6 20 18 0 0,-6 25-9 0 0,11-44-14 0 0,1 0-1 0 0,-1 0 0 0 0,1 0 1 0 0,0 0-1 0 0,0 1 1 0 0,0-1-1 0 0,0 0 0 0 0,0 0 1 0 0,0 1-1 0 0,1-1 1 0 0,-1 0-1 0 0,1 0 0 0 0,-1 0 1 0 0,3 4-1 0 0,-2-5-1 0 0,0-1-1 0 0,1 1 0 0 0,-1-1 1 0 0,0 0-1 0 0,0 1 1 0 0,0-1-1 0 0,1 0 1 0 0,-1 0-1 0 0,0 0 0 0 0,0 0 1 0 0,1 0-1 0 0,-1 0 1 0 0,0-1-1 0 0,0 1 0 0 0,0 0 1 0 0,1 0-1 0 0,-1-1 1 0 0,0 1-1 0 0,0-1 0 0 0,0 1 1 0 0,0-1-1 0 0,0 0 1 0 0,0 1-1 0 0,0-1 1 0 0,0 0-1 0 0,1-1 0 0 0,34-23-19 0 0,-33 23 18 0 0,68-57-42 0 0,27-20-10 0 0,-98 79 59 0 0,0 0 0 0 0,1-1 0 0 0,-1 1 0 0 0,0 0 0 0 0,1 0 0 0 0,-1 0 0 0 0,0-1 0 0 0,0 1 0 0 0,1 0 0 0 0,-1 0 0 0 0,0 0 0 0 0,1 0 0 0 0,-1-1 0 0 0,0 1 0 0 0,1 0 0 0 0,-1 0 0 0 0,0 0 0 0 0,1 0 1 0 0,-1 0-1 0 0,0 0 0 0 0,1 0 0 0 0,-1 0 0 0 0,0 0 0 0 0,1 0 0 0 0,-1 0 0 0 0,0 0 0 0 0,1 1 0 0 0,-1-1 0 0 0,0 0 0 0 0,1 0 0 0 0,-1 0 0 0 0,0 0 0 0 0,1 0 0 0 0,-1 1 0 0 0,0-1 0 0 0,0 0 0 0 0,1 0 0 0 0,-1 1 1 0 0,3 15 88 0 0,-7 20-1 0 0,4-35-90 0 0,-2 6 6 0 0,1-1 0 0 0,0 1 0 0 0,1 0 0 0 0,-1-1 0 0 0,1 1 0 0 0,1 0 0 0 0,1 11 0 0 0,-2-17-8 0 0,1-1 1 0 0,-1 1-1 0 0,0 0 1 0 0,1 0-1 0 0,-1 0 1 0 0,1 0-1 0 0,-1 0 1 0 0,1-1-1 0 0,0 1 1 0 0,-1 0-1 0 0,1-1 1 0 0,0 1-1 0 0,-1 0 1 0 0,1-1-1 0 0,0 1 1 0 0,0-1-1 0 0,-1 1 1 0 0,1-1-1 0 0,0 1 1 0 0,0-1-1 0 0,2 1 1 0 0,-1-1-6 0 0,1 1 1 0 0,-1-1-1 0 0,1 0 1 0 0,-1 0-1 0 0,1-1 1 0 0,-1 1-1 0 0,1 0 1 0 0,-1-1-1 0 0,1 0 1 0 0,-1 1-1 0 0,1-1 1 0 0,1-1-1 0 0,30-14-74 0 0,0-2 0 0 0,-1 0 0 0 0,-2-2 0 0 0,0-2 0 0 0,48-43 0 0 0,-110 125 282 0 0,30-59-198 0 0,-4 8 20 0 0,1-1 0 0 0,-1 2 0 0 0,2-1 1 0 0,-1 0-1 0 0,1 1 0 0 0,1-1 0 0 0,0 1 0 0 0,-1 11 1 0 0,3-21-25 0 0,0 1 0 0 0,0-1 1 0 0,1 1-1 0 0,-1-1 0 0 0,0 1 0 0 0,1-1 1 0 0,-1 0-1 0 0,0 1 0 0 0,1-1 1 0 0,-1 0-1 0 0,1 1 0 0 0,-1-1 1 0 0,1 0-1 0 0,-1 0 0 0 0,0 0 1 0 0,1 1-1 0 0,-1-1 0 0 0,1 0 1 0 0,-1 0-1 0 0,1 0 0 0 0,-1 0 1 0 0,1 0-1 0 0,-1 0 0 0 0,1 0 1 0 0,0 0-1 0 0,-1 0 0 0 0,1 0 0 0 0,-1 0 1 0 0,1 0-1 0 0,-1 0 0 0 0,1 0 1 0 0,-1 0-1 0 0,0-1 0 0 0,1 1 1 0 0,-1 0-1 0 0,1 0 0 0 0,-1 0 1 0 0,1-1-1 0 0,-1 1 0 0 0,1 0 1 0 0,-1-1-1 0 0,0 1 0 0 0,1 0 1 0 0,-1-1-1 0 0,1 0 0 0 0,26-14-43 0 0,-25 14 37 0 0,17-13-32 0 0,1 0-1 0 0,-2-1 1 0 0,18-19-1 0 0,0 1 90 0 0,-58 104 1818 0 0,-35 94-1525 0 0,52-148-91 0 0,3-10-7197 0 0,9-11-1905 0 0,1-3 5593 0 0,0 2 734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1.077"/>
    </inkml:context>
    <inkml:brush xml:id="br0">
      <inkml:brushProperty name="width" value="0.025" units="cm"/>
      <inkml:brushProperty name="height" value="0.025" units="cm"/>
      <inkml:brushProperty name="color" value="#004F8B"/>
    </inkml:brush>
  </inkml:definitions>
  <inkml:trace contextRef="#ctx0" brushRef="#br0">51 125 984 0 0,'-14'-36'14480'0'0,"6"29"-11786"0"0,-1 49-2672 0 0,1 1 0 0 0,2 0 1 0 0,3 1-1 0 0,1-1 1 0 0,2 1-1 0 0,6 51 0 0 0,-5-90-17 0 0,0 0 0 0 0,0-1-1 0 0,0 1 1 0 0,0-1 0 0 0,1 1-1 0 0,0-1 1 0 0,0 1 0 0 0,0-1 0 0 0,0 0-1 0 0,4 5 1 0 0,-5-8-4 0 0,0 0 0 0 0,0 0 0 0 0,0 0 1 0 0,1 0-1 0 0,-1 0 0 0 0,0 0 0 0 0,1-1 0 0 0,-1 1 1 0 0,1 0-1 0 0,-1-1 0 0 0,1 1 0 0 0,-1-1 0 0 0,1 1 0 0 0,-1-1 1 0 0,1 0-1 0 0,-1 0 0 0 0,1 0 0 0 0,0 0 0 0 0,-1 0 0 0 0,1 0 1 0 0,-1 0-1 0 0,1 0 0 0 0,0 0 0 0 0,-1-1 0 0 0,1 1 0 0 0,-1-1 1 0 0,1 1-1 0 0,-1-1 0 0 0,0 0 0 0 0,1 1 0 0 0,-1-1 0 0 0,1 0 1 0 0,-1 0-1 0 0,2-2 0 0 0,10-7-9 0 0,0-2 1 0 0,-1 1-1 0 0,0-1 1 0 0,-1-1-1 0 0,0 0 0 0 0,-1-1 1 0 0,-1 0-1 0 0,0 0 1 0 0,-1-1-1 0 0,10-23 0 0 0,-6 14-2 0 0,1 0 0 0 0,0 0-1 0 0,21-24 1 0 0,-33 46 11 0 0,0 1 1 0 0,0 0 0 0 0,0 0-1 0 0,0 0 1 0 0,0 0-1 0 0,0 0 1 0 0,0 0 0 0 0,0 0-1 0 0,0 0 1 0 0,1 0-1 0 0,-1 0 1 0 0,0 1 0 0 0,0-1-1 0 0,1 1 1 0 0,-1-1 0 0 0,0 1-1 0 0,1-1 1 0 0,-1 1-1 0 0,1-1 1 0 0,-1 1 0 0 0,3 0-1 0 0,-3 0 2 0 0,1 1-1 0 0,-1-1 0 0 0,0 1 1 0 0,0 0-1 0 0,1-1 1 0 0,-1 1-1 0 0,0 0 1 0 0,0 0-1 0 0,0 0 0 0 0,0 0 1 0 0,0 0-1 0 0,0 0 1 0 0,0 0-1 0 0,0 0 0 0 0,-1 0 1 0 0,1 0-1 0 0,0 1 1 0 0,0 1-1 0 0,5 10 27 0 0,-2 0-1 0 0,0 0 1 0 0,5 25-1 0 0,-5-18 16 0 0,7 33 80 0 0,11 41 38 0 0,-20-88-155 0 0,0 0-1 0 0,1 0 1 0 0,-1 0-1 0 0,1 0 0 0 0,1 0 1 0 0,-1-1-1 0 0,1 0 1 0 0,-1 1-1 0 0,2-1 1 0 0,-1 0-1 0 0,6 5 0 0 0,-8-9-6 0 0,0-1-1 0 0,-1 1 0 0 0,1 0 1 0 0,0-1-1 0 0,0 1 0 0 0,0-1 0 0 0,-1 1 1 0 0,1-1-1 0 0,0 0 0 0 0,0 0 0 0 0,0 0 1 0 0,0 0-1 0 0,0 0 0 0 0,-1 0 1 0 0,1 0-1 0 0,0-1 0 0 0,0 1 0 0 0,0-1 1 0 0,0 1-1 0 0,-1-1 0 0 0,1 0 1 0 0,2-1-1 0 0,41-26-72 0 0,-41 26 66 0 0,28-25-35 0 0,-1-1 0 0 0,-1-1 1 0 0,-1-1-1 0 0,-2-2 0 0 0,28-41 1 0 0,-53 77 53 0 0,0-1 0 0 0,-1 1 0 0 0,1-1-1 0 0,-1 1 1 0 0,0 0 0 0 0,0 0 0 0 0,0-1 0 0 0,0 1 0 0 0,-1 0 0 0 0,1 5 0 0 0,0-2-3 0 0,-1-6-8 0 0,2 13 25 0 0,1 1 0 0 0,0-1-1 0 0,1 0 1 0 0,1 0-1 0 0,10 20 1 0 0,-14-31-21 0 0,1 0 0 0 0,0 0 0 0 0,0 0-1 0 0,0-1 1 0 0,0 1 0 0 0,1-1 0 0 0,-1 1 0 0 0,1-1 0 0 0,-1 0 0 0 0,1 0 0 0 0,0 0 0 0 0,0 0 0 0 0,0 0 0 0 0,0-1 0 0 0,0 0 0 0 0,0 1-1 0 0,1-1 1 0 0,-1 0 0 0 0,0-1 0 0 0,0 1 0 0 0,1 0 0 0 0,-1-1 0 0 0,1 0 0 0 0,-1 0 0 0 0,0 0 0 0 0,1 0 0 0 0,-1 0 0 0 0,1-1-1 0 0,5-1 1 0 0,6-2-9 0 0,0 0 0 0 0,-1-1 0 0 0,1-1 0 0 0,-1 0-1 0 0,0-1 1 0 0,0 0 0 0 0,16-13 0 0 0,7-8-30 0 0,36-36-1 0 0,-39 34 16 0 0,47-35-1 0 0,-80 64 23 0 0,0 1-1 0 0,0-1 0 0 0,0 0 1 0 0,0 1-1 0 0,1-1 1 0 0,-1 1-1 0 0,0-1 1 0 0,0 1-1 0 0,1 0 1 0 0,-1-1-1 0 0,0 1 1 0 0,0 0-1 0 0,1 0 1 0 0,-1 0-1 0 0,0 0 0 0 0,1 0 1 0 0,-1 0-1 0 0,0 0 1 0 0,1 1-1 0 0,-1-1 1 0 0,0 0-1 0 0,0 1 1 0 0,1-1-1 0 0,-1 1 1 0 0,0-1-1 0 0,0 1 1 0 0,0 0-1 0 0,0-1 1 0 0,0 1-1 0 0,0 0 0 0 0,0 0 1 0 0,0 0-1 0 0,0 0 1 0 0,0 0-1 0 0,0 0 1 0 0,0 0-1 0 0,-1 0 1 0 0,1 0-1 0 0,0 0 1 0 0,-1 0-1 0 0,1 0 1 0 0,0 3-1 0 0,5 8 42 0 0,-1 1-1 0 0,-1 0 0 0 0,6 20 1 0 0,-2-3 1 0 0,-4-21-26 0 0,-1 1 1 0 0,1-1 0 0 0,1 1-1 0 0,0-1 1 0 0,0-1-1 0 0,1 1 1 0 0,0-1 0 0 0,10 11-1 0 0,-13-16-18 0 0,0-1 1 0 0,0 0-1 0 0,1 1 0 0 0,-1-1 0 0 0,1 0 1 0 0,-1 0-1 0 0,1-1 0 0 0,0 1 0 0 0,-1-1 0 0 0,1 0 1 0 0,0 0-1 0 0,0 0 0 0 0,0 0 0 0 0,0-1 1 0 0,0 1-1 0 0,0-1 0 0 0,0 0 0 0 0,0-1 0 0 0,0 1 1 0 0,0-1-1 0 0,0 1 0 0 0,0-1 0 0 0,0 0 0 0 0,0-1 1 0 0,-1 1-1 0 0,5-3 0 0 0,9-3-34 0 0,0-2 1 0 0,0 0-1 0 0,-1-2 0 0 0,-1 1 0 0 0,0-2 1 0 0,26-24-1 0 0,74-96-145 0 0,-48 52 140 0 0,-67 80 41 0 0,0-1 0 0 0,1 1 0 0 0,-1 0 0 0 0,0 0-1 0 0,0-1 1 0 0,0 1 0 0 0,1 0 0 0 0,-1 0-1 0 0,0-1 1 0 0,0 1 0 0 0,1 0 0 0 0,-1 0 0 0 0,0 0-1 0 0,1-1 1 0 0,-1 1 0 0 0,0 0 0 0 0,1 0-1 0 0,-1 0 1 0 0,0 0 0 0 0,1 0 0 0 0,-1 0 0 0 0,0 0-1 0 0,1-1 1 0 0,-1 1 0 0 0,0 0 0 0 0,1 0-1 0 0,-1 0 1 0 0,0 1 0 0 0,1-1 0 0 0,-1 0-1 0 0,0 0 1 0 0,1 0 0 0 0,-1 0 0 0 0,0 0 0 0 0,1 0-1 0 0,-1 0 1 0 0,1 1 0 0 0,6 14 92 0 0,-2 23 37 0 0,-5-35-121 0 0,2 20 46 0 0,-2-9-28 0 0,1 1 0 0 0,0-1 1 0 0,2 0-1 0 0,7 27 0 0 0,-10-38-29 0 0,1-1 0 0 0,0 1 1 0 0,1-1-1 0 0,-1 1 0 0 0,0-1 0 0 0,1 0 0 0 0,-1 1 0 0 0,1-1 0 0 0,0 0 0 0 0,-1 0 1 0 0,1 0-1 0 0,0 0 0 0 0,0-1 0 0 0,1 1 0 0 0,-1 0 0 0 0,0-1 0 0 0,0 0 0 0 0,1 1 0 0 0,-1-1 1 0 0,1 0-1 0 0,-1 0 0 0 0,1 0 0 0 0,0-1 0 0 0,-1 1 0 0 0,1-1 0 0 0,0 1 0 0 0,-1-1 1 0 0,1 0-1 0 0,0 0 0 0 0,-1 0 0 0 0,1 0 0 0 0,3-1 0 0 0,9-2-40 0 0,1 0 0 0 0,-1-1-1 0 0,0 0 1 0 0,0-2 0 0 0,0 1 0 0 0,0-2 0 0 0,-1 0-1 0 0,0-1 1 0 0,19-15 0 0 0,5-7-73 0 0,60-62-1 0 0,-65 59 110 0 0,0 1 0 0 0,41-28 0 0 0,-74 59 14 0 0,1 0 0 0 0,0 1-1 0 0,0-1 1 0 0,0 0-1 0 0,0 1 1 0 0,0-1-1 0 0,0 0 1 0 0,0 1-1 0 0,0-1 1 0 0,0 1-1 0 0,0 0 1 0 0,1-1 0 0 0,-1 1-1 0 0,0 0 1 0 0,0 0-1 0 0,0 0 1 0 0,0 0-1 0 0,0 0 1 0 0,1 0-1 0 0,-1 0 1 0 0,0 0 0 0 0,0 0-1 0 0,0 0 1 0 0,0 1-1 0 0,0-1 1 0 0,1 0-1 0 0,-1 1 1 0 0,0-1-1 0 0,0 1 1 0 0,0 0-1 0 0,0-1 1 0 0,0 1 0 0 0,0 0-1 0 0,0-1 1 0 0,-1 1-1 0 0,1 0 1 0 0,0 0-1 0 0,0 0 1 0 0,-1 0-1 0 0,1-1 1 0 0,0 1 0 0 0,-1 0-1 0 0,1 1 1 0 0,-1-1-1 0 0,1 0 1 0 0,-1 0-1 0 0,1 0 1 0 0,-1 0-1 0 0,0 0 1 0 0,0 0-1 0 0,1 2 1 0 0,2 12 50 0 0,0 0 0 0 0,-1-1-1 0 0,1 24 1 0 0,-1-12-12 0 0,-1-17-27 0 0,0 0 1 0 0,1 0-1 0 0,1 0 1 0 0,-1 0-1 0 0,1 0 1 0 0,1-1-1 0 0,7 14 1 0 0,-10-20-21 0 0,0 1 1 0 0,1-1 0 0 0,0 0-1 0 0,-1 0 1 0 0,1 0 0 0 0,0-1-1 0 0,0 1 1 0 0,0 0-1 0 0,0-1 1 0 0,0 1 0 0 0,0-1-1 0 0,1 0 1 0 0,-1 1 0 0 0,1-1-1 0 0,-1 0 1 0 0,0 0 0 0 0,1-1-1 0 0,-1 1 1 0 0,1-1-1 0 0,0 1 1 0 0,-1-1 0 0 0,1 0-1 0 0,-1 0 1 0 0,1 0 0 0 0,0 0-1 0 0,-1 0 1 0 0,1-1 0 0 0,-1 1-1 0 0,1-1 1 0 0,3-1-1 0 0,9-3-36 0 0,0 0 0 0 0,-1-2 0 0 0,0 0 0 0 0,0 0-1 0 0,-1-1 1 0 0,22-18 0 0 0,65-68-160 0 0,-68 62 162 0 0,42-34-1 0 0,-73 65 41 0 0,-1 0 0 0 0,1 0-1 0 0,0 1 1 0 0,-1-1-1 0 0,1 1 1 0 0,0-1-1 0 0,-1 1 1 0 0,1-1-1 0 0,0 1 1 0 0,0-1-1 0 0,-1 1 1 0 0,1 0-1 0 0,0-1 1 0 0,0 1-1 0 0,0 0 1 0 0,0 0-1 0 0,0-1 1 0 0,-1 1 0 0 0,1 0-1 0 0,0 0 1 0 0,0 0-1 0 0,0 0 1 0 0,0 0-1 0 0,0 0 1 0 0,0 1-1 0 0,-1-1 1 0 0,1 0-1 0 0,0 0 1 0 0,0 1-1 0 0,0-1 1 0 0,0 0-1 0 0,-1 1 1 0 0,1-1 0 0 0,0 1-1 0 0,0-1 1 0 0,-1 1-1 0 0,1-1 1 0 0,0 1-1 0 0,-1-1 1 0 0,1 1-1 0 0,0 0 1 0 0,-1-1-1 0 0,1 1 1 0 0,-1 0-1 0 0,1 0 1 0 0,-1-1-1 0 0,0 1 1 0 0,1 0 0 0 0,-1 0-1 0 0,0 0 1 0 0,0 0-1 0 0,1 0 1 0 0,-1-1-1 0 0,0 1 1 0 0,0 0-1 0 0,0 1 1 0 0,2 11 69 0 0,0 0 1 0 0,-1 1 0 0 0,0 16-1 0 0,0-4-29 0 0,0-17-36 0 0,7 51 66 0 0,-7-56-74 0 0,0 0 1 0 0,-1-1-1 0 0,1 1 1 0 0,1 0-1 0 0,-1-1 1 0 0,0 0-1 0 0,1 1 0 0 0,0-1 1 0 0,0 0-1 0 0,0 0 1 0 0,0 0-1 0 0,0 0 0 0 0,5 4 1 0 0,-4-6-7 0 0,-1 0 0 0 0,1 0 0 0 0,0 0 0 0 0,-1-1 0 0 0,1 1 0 0 0,0-1 0 0 0,0 0 0 0 0,0 0 0 0 0,0 0 0 0 0,-1 0 0 0 0,1 0 0 0 0,0-1 0 0 0,0 1 0 0 0,-1-1 0 0 0,1 0 0 0 0,0 0 0 0 0,-1 0 0 0 0,1 0 0 0 0,-1 0 0 0 0,1 0 0 0 0,3-3 0 0 0,50-35-82 0 0,-31 17 24 0 0,-1-2 0 0 0,25-30 0 0 0,-24 24 13 0 0,33-28-1 0 0,-57 56 55 0 0,0 1 0 0 0,0 0 1 0 0,0 0-1 0 0,0 0 0 0 0,1 0 0 0 0,-1 0 0 0 0,0 0 1 0 0,1 1-1 0 0,-1-1 0 0 0,0 0 0 0 0,1 1 0 0 0,-1-1 0 0 0,1 0 1 0 0,0 1-1 0 0,-1 0 0 0 0,3-1 0 0 0,-3 1-1 0 0,-1 1 0 0 0,1-1 0 0 0,-1 0-1 0 0,1 1 1 0 0,0-1 0 0 0,-1 0 0 0 0,1 1 0 0 0,-1-1-1 0 0,1 1 1 0 0,-1-1 0 0 0,0 1 0 0 0,1-1 0 0 0,-1 1 0 0 0,1-1-1 0 0,-1 1 1 0 0,0-1 0 0 0,1 1 0 0 0,-1-1 0 0 0,0 1-1 0 0,0 0 1 0 0,0-1 0 0 0,1 1 0 0 0,-1 0 0 0 0,0-1-1 0 0,0 1 1 0 0,0 0 0 0 0,0 0 0 0 0,0 10 46 0 0,0 0-1 0 0,-1 0 1 0 0,-3 19 0 0 0,1-7-62 0 0,3-14 28 0 0,0 1 0 0 0,1 0 1 0 0,0 0-1 0 0,1-1 0 0 0,0 1 1 0 0,0-1-1 0 0,1 1 0 0 0,0-1 1 0 0,8 14-1 0 0,-10-20-25 0 0,1 0 1 0 0,0 0-1 0 0,0-1 0 0 0,0 1 0 0 0,0-1 1 0 0,1 1-1 0 0,-1-1 0 0 0,1 0 0 0 0,-1 0 1 0 0,1 0-1 0 0,0 0 0 0 0,0-1 1 0 0,0 1-1 0 0,0-1 0 0 0,0 1 0 0 0,0-1 1 0 0,0 0-1 0 0,0 0 0 0 0,0 0 0 0 0,1-1 1 0 0,-1 1-1 0 0,0-1 0 0 0,1 0 1 0 0,-1 0-1 0 0,0 0 0 0 0,1 0 0 0 0,-1-1 1 0 0,0 1-1 0 0,0-1 0 0 0,7-2 1 0 0,13-5-50 0 0,-1-2 0 0 0,0 0 0 0 0,-1-2 0 0 0,0 0 0 0 0,0-1 0 0 0,-1-2 0 0 0,-1 0 0 0 0,18-18 0 0 0,3 0 59 0 0,-39 32-5 0 0,3-3 16 0 0,0 1 0 0 0,1 0 0 0 0,-1-1 0 0 0,1 1 0 0 0,-1 1 0 0 0,10-5 0 0 0,-14 7-8 0 0,1 0 1 0 0,-1 0-1 0 0,1 0 0 0 0,-1 0 0 0 0,1 0 1 0 0,-1 0-1 0 0,1 0 0 0 0,-1 0 0 0 0,1 0 0 0 0,-1 0 1 0 0,1 0-1 0 0,-1 0 0 0 0,1 0 0 0 0,-1 0 1 0 0,1 1-1 0 0,-1-1 0 0 0,1 0 0 0 0,-1 0 0 0 0,1 1 1 0 0,-1-1-1 0 0,0 0 0 0 0,1 0 0 0 0,-1 1 1 0 0,0-1-1 0 0,1 1 0 0 0,-1-1 0 0 0,0 0 1 0 0,1 1-1 0 0,4 25 165 0 0,-5-11-143 0 0,0 0 0 0 0,1 0 0 0 0,1 0 0 0 0,0 0 0 0 0,7 22 0 0 0,-8-34-37 0 0,0 0 0 0 0,0 0 0 0 0,0-1 0 0 0,0 1 1 0 0,0 0-1 0 0,1-1 0 0 0,-1 1 0 0 0,1-1 0 0 0,0 0 0 0 0,0 1 0 0 0,0-1 0 0 0,0 0 0 0 0,0 0 0 0 0,0 0 0 0 0,0 0 0 0 0,1-1 0 0 0,-1 1 0 0 0,1-1 0 0 0,-1 1 0 0 0,1-1 0 0 0,0 0 0 0 0,-1 0 0 0 0,1 0 0 0 0,0 0 0 0 0,0 0 0 0 0,0-1 0 0 0,0 0 0 0 0,-1 1 1 0 0,1-1-1 0 0,0 0 0 0 0,0 0 0 0 0,0 0 0 0 0,0-1 0 0 0,0 1 0 0 0,0-1 0 0 0,3-1 0 0 0,4 0-62 0 0,1-2 1 0 0,-1 0-1 0 0,0 0 1 0 0,0 0 0 0 0,-1-1-1 0 0,0-1 1 0 0,1 0-1 0 0,15-13 1 0 0,-4-2-45 0 0,36-43 0 0 0,-36 39 151 0 0,32-30-1 0 0,-53 55-26 0 0,0-1 0 0 0,0 1-1 0 0,1 0 1 0 0,-1-1 0 0 0,0 1-1 0 0,0-1 1 0 0,1 1 0 0 0,-1 0 0 0 0,0-1-1 0 0,1 1 1 0 0,-1 0 0 0 0,0 0-1 0 0,1-1 1 0 0,-1 1 0 0 0,1 0-1 0 0,-1 0 1 0 0,0 0 0 0 0,1-1-1 0 0,-1 1 1 0 0,1 0 0 0 0,-1 0-1 0 0,1 0 1 0 0,-1 0 0 0 0,0 0-1 0 0,1 0 1 0 0,-1 0 0 0 0,1 0-1 0 0,-1 0 1 0 0,1 0 0 0 0,-1 0-1 0 0,1 0 1 0 0,-1 0 0 0 0,0 1-1 0 0,1-1 1 0 0,-1 0 0 0 0,1 0-1 0 0,-1 0 1 0 0,0 0 0 0 0,1 1 0 0 0,-1-1-1 0 0,1 0 1 0 0,-1 1 0 0 0,0-1-1 0 0,1 0 1 0 0,-1 0 0 0 0,0 1-1 0 0,0-1 1 0 0,1 1 0 0 0,-1-1-1 0 0,0 0 1 0 0,0 1 0 0 0,1-1-1 0 0,-1 1 1 0 0,0-1 0 0 0,0 0-1 0 0,0 1 1 0 0,0-1 0 0 0,0 1-1 0 0,0-1 1 0 0,0 1 0 0 0,0-1-1 0 0,0 0 1 0 0,0 1 0 0 0,0-1-1 0 0,0 1 1 0 0,0-1 0 0 0,0 1-1 0 0,0-1 1 0 0,0 1 0 0 0,-3 49 145 0 0,1-26-118 0 0,2-12-28 0 0,1-1-1 0 0,0 0 0 0 0,1 0 0 0 0,0 0 0 0 0,1 0 0 0 0,0 0 0 0 0,1-1 0 0 0,0 1 0 0 0,1-1 0 0 0,6 11 0 0 0,-9-18-19 0 0,0 0-1 0 0,0 0 1 0 0,0 0-1 0 0,0 0 1 0 0,1 0-1 0 0,-1-1 1 0 0,1 1-1 0 0,0-1 1 0 0,-1 1-1 0 0,1-1 1 0 0,0 0-1 0 0,1 0 1 0 0,-1 0-1 0 0,0-1 1 0 0,0 1-1 0 0,1-1 1 0 0,-1 1-1 0 0,1-1 1 0 0,-1-1-1 0 0,1 1 1 0 0,-1 0-1 0 0,1-1 1 0 0,0 1-1 0 0,-1-1 1 0 0,1 0-1 0 0,0-1 1 0 0,-1 1-1 0 0,1-1 1 0 0,0 1-1 0 0,-1-1 1 0 0,1 0-1 0 0,-1 0 1 0 0,1 0-1 0 0,-1-1 1 0 0,4-2-1 0 0,5-3-16 0 0,-1 0-1 0 0,0-2 1 0 0,0 1 0 0 0,-1-1-1 0 0,0-1 1 0 0,0 1-1 0 0,-1-2 1 0 0,-1 1 0 0 0,0-1-1 0 0,13-23 1 0 0,-12 19 108 0 0,1 0 0 0 0,0 1-1 0 0,1 0 1 0 0,0 1 0 0 0,26-22 0 0 0,-37 34-38 0 0,1 0-1 0 0,0 0 1 0 0,0 0 0 0 0,0 1 0 0 0,0-1 0 0 0,0 0-1 0 0,1 1 1 0 0,-1-1 0 0 0,0 0 0 0 0,0 1 0 0 0,0 0-1 0 0,1-1 1 0 0,-1 1 0 0 0,0 0 0 0 0,0-1 0 0 0,1 1-1 0 0,-1 0 1 0 0,0 0 0 0 0,0 0 0 0 0,1 0 0 0 0,-1 0-1 0 0,0 1 1 0 0,0-1 0 0 0,1 0 0 0 0,-1 0 0 0 0,0 1-1 0 0,0-1 1 0 0,0 1 0 0 0,3 1 0 0 0,-1 1 37 0 0,0 0-1 0 0,0 0 1 0 0,0 0 0 0 0,0 1 0 0 0,0-1 0 0 0,-1 1-1 0 0,3 5 1 0 0,-4-6-359 0 0,1 1 1 0 0,1-1-1 0 0,-1 0 1 0 0,0 1-1 0 0,1-1 1 0 0,-1 0-1 0 0,1 0 0 0 0,4 3 1 0 0,-15-11-9989 0 0,-9-6 5025 0 0,-4 5 2254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2.572"/>
    </inkml:context>
    <inkml:brush xml:id="br0">
      <inkml:brushProperty name="width" value="0.025" units="cm"/>
      <inkml:brushProperty name="height" value="0.025" units="cm"/>
      <inkml:brushProperty name="color" value="#004F8B"/>
    </inkml:brush>
  </inkml:definitions>
  <inkml:trace contextRef="#ctx0" brushRef="#br0">24 53 504 0 0,'-21'9'13738'0'0,"18"-8"-9484"0"0,14 4-3132 0 0,-5-2-1424 0 0,1-1 518 0 0,1 0-1 0 0,-1 0 1 0 0,1 0 0 0 0,0-1 0 0 0,-1 0 0 0 0,1-1 0 0 0,0 0-1 0 0,12-1 1 0 0,66-10 328 0 0,-70 8-427 0 0,44-3 163 0 0,-46 6-298 0 0,1-1 1 0 0,-1 0-1 0 0,0-2 1 0 0,1 0-1 0 0,22-7 1 0 0,-36 10-15 0 0,-1 0 0 0 0,0-1 0 0 0,0 1 0 0 0,0 0 0 0 0,0 0 0 0 0,0 0 0 0 0,0 0-1 0 0,1 0 1 0 0,-1 0 0 0 0,0 0 0 0 0,0 0 0 0 0,0 0 0 0 0,0 0 0 0 0,0 0 0 0 0,0 0 0 0 0,0-1 0 0 0,1 1 0 0 0,-1 0 0 0 0,0 0 0 0 0,0 0 0 0 0,0 0-1 0 0,0 0 1 0 0,0 0 0 0 0,0 0 0 0 0,0-1 0 0 0,0 1 0 0 0,0 0 0 0 0,0 0 0 0 0,0 0 0 0 0,0 0 0 0 0,0 0 0 0 0,0-1 0 0 0,0 1 0 0 0,0 0 0 0 0,0 0-1 0 0,0 0 1 0 0,0 0 0 0 0,0 0 0 0 0,0 0 0 0 0,0-1 0 0 0,0 1 0 0 0,0 0 0 0 0,0 0 0 0 0,0 0 0 0 0,0 0 0 0 0,0 0 0 0 0,0 0 0 0 0,0-1 0 0 0,-1 1-1 0 0,1 0 1 0 0,0 0 0 0 0,0 0 0 0 0,0 0 0 0 0,0 0 0 0 0,0 0 0 0 0,0 0 0 0 0,-13-7-2157 0 0,-13-2-2558 0 0,26 9 4627 0 0,-48-17-9580 0 0,33 14 7234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3.080"/>
    </inkml:context>
    <inkml:brush xml:id="br0">
      <inkml:brushProperty name="width" value="0.025" units="cm"/>
      <inkml:brushProperty name="height" value="0.025" units="cm"/>
      <inkml:brushProperty name="color" value="#004F8B"/>
    </inkml:brush>
  </inkml:definitions>
  <inkml:trace contextRef="#ctx0" brushRef="#br0">17 6 420 0 0,'-11'-5'11469'0'0,"5"4"-6205"0"0,8 14-4136 0 0,4 5-758 0 0,26 98 1881 0 0,83 198 0 0 0,-112-309-2176 0 0,-1 0 0 0 0,1 0 0 0 0,0 0 0 0 0,0-1 0 0 0,0 1 0 0 0,0-1 0 0 0,1 0 0 0 0,0 0-1 0 0,0 0 1 0 0,0 0 0 0 0,0-1 0 0 0,1 0 0 0 0,7 5 0 0 0,-9-7-110 0 0,-1 0 0 0 0,1 0 0 0 0,0 0 0 0 0,0-1 0 0 0,-1 1 0 0 0,1-1 0 0 0,0 0 0 0 0,0 1 0 0 0,0-1 0 0 0,0-1 0 0 0,0 1 0 0 0,0 0 0 0 0,-1-1 0 0 0,1 1 0 0 0,0-1 0 0 0,0 0 0 0 0,0 0 0 0 0,-1 0 0 0 0,1 0 0 0 0,-1 0 0 0 0,1-1 0 0 0,-1 1 0 0 0,4-3 0 0 0,-5 2-510 0 0,1 0 0 0 0,-1 0-1 0 0,1 0 1 0 0,-1 0 0 0 0,0 0-1 0 0,0 0 1 0 0,0 0 0 0 0,0 0-1 0 0,0 0 1 0 0,0-1 0 0 0,-1 1 0 0 0,1-5-1 0 0,-1 6-261 0 0,1-1-1 0 0,-1 1 1 0 0,0-1 0 0 0,1 1-1 0 0,-1-1 1 0 0,1 1-1 0 0,-1 0 1 0 0,1-1 0 0 0,0 1-1 0 0,-1 0 1 0 0,1-1 0 0 0,0 1-1 0 0,0 0 1 0 0,0 0-1 0 0,1-2 1 0 0,1 3-1364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4.301"/>
    </inkml:context>
    <inkml:brush xml:id="br0">
      <inkml:brushProperty name="width" value="0.025" units="cm"/>
      <inkml:brushProperty name="height" value="0.025" units="cm"/>
      <inkml:brushProperty name="color" value="#004F8B"/>
    </inkml:brush>
  </inkml:definitions>
  <inkml:trace contextRef="#ctx0" brushRef="#br0">148 21 340 0 0,'-18'1'14903'0'0,"8"1"-10654"0"0,1 3-3772 0 0,-6 12-3216 0 0,5 2 4293 0 0,7-10-1457 0 0,0 0 0 0 0,0 0 0 0 0,1 1-1 0 0,0-1 1 0 0,0 0 0 0 0,1 1 0 0 0,1 0-1 0 0,-1-1 1 0 0,2 1 0 0 0,1 11-1 0 0,-1-8 41 0 0,1 0 0 0 0,0 0-1 0 0,2 0 1 0 0,-1-1-1 0 0,1 1 1 0 0,11 21 0 0 0,-14-32-121 0 0,0 0 1 0 0,0 0 0 0 0,0-1 0 0 0,0 1 0 0 0,1 0-1 0 0,-1 0 1 0 0,0-1 0 0 0,1 1 0 0 0,-1-1 0 0 0,1 1-1 0 0,-1-1 1 0 0,1 0 0 0 0,0 0 0 0 0,0 0 0 0 0,-1 0-1 0 0,1 0 1 0 0,0 0 0 0 0,0 0 0 0 0,0 0 0 0 0,0-1-1 0 0,0 1 1 0 0,4 0 0 0 0,-3-1-8 0 0,0-1 0 0 0,0 1 0 0 0,0-1 0 0 0,0 0 1 0 0,0 0-1 0 0,-1 0 0 0 0,1 0 0 0 0,0 0 0 0 0,-1 0 0 0 0,1-1 0 0 0,-1 1 0 0 0,1-1 0 0 0,-1 0 0 0 0,3-3 0 0 0,2-1 1 0 0,0-1-1 0 0,-1 0 0 0 0,0-1 0 0 0,0 1 1 0 0,-1-1-1 0 0,0 0 0 0 0,0-1 0 0 0,-1 1 1 0 0,5-12-1 0 0,-7 11 122 0 0,0 0 1 0 0,0 1-1 0 0,-1-1 1 0 0,0 0-1 0 0,-1 0 1 0 0,1 0-1 0 0,-2 0 1 0 0,1 0-1 0 0,-1 0 0 0 0,-1 0 1 0 0,0 0-1 0 0,0 0 1 0 0,-6-16-1 0 0,5 21-59 0 0,1-1 0 0 0,0 1-1 0 0,-1-1 1 0 0,0 1 0 0 0,0 0-1 0 0,0 0 1 0 0,-1 0 0 0 0,1 1-1 0 0,-1-1 1 0 0,0 1 0 0 0,0-1-1 0 0,0 1 1 0 0,0 1 0 0 0,-1-1-1 0 0,1 1 1 0 0,-1-1 0 0 0,0 1-1 0 0,0 1 1 0 0,1-1 0 0 0,-1 1-1 0 0,0-1 1 0 0,0 1 0 0 0,0 1-1 0 0,-1-1 1 0 0,-7 1 0 0 0,7 0-149 0 0,1 0 1 0 0,-1 0-1 0 0,1 1 1 0 0,-1-1-1 0 0,1 1 1 0 0,0 1-1 0 0,-1-1 1 0 0,1 1-1 0 0,0 0 1 0 0,0 0 0 0 0,0 0-1 0 0,0 1 1 0 0,0 0-1 0 0,1 0 1 0 0,-1 0-1 0 0,1 0 1 0 0,0 1-1 0 0,0-1 1 0 0,-5 7-1 0 0,6-6-433 0 0,0 1-1 0 0,1 0 1 0 0,0-1-1 0 0,-1 1 1 0 0,2 0-1 0 0,-1 0 0 0 0,0 1 1 0 0,1-1-1 0 0,0 0 1 0 0,0 0-1 0 0,1 1 1 0 0,-1-1-1 0 0,1 0 0 0 0,0 1 1 0 0,1-1-1 0 0,-1 1 1 0 0,1-1-1 0 0,0 0 1 0 0,1 0-1 0 0,1 7 1 0 0,16 40-9154 0 0,-11-32 7223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4.855"/>
    </inkml:context>
    <inkml:brush xml:id="br0">
      <inkml:brushProperty name="width" value="0.025" units="cm"/>
      <inkml:brushProperty name="height" value="0.025" units="cm"/>
      <inkml:brushProperty name="color" value="#004F8B"/>
    </inkml:brush>
  </inkml:definitions>
  <inkml:trace contextRef="#ctx0" brushRef="#br0">54 1 564 0 0,'-20'3'8686'0'0,"4"5"-3852"0"0,14-6-4672 0 0,1 0 0 0 0,-1 0 0 0 0,0 0 0 0 0,1 0 0 0 0,0 0 0 0 0,0 0 0 0 0,-1 0 0 0 0,1 0 0 0 0,0 0 0 0 0,1 1 0 0 0,-1-1 0 0 0,0 0 0 0 0,1 1 0 0 0,-1-1 0 0 0,1 0 0 0 0,0 1 0 0 0,0-1 0 0 0,0 1 0 0 0,0-1 0 0 0,0 1 0 0 0,0-1 0 0 0,1 4 0 0 0,0-5-144 0 0,-1 0-1 0 0,0 0 1 0 0,0 0 0 0 0,0 0-1 0 0,0 0 1 0 0,1 0-1 0 0,-1 1 1 0 0,1-1-1 0 0,-1 0 1 0 0,0 0 0 0 0,1 0-1 0 0,0 0 1 0 0,-1 0-1 0 0,1 0 1 0 0,0-1-1 0 0,-1 1 1 0 0,1 0 0 0 0,0 0-1 0 0,0 0 1 0 0,0-1-1 0 0,0 1 1 0 0,0 0-1 0 0,0-1 1 0 0,0 1 0 0 0,0-1-1 0 0,0 1 1 0 0,0-1-1 0 0,0 1 1 0 0,0-1-1 0 0,0 0 1 0 0,0 0 0 0 0,0 1-1 0 0,1-1 1 0 0,-1 0-1 0 0,0 0 1 0 0,0 0-1 0 0,0 0 1 0 0,0 0 0 0 0,0-1-1 0 0,1 1 1 0 0,-1 0-1 0 0,0 0 1 0 0,0-1-1 0 0,0 1 1 0 0,0-1-1 0 0,1 0 1 0 0,0 1-9 0 0,0-1-1 0 0,-1 0 1 0 0,1 0-1 0 0,-1 0 1 0 0,1 0 0 0 0,-1 0-1 0 0,1-1 1 0 0,-1 1-1 0 0,1 0 1 0 0,-1-1 0 0 0,0 1-1 0 0,0-1 1 0 0,0 1-1 0 0,0-1 1 0 0,0 0-1 0 0,0 1 1 0 0,0-1 0 0 0,-1 0-1 0 0,1 0 1 0 0,0 1-1 0 0,-1-1 1 0 0,0 0 0 0 0,1 0-1 0 0,-1 0 1 0 0,0 0-1 0 0,0 0 1 0 0,0 1-1 0 0,0-5 1 0 0,-1 5-24 0 0,1 0 0 0 0,0 0 0 0 0,0-1 0 0 0,-1 1-1 0 0,1 0 1 0 0,-1 0 0 0 0,1 0 0 0 0,-1-1 0 0 0,1 1 0 0 0,-1 0 0 0 0,0 0-1 0 0,0 0 1 0 0,1 0 0 0 0,-1 0 0 0 0,0 0 0 0 0,0 0 0 0 0,0 1 0 0 0,0-1-1 0 0,0 0 1 0 0,0 0 0 0 0,0 1 0 0 0,0-1 0 0 0,0 1 0 0 0,-1-1 0 0 0,1 1-1 0 0,0-1 1 0 0,0 1 0 0 0,-1 0 0 0 0,1-1 0 0 0,0 1 0 0 0,0 0 0 0 0,-1 0 0 0 0,1 0-1 0 0,0 0 1 0 0,0 0 0 0 0,-1 0 0 0 0,1 0 0 0 0,-2 1 0 0 0,-18 11-6915 0 0,28-14-1056 0 0,1 2 6221 0 0,1-4 199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32.259"/>
    </inkml:context>
    <inkml:brush xml:id="br0">
      <inkml:brushProperty name="width" value="0.025" units="cm"/>
      <inkml:brushProperty name="height" value="0.025" units="cm"/>
      <inkml:brushProperty name="color" value="#E71224"/>
    </inkml:brush>
  </inkml:definitions>
  <inkml:trace contextRef="#ctx0" brushRef="#br0">1 1 60 0 0,'7'30'11011'0'0,"-11"25"-7015"0"0,1-14-3052 0 0,3-30-884 0 0,0 1 0 0 0,1-1 0 0 0,0 0 0 0 0,1 0 0 0 0,0 0 0 0 0,0 0 0 0 0,2 0 0 0 0,-1-1 0 0 0,1 1 0 0 0,9 15 1 0 0,-9-29-3317 0 0,-2-12 168 0 0,-1-15-1914 0 0,-3 16 2724 0 0,2-3 258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5.401"/>
    </inkml:context>
    <inkml:brush xml:id="br0">
      <inkml:brushProperty name="width" value="0.025" units="cm"/>
      <inkml:brushProperty name="height" value="0.025" units="cm"/>
      <inkml:brushProperty name="color" value="#004F8B"/>
    </inkml:brush>
  </inkml:definitions>
  <inkml:trace contextRef="#ctx0" brushRef="#br0">88 8 2436 0 0,'-1'-1'429'0'0,"1"0"-1"0"0,-1 1 0 0 0,0-1 1 0 0,1 1-1 0 0,-1-1 0 0 0,0 1 1 0 0,1-1-1 0 0,-1 1 0 0 0,0-1 1 0 0,0 1-1 0 0,1 0 1 0 0,-1-1-1 0 0,0 1 0 0 0,0 0 1 0 0,0 0-1 0 0,0-1 0 0 0,0 1 1 0 0,1 0-1 0 0,-1 0 0 0 0,0 0 1 0 0,0 0-1 0 0,0 0 1 0 0,0 0-1 0 0,0 1 0 0 0,1-1 1 0 0,-1 0-1 0 0,0 0 0 0 0,0 1 1 0 0,-1-1-1 0 0,0 2-157 0 0,1-1 0 0 0,-1 1-1 0 0,0-1 1 0 0,1 1 0 0 0,0 0 0 0 0,-1-1 0 0 0,1 1-1 0 0,0 0 1 0 0,0 0 0 0 0,0 0 0 0 0,-2 4-1 0 0,-1 5-271 0 0,1 1 0 0 0,0 0-1 0 0,-3 23 1 0 0,4-23 125 0 0,1 1 0 0 0,1 0 0 0 0,0-1 0 0 0,1 1 0 0 0,0-1 0 0 0,6 23 0 0 0,-7-33-104 0 0,1 1 0 0 0,0-1-1 0 0,0 1 1 0 0,0-1 0 0 0,0 1-1 0 0,0-1 1 0 0,0 0 0 0 0,1 1-1 0 0,-1-1 1 0 0,1 0 0 0 0,-1 0-1 0 0,1 0 1 0 0,0 0 0 0 0,0 0-1 0 0,0 0 1 0 0,0-1 0 0 0,0 1-1 0 0,0-1 1 0 0,0 1 0 0 0,1-1-1 0 0,-1 0 1 0 0,1 0 0 0 0,-1 0-1 0 0,1 0 1 0 0,-1 0 0 0 0,1-1-1 0 0,-1 1 1 0 0,1-1 0 0 0,0 0-1 0 0,-1 0 1 0 0,1 0 0 0 0,-1 0-1 0 0,1 0 1 0 0,0 0 0 0 0,-1 0 0 0 0,1-1-1 0 0,-1 0 1 0 0,1 1 0 0 0,-1-1-1 0 0,5-2 1 0 0,-3 1-9 0 0,0 0 0 0 0,0 0 0 0 0,0 0 0 0 0,-1-1 0 0 0,1 1 0 0 0,-1-1 0 0 0,1 0 0 0 0,-1 0 0 0 0,0 0 0 0 0,0 0 0 0 0,3-5 0 0 0,0 0 24 0 0,-4 6 52 0 0,0-1 1 0 0,1-1-1 0 0,-1 1 0 0 0,0 0 0 0 0,-1 0 0 0 0,1-1 0 0 0,-1 1 1 0 0,1-1-1 0 0,-1 1 0 0 0,0-1 0 0 0,-1 0 0 0 0,1 0 0 0 0,0 1 1 0 0,-1-1-1 0 0,0 0 0 0 0,0 0 0 0 0,0 1 0 0 0,0-1 0 0 0,-1 0 1 0 0,0 0-1 0 0,1 1 0 0 0,-1-1 0 0 0,-3-5 0 0 0,3 4 59 0 0,-1 0-1 0 0,-1 0 1 0 0,1 0-1 0 0,-1 0 1 0 0,1 0-1 0 0,-1 1 1 0 0,-1-1-1 0 0,1 1 1 0 0,-1 0-1 0 0,1 0 1 0 0,-1 0-1 0 0,0 1 1 0 0,-1-1-1 0 0,-4-3 1 0 0,5 6-178 0 0,1 0 1 0 0,-1 0-1 0 0,1 1 1 0 0,-1-1 0 0 0,0 1-1 0 0,1 0 1 0 0,-1 0-1 0 0,0 0 1 0 0,1 0 0 0 0,-1 0-1 0 0,0 1 1 0 0,1 0-1 0 0,-1 0 1 0 0,1 0 0 0 0,-1 0-1 0 0,1 0 1 0 0,-1 1 0 0 0,1-1-1 0 0,0 1 1 0 0,0 0-1 0 0,-4 3 1 0 0,2-2-536 0 0,1 0-1 0 0,-1 0 1 0 0,1 1-1 0 0,0 0 1 0 0,0 0-1 0 0,0 0 1 0 0,0 0-1 0 0,1 0 1 0 0,-1 1 0 0 0,1 0-1 0 0,1-1 1 0 0,-1 1-1 0 0,-2 6 1 0 0,22-10-10291 0 0,-14-1 9099 0 0,8-3-377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5.752"/>
    </inkml:context>
    <inkml:brush xml:id="br0">
      <inkml:brushProperty name="width" value="0.025" units="cm"/>
      <inkml:brushProperty name="height" value="0.025" units="cm"/>
      <inkml:brushProperty name="color" value="#004F8B"/>
    </inkml:brush>
  </inkml:definitions>
  <inkml:trace contextRef="#ctx0" brushRef="#br0">0 15 756 0 0,'4'-14'11299'0'0,"5"19"-6106"0"0,7 22-3801 0 0,0 78-29 0 0,-12-70-822 0 0,17 69 0 0 0,-21-104-571 0 0,0 1 0 0 0,0-1-1 0 0,0 1 1 0 0,0-1 0 0 0,0 1 0 0 0,0-1-1 0 0,0 0 1 0 0,0 1 0 0 0,0-1 0 0 0,1 1-1 0 0,-1-1 1 0 0,0 0 0 0 0,0 1 0 0 0,0-1-1 0 0,1 0 1 0 0,-1 1 0 0 0,0-1-1 0 0,0 0 1 0 0,1 1 0 0 0,-1-1 0 0 0,0 0-1 0 0,1 1 1 0 0,-1-1 0 0 0,0 0 0 0 0,1 0-1 0 0,-1 0 1 0 0,1 1 0 0 0,-1-1 0 0 0,0 0-1 0 0,1 0 1 0 0,-1 0 0 0 0,1 0-1 0 0,-1 0 1 0 0,0 0 0 0 0,1 0 0 0 0,0 0-1 0 0,12-13-2439 0 0,9-34-5349 0 0,-19 40 5098 0 0,4-6 189 0 0,0 0 249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6.298"/>
    </inkml:context>
    <inkml:brush xml:id="br0">
      <inkml:brushProperty name="width" value="0.025" units="cm"/>
      <inkml:brushProperty name="height" value="0.025" units="cm"/>
      <inkml:brushProperty name="color" value="#004F8B"/>
    </inkml:brush>
  </inkml:definitions>
  <inkml:trace contextRef="#ctx0" brushRef="#br0">262 8 1344 0 0,'-6'-5'8247'0'0,"1"3"-3640"0"0,-13 6-1858 0 0,9 0-2233 0 0,-54 25 175 0 0,58-26-671 0 0,0 0 1 0 0,0 0 0 0 0,1 0 0 0 0,-1 1-1 0 0,1-1 1 0 0,0 1 0 0 0,0 0 0 0 0,0 1-1 0 0,-6 8 1 0 0,9-12-19 0 0,1 0-1 0 0,0 0 1 0 0,0-1 0 0 0,0 1-1 0 0,0 0 1 0 0,0 0-1 0 0,0-1 1 0 0,0 1 0 0 0,0 0-1 0 0,0 0 1 0 0,0 0 0 0 0,0-1-1 0 0,1 1 1 0 0,-1 0-1 0 0,0-1 1 0 0,1 1 0 0 0,-1 0-1 0 0,0 0 1 0 0,1-1 0 0 0,-1 1-1 0 0,1-1 1 0 0,-1 1-1 0 0,1 0 1 0 0,-1-1 0 0 0,1 1-1 0 0,-1-1 1 0 0,1 1 0 0 0,0-1-1 0 0,-1 1 1 0 0,1-1 0 0 0,0 0-1 0 0,-1 1 1 0 0,1-1-1 0 0,0 0 1 0 0,0 0 0 0 0,0 1-1 0 0,36 13 5 0 0,-28-11 4 0 0,9 3 41 0 0,1 1-64 0 0,1 0 0 0 0,21 13 1 0 0,-37-19 59 0 0,0 2 1 0 0,-1-1 0 0 0,1 0-1 0 0,0 1 1 0 0,-1 0-1 0 0,0-1 1 0 0,0 1 0 0 0,0 1-1 0 0,0-1 1 0 0,0 0-1 0 0,-1 1 1 0 0,1-1 0 0 0,-1 1-1 0 0,0 0 1 0 0,0 0-1 0 0,2 6 1 0 0,-4-8 2 0 0,0-1 1 0 0,0 1-1 0 0,0 0 1 0 0,-1 0-1 0 0,1-1 0 0 0,0 1 1 0 0,-1-1-1 0 0,0 1 1 0 0,1 0-1 0 0,-1-1 0 0 0,0 1 1 0 0,0-1-1 0 0,0 0 1 0 0,0 1-1 0 0,0-1 0 0 0,0 0 1 0 0,0 1-1 0 0,0-1 1 0 0,0 0-1 0 0,-1 0 0 0 0,1 0 1 0 0,0 0-1 0 0,-1 0 0 0 0,1 0 1 0 0,-3 0-1 0 0,-42 22 792 0 0,25-15-633 0 0,1 0 0 0 0,-2-2 0 0 0,-31 7 0 0 0,43-12-579 0 0,1 0 0 0 0,-1-1 1 0 0,0 0-1 0 0,0 0 1 0 0,0-1-1 0 0,-13-2 1 0 0,-6-11-5094 0 0,27 13 4378 0 0,0-1 1 0 0,0 0 0 0 0,0 0 0 0 0,0 1-1 0 0,0-1 1 0 0,1-1 0 0 0,-1 1 0 0 0,0 0 0 0 0,-1-5-1 0 0,0 3-1177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6.899"/>
    </inkml:context>
    <inkml:brush xml:id="br0">
      <inkml:brushProperty name="width" value="0.025" units="cm"/>
      <inkml:brushProperty name="height" value="0.025" units="cm"/>
      <inkml:brushProperty name="color" value="#004F8B"/>
    </inkml:brush>
  </inkml:definitions>
  <inkml:trace contextRef="#ctx0" brushRef="#br0">96 0 884 0 0,'-3'4'9773'0'0,"-4"5"-4569"0"0,-15 23-2519 0 0,-19 73 1056 0 0,19-34-858 0 0,21-67-5789 0 0,3-8-263 0 0,6-17-3637 0 0,3-9-2441 0 0,-7 21 7105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7.950"/>
    </inkml:context>
    <inkml:brush xml:id="br0">
      <inkml:brushProperty name="width" value="0.025" units="cm"/>
      <inkml:brushProperty name="height" value="0.025" units="cm"/>
      <inkml:brushProperty name="color" value="#004F8B"/>
    </inkml:brush>
  </inkml:definitions>
  <inkml:trace contextRef="#ctx0" brushRef="#br0">0 10 836 0 0,'3'-8'15757'0'0,"1"7"-11937"0"0,-3 1-3789 0 0,0 1 0 0 0,0-1 0 0 0,-1 1 0 0 0,1-1 1 0 0,0 1-1 0 0,-1 0 0 0 0,1-1 0 0 0,-1 1 0 0 0,1 0 0 0 0,-1 0 0 0 0,1-1 1 0 0,-1 1-1 0 0,1 0 0 0 0,-1 0 0 0 0,0 0 0 0 0,0 0 0 0 0,1 0 1 0 0,-1-1-1 0 0,0 1 0 0 0,0 0 0 0 0,0 0 0 0 0,0 1 0 0 0,8 56 2345 0 0,26 154 1272 0 0,-30-198-4966 0 0,-2-26-4201 0 0,0-9 1408 0 0,5-52-9864 0 0,-5 58 12197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28.397"/>
    </inkml:context>
    <inkml:brush xml:id="br0">
      <inkml:brushProperty name="width" value="0.025" units="cm"/>
      <inkml:brushProperty name="height" value="0.025" units="cm"/>
      <inkml:brushProperty name="color" value="#004F8B"/>
    </inkml:brush>
  </inkml:definitions>
  <inkml:trace contextRef="#ctx0" brushRef="#br0">1 1 940 0 0,'0'0'595'0'0,"1"0"-1"0"0,-1 0 1 0 0,1 0 0 0 0,0 0-1 0 0,-1 0 1 0 0,1 0 0 0 0,0 1-1 0 0,-1-1 1 0 0,1 0 0 0 0,-1 1-1 0 0,1-1 1 0 0,0 0-1 0 0,-1 1 1 0 0,1-1 0 0 0,-1 1-1 0 0,1-1 1 0 0,-1 1 0 0 0,0-1-1 0 0,1 1 1 0 0,-1-1 0 0 0,1 1-1 0 0,-1 0 1 0 0,8 20 3917 0 0,-3 32-5735 0 0,-4-38 2699 0 0,31 214 5912 0 0,-27-181-6686 0 0,16-109-23332 0 0,-15 45 18500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36.188"/>
    </inkml:context>
    <inkml:brush xml:id="br0">
      <inkml:brushProperty name="width" value="0.025" units="cm"/>
      <inkml:brushProperty name="height" value="0.025" units="cm"/>
      <inkml:brushProperty name="color" value="#004F8B"/>
    </inkml:brush>
  </inkml:definitions>
  <inkml:trace contextRef="#ctx0" brushRef="#br0">14 1 5176 0 0,'-14'1'9191'0'0,"18"2"-5651"0"0,25 6-2855 0 0,-28-9-673 0 0,19 4 111 0 0,0-1 1 0 0,0-1-1 0 0,1 0 1 0 0,-1-2-1 0 0,1 0 0 0 0,-1-2 1 0 0,1 0-1 0 0,-1-1 1 0 0,0-1-1 0 0,21-7 1 0 0,-39 10-429 0 0,-4 2-771 0 0,-11 3-2751 0 0,-17 7-6087 0 0,17 0 6166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36.595"/>
    </inkml:context>
    <inkml:brush xml:id="br0">
      <inkml:brushProperty name="width" value="0.025" units="cm"/>
      <inkml:brushProperty name="height" value="0.025" units="cm"/>
      <inkml:brushProperty name="color" value="#004F8B"/>
    </inkml:brush>
  </inkml:definitions>
  <inkml:trace contextRef="#ctx0" brushRef="#br0">0 24 3584 0 0,'2'-2'9136'0'0,"3"-2"-5915"0"0,12-8-1578 0 0,6 9-1414 0 0,0 1 1 0 0,0 1-1 0 0,0 2 1 0 0,0 0-1 0 0,0 1 1 0 0,0 1-1 0 0,33 9 1 0 0,-2-2-6 0 0,-37-7-22 0 0,-3 0-975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3:56.458"/>
    </inkml:context>
    <inkml:brush xml:id="br0">
      <inkml:brushProperty name="width" value="0.025" units="cm"/>
      <inkml:brushProperty name="height" value="0.025" units="cm"/>
      <inkml:brushProperty name="color" value="#004F8B"/>
    </inkml:brush>
  </inkml:definitions>
  <inkml:trace contextRef="#ctx0" brushRef="#br0">4 1 2992 0 0,'-4'0'2211'0'0,"17"58"1512"0"0,43 182 3853 0 0,-42-176-5780 0 0,-17-137-1851 0 0,0 55 29 0 0,2 0 0 0 0,0-1-1 0 0,2 1 1 0 0,0-1 0 0 0,0 1 0 0 0,2 0 0 0 0,0-1 0 0 0,1 2 0 0 0,7-20 0 0 0,-9 32 32 0 0,1 1 0 0 0,-1-1 0 0 0,0 1 0 0 0,1-1 0 0 0,0 1 0 0 0,0 0 0 0 0,0 0 0 0 0,1 1 0 0 0,0-1 0 0 0,-1 1 0 0 0,1-1 0 0 0,0 1 0 0 0,0 0 0 0 0,1 0 0 0 0,7-3 0 0 0,-10 5-3 0 0,1 0 0 0 0,-1 1 0 0 0,1-1 0 0 0,-1 1 0 0 0,1 0 1 0 0,-1-1-1 0 0,1 1 0 0 0,-1 0 0 0 0,1 1 0 0 0,-1-1 0 0 0,1 0 0 0 0,-1 1 1 0 0,0-1-1 0 0,1 1 0 0 0,-1 0 0 0 0,1 0 0 0 0,-1 0 0 0 0,0 0 1 0 0,0 0-1 0 0,1 0 0 0 0,-1 0 0 0 0,0 1 0 0 0,0 0 0 0 0,0-1 0 0 0,-1 1 1 0 0,1 0-1 0 0,0 0 0 0 0,-1-1 0 0 0,1 1 0 0 0,-1 1 0 0 0,1-1 1 0 0,0 3-1 0 0,7 10 72 0 0,0 0 0 0 0,-1 1 0 0 0,-1 0 0 0 0,-1 1 0 0 0,0-1 0 0 0,-1 1 0 0 0,-1 1 0 0 0,0-1 1 0 0,-1 0-1 0 0,0 21 0 0 0,4 57 406 0 0,-10-175-16658 0 0,4 67 13985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3:56.908"/>
    </inkml:context>
    <inkml:brush xml:id="br0">
      <inkml:brushProperty name="width" value="0.025" units="cm"/>
      <inkml:brushProperty name="height" value="0.025" units="cm"/>
      <inkml:brushProperty name="color" value="#004F8B"/>
    </inkml:brush>
  </inkml:definitions>
  <inkml:trace contextRef="#ctx0" brushRef="#br0">10 53 692 0 0,'-3'4'3066'0'0,"-4"6"7080"0"0,15-9-5560 0 0,14-3-5004 0 0,26 1 611 0 0,0-2 0 0 0,0-2 0 0 0,47-12 0 0 0,-76 10-641 0 0,-15-4-5082 0 0,3-6-3882 0 0,-5 12 7246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32.648"/>
    </inkml:context>
    <inkml:brush xml:id="br0">
      <inkml:brushProperty name="width" value="0.025" units="cm"/>
      <inkml:brushProperty name="height" value="0.025" units="cm"/>
      <inkml:brushProperty name="color" value="#E71224"/>
    </inkml:brush>
  </inkml:definitions>
  <inkml:trace contextRef="#ctx0" brushRef="#br0">23 1 1620 0 0,'-1'0'224'0'0,"0"0"-1"0"0,0 0 1 0 0,1 0-1 0 0,-1 0 1 0 0,0 0-1 0 0,0 0 1 0 0,0 0-1 0 0,0 0 1 0 0,1 0-1 0 0,-1 1 1 0 0,0-1-1 0 0,0 0 1 0 0,1 1-1 0 0,-1-1 1 0 0,0 0-1 0 0,0 1 1 0 0,1-1-1 0 0,-1 1 1 0 0,0-1 0 0 0,1 1-1 0 0,-1-1 1 0 0,1 1-1 0 0,-1-1 1 0 0,0 1-1 0 0,1 0 1 0 0,0-1-1 0 0,-1 1 1 0 0,1 0-1 0 0,-1-1 1 0 0,1 1-1 0 0,0 0 1 0 0,-1 0-1 0 0,1 0 1 0 0,2 24 3628 0 0,-1-24-3809 0 0,-1 1 63 0 0,1 0 1 0 0,0 0-1 0 0,0 0 1 0 0,0 0-1 0 0,0 0 1 0 0,0 0-1 0 0,1 0 1 0 0,-1-1-1 0 0,1 1 1 0 0,-1-1-1 0 0,1 1 1 0 0,-1-1-1 0 0,1 1 1 0 0,0-1-1 0 0,0 0 1 0 0,0 0-1 0 0,-1 0 1 0 0,4 1 0 0 0,33 11 420 0 0,-37-13-486 0 0,2 1 6 0 0,70 11 562 0 0,-70-12-584 0 0,0 0 1 0 0,0 1-1 0 0,1-1 0 0 0,-1-1 1 0 0,0 1-1 0 0,0 0 0 0 0,0-1 1 0 0,0 0-1 0 0,0 1 0 0 0,0-1 1 0 0,0 0-1 0 0,0-1 1 0 0,0 1-1 0 0,0 0 0 0 0,-1-1 1 0 0,1 0-1 0 0,0 1 0 0 0,-1-1 1 0 0,0 0-1 0 0,1 0 1 0 0,1-3-1 0 0,-3 4-19 0 0,-1 1 0 0 0,1-1 0 0 0,-1 1 0 0 0,0-1 0 0 0,1 0 0 0 0,-1 1-1 0 0,0-1 1 0 0,0 0 0 0 0,0 1 0 0 0,1-1 0 0 0,-1 1 0 0 0,0-1 0 0 0,0 0 0 0 0,0 1 0 0 0,0-1 0 0 0,0 0 0 0 0,0 1 0 0 0,0-1 0 0 0,0 0 0 0 0,0 1 0 0 0,-1-1 0 0 0,1 0-1 0 0,0 1 1 0 0,0-1 0 0 0,0 0 0 0 0,-1 1 0 0 0,1-1 0 0 0,0 1 0 0 0,-1-1 0 0 0,0 0 0 0 0,-21-13 33 0 0,-29 5-171 0 0,44 9-198 0 0,-1 1 0 0 0,0 0 0 0 0,0 0-1 0 0,1 1 1 0 0,-1 0 0 0 0,-11 6 0 0 0,16-8-117 0 0,1 1 0 0 0,0 0-1 0 0,-1 0 1 0 0,1 0 0 0 0,0 0 0 0 0,0 1 0 0 0,0-1 0 0 0,0 1-1 0 0,0-1 1 0 0,0 1 0 0 0,0 0 0 0 0,0 0 0 0 0,1 0 0 0 0,-1 0-1 0 0,1 0 1 0 0,-1 0 0 0 0,1 0 0 0 0,0 0 0 0 0,0 0 0 0 0,0 1-1 0 0,0-1 1 0 0,0 0 0 0 0,1 1 0 0 0,-2 2 0 0 0,4 10-1703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3:57.300"/>
    </inkml:context>
    <inkml:brush xml:id="br0">
      <inkml:brushProperty name="width" value="0.025" units="cm"/>
      <inkml:brushProperty name="height" value="0.025" units="cm"/>
      <inkml:brushProperty name="color" value="#004F8B"/>
    </inkml:brush>
  </inkml:definitions>
  <inkml:trace contextRef="#ctx0" brushRef="#br0">11 3 1828 0 0,'-5'-2'9455'0'0,"1"7"-4057"0"0,2 18-2777 0 0,5 14-4978 0 0,-2-27 3733 0 0,43 226 35 0 0,-36-218-2202 0 0,1-23-2790 0 0,5-29-5782 0 0,-12 30 8007 0 0,7-18-2893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3:57.709"/>
    </inkml:context>
    <inkml:brush xml:id="br0">
      <inkml:brushProperty name="width" value="0.025" units="cm"/>
      <inkml:brushProperty name="height" value="0.025" units="cm"/>
      <inkml:brushProperty name="color" value="#004F8B"/>
    </inkml:brush>
  </inkml:definitions>
  <inkml:trace contextRef="#ctx0" brushRef="#br0">57 1 40 0 0,'2'2'10863'0'0,"2"4"-5957"0"0,12 13-3228 0 0,-3-1-1337 0 0,0 1 0 0 0,-2 0 0 0 0,0 0 0 0 0,-2 2 0 0 0,0-1 0 0 0,10 34 0 0 0,-19-53-312 0 0,8 20 323 0 0,-2 0 1 0 0,0 0-1 0 0,-2 0 0 0 0,0 1 0 0 0,-1 0 0 0 0,-2 0 1 0 0,0 22-1 0 0,-2-36-416 0 0,0 0-1 0 0,0 0 1 0 0,-1 1 0 0 0,0-1 0 0 0,0 0 0 0 0,-1-1-1 0 0,0 1 1 0 0,0 0 0 0 0,-5 8 0 0 0,4-11-331 0 0,0 0-1 0 0,1 0 1 0 0,-1-1 0 0 0,-1 1-1 0 0,1-1 1 0 0,-1 0 0 0 0,0 0 0 0 0,0-1-1 0 0,0 1 1 0 0,0-1 0 0 0,0 0-1 0 0,-1 0 1 0 0,-9 3 0 0 0,10-5-763 0 0,0 0 0 0 0,-1 0 1 0 0,1-1-1 0 0,0 0 0 0 0,-1 1 0 0 0,1-2 0 0 0,-1 1 1 0 0,1-1-1 0 0,-8-1 0 0 0,3 0-521 0 0,-14-1-1349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3:58.607"/>
    </inkml:context>
    <inkml:brush xml:id="br0">
      <inkml:brushProperty name="width" value="0.025" units="cm"/>
      <inkml:brushProperty name="height" value="0.025" units="cm"/>
      <inkml:brushProperty name="color" value="#004F8B"/>
    </inkml:brush>
  </inkml:definitions>
  <inkml:trace contextRef="#ctx0" brushRef="#br0">181 0 264 0 0,'-4'1'1352'0'0,"0"0"-1"0"0,1 0 1 0 0,-1 0 0 0 0,0 0 0 0 0,1-1-1 0 0,-1 0 1 0 0,0 1 0 0 0,-5-2 0 0 0,-21 4 3860 0 0,28-3-5177 0 0,0 1 0 0 0,0 0 1 0 0,0 0-1 0 0,0 0 0 0 0,0 0 0 0 0,1 0 0 0 0,-1 0 1 0 0,1 0-1 0 0,-1 1 0 0 0,1-1 0 0 0,-1 1 0 0 0,1-1 0 0 0,-1 1 1 0 0,1 0-1 0 0,-1 1 0 0 0,-11 19 217 0 0,2 1 0 0 0,0 0 0 0 0,1 0 0 0 0,1 1 0 0 0,2 0 0 0 0,0 1 0 0 0,2 0 0 0 0,0 0 0 0 0,2 0 1 0 0,0 37-1 0 0,2-44-348 0 0,2 0-1 0 0,0 0 1 0 0,1-1 0 0 0,0 1 0 0 0,2 0 0 0 0,0-1 0 0 0,1 1 0 0 0,1-1 0 0 0,0-1 0 0 0,1 1 0 0 0,1-1 0 0 0,1 0 0 0 0,0-1 0 0 0,1 0 0 0 0,17 20 0 0 0,-22-30-137 0 0,9 8-4721 0 0,3-5-6734 0 0,-13-7 9726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0.648"/>
    </inkml:context>
    <inkml:brush xml:id="br0">
      <inkml:brushProperty name="width" value="0.025" units="cm"/>
      <inkml:brushProperty name="height" value="0.025" units="cm"/>
      <inkml:brushProperty name="color" value="#004F8B"/>
    </inkml:brush>
  </inkml:definitions>
  <inkml:trace contextRef="#ctx0" brushRef="#br0">31 0 1948 0 0,'-5'9'8785'0'0,"2"1"-4129"0"0,-2 25-2783 0 0,1-4-1537 0 0,-1-8-224 0 0,1 0-1 0 0,2 1 0 0 0,0-1 1 0 0,1 1-1 0 0,3 26 0 0 0,1-9 10 0 0,2 0-1 0 0,15 62 1 0 0,-16-84-174 0 0,2-1 0 0 0,0 1 0 0 0,2-1 0 0 0,0-1 1 0 0,0 1-1 0 0,2-2 0 0 0,0 1 0 0 0,1-1 0 0 0,16 18 1 0 0,-26-33-217 0 0,0 0 0 0 0,1 0 0 0 0,-1 0 1 0 0,0-1-1 0 0,0 1 0 0 0,0 0 0 0 0,1-1 1 0 0,-1 1-1 0 0,0-1 0 0 0,1 1 0 0 0,-1-1 0 0 0,0 1 1 0 0,1-1-1 0 0,-1 0 0 0 0,0 0 0 0 0,1 0 1 0 0,-1 0-1 0 0,1 0 0 0 0,-1 0 0 0 0,0 0 1 0 0,1-1-1 0 0,-1 1 0 0 0,2-1 0 0 0,29-16-7425 0 0,-20 9 6068 0 0,3-1-163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1.293"/>
    </inkml:context>
    <inkml:brush xml:id="br0">
      <inkml:brushProperty name="width" value="0.025" units="cm"/>
      <inkml:brushProperty name="height" value="0.025" units="cm"/>
      <inkml:brushProperty name="color" value="#004F8B"/>
    </inkml:brush>
  </inkml:definitions>
  <inkml:trace contextRef="#ctx0" brushRef="#br0">242 8 1560 0 0,'-28'-1'8886'0'0,"-1"-2"-4574"0"0,-53 0-4581 0 0,75 3 371 0 0,0 1 1 0 0,1 0-1 0 0,-1 1 0 0 0,1-1 0 0 0,-13 6 1 0 0,18-7-91 0 0,0 1 0 0 0,0-1 0 0 0,0 0 0 0 0,0 1 1 0 0,0-1-1 0 0,0 1 0 0 0,0-1 0 0 0,0 1 0 0 0,0 0 1 0 0,0-1-1 0 0,1 1 0 0 0,-1 0 0 0 0,0-1 0 0 0,0 1 1 0 0,1 0-1 0 0,-1 0 0 0 0,0 0 0 0 0,1 0 0 0 0,-1 0 1 0 0,1 0-1 0 0,-1 0 0 0 0,1 0 0 0 0,-1 0 0 0 0,1 0 1 0 0,0 0-1 0 0,-1 2 0 0 0,2-1 4 0 0,-1-1 0 0 0,1 1 0 0 0,-1-1 0 0 0,1 0 0 0 0,0 1 0 0 0,-1-1 0 0 0,1 1 0 0 0,0-1 0 0 0,0 0 1 0 0,0 0-1 0 0,0 0 0 0 0,0 1 0 0 0,1-1 0 0 0,-1 0 0 0 0,0 0 0 0 0,2 0 0 0 0,7 6 31 0 0,-1-2 1 0 0,2 1-1 0 0,15 6 1 0 0,13 1-21 0 0,-19-6-46 0 0,0 1-1 0 0,28 14 1 0 0,-43-20 43 0 0,-1 1 1 0 0,1 0-1 0 0,0 1 1 0 0,-1-1-1 0 0,0 1 1 0 0,0 0-1 0 0,0 0 0 0 0,0 0 1 0 0,-1 0-1 0 0,1 1 1 0 0,-1 0-1 0 0,0-1 1 0 0,-1 1-1 0 0,4 6 1 0 0,-6-10 11 0 0,0 1 1 0 0,1-1 0 0 0,-1 0-1 0 0,0 0 1 0 0,0 1 0 0 0,1-1-1 0 0,-1 0 1 0 0,0 0 0 0 0,0 1-1 0 0,-1-1 1 0 0,1 0 0 0 0,0 0-1 0 0,0 1 1 0 0,-1-1 0 0 0,1 0-1 0 0,0 0 1 0 0,-1 0 0 0 0,1 0-1 0 0,-1 1 1 0 0,0-1 0 0 0,1 0-1 0 0,-1 0 1 0 0,-1 1 0 0 0,-1 1 12 0 0,0 0 0 0 0,0-1-1 0 0,0 1 1 0 0,0-1 0 0 0,0 0 0 0 0,0 0 0 0 0,-8 3 0 0 0,-2 0-15 0 0,-1 0 0 0 0,0-1 1 0 0,-16 3-1 0 0,-58 3-79 0 0,82-9-102 0 0,0-1 0 0 0,0 0 0 0 0,0 0 0 0 0,0-1 0 0 0,0 0 0 0 0,0 0 0 0 0,0 0-1 0 0,1-1 1 0 0,-1 0 0 0 0,0 0 0 0 0,1 0 0 0 0,-6-4 0 0 0,10 6-79 0 0,0-1 0 0 0,0 0 0 0 0,0 0 0 0 0,0 0 0 0 0,0 0 0 0 0,0 0 0 0 0,1 1 0 0 0,-1-1-1 0 0,0-1 1 0 0,1 1 0 0 0,-1 0 0 0 0,1 0 0 0 0,-1 0 0 0 0,1 0 0 0 0,0 0 0 0 0,-1 0 0 0 0,1-1 0 0 0,0 1 0 0 0,0 0 0 0 0,0 0 0 0 0,0 0-1 0 0,0-1 1 0 0,0 1 0 0 0,0 0 0 0 0,0 0 0 0 0,0-1 0 0 0,1 1 0 0 0,-1 0 0 0 0,0 0 0 0 0,1 0 0 0 0,-1 0 0 0 0,2-2 0 0 0,0-1-611 0 0,0 0 1 0 0,0 1 0 0 0,1-1 0 0 0,0 1 0 0 0,-1-1 0 0 0,1 1-1 0 0,6-5 1 0 0,2-1-648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1.691"/>
    </inkml:context>
    <inkml:brush xml:id="br0">
      <inkml:brushProperty name="width" value="0.025" units="cm"/>
      <inkml:brushProperty name="height" value="0.025" units="cm"/>
      <inkml:brushProperty name="color" value="#004F8B"/>
    </inkml:brush>
  </inkml:definitions>
  <inkml:trace contextRef="#ctx0" brushRef="#br0">0 1 1760 0 0,'2'4'1552'0'0,"0"0"0"0"0,0 1-1 0 0,-1-1 1 0 0,0 0 0 0 0,0 1 0 0 0,0-1-1 0 0,0 8 1 0 0,0 37 2180 0 0,-1-37-3621 0 0,-1 0 1 0 0,2 0-1 0 0,0 0 1 0 0,3 14-1 0 0,29 93-136 0 0,-31-170-14828 0 0,-2 36 12636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2.221"/>
    </inkml:context>
    <inkml:brush xml:id="br0">
      <inkml:brushProperty name="width" value="0.025" units="cm"/>
      <inkml:brushProperty name="height" value="0.025" units="cm"/>
      <inkml:brushProperty name="color" value="#004F8B"/>
    </inkml:brush>
  </inkml:definitions>
  <inkml:trace contextRef="#ctx0" brushRef="#br0">14 98 192 0 0,'-2'-13'6651'0'0,"11"-7"-2709"0"0,-9 20-3357 0 0,4-5-386 0 0,-1 1 0 0 0,1-1 0 0 0,-1 1 1 0 0,1 0-1 0 0,0 0 0 0 0,1 0 0 0 0,-1 1 1 0 0,1 0-1 0 0,0 0 0 0 0,-1 0 0 0 0,1 0 0 0 0,1 1 1 0 0,6-3-1 0 0,-5 2-70 0 0,-1 1 0 0 0,0 0 0 0 0,1 1 0 0 0,0-1 0 0 0,-1 1 0 0 0,8 0 0 0 0,-13 1-87 0 0,0 0 0 0 0,1 0 0 0 0,-1 0 0 0 0,0 0 0 0 0,1 0 0 0 0,-1 0 0 0 0,0 0 0 0 0,0 1 0 0 0,1-1 0 0 0,-1 0 0 0 0,0 1 0 0 0,0-1 0 0 0,1 1 0 0 0,-1 0 0 0 0,0-1 0 0 0,0 1 0 0 0,0 0 0 0 0,0-1 0 0 0,0 1 0 0 0,0 0 0 0 0,0 0 0 0 0,0 0 0 0 0,0 0 0 0 0,0 0 0 0 0,0 0 0 0 0,-1 0-1 0 0,1 0 1 0 0,0 2 0 0 0,0 0 7 0 0,-1 0-1 0 0,1 0 1 0 0,-1 0-1 0 0,0-1 1 0 0,0 1-1 0 0,0 0 0 0 0,0 0 1 0 0,-1 0-1 0 0,1 0 1 0 0,-1 0-1 0 0,1 0 0 0 0,-2 3 1 0 0,-3 6 56 0 0,0-1 0 0 0,0 1 0 0 0,-1-1 1 0 0,-14 21-1 0 0,10-19-59 0 0,-1 0 0 0 0,0-1 0 0 0,-1 0 0 0 0,0-1 0 0 0,0 0 0 0 0,-2-1 1 0 0,-26 16-1 0 0,40-26-47 0 0,0 0 1 0 0,0-1 0 0 0,1 1 0 0 0,-1 0-1 0 0,0 0 1 0 0,0-1 0 0 0,0 1-1 0 0,0 0 1 0 0,0 0 0 0 0,0-1 0 0 0,0 1-1 0 0,0 0 1 0 0,0 0 0 0 0,0-1 0 0 0,0 1-1 0 0,0 0 1 0 0,0 0 0 0 0,0-1-1 0 0,0 1 1 0 0,0 0 0 0 0,0 0 0 0 0,0-1-1 0 0,0 1 1 0 0,0 0 0 0 0,0 0-1 0 0,0 0 1 0 0,-1-1 0 0 0,1 1 0 0 0,0 0-1 0 0,0 0 1 0 0,0 0 0 0 0,0-1 0 0 0,0 1-1 0 0,-1 0 1 0 0,1 0 0 0 0,0 0-1 0 0,0 0 1 0 0,0-1 0 0 0,-1 1 0 0 0,1 0-1 0 0,0 0 1 0 0,0 0 0 0 0,-1 0 0 0 0,1 0-1 0 0,0 0 1 0 0,0 0 0 0 0,-1 0-1 0 0,1 0 1 0 0,0 0 0 0 0,0 0 0 0 0,-1 0-1 0 0,1 0 1 0 0,0 0 0 0 0,0 0-1 0 0,-1 0 1 0 0,1 0 0 0 0,0 0 0 0 0,0 0-1 0 0,-1 0 1 0 0,1 0 0 0 0,0 0 0 0 0,0 0-1 0 0,0 0 1 0 0,-1 1 0 0 0,1-1-1 0 0,0 0 1 0 0,-1 0 0 0 0,14-20-71 0 0,-10 17 66 0 0,1 1 0 0 0,-1-1 1 0 0,1 1-1 0 0,0-1 0 0 0,0 1 1 0 0,0 0-1 0 0,0 1 1 0 0,1-1-1 0 0,-1 1 0 0 0,0 0 1 0 0,1 0-1 0 0,-1 0 0 0 0,1 0 1 0 0,-1 1-1 0 0,1 0 0 0 0,4 0 1 0 0,-1 1-12 0 0,1 0 1 0 0,-1 0-1 0 0,0 1 1 0 0,1 0-1 0 0,-1 1 1 0 0,0 0-1 0 0,0 0 0 0 0,9 6 1 0 0,-1-2-32 0 0,8 3-6188 0 0,2 1-2088 0 0,-16-7 6405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2.643"/>
    </inkml:context>
    <inkml:brush xml:id="br0">
      <inkml:brushProperty name="width" value="0.025" units="cm"/>
      <inkml:brushProperty name="height" value="0.025" units="cm"/>
      <inkml:brushProperty name="color" value="#004F8B"/>
    </inkml:brush>
  </inkml:definitions>
  <inkml:trace contextRef="#ctx0" brushRef="#br0">3 1 3360 0 0,'-3'0'8387'0'0,"4"10"-3527"0"0,10 27-2382 0 0,19 44-3162 0 0,56 135 1071 0 0,-86-213-6146 0 0,-9-16 1267 0 0,-12-15-1429 0 0,10 17 4041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3.021"/>
    </inkml:context>
    <inkml:brush xml:id="br0">
      <inkml:brushProperty name="width" value="0.025" units="cm"/>
      <inkml:brushProperty name="height" value="0.025" units="cm"/>
      <inkml:brushProperty name="color" value="#004F8B"/>
    </inkml:brush>
  </inkml:definitions>
  <inkml:trace contextRef="#ctx0" brushRef="#br0">8 42 3924 0 0,'-7'0'5161'0'0,"48"-15"3512"0"0,8 11-8041 0 0,-7 1-464 0 0,-18 3-124 0 0,1-2-16 0 0,-1 2-28 0 0,3 0-28 0 0,-2-2-28 0 0,2 2-64 0 0,-3 0-124 0 0,1-2-248 0 0,-1 2-364 0 0,20-5-2449 0 0,-24 1 741 0 0,0 0-220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3.407"/>
    </inkml:context>
    <inkml:brush xml:id="br0">
      <inkml:brushProperty name="width" value="0.025" units="cm"/>
      <inkml:brushProperty name="height" value="0.025" units="cm"/>
      <inkml:brushProperty name="color" value="#004F8B"/>
    </inkml:brush>
  </inkml:definitions>
  <inkml:trace contextRef="#ctx0" brushRef="#br0">383 22 2260 0 0,'-116'-19'11922'0'0,"111"18"-11706"0"0,0 1 1 0 0,0-1-1 0 0,0 1 1 0 0,0 0-1 0 0,1 0 1 0 0,-1 0-1 0 0,0 1 0 0 0,0 0 1 0 0,0 0-1 0 0,0 0 1 0 0,1 0-1 0 0,-10 5 1 0 0,-122 48 687 0 0,109-40-716 0 0,26-13-187 0 0,1-1 0 0 0,0 0-1 0 0,0 0 1 0 0,0 0 0 0 0,0 0 0 0 0,-1 0-1 0 0,1 1 1 0 0,0-1 0 0 0,0 0 0 0 0,0 0 0 0 0,0 0-1 0 0,0 1 1 0 0,0-1 0 0 0,0 0 0 0 0,0 0-1 0 0,0 0 1 0 0,0 1 0 0 0,0-1 0 0 0,0 0 0 0 0,0 0-1 0 0,0 0 1 0 0,0 1 0 0 0,0-1 0 0 0,0 0 0 0 0,0 0-1 0 0,0 0 1 0 0,0 1 0 0 0,0-1 0 0 0,0 0-1 0 0,0 0 1 0 0,0 0 0 0 0,0 0 0 0 0,0 1 0 0 0,0-1-1 0 0,0 0 1 0 0,1 0 0 0 0,-1 0 0 0 0,0 0-1 0 0,0 1 1 0 0,0-1 0 0 0,0 0 0 0 0,0 0 0 0 0,1 0-1 0 0,6 6 3 0 0,0 0 0 0 0,1 0-1 0 0,0-1 1 0 0,0 0 0 0 0,0-1 0 0 0,0 0-1 0 0,1 0 1 0 0,0 0 0 0 0,-1-2 0 0 0,18 5-1 0 0,36 14-16 0 0,-49-15 21 0 0,1 1 0 0 0,-1 0-1 0 0,-1 1 1 0 0,15 12 0 0 0,-24-18 10 0 0,0 0 1 0 0,0 0 0 0 0,0 1-1 0 0,-1 0 1 0 0,1-1 0 0 0,-1 1 0 0 0,0 0-1 0 0,0 0 1 0 0,0 0 0 0 0,0 0-1 0 0,0 1 1 0 0,0-1 0 0 0,-1 0 0 0 0,0 1-1 0 0,0-1 1 0 0,0 1 0 0 0,0-1-1 0 0,0 1 1 0 0,-1 0 0 0 0,1-1 0 0 0,-1 1-1 0 0,-1 6 1 0 0,0-6 9 0 0,-1-1 1 0 0,1 1-1 0 0,-1-1 1 0 0,0 0-1 0 0,0 0 1 0 0,0 1-1 0 0,0-2 1 0 0,-1 1-1 0 0,1 0 1 0 0,-1 0-1 0 0,0-1 0 0 0,1 1 1 0 0,-1-1-1 0 0,-1 0 1 0 0,1 0-1 0 0,0 0 1 0 0,0-1-1 0 0,-7 3 1 0 0,-71 24 202 0 0,67-24-203 0 0,0 0-185 0 0,-58 14 352 0 0,67-17-478 0 0,-1 0 1 0 0,1-1-1 0 0,0 1 0 0 0,-1-1 0 0 0,1 0 0 0 0,-1-1 0 0 0,1 1 0 0 0,0-1 0 0 0,-1 0 0 0 0,-8-3 0 0 0,13 4 38 0 0,1-1 0 0 0,-1 1-1 0 0,0-1 1 0 0,0 1 0 0 0,0-1-1 0 0,1 1 1 0 0,-1-1 0 0 0,0 1-1 0 0,0-1 1 0 0,1 0-1 0 0,-1 1 1 0 0,1-1 0 0 0,-1 0-1 0 0,1 0 1 0 0,-1 0 0 0 0,1 1-1 0 0,-1-1 1 0 0,1 0 0 0 0,0 0-1 0 0,-1 0 1 0 0,1 0-1 0 0,0 0 1 0 0,0 1 0 0 0,0-1-1 0 0,-1 0 1 0 0,1 0 0 0 0,0 0-1 0 0,0 0 1 0 0,1 0 0 0 0,-1 0-1 0 0,0 0 1 0 0,0 0-1 0 0,0 0 1 0 0,0 0 0 0 0,1 1-1 0 0,-1-1 1 0 0,1 0 0 0 0,-1 0-1 0 0,0 0 1 0 0,1 0 0 0 0,16-25-5813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1.435"/>
    </inkml:context>
    <inkml:brush xml:id="br0">
      <inkml:brushProperty name="width" value="0.025" units="cm"/>
      <inkml:brushProperty name="height" value="0.025" units="cm"/>
      <inkml:brushProperty name="color" value="#E71224"/>
    </inkml:brush>
  </inkml:definitions>
  <inkml:trace contextRef="#ctx0" brushRef="#br0">1 20 1620 0 0,'8'-4'2450'0'0,"1"1"-1"0"0,0 0 1 0 0,0 1-1 0 0,17-3 1 0 0,41 3 1700 0 0,68 21-4937 0 0,-97-12 1754 0 0,-3-2-1179 0 0,0-1 0 0 0,1-1 0 0 0,-1-2 0 0 0,46-5 0 0 0,-70 1-3947 0 0,-16-2-142 0 0,-15-2-881 0 0,5 3 3030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33.495"/>
    </inkml:context>
    <inkml:brush xml:id="br0">
      <inkml:brushProperty name="width" value="0.025" units="cm"/>
      <inkml:brushProperty name="height" value="0.025" units="cm"/>
      <inkml:brushProperty name="color" value="#E71224"/>
    </inkml:brush>
  </inkml:definitions>
  <inkml:trace contextRef="#ctx0" brushRef="#br0">1 717 280 0 0,'4'12'8956'0'0,"8"-11"-3810"0"0,18-15-1849 0 0,-15 7-3332 0 0,17-7 42 0 0,0-1 1 0 0,-1-1-1 0 0,-1-1 1 0 0,-1-2-1 0 0,-1-1 1 0 0,0-1-1 0 0,-2-2 1 0 0,0 0-1 0 0,-2-2 1 0 0,0-1-1 0 0,-2-1 1 0 0,-1 0-1 0 0,29-51 1 0 0,-24 36 4 0 0,-3-1 0 0 0,-1-1 0 0 0,-3-1 0 0 0,-1-1-1 0 0,22-92 1 0 0,-52 181 157 0 0,5-23-158 0 0,1 1 1 0 0,-6 35-1 0 0,11-38 6 0 0,0 0 1 0 0,1 1-1 0 0,1-1 1 0 0,1 0-1 0 0,5 24 1 0 0,-5-33-10 0 0,1 0 1 0 0,-1-1 0 0 0,2 1-1 0 0,-1-1 1 0 0,1 0-1 0 0,0 0 1 0 0,1 0-1 0 0,-1-1 1 0 0,2 1-1 0 0,-1-1 1 0 0,1 0-1 0 0,12 11 1 0 0,-15-16-8 0 0,0 1 0 0 0,1-1 0 0 0,-1 0-1 0 0,1 0 1 0 0,0 0 0 0 0,-1 0 0 0 0,1-1 0 0 0,0 1 0 0 0,0-1-1 0 0,0 0 1 0 0,0 0 0 0 0,0-1 0 0 0,7 1 0 0 0,0 0-3 0 0,-7 0-3 0 0,0 0 0 0 0,0-1 0 0 0,-1 0-1 0 0,1 0 1 0 0,0 0 0 0 0,0-1 0 0 0,0 1 0 0 0,-1-1 0 0 0,1 0 0 0 0,0 0-1 0 0,-1 0 1 0 0,1 0 0 0 0,-1-1 0 0 0,1 1 0 0 0,-1-1 0 0 0,0 0-1 0 0,0 0 1 0 0,0 0 0 0 0,0 0 0 0 0,0-1 0 0 0,0 1 0 0 0,0-1 0 0 0,-1 0-1 0 0,1 0 1 0 0,-1 0 0 0 0,0 0 0 0 0,0 0 0 0 0,3-6 0 0 0,2-7-2 0 0,-1 1 1 0 0,0-1 0 0 0,-1 0 0 0 0,5-31 0 0 0,-7 30 7 0 0,4-13 11 0 0,-2-1-1 0 0,3-50 1 0 0,-25 125 49 0 0,9-6 40 0 0,2 1 0 0 0,-1 74 0 0 0,7-97-163 0 0,0-1 1 0 0,2 0-1 0 0,-1 1 1 0 0,2-1-1 0 0,0 0 1 0 0,1 0-1 0 0,0-1 1 0 0,2 1-1 0 0,-1-1 1 0 0,12 20-1 0 0,-16-33-125 0 0,-1 0-1 0 0,1 0 1 0 0,0 0-1 0 0,-1 0 0 0 0,1 0 1 0 0,0 0-1 0 0,0 0 1 0 0,0-1-1 0 0,0 1 1 0 0,0 0-1 0 0,0 0 0 0 0,0-1 1 0 0,0 1-1 0 0,0-1 1 0 0,0 1-1 0 0,2 0 1 0 0,0-1-767 0 0,-1 0 1 0 0,0 0 0 0 0,1 0 0 0 0,-1 0 0 0 0,0-1 0 0 0,0 1 0 0 0,1-1 0 0 0,-1 1 0 0 0,0-1 0 0 0,0 0 0 0 0,0 0 0 0 0,3-1 0 0 0,2-2-853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3.927"/>
    </inkml:context>
    <inkml:brush xml:id="br0">
      <inkml:brushProperty name="width" value="0.025" units="cm"/>
      <inkml:brushProperty name="height" value="0.025" units="cm"/>
      <inkml:brushProperty name="color" value="#004F8B"/>
    </inkml:brush>
  </inkml:definitions>
  <inkml:trace contextRef="#ctx0" brushRef="#br0">61 67 604 0 0,'6'-14'11658'0'0,"5"-1"-8189"0"0,-5 12-3189 0 0,61-26 946 0 0,-65 28-1198 0 0,0 0-1 0 0,0 0 1 0 0,0 0-1 0 0,1 1 1 0 0,-1-1-1 0 0,1 1 1 0 0,-1-1-1 0 0,0 1 1 0 0,1 0-1 0 0,-1 0 0 0 0,1 0 1 0 0,-1 0-1 0 0,0 1 1 0 0,1-1-1 0 0,-1 1 1 0 0,0-1-1 0 0,1 1 1 0 0,-1 0-1 0 0,0 0 1 0 0,0 0-1 0 0,0 0 1 0 0,1 0-1 0 0,-1 0 1 0 0,0 1-1 0 0,3 2 1 0 0,-4-2-9 0 0,1 0-1 0 0,-1 0 1 0 0,1 1 0 0 0,-1-1 0 0 0,0 1 0 0 0,0-1 0 0 0,0 1 0 0 0,0-1 0 0 0,0 1 0 0 0,-1-1 0 0 0,1 1-1 0 0,-1 0 1 0 0,1-1 0 0 0,-1 1 0 0 0,0 0 0 0 0,0 0 0 0 0,-1-1 0 0 0,1 1 0 0 0,0 0 0 0 0,-2 3-1 0 0,0-1 3 0 0,0-1-1 0 0,0 1 0 0 0,0 0 0 0 0,-1-1 1 0 0,0 0-1 0 0,0 1 0 0 0,0-1 0 0 0,-1 0 0 0 0,-7 6 1 0 0,-4 3 8 0 0,0-2 0 0 0,-1 0 0 0 0,-1 0 1 0 0,-25 11-1 0 0,21-12 7 0 0,13-5-19 0 0,-1-1 0 0 0,0 0-1 0 0,1 0 1 0 0,-1-1 0 0 0,-11 2 0 0 0,86-35-146 0 0,-27 23 35 0 0,0 2 1 0 0,0 1-1 0 0,49 2 0 0 0,-86 2-111 0 0,-1 0-1 0 0,1 0 1 0 0,-1 0-1 0 0,0 0 1 0 0,1 0-1 0 0,-1-1 0 0 0,0 1 1 0 0,1 0-1 0 0,-1-1 1 0 0,0 1-1 0 0,1-1 1 0 0,-1 1-1 0 0,0-1 1 0 0,0 0-1 0 0,2-1 1 0 0,-2 0-672 0 0,1 0 0 0 0,-1 0 1 0 0,1 0-1 0 0,-1 0 1 0 0,0-1-1 0 0,0 1 1 0 0,0 0-1 0 0,0-1 1 0 0,-1 1-1 0 0,1-1 1 0 0,0-3-1 0 0,0 2-52 0 0,2-7-1341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4.524"/>
    </inkml:context>
    <inkml:brush xml:id="br0">
      <inkml:brushProperty name="width" value="0.025" units="cm"/>
      <inkml:brushProperty name="height" value="0.025" units="cm"/>
      <inkml:brushProperty name="color" value="#004F8B"/>
    </inkml:brush>
  </inkml:definitions>
  <inkml:trace contextRef="#ctx0" brushRef="#br0">16 21 532 0 0,'-10'-6'10040'0'0,"13"1"-5187"0"0,29-1-1944 0 0,48 2-3295 0 0,-77 4 396 0 0,0 0 0 0 0,-1 1 0 0 0,1-1 0 0 0,0 1 0 0 0,-1-1 0 0 0,1 1 0 0 0,-1 0 0 0 0,1 0 0 0 0,-1 0 0 0 0,1 0 0 0 0,-1 0 0 0 0,1 0 0 0 0,-1 1 0 0 0,0-1 0 0 0,0 1 0 0 0,0 0 0 0 0,0-1 0 0 0,0 1 0 0 0,0 0 0 0 0,0 0 0 0 0,-1 0 0 0 0,1 1 0 0 0,-1-1 0 0 0,1 0 0 0 0,-1 1 0 0 0,0-1 0 0 0,0 1 0 0 0,0-1 0 0 0,0 1 0 0 0,0 2 0 0 0,-1-1-7 0 0,0-1 0 0 0,0 1 0 0 0,0 0 0 0 0,0 0 0 0 0,-1-1 0 0 0,0 1 0 0 0,0 0 0 0 0,0-1 0 0 0,0 1 0 0 0,0-1 0 0 0,-1 1 0 0 0,1-1 0 0 0,-1 0 0 0 0,0 1 0 0 0,0-1 0 0 0,-1 0 0 0 0,1 0 0 0 0,0-1 0 0 0,-1 1 0 0 0,0 0 0 0 0,-4 2 0 0 0,-3 4-1 0 0,-1 0 0 0 0,0-2 0 0 0,-1 1 0 0 0,1-1 0 0 0,-1-1 0 0 0,-1 0 0 0 0,1-1 0 0 0,-23 7 0 0 0,18-12-11 0 0,14-7-87 0 0,4 6 91 0 0,-1 0-1 0 0,1 0 0 0 0,0 0 1 0 0,0 0-1 0 0,0 0 1 0 0,0 0-1 0 0,0 0 1 0 0,0 1-1 0 0,0-1 0 0 0,0 0 1 0 0,1 1-1 0 0,-1-1 1 0 0,0 1-1 0 0,0-1 1 0 0,1 1-1 0 0,-1 0 0 0 0,0-1 1 0 0,0 1-1 0 0,1 0 1 0 0,-1 0-1 0 0,0 0 1 0 0,3 0-1 0 0,2 0 22 0 0,1 1 0 0 0,-1 1 1 0 0,1-1-1 0 0,-1 1 0 0 0,0 0 1 0 0,0 0-1 0 0,8 4 0 0 0,-6-2-481 0 0,0-1-1 0 0,1 0 1 0 0,0 0 0 0 0,11 2-1 0 0,-18-5 278 0 0,6 1-1509 0 0,0 0-1 0 0,1 0 1 0 0,-1-1-1 0 0,0 0 0 0 0,1-1 1 0 0,-1 1-1 0 0,16-5 1 0 0,-10 3-155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5.017"/>
    </inkml:context>
    <inkml:brush xml:id="br0">
      <inkml:brushProperty name="width" value="0.025" units="cm"/>
      <inkml:brushProperty name="height" value="0.025" units="cm"/>
      <inkml:brushProperty name="color" value="#004F8B"/>
    </inkml:brush>
  </inkml:definitions>
  <inkml:trace contextRef="#ctx0" brushRef="#br0">15 7 864 0 0,'-7'-2'4697'0'0,"0"-2"6524"0"0,65 46-8777 0 0,11 81-1208 0 0,-57-77-912 0 0,-7-19-196 0 0,-2-3 12 0 0,1 0 4 0 0,-4 1 20 0 0,-12 78 800 0 0,-22-28-356 0 0,19-51-536 0 0,-31 31-2040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4:05.790"/>
    </inkml:context>
    <inkml:brush xml:id="br0">
      <inkml:brushProperty name="width" value="0.025" units="cm"/>
      <inkml:brushProperty name="height" value="0.025" units="cm"/>
      <inkml:brushProperty name="color" value="#004F8B"/>
    </inkml:brush>
  </inkml:definitions>
  <inkml:trace contextRef="#ctx0" brushRef="#br0">51 60 336 0 0,'-2'-8'12462'0'0,"2"0"-8641"0"0,7 4-3561 0 0,50-26 422 0 0,-53 28-680 0 0,-1 0-1 0 0,1 1 0 0 0,-1 0 1 0 0,1 0-1 0 0,0 0 0 0 0,-1 0 0 0 0,1 1 1 0 0,0 0-1 0 0,0-1 0 0 0,-1 1 1 0 0,1 1-1 0 0,0-1 0 0 0,0 0 1 0 0,4 2-1 0 0,-6-1 6 0 0,0 0 0 0 0,0 0 1 0 0,0 1-1 0 0,0-1 0 0 0,0 1 0 0 0,-1-1 1 0 0,1 1-1 0 0,0 0 0 0 0,-1-1 0 0 0,1 1 0 0 0,-1 0 1 0 0,0 0-1 0 0,0 0 0 0 0,0 0 0 0 0,0 0 1 0 0,0 0-1 0 0,0 1 0 0 0,0-1 0 0 0,-1 0 1 0 0,1 0-1 0 0,-1 1 0 0 0,1-1 0 0 0,-1 0 0 0 0,0 1 1 0 0,0-1-1 0 0,0 0 0 0 0,0 1 0 0 0,-1-1 1 0 0,1 0-1 0 0,-1 0 0 0 0,1 1 0 0 0,-1-1 0 0 0,-1 3 1 0 0,0 4 20 0 0,-1 0 1 0 0,0 0-1 0 0,-1 0 0 0 0,0 0 1 0 0,0 0-1 0 0,-11 14 1 0 0,7-13-12 0 0,0-1 0 0 0,-1 0 0 0 0,0 0 1 0 0,-1 0-1 0 0,0-1 0 0 0,0-1 0 0 0,-1 1 1 0 0,0-2-1 0 0,0 0 0 0 0,-1 0 0 0 0,0-1 0 0 0,-18 6 1 0 0,19-12-22 0 0,18-7-28 0 0,19-7-20 0 0,-23 15 51 0 0,0-1-1 0 0,0 1 1 0 0,0-1 0 0 0,0 1-1 0 0,0 0 1 0 0,-1 0-1 0 0,1 0 1 0 0,0 1-1 0 0,0-1 1 0 0,0 1-1 0 0,0-1 1 0 0,-1 1-1 0 0,1 0 1 0 0,0 0 0 0 0,0 0-1 0 0,4 3 1 0 0,36 33 39 0 0,-39-32-49 0 0,1 0-1 0 0,0 0 1 0 0,0 0-1 0 0,0-1 1 0 0,1 0-1 0 0,0 0 1 0 0,-1-1-1 0 0,1 1 1 0 0,8 2-1 0 0,-13-5-109 0 0,0-1 1 0 0,0 0-1 0 0,-1 0 1 0 0,1 1-1 0 0,0-1 1 0 0,0 0-1 0 0,0 0 0 0 0,0 0 1 0 0,0 0-1 0 0,-1 0 1 0 0,1 0-1 0 0,0 0 1 0 0,0 0-1 0 0,0-1 0 0 0,0 1 1 0 0,0 0-1 0 0,-1 0 1 0 0,1-1-1 0 0,0 1 1 0 0,1-1-1 0 0,-2 0-331 0 0,1 1 1 0 0,-1-1-1 0 0,1 0 1 0 0,-1 0-1 0 0,1 1 1 0 0,-1-1-1 0 0,0 0 1 0 0,1 0-1 0 0,-1 0 1 0 0,0 1-1 0 0,0-1 1 0 0,0 0-1 0 0,1 0 1 0 0,-1 0-1 0 0,0 0 1 0 0,0 0-1 0 0,0 1 1 0 0,0-1-1 0 0,0 0 1 0 0,-1 0-1 0 0,1 0 1 0 0,0 0-1 0 0,0 0 1 0 0,-1 1-1 0 0,1-1 1 0 0,-1-1-1 0 0,-3-4-2414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03.464"/>
    </inkml:context>
    <inkml:brush xml:id="br0">
      <inkml:brushProperty name="width" value="0.025" units="cm"/>
      <inkml:brushProperty name="height" value="0.025" units="cm"/>
      <inkml:brushProperty name="color" value="#004F8B"/>
    </inkml:brush>
  </inkml:definitions>
  <inkml:trace contextRef="#ctx0" brushRef="#br0">1 26 1500 0 0,'5'-23'13252'0'0,"-5"21"-9819"0"0,2 6-1674 0 0,0 4-1824 0 0,3 15 848 0 0,-1-1 0 0 0,-2 1 0 0 0,1 30 0 0 0,6 46 1821 0 0,1-34-1284 0 0,12 51-1761 0 0,-22-116 328 0 0,0 0 0 0 0,0 0-1 0 0,0 1 1 0 0,0-1-1 0 0,0 0 1 0 0,0 0-1 0 0,0 1 1 0 0,0-1 0 0 0,0 0-1 0 0,0 0 1 0 0,1 0-1 0 0,-1 1 1 0 0,0-1 0 0 0,0 0-1 0 0,0 0 1 0 0,0 0-1 0 0,0 0 1 0 0,1 1-1 0 0,-1-1 1 0 0,0 0 0 0 0,0 0-1 0 0,0 0 1 0 0,0 0-1 0 0,1 0 1 0 0,-1 0 0 0 0,0 0-1 0 0,0 1 1 0 0,0-1-1 0 0,1 0 1 0 0,-1 0-1 0 0,0 0 1 0 0,0 0 0 0 0,0 0-1 0 0,1 0 1 0 0,-1 0-1 0 0,0 0 1 0 0,0 0 0 0 0,1 0-1 0 0,-1 0 1 0 0,0 0-1 0 0,0 0 1 0 0,0 0-1 0 0,1 0 1 0 0,-1 0 0 0 0,0-1-1 0 0,0 1 1 0 0,0 0-1 0 0,1 0 1 0 0,-1 0 0 0 0,0 0-1 0 0,13-14-4022 0 0,8-21-3140 0 0,5-8-114 0 0,-14 27 5698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03.939"/>
    </inkml:context>
    <inkml:brush xml:id="br0">
      <inkml:brushProperty name="width" value="0.025" units="cm"/>
      <inkml:brushProperty name="height" value="0.025" units="cm"/>
      <inkml:brushProperty name="color" value="#004F8B"/>
    </inkml:brush>
  </inkml:definitions>
  <inkml:trace contextRef="#ctx0" brushRef="#br0">47 84 756 0 0,'0'-2'727'0'0,"1"0"0"0"0,-1 0 1 0 0,0 1-1 0 0,0-1 0 0 0,-1 0 0 0 0,1 0 0 0 0,0 0 0 0 0,0 1 0 0 0,-1-1 1 0 0,1 0-1 0 0,-1 0 0 0 0,0 1 0 0 0,0-1 0 0 0,1 0 0 0 0,-1 1 0 0 0,0-1 1 0 0,0 0-1 0 0,0 1 0 0 0,-1 0 0 0 0,0-2 0 0 0,1 3-655 0 0,0 0-1 0 0,0 0 1 0 0,1 0 0 0 0,-1 0-1 0 0,0 1 1 0 0,0-1 0 0 0,0 0-1 0 0,1 1 1 0 0,-1-1 0 0 0,0 0-1 0 0,0 1 1 0 0,1-1 0 0 0,-1 1-1 0 0,0-1 1 0 0,1 1 0 0 0,-1-1-1 0 0,1 1 1 0 0,-1 0 0 0 0,1-1-1 0 0,-1 1 1 0 0,1 0 0 0 0,-1-1-1 0 0,1 1 1 0 0,-1 0 0 0 0,1-1-1 0 0,0 1 1 0 0,-1 0 0 0 0,1 0-1 0 0,0 0 1 0 0,0-1 0 0 0,0 1-1 0 0,0 0 1 0 0,0 1-1 0 0,-9 33 145 0 0,9-32-62 0 0,-3 16 333 0 0,1-1 1 0 0,1 1 0 0 0,0 0 0 0 0,4 26-1 0 0,-3-38-229 0 0,1 0 0 0 0,0 1-1 0 0,1-1 1 0 0,-1 0 0 0 0,1 0-1 0 0,1 0 1 0 0,-1 0 0 0 0,1 0-1 0 0,0 0 1 0 0,1-1 0 0 0,0 1-1 0 0,0-1 1 0 0,9 10 0 0 0,-10-13-168 0 0,0-1 0 0 0,0 0 0 0 0,0 0 1 0 0,0-1-1 0 0,0 1 0 0 0,1-1 0 0 0,-1 0 1 0 0,0 1-1 0 0,1-1 0 0 0,-1-1 0 0 0,1 1 0 0 0,0-1 1 0 0,-1 1-1 0 0,1-1 0 0 0,-1 0 0 0 0,1 0 1 0 0,0 0-1 0 0,-1-1 0 0 0,1 0 0 0 0,-1 1 1 0 0,1-1-1 0 0,-1 0 0 0 0,1-1 0 0 0,-1 1 1 0 0,0 0-1 0 0,1-1 0 0 0,-1 0 0 0 0,0 0 1 0 0,0 0-1 0 0,0 0 0 0 0,0 0 0 0 0,3-5 0 0 0,1 1-16 0 0,-1 1-1 0 0,1-1 0 0 0,-2-1 1 0 0,1 1-1 0 0,-1-1 0 0 0,0 0 1 0 0,0 0-1 0 0,-1-1 0 0 0,0 1 1 0 0,0-1-1 0 0,-1 0 0 0 0,4-13 1 0 0,-6 12 4 0 0,0-1 0 0 0,-1 1 0 0 0,0 0 1 0 0,-1 0-1 0 0,0-1 0 0 0,0 1 0 0 0,-1 0 0 0 0,0 0 1 0 0,-1 0-1 0 0,0 0 0 0 0,0 1 0 0 0,-1-1 1 0 0,0 1-1 0 0,-10-15 0 0 0,10 18-125 0 0,1 0 0 0 0,-1 0 0 0 0,0 0-1 0 0,0 0 1 0 0,-1 1 0 0 0,0-1 0 0 0,0 1 0 0 0,0 0-1 0 0,0 1 1 0 0,0-1 0 0 0,-1 1 0 0 0,1 0 0 0 0,-1 1-1 0 0,0-1 1 0 0,0 1 0 0 0,0 0 0 0 0,0 0 0 0 0,0 1-1 0 0,0 0 1 0 0,-1 0 0 0 0,1 1 0 0 0,0-1 0 0 0,-8 2-1 0 0,12-1-454 0 0,0 0 0 0 0,-1 1 0 0 0,1 0 0 0 0,0-1 0 0 0,-1 1 0 0 0,1 0 0 0 0,0 0 0 0 0,0 0 0 0 0,0 1 0 0 0,0-1 0 0 0,0 0 0 0 0,0 1 0 0 0,0 0 0 0 0,0-1 0 0 0,1 1 0 0 0,-1 0 0 0 0,0 0 0 0 0,1 0 0 0 0,0 0 0 0 0,-1 0 0 0 0,1 0 0 0 0,0 0 0 0 0,-1 3 0 0 0,-1 2-1026 0 0,1-1-1 0 0,0 1 0 0 0,1-1 0 0 0,0 1 0 0 0,0 0 1 0 0,0-1-1 0 0,1 9 0 0 0,0 8-1390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12.805"/>
    </inkml:context>
    <inkml:brush xml:id="br0">
      <inkml:brushProperty name="width" value="0.025" units="cm"/>
      <inkml:brushProperty name="height" value="0.025" units="cm"/>
      <inkml:brushProperty name="color" value="#004F8B"/>
    </inkml:brush>
  </inkml:definitions>
  <inkml:trace contextRef="#ctx0" brushRef="#br0">0 0 1008 0 0,'23'27'9308'0'0,"3"3"-3611"0"0,-4-5-3531 0 0,-9-10-2049 0 0,-18-23 193 0 0,4 7-310 0 0,1-1-1 0 0,-1 1 1 0 0,1 0 0 0 0,-1 0 0 0 0,1 0 0 0 0,-1 0 0 0 0,0 0 0 0 0,0 0 0 0 0,1 1 0 0 0,-1-1-1 0 0,0 0 1 0 0,0 0 0 0 0,0 0 0 0 0,0 1 0 0 0,0-1 0 0 0,0 1 0 0 0,0-1 0 0 0,0 0-1 0 0,0 1 1 0 0,0 0 0 0 0,-1-1 0 0 0,1 1 0 0 0,0 0 0 0 0,0-1 0 0 0,0 1 0 0 0,-1 0 0 0 0,1 0-1 0 0,0 0 1 0 0,0 0 0 0 0,0 0 0 0 0,0 1 0 0 0,-1-1 0 0 0,1 0 0 0 0,0 0 0 0 0,0 1-1 0 0,0-1 1 0 0,0 1 0 0 0,0-1 0 0 0,0 1 0 0 0,0-1 0 0 0,0 1 0 0 0,0 0 0 0 0,0-1 0 0 0,0 1-1 0 0,0 0 1 0 0,0 0 0 0 0,0 0 0 0 0,0 0 0 0 0,1-1 0 0 0,-1 1 0 0 0,0 0 0 0 0,1 0 0 0 0,-1 1-1 0 0,0 0 1 0 0,0 0 15 0 0,0 0-1 0 0,0 0 1 0 0,0 0-1 0 0,1 1 1 0 0,-1-1-1 0 0,1 0 1 0 0,-1 0-1 0 0,1 1 1 0 0,0-1-1 0 0,0 0 1 0 0,0 0-1 0 0,0 1 1 0 0,0-1-1 0 0,0 0 0 0 0,1 1 1 0 0,-1-1-1 0 0,1 0 1 0 0,-1 0-1 0 0,1 0 1 0 0,0 1-1 0 0,0-1 1 0 0,0 0-1 0 0,0 0 1 0 0,0 0-1 0 0,1 0 1 0 0,-1-1-1 0 0,1 1 1 0 0,-1 0-1 0 0,3 1 1 0 0,-4-2-9 0 0,1 0 1 0 0,0-1 0 0 0,-1 1-1 0 0,1-1 1 0 0,0 1-1 0 0,0-1 1 0 0,-1 1 0 0 0,1-1-1 0 0,0 1 1 0 0,0-1-1 0 0,0 0 1 0 0,0 1 0 0 0,0-1-1 0 0,0 0 1 0 0,0 0-1 0 0,-1 0 1 0 0,1 0 0 0 0,0 0-1 0 0,0 0 1 0 0,1 0 0 0 0,3-12 319 0 0,-7-8-1659 0 0,-4 3-3508 0 0,4-1-3058 0 0,4 13 5417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13.610"/>
    </inkml:context>
    <inkml:brush xml:id="br0">
      <inkml:brushProperty name="width" value="0.025" units="cm"/>
      <inkml:brushProperty name="height" value="0.025" units="cm"/>
      <inkml:brushProperty name="color" value="#004F8B"/>
    </inkml:brush>
  </inkml:definitions>
  <inkml:trace contextRef="#ctx0" brushRef="#br0">1 9 1092 0 0,'5'-6'11811'0'0,"8"3"-7744"0"0,19 5-5159 0 0,-22-1 2302 0 0,194-4-204 0 0,-203 4-998 0 0,-1-1 1 0 0,1 0 0 0 0,0 1-1 0 0,0-1 1 0 0,0 0-1 0 0,0 1 1 0 0,-1-1 0 0 0,1 1-1 0 0,0-1 1 0 0,-1 1 0 0 0,1 0-1 0 0,0-1 1 0 0,-1 1-1 0 0,1-1 1 0 0,-1 1 0 0 0,1 0-1 0 0,-1 0 1 0 0,1-1 0 0 0,-1 1-1 0 0,1 0 1 0 0,-1 0-1 0 0,0 0 1 0 0,1 0 0 0 0,-1-1-1 0 0,0 1 1 0 0,0 0 0 0 0,0 0-1 0 0,0 0 1 0 0,0 0-1 0 0,0 0 1 0 0,0 0 0 0 0,0 0-1 0 0,0 0 1 0 0,0-1 0 0 0,0 1-1 0 0,0 0 1 0 0,-1 0-1 0 0,1 0 1 0 0,0 0 0 0 0,-1-1-1 0 0,0 2 1 0 0,-13 47 96 0 0,11-42-68 0 0,-7 24 274 0 0,2 0 0 0 0,0 1 1 0 0,3 0-1 0 0,0 1 0 0 0,2-1 0 0 0,3 65 1 0 0,7-35-540 0 0,-7-73-3252 0 0,-2 0 0 0 0,1 0 0 0 0,-2 0-1 0 0,-6-20 1 0 0,5 22 1432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14.002"/>
    </inkml:context>
    <inkml:brush xml:id="br0">
      <inkml:brushProperty name="width" value="0.025" units="cm"/>
      <inkml:brushProperty name="height" value="0.025" units="cm"/>
      <inkml:brushProperty name="color" value="#004F8B"/>
    </inkml:brush>
  </inkml:definitions>
  <inkml:trace contextRef="#ctx0" brushRef="#br0">7 0 1488 0 0,'0'0'259'0'0,"0"0"0"0"0,0 0-1 0 0,-1 0 1 0 0,1 0 0 0 0,0 0 0 0 0,-1 0-1 0 0,1 0 1 0 0,0 0 0 0 0,0 0-1 0 0,-1 0 1 0 0,1 1 0 0 0,0-1 0 0 0,0 0-1 0 0,-1 0 1 0 0,1 0 0 0 0,0 0 0 0 0,0 0-1 0 0,-1 1 1 0 0,1-1 0 0 0,0 0 0 0 0,0 0-1 0 0,0 0 1 0 0,-1 1 0 0 0,1-1-1 0 0,0 0 1 0 0,0 0 0 0 0,0 1 0 0 0,0-1-1 0 0,0 0 1 0 0,-1 0 0 0 0,1 1 0 0 0,0-1-1 0 0,0 0 1 0 0,0 0 0 0 0,0 1 0 0 0,0-1-1 0 0,0 0 1 0 0,0 0 0 0 0,0 1-1 0 0,0-1 1 0 0,0 0 0 0 0,0 1 0 0 0,0-1-1 0 0,0 0 1 0 0,0 0 0 0 0,0 1 0 0 0,1-1-1 0 0,-1 0 1 0 0,16 7 2960 0 0,23-1-3092 0 0,-4-5-223 0 0,58-3 766 0 0,-34-8-5298 0 0,-48 4-4708 0 0,-3 8 5746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14.695"/>
    </inkml:context>
    <inkml:brush xml:id="br0">
      <inkml:brushProperty name="width" value="0.025" units="cm"/>
      <inkml:brushProperty name="height" value="0.025" units="cm"/>
      <inkml:brushProperty name="color" value="#004F8B"/>
    </inkml:brush>
  </inkml:definitions>
  <inkml:trace contextRef="#ctx0" brushRef="#br0">0 64 920 0 0,'0'-2'914'0'0,"1"0"0"0"0,-1 0 0 0 0,0-1 0 0 0,1 1 0 0 0,-1 0 1 0 0,1 0-1 0 0,-1 0 0 0 0,1 0 0 0 0,0 0 0 0 0,0 1 0 0 0,0-1 0 0 0,0 0 0 0 0,3-3 0 0 0,25-17 2197 0 0,-26 20-3091 0 0,1 1-1 0 0,0-1 1 0 0,0 1-1 0 0,1 0 1 0 0,-1 0 0 0 0,0 0-1 0 0,0 0 1 0 0,0 1-1 0 0,1 0 1 0 0,-1 0-1 0 0,0 0 1 0 0,1 0-1 0 0,-1 0 1 0 0,0 1-1 0 0,6 1 1 0 0,-5 1 48 0 0,0 1 1 0 0,0-1-1 0 0,0 1 0 0 0,0 0 0 0 0,-1 0 1 0 0,0 0-1 0 0,1 1 0 0 0,-1-1 1 0 0,-1 1-1 0 0,1 0 0 0 0,2 6 0 0 0,-2-5-30 0 0,0 0 0 0 0,1 0-1 0 0,-1 0 1 0 0,1-1-1 0 0,0 0 1 0 0,10 8 0 0 0,-13-12-40 0 0,-1-1 1 0 0,0 1-1 0 0,1-1 0 0 0,-1 0 1 0 0,0 0-1 0 0,1 0 1 0 0,-1 1-1 0 0,1-1 1 0 0,-1-1-1 0 0,0 1 0 0 0,1 0 1 0 0,-1 0-1 0 0,0 0 1 0 0,1-1-1 0 0,-1 1 1 0 0,0-1-1 0 0,1 1 1 0 0,-1-1-1 0 0,0 1 0 0 0,0-1 1 0 0,0 0-1 0 0,1 1 1 0 0,-1-1-1 0 0,0 0 1 0 0,0 0-1 0 0,0 0 0 0 0,0 0 1 0 0,0 0-1 0 0,-1 0 1 0 0,1 0-1 0 0,0 0 1 0 0,0-1-1 0 0,-1 1 1 0 0,1 0-1 0 0,0-2 0 0 0,2-2-211 0 0,1-1-1 0 0,-1 0 0 0 0,0-1 0 0 0,-1 1 1 0 0,4-12-1 0 0,-11-9-4486 0 0,5 27 4511 0 0,0-1 0 0 0,-1 1 0 0 0,1-1 0 0 0,0 1 0 0 0,0-1 0 0 0,0 1 0 0 0,-1 0 0 0 0,1-1 0 0 0,0 1 0 0 0,-1 0 0 0 0,1-1 0 0 0,0 1 0 0 0,-1 0 0 0 0,1-1 0 0 0,0 1 0 0 0,-1 0 0 0 0,1 0 0 0 0,-1-1-1 0 0,1 1 1 0 0,0 0 0 0 0,-1 0 0 0 0,1 0 0 0 0,-1-1 0 0 0,1 1 0 0 0,-1 0 0 0 0,1 0 0 0 0,-1 0 0 0 0,1 0 0 0 0,0 0 0 0 0,-1 0 0 0 0,1 0 0 0 0,-1 0 0 0 0,1 0 0 0 0,-1 0 0 0 0,1 0 0 0 0,-1 1 0 0 0,1-1 0 0 0,-1 0 0 0 0,1 0 0 0 0,0 0 0 0 0,-1 0 0 0 0,1 1 0 0 0,-1-1 0 0 0,1 0 0 0 0,0 1 0 0 0,-1-1 0 0 0,1 0 0 0 0,0 1 0 0 0,-1-1 0 0 0,1 0 0 0 0,0 1 0 0 0,-1-1 0 0 0,1 0 0 0 0,0 1 0 0 0,-5 6-1316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34.263"/>
    </inkml:context>
    <inkml:brush xml:id="br0">
      <inkml:brushProperty name="width" value="0.025" units="cm"/>
      <inkml:brushProperty name="height" value="0.025" units="cm"/>
      <inkml:brushProperty name="color" value="#E71224"/>
    </inkml:brush>
  </inkml:definitions>
  <inkml:trace contextRef="#ctx0" brushRef="#br0">30 173 3684 0 0,'0'0'2263'0'0,"-3"8"5053"0"0,-6 30-5237 0 0,6-21-1575 0 0,1 1 0 0 0,1-1 0 0 0,3 34-1 0 0,-1-8 26 0 0,31-134-210 0 0,-24 57-315 0 0,2-1 0 0 0,1 2 0 0 0,1-1 0 0 0,2 2 1 0 0,29-51-1 0 0,-42 82-4 0 0,0-1 0 0 0,0 1 0 0 0,-1-1 0 0 0,1 1 0 0 0,0-1 0 0 0,1 1 0 0 0,-1 0 0 0 0,0-1 1 0 0,0 1-1 0 0,0 0 0 0 0,1 0 0 0 0,-1 0 0 0 0,1 0 0 0 0,-1 0 0 0 0,1 0 0 0 0,-1 1 0 0 0,1-1 0 0 0,-1 0 1 0 0,3 0-1 0 0,-3 1 0 0 0,0 0 0 0 0,0 1 0 0 0,0-1 0 0 0,0 0 1 0 0,0 0-1 0 0,0 1 0 0 0,0-1 0 0 0,0 1 0 0 0,0-1 1 0 0,0 1-1 0 0,0-1 0 0 0,0 1 0 0 0,0 0 0 0 0,-1-1 1 0 0,1 1-1 0 0,0 0 0 0 0,0 0 0 0 0,-1-1 0 0 0,1 1 0 0 0,0 0 1 0 0,-1 0-1 0 0,1 1 0 0 0,3 5 1 0 0,-1-1-1 0 0,-1 1 1 0 0,1-1-1 0 0,-1 1 1 0 0,0 0-1 0 0,-1 0 1 0 0,1 10-1 0 0,1 235 726 0 0,-4-234 61 0 0,1-33-764 0 0,-2 0 0 0 0,1-1 1 0 0,-2 1-1 0 0,0 0 0 0 0,-1 0 0 0 0,-1 0 0 0 0,-6-14 0 0 0,8 23-12 0 0,1 0-1 0 0,-1 0 0 0 0,0 1 1 0 0,0-1-1 0 0,0 1 0 0 0,-1 0 1 0 0,0 0-1 0 0,0 0 0 0 0,0 0 1 0 0,-1 1-1 0 0,0-1 0 0 0,1 1 1 0 0,-1 0-1 0 0,-1 1 0 0 0,1-1 1 0 0,-1 1-1 0 0,1 0 0 0 0,-1 1 1 0 0,-10-4-1 0 0,-32 7 5 0 0,46-1-227 0 0,0 0 1 0 0,0 0-1 0 0,0 1 0 0 0,0-1 0 0 0,-1 1 1 0 0,1-1-1 0 0,0 1 0 0 0,0 0 0 0 0,1 0 1 0 0,-1 0-1 0 0,0 0 0 0 0,0 0 1 0 0,0 1-1 0 0,1-1 0 0 0,-1 0 0 0 0,0 1 1 0 0,1-1-1 0 0,-1 1 0 0 0,-1 3 0 0 0,3-5-30 0 0,0 0-1 0 0,0 1 0 0 0,0-1 0 0 0,0 0 1 0 0,0 1-1 0 0,0-1 0 0 0,0 0 0 0 0,0 0 1 0 0,0 1-1 0 0,0-1 0 0 0,0 0 0 0 0,0 1 1 0 0,0-1-1 0 0,0 0 0 0 0,0 0 0 0 0,0 1 0 0 0,1-1 1 0 0,-1 0-1 0 0,0 0 0 0 0,0 1 0 0 0,0-1 1 0 0,1 0-1 0 0,-1 0 0 0 0,0 1 0 0 0,0-1 1 0 0,0 0-1 0 0,1 0 0 0 0,-1 0 0 0 0,0 0 0 0 0,0 0 1 0 0,1 1-1 0 0,-1-1 0 0 0,0 0 0 0 0,1 0 1 0 0,-1 0-1 0 0,0 0 0 0 0,0 0 0 0 0,1 0 1 0 0,-1 0-1 0 0,0 0 0 0 0,1 0 0 0 0,-1 0 1 0 0,0 0-1 0 0,1 0 0 0 0,3 1-1640 0 0,3 1-255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15.255"/>
    </inkml:context>
    <inkml:brush xml:id="br0">
      <inkml:brushProperty name="width" value="0.025" units="cm"/>
      <inkml:brushProperty name="height" value="0.025" units="cm"/>
      <inkml:brushProperty name="color" value="#004F8B"/>
    </inkml:brush>
  </inkml:definitions>
  <inkml:trace contextRef="#ctx0" brushRef="#br0">1 120 480 0 0,'7'-39'11059'0'0,"13"5"-7572"0"0,-19 32-3427 0 0,0 1 0 0 0,1-1 0 0 0,-1 1 0 0 0,1 0 0 0 0,-1 0 0 0 0,1-1 0 0 0,-1 1 0 0 0,1 0 0 0 0,0 1 0 0 0,-1-1-1 0 0,1 0 1 0 0,0 0 0 0 0,0 1 0 0 0,-1-1 0 0 0,1 1 0 0 0,0-1 0 0 0,0 1 0 0 0,0 0 0 0 0,0 0 0 0 0,0 0 0 0 0,0 0 0 0 0,0 0 0 0 0,0 0 0 0 0,-1 1 0 0 0,1-1 0 0 0,0 1 0 0 0,0-1 0 0 0,0 1 0 0 0,0 0 0 0 0,-1-1 0 0 0,1 1 0 0 0,0 0 0 0 0,-1 0-1 0 0,1 0 1 0 0,-1 0 0 0 0,1 1 0 0 0,-1-1 0 0 0,3 3 0 0 0,6 2 18 0 0,0 0-1 0 0,0-1 0 0 0,1 0 1 0 0,0-1-1 0 0,0 0 1 0 0,0-1-1 0 0,0 0 0 0 0,0-1 1 0 0,1 0-1 0 0,-1 0 1 0 0,1-2-1 0 0,12 1 0 0 0,-23-1-87 0 0,-1 0-1 0 0,1 0 1 0 0,0 0 0 0 0,0-1-1 0 0,0 1 1 0 0,0 0-1 0 0,0 0 1 0 0,-1 0-1 0 0,1-1 1 0 0,0 1-1 0 0,0 0 1 0 0,-1-1 0 0 0,1 1-1 0 0,0-1 1 0 0,0 1-1 0 0,-1-1 1 0 0,1 1-1 0 0,0-1 1 0 0,-1 1-1 0 0,1-1 1 0 0,-1 0 0 0 0,1 1-1 0 0,-1-1 1 0 0,1 0-1 0 0,-1 0 1 0 0,1 1-1 0 0,-1-1 1 0 0,1-1-1 0 0,3-29-5085 0 0,-4 28 4147 0 0,0 0-1 0 0,0 0 0 0 0,1 0 0 0 0,-1 0 0 0 0,1 0 0 0 0,-1 1 1 0 0,1-1-1 0 0,0 0 0 0 0,0 0 0 0 0,0 0 0 0 0,3-4 0 0 0,1 3-619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15.734"/>
    </inkml:context>
    <inkml:brush xml:id="br0">
      <inkml:brushProperty name="width" value="0.025" units="cm"/>
      <inkml:brushProperty name="height" value="0.025" units="cm"/>
      <inkml:brushProperty name="color" value="#004F8B"/>
    </inkml:brush>
  </inkml:definitions>
  <inkml:trace contextRef="#ctx0" brushRef="#br0">0 1 5160 0 0,'1'2'7337'0'0,"0"5"-3549"0"0,4 31-2460 0 0,3 30-703 0 0,26 178 669 0 0,-20-206-1334 0 0,-14-39 3 0 0,0-1-1 0 0,0 0 1 0 0,0 0-1 0 0,1 1 1 0 0,-1-1-1 0 0,0 0 1 0 0,0 0-1 0 0,0 1 1 0 0,0-1-1 0 0,0 0 1 0 0,1 0-1 0 0,-1 0 1 0 0,0 1 0 0 0,0-1-1 0 0,0 0 1 0 0,1 0-1 0 0,-1 0 1 0 0,0 0-1 0 0,0 0 1 0 0,1 1-1 0 0,-1-1 1 0 0,0 0-1 0 0,0 0 1 0 0,1 0-1 0 0,-1 0 1 0 0,0 0-1 0 0,0 0 1 0 0,1 0-1 0 0,-1 0 1 0 0,0 0-1 0 0,1 0 1 0 0,-1 0 0 0 0,0 0-1 0 0,0 0 1 0 0,1 0-1 0 0,-1 0 1 0 0,0 0-1 0 0,0 0 1 0 0,1-1-1 0 0,6-21-3705 0 0,2-35-8744 0 0,-6 46 10784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7:16.185"/>
    </inkml:context>
    <inkml:brush xml:id="br0">
      <inkml:brushProperty name="width" value="0.025" units="cm"/>
      <inkml:brushProperty name="height" value="0.025" units="cm"/>
      <inkml:brushProperty name="color" value="#004F8B"/>
    </inkml:brush>
  </inkml:definitions>
  <inkml:trace contextRef="#ctx0" brushRef="#br0">11 1 264 0 0,'0'0'408'0'0,"-1"0"1"0"0,1 0-1 0 0,-1 0 0 0 0,1 0 1 0 0,-1 0-1 0 0,1 0 0 0 0,-1 0 1 0 0,1 1-1 0 0,0-1 0 0 0,-1 0 1 0 0,1 0-1 0 0,-1 0 0 0 0,1 1 1 0 0,0-1-1 0 0,-1 0 0 0 0,1 1 1 0 0,0-1-1 0 0,-1 0 0 0 0,1 1 1 0 0,0-1-1 0 0,-1 0 0 0 0,1 1 1 0 0,0-1-1 0 0,0 1 0 0 0,-1-1 1 0 0,1 1-1 0 0,0-1 0 0 0,0 0 1 0 0,0 1-1 0 0,0-1 0 0 0,0 2 1 0 0,0 22 3982 0 0,13 28-5199 0 0,-11-43 1930 0 0,12 55-68 0 0,-3 1 1 0 0,-3 0-1 0 0,1 82 0 0 0,-2-115-1521 0 0,-2-30-2735 0 0,-1-18-2147 0 0,-4 15 4851 0 0,0-1-1 0 0,0 1 0 0 0,0 0 1 0 0,0 0-1 0 0,0-1 0 0 0,-1 1 1 0 0,1 0-1 0 0,0-1 1 0 0,-1 1-1 0 0,1 0 0 0 0,0 0 1 0 0,-1 0-1 0 0,0-1 0 0 0,1 1 1 0 0,-1 0-1 0 0,-1-2 0 0 0,0 1-682 0 0,0-4-1164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20.756"/>
    </inkml:context>
    <inkml:brush xml:id="br0">
      <inkml:brushProperty name="width" value="0.025" units="cm"/>
      <inkml:brushProperty name="height" value="0.025" units="cm"/>
      <inkml:brushProperty name="color" value="#004F8B"/>
    </inkml:brush>
  </inkml:definitions>
  <inkml:trace contextRef="#ctx0" brushRef="#br0">85 185 704 0 0,'-19'-5'8368'0'0,"10"-8"-3537"0"0,8 10-4584 0 0,0-1 1 0 0,1 1-1 0 0,0 0 1 0 0,0-1-1 0 0,0 1 1 0 0,0 0-1 0 0,1-1 1 0 0,-1 1-1 0 0,1 0 1 0 0,1-6-1 0 0,2-2-370 0 0,0 1 0 0 0,1-1-1 0 0,0 0 1 0 0,0 1-1 0 0,10-12 1 0 0,-12 17 122 0 0,1 1 1 0 0,-1 0-1 0 0,1 0 0 0 0,0 0 1 0 0,0 1-1 0 0,1-1 1 0 0,-1 1-1 0 0,1 0 1 0 0,0 1-1 0 0,0-1 0 0 0,0 1 1 0 0,0 0-1 0 0,0 0 1 0 0,10-2-1 0 0,-13 4-1 0 0,0 0 0 0 0,1 0 1 0 0,-1 0-1 0 0,1 0 0 0 0,-1 0 0 0 0,1 1 1 0 0,-1 0-1 0 0,0-1 0 0 0,1 1 0 0 0,-1 0 1 0 0,0 0-1 0 0,0 0 0 0 0,0 0 0 0 0,0 1 0 0 0,0-1 1 0 0,0 1-1 0 0,0-1 0 0 0,0 1 0 0 0,0-1 1 0 0,0 1-1 0 0,-1 0 0 0 0,1 0 0 0 0,-1 0 1 0 0,0 0-1 0 0,1 0 0 0 0,-1 0 0 0 0,0 0 1 0 0,0 1-1 0 0,0-1 0 0 0,-1 0 0 0 0,1 1 0 0 0,0-1 1 0 0,-1 0-1 0 0,1 4 0 0 0,2 8 7 0 0,-1 0 0 0 0,0-1 0 0 0,-1 1 0 0 0,0 0 0 0 0,-1 0-1 0 0,-1 0 1 0 0,0 0 0 0 0,-1 0 0 0 0,-1-1 0 0 0,0 1 0 0 0,0-1 0 0 0,-2 1 0 0 0,-9 20 0 0 0,5-16 7 0 0,0 0 1 0 0,-2-1 0 0 0,0-1-1 0 0,-1 0 1 0 0,0 0 0 0 0,-1-1-1 0 0,-1-1 1 0 0,0 0 0 0 0,-19 13-1 0 0,30-25-30 0 0,-1 0-1 0 0,1 0 0 0 0,0 0 1 0 0,-1-1-1 0 0,1 1 0 0 0,-1-1 0 0 0,0 0 1 0 0,1 0-1 0 0,-1 0 0 0 0,0 0 0 0 0,-4 0 1 0 0,7-1 6 0 0,0 0 1 0 0,0 0 0 0 0,0 0-1 0 0,0-1 1 0 0,0 1 0 0 0,0 0 0 0 0,0 0-1 0 0,1 0 1 0 0,-1-1 0 0 0,0 1-1 0 0,0-1 1 0 0,0 1 0 0 0,0-1-1 0 0,0 1 1 0 0,0-1 0 0 0,1 1 0 0 0,-1-1-1 0 0,0 0 1 0 0,0 1 0 0 0,1-1-1 0 0,-1 0 1 0 0,0 0 0 0 0,1 1-1 0 0,-1-1 1 0 0,1 0 0 0 0,-1 0-1 0 0,1 0 1 0 0,-1 0 0 0 0,1 0 0 0 0,0 0-1 0 0,0 0 1 0 0,-1 0 0 0 0,1 0-1 0 0,0 0 1 0 0,0 0 0 0 0,0 0-1 0 0,0 0 1 0 0,0 0 0 0 0,0 0 0 0 0,0 0-1 0 0,0 0 1 0 0,0 0 0 0 0,1 1-1 0 0,-1-1 1 0 0,0 0 0 0 0,1 0-1 0 0,0-2 1 0 0,0 2 7 0 0,0-1 0 0 0,0 1 0 0 0,-1-1 0 0 0,1 1 0 0 0,0 0 0 0 0,1 0 0 0 0,-1-1 0 0 0,0 1 0 0 0,0 0 0 0 0,0 0 0 0 0,1 0 0 0 0,-1 0 0 0 0,0 1 0 0 0,1-1 0 0 0,-1 0 0 0 0,1 0 0 0 0,-1 1 0 0 0,1-1 0 0 0,0 1-1 0 0,-1-1 1 0 0,1 1 0 0 0,-1 0 0 0 0,1 0 0 0 0,0 0 0 0 0,-1 0 0 0 0,1 0 0 0 0,0 0 0 0 0,-1 0 0 0 0,1 0 0 0 0,2 1 0 0 0,58 10-12 0 0,-53-9 13 0 0,6 2-159 0 0,-4-1 147 0 0,1 0 0 0 0,-1-1 0 0 0,1-1 0 0 0,19 1 1 0 0,4-12-3297 0 0,-32 8 2372 0 0,0 0-1 0 0,0 0 1 0 0,0 0-1 0 0,0-1 1 0 0,-1 1-1 0 0,1-1 1 0 0,0 0-1 0 0,3-5 1 0 0,-1-1-1133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21.218"/>
    </inkml:context>
    <inkml:brush xml:id="br0">
      <inkml:brushProperty name="width" value="0.025" units="cm"/>
      <inkml:brushProperty name="height" value="0.025" units="cm"/>
      <inkml:brushProperty name="color" value="#004F8B"/>
    </inkml:brush>
  </inkml:definitions>
  <inkml:trace contextRef="#ctx0" brushRef="#br0">54 0 780 0 0,'-4'2'914'0'0,"0"1"-1"0"0,0-1 1 0 0,0 0-1 0 0,0 1 0 0 0,0 0 1 0 0,1 0-1 0 0,0 0 1 0 0,-1 1-1 0 0,1-1 1 0 0,0 1-1 0 0,1-1 1 0 0,-1 1-1 0 0,-3 7 1 0 0,5-8-834 0 0,1-1 1 0 0,-1 1-1 0 0,1-1 1 0 0,0 0-1 0 0,0 1 1 0 0,0-1-1 0 0,0 1 1 0 0,0-1-1 0 0,1 1 1 0 0,-1-1 0 0 0,1 1-1 0 0,0-1 1 0 0,-1 0-1 0 0,1 1 1 0 0,0-1-1 0 0,0 0 1 0 0,1 0-1 0 0,-1 1 1 0 0,0-1-1 0 0,1 0 1 0 0,-1 0-1 0 0,1-1 1 0 0,0 1-1 0 0,-1 0 1 0 0,1 0-1 0 0,4 2 1 0 0,-5-4-61 0 0,0 1 0 0 0,0 0 1 0 0,0 0-1 0 0,0-1 0 0 0,0 1 1 0 0,0-1-1 0 0,0 1 1 0 0,0-1-1 0 0,0 1 0 0 0,0-1 1 0 0,1 0-1 0 0,-1 0 0 0 0,0 0 1 0 0,0 1-1 0 0,0-1 0 0 0,1 0 1 0 0,-1 0-1 0 0,0 0 0 0 0,0-1 1 0 0,0 1-1 0 0,1 0 0 0 0,-1 0 1 0 0,0-1-1 0 0,0 1 0 0 0,0-1 1 0 0,0 1-1 0 0,0-1 0 0 0,0 1 1 0 0,0-1-1 0 0,0 0 0 0 0,0 1 1 0 0,0-1-1 0 0,0 0 0 0 0,0 0 1 0 0,0 0-1 0 0,0 0 0 0 0,-1 0 1 0 0,1 0-1 0 0,0 0 0 0 0,-1 0 1 0 0,1 0-1 0 0,-1 0 1 0 0,1 0-1 0 0,-1 0 0 0 0,1 0 1 0 0,-1 0-1 0 0,0 0 0 0 0,1-1 1 0 0,-1 1-1 0 0,0-2 0 0 0,0 2-20 0 0,1 0 1 0 0,-1 0-1 0 0,0-1 0 0 0,0 1 0 0 0,0 0 1 0 0,0 0-1 0 0,0 0 0 0 0,0-1 0 0 0,0 1 1 0 0,0 0-1 0 0,0 0 0 0 0,0-1 0 0 0,-1 1 1 0 0,1 0-1 0 0,0 0 0 0 0,-1 0 0 0 0,1 0 1 0 0,-1 0-1 0 0,0-1 0 0 0,0 0 0 0 0,-1 1-20 0 0,1 0-1 0 0,0 1 0 0 0,0-1 1 0 0,0 1-1 0 0,0-1 1 0 0,-1 1-1 0 0,1-1 0 0 0,0 1 1 0 0,0 0-1 0 0,-1 0 1 0 0,1-1-1 0 0,0 1 0 0 0,-1 0 1 0 0,1 0-1 0 0,0 1 1 0 0,-1-1-1 0 0,1 0 0 0 0,0 0 1 0 0,0 0-1 0 0,-1 1 0 0 0,1-1 1 0 0,0 1-1 0 0,0-1 1 0 0,0 1-1 0 0,-1 0 0 0 0,0 0 1 0 0,-4-1-5023 0 0,8-9 1093 0 0,12-11-1070 0 0,-4 10 3164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21.772"/>
    </inkml:context>
    <inkml:brush xml:id="br0">
      <inkml:brushProperty name="width" value="0.025" units="cm"/>
      <inkml:brushProperty name="height" value="0.025" units="cm"/>
      <inkml:brushProperty name="color" value="#004F8B"/>
    </inkml:brush>
  </inkml:definitions>
  <inkml:trace contextRef="#ctx0" brushRef="#br0">25 5 1216 0 0,'-3'-5'13374'0'0,"1"21"-11737"0"0,3 2-1482 0 0,0-1 1 0 0,-1 1-1 0 0,-1 0 1 0 0,-1-1 0 0 0,-6 29-1 0 0,4-22-162 0 0,-3 47 1 0 0,7-73-22 0 0,1 0 0 0 0,-1 0 1 0 0,1 0-1 0 0,-1 1 0 0 0,1-1 0 0 0,0 0 1 0 0,-1 0-1 0 0,1 1 0 0 0,0-1 0 0 0,0 1 1 0 0,0-1-1 0 0,0 1 0 0 0,1-1 0 0 0,-1 1 1 0 0,0 0-1 0 0,1-1 0 0 0,-1 1 0 0 0,1 0 1 0 0,-1 0-1 0 0,1 0 0 0 0,-1 0 0 0 0,1 0 1 0 0,0 1-1 0 0,-1-1 0 0 0,4-1 0 0 0,-2 1 24 0 0,1 0-1 0 0,-1 0 0 0 0,0 0 0 0 0,1 1 0 0 0,-1-1 1 0 0,0 1-1 0 0,1-1 0 0 0,-1 1 0 0 0,1 0 0 0 0,-1 1 0 0 0,0-1 1 0 0,7 2-1 0 0,1 3-172 0 0,27 10-39 0 0,-20-15-4192 0 0,-8-22-4287 0 0,-5 15 6808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22.174"/>
    </inkml:context>
    <inkml:brush xml:id="br0">
      <inkml:brushProperty name="width" value="0.025" units="cm"/>
      <inkml:brushProperty name="height" value="0.025" units="cm"/>
      <inkml:brushProperty name="color" value="#004F8B"/>
    </inkml:brush>
  </inkml:definitions>
  <inkml:trace contextRef="#ctx0" brushRef="#br0">24 1 2728 0 0,'-1'0'680'0'0,"-7"8"4238"0"0,5-2-3718 0 0,1 1 0 0 0,-1 0-1 0 0,1-1 1 0 0,1 1 0 0 0,-3 14 0 0 0,4 42 1354 0 0,23 68-3095 0 0,-12-81 1237 0 0,37 159-553 0 0,-47-196-226 0 0,-1-12-12 0 0,-1 0 0 0 0,1 1 1 0 0,0-1-1 0 0,0 1 1 0 0,0-1-1 0 0,0 1 1 0 0,0-1-1 0 0,0 1 1 0 0,0-1-1 0 0,1 1 0 0 0,-1-1 1 0 0,0 0-1 0 0,1 1 1 0 0,-1-1-1 0 0,1 1 1 0 0,0-1-1 0 0,-1 0 1 0 0,1 0-1 0 0,0 1 0 0 0,0-1 1 0 0,0 0-1 0 0,2 2 1 0 0,4-37-11101 0 0,-5 25 8855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22.901"/>
    </inkml:context>
    <inkml:brush xml:id="br0">
      <inkml:brushProperty name="width" value="0.025" units="cm"/>
      <inkml:brushProperty name="height" value="0.025" units="cm"/>
      <inkml:brushProperty name="color" value="#004F8B"/>
    </inkml:brush>
  </inkml:definitions>
  <inkml:trace contextRef="#ctx0" brushRef="#br0">178 124 140 0 0,'-6'-7'2053'0'0,"0"1"0"0"0,1-1 0 0 0,0-1 0 0 0,-8-14 0 0 0,11 17-1744 0 0,0 0-1 0 0,0 0 1 0 0,-1 0 0 0 0,1 1-1 0 0,-1-1 1 0 0,0 1 0 0 0,-1 0-1 0 0,1 0 1 0 0,-1 0 0 0 0,0 0-1 0 0,0 1 1 0 0,0-1-1 0 0,0 1 1 0 0,0 0 0 0 0,-1 0-1 0 0,0 1 1 0 0,-7-4 0 0 0,10 6-270 0 0,-1 0 0 0 0,1 0 0 0 0,0 0 0 0 0,-1 0 0 0 0,1 0 0 0 0,0 0 0 0 0,-1 1 0 0 0,1 0 0 0 0,0-1 0 0 0,0 1 0 0 0,-1 0 0 0 0,1 0 1 0 0,0 0-1 0 0,0 0 0 0 0,0 0 0 0 0,0 1 0 0 0,0-1 0 0 0,1 1 0 0 0,-1-1 0 0 0,0 1 0 0 0,1-1 0 0 0,-1 1 0 0 0,1 0 0 0 0,-1 0 0 0 0,1 0 0 0 0,0 0 0 0 0,0 0 0 0 0,0 0 0 0 0,0 0 1 0 0,0 1-1 0 0,0 1 0 0 0,-3 4-15 0 0,2 1 0 0 0,-1-1 0 0 0,1 1 0 0 0,1-1 0 0 0,0 1 0 0 0,0 0 0 0 0,0 10 1 0 0,2-11-17 0 0,0 0 1 0 0,0 0 0 0 0,1 0 0 0 0,0 0-1 0 0,1 0 1 0 0,0 0 0 0 0,0-1 0 0 0,0 1 0 0 0,1-1-1 0 0,4 7 1 0 0,-6-12-15 0 0,-1 0-1 0 0,0-1 1 0 0,1 1-1 0 0,-1-1 1 0 0,1 1-1 0 0,-1-1 1 0 0,1 1 0 0 0,0-1-1 0 0,0 0 1 0 0,-1 0-1 0 0,1 0 1 0 0,0 0-1 0 0,0 0 1 0 0,0 0 0 0 0,0 0-1 0 0,0-1 1 0 0,0 1-1 0 0,4 0 1 0 0,-3-1-20 0 0,0-1 1 0 0,0 1-1 0 0,0-1 1 0 0,-1 0-1 0 0,1 0 1 0 0,0 0-1 0 0,0 0 1 0 0,-1 0-1 0 0,1 0 1 0 0,-1-1-1 0 0,1 0 1 0 0,-1 1-1 0 0,0-1 1 0 0,1 0-1 0 0,-1 0 1 0 0,0 0 0 0 0,0 0-1 0 0,2-3 1 0 0,2-3-9 0 0,-1 1 0 0 0,0-1 0 0 0,0 0 0 0 0,-1 0 0 0 0,0-1 0 0 0,0 1 0 0 0,-1-1 0 0 0,0 0 0 0 0,-1 0 0 0 0,0 0 0 0 0,0 0 0 0 0,-1 0 0 0 0,0-1 0 0 0,0-14 0 0 0,-4-8 434 0 0,0 19-53 0 0,3 13-340 0 0,0 0-1 0 0,0 0 1 0 0,0 0 0 0 0,0 0 0 0 0,0 0 0 0 0,0 0 0 0 0,0 0-1 0 0,0 0 1 0 0,0 1 0 0 0,0-1 0 0 0,0 0 0 0 0,0 0 0 0 0,0 0 0 0 0,0 0-1 0 0,0 0 1 0 0,0 0 0 0 0,0 0 0 0 0,0 0 0 0 0,0 1 0 0 0,0-1 0 0 0,0 0-1 0 0,0 0 1 0 0,0 0 0 0 0,0 0 0 0 0,0 0 0 0 0,0 0 0 0 0,0 0 0 0 0,0 0-1 0 0,0 0 1 0 0,-1 0 0 0 0,1 1 0 0 0,0-1 0 0 0,0 0 0 0 0,0 0-1 0 0,0 0 1 0 0,0 0 0 0 0,0 0 0 0 0,0 0 0 0 0,0 0 0 0 0,0 0 0 0 0,-1 0-1 0 0,1 0 1 0 0,0 0 0 0 0,0 0 0 0 0,0 0 0 0 0,0 0 0 0 0,0 0 0 0 0,0 0-1 0 0,0 0 1 0 0,0 0 0 0 0,-1 0 0 0 0,1 0 0 0 0,0 0 0 0 0,0 0 0 0 0,0 0-1 0 0,0 0 1 0 0,0 0 0 0 0,0 0 0 0 0,0 0 0 0 0,0 0 0 0 0,-1 0-1 0 0,1-1 1 0 0,-2 14 97 0 0,0-1 0 0 0,0 1 0 0 0,1-1 0 0 0,1 1 0 0 0,0-1 0 0 0,2 17 0 0 0,16 77 340 0 0,-14-85-328 0 0,7 26 188 0 0,29 76 0 0 0,-38-121-2440 0 0,-2-7-455 0 0,-1-16-3097 0 0,0 9 1865 0 0,1-2-413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27.310"/>
    </inkml:context>
    <inkml:brush xml:id="br0">
      <inkml:brushProperty name="width" value="0.025" units="cm"/>
      <inkml:brushProperty name="height" value="0.025" units="cm"/>
      <inkml:brushProperty name="color" value="#004F8B"/>
    </inkml:brush>
  </inkml:definitions>
  <inkml:trace contextRef="#ctx0" brushRef="#br0">1 62 1224 0 0,'4'0'777'0'0,"1"-1"0"0"0,0 1 0 0 0,0-1 0 0 0,0 0 0 0 0,-1 0 0 0 0,1 0 0 0 0,0-1 0 0 0,6-3 0 0 0,11-3 1194 0 0,5-1-493 0 0,-5 1-710 0 0,1 2 1 0 0,-1 0-1 0 0,1 1 0 0 0,35-3 0 0 0,-56 8-454 0 0,-23 1-11882 0 0,12 0 9701 0 0,1 2 61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27.692"/>
    </inkml:context>
    <inkml:brush xml:id="br0">
      <inkml:brushProperty name="width" value="0.025" units="cm"/>
      <inkml:brushProperty name="height" value="0.025" units="cm"/>
      <inkml:brushProperty name="color" value="#004F8B"/>
    </inkml:brush>
  </inkml:definitions>
  <inkml:trace contextRef="#ctx0" brushRef="#br0">1 54 1496 0 0,'4'-1'7936'0'0,"7"-1"-4116"0"0,21-4-1787 0 0,-12 2-1533 0 0,1-2-464 0 0,0 1 1 0 0,1 1-1 0 0,0 1 1 0 0,0 1 0 0 0,0 1-1 0 0,26 2 1 0 0,-38-2-2720 0 0,2-9-5709 0 0,-7 5 6156 0 0,-1 1 330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36.195"/>
    </inkml:context>
    <inkml:brush xml:id="br0">
      <inkml:brushProperty name="width" value="0.025" units="cm"/>
      <inkml:brushProperty name="height" value="0.025" units="cm"/>
      <inkml:brushProperty name="color" value="#E71224"/>
    </inkml:brush>
  </inkml:definitions>
  <inkml:trace contextRef="#ctx0" brushRef="#br0">610 1 564 0 0,'-4'0'8241'0'0,"-5"4"-3852"0"0,-18 10-1478 0 0,2 0-2670 0 0,0-1 0 0 0,-1 0 1 0 0,-1-2-1 0 0,0-1 1 0 0,0-2-1 0 0,-34 7 0 0 0,-10 5-96 0 0,4-2-85 0 0,30-9-11 0 0,1 2 0 0 0,0 1-1 0 0,-55 28 1 0 0,91-40-46 0 0,-1 0 0 0 0,0 1 0 0 0,0-1 0 0 0,1 0 0 0 0,-1 1 1 0 0,0-1-1 0 0,1 0 0 0 0,-1 1 0 0 0,0-1 0 0 0,1 1 0 0 0,-1-1 0 0 0,1 1 1 0 0,-1-1-1 0 0,1 1 0 0 0,-1 0 0 0 0,1-1 0 0 0,-1 1 0 0 0,1 0 0 0 0,-1-1 1 0 0,1 1-1 0 0,0 0 0 0 0,-1 0 0 0 0,1-1 0 0 0,0 1 0 0 0,0 0 1 0 0,0 0-1 0 0,-1 1 0 0 0,2-1 0 0 0,0 0 1 0 0,-1 0 0 0 0,1-1-1 0 0,0 1 1 0 0,0 0-1 0 0,-1 0 1 0 0,1-1 0 0 0,0 1-1 0 0,0 0 1 0 0,0-1 0 0 0,0 1-1 0 0,0-1 1 0 0,0 1-1 0 0,0-1 1 0 0,0 1 0 0 0,0-1-1 0 0,1 1 1 0 0,61 10 64 0 0,-53-9-62 0 0,53 8 103 0 0,0 2-1 0 0,-1 4 1 0 0,0 2 0 0 0,-2 3-1 0 0,88 43 1 0 0,-126-52-687 0 0,24 12 940 0 0,-23-19-4615 0 0,-1-9-6327 0 0,-17 2 8200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28.168"/>
    </inkml:context>
    <inkml:brush xml:id="br0">
      <inkml:brushProperty name="width" value="0.025" units="cm"/>
      <inkml:brushProperty name="height" value="0.025" units="cm"/>
      <inkml:brushProperty name="color" value="#004F8B"/>
    </inkml:brush>
  </inkml:definitions>
  <inkml:trace contextRef="#ctx0" brushRef="#br0">27 102 768 0 0,'-1'0'668'0'0,"-1"0"1"0"0,1 0-1 0 0,0 0 0 0 0,0 0 1 0 0,-1 0-1 0 0,1-1 0 0 0,0 1 1 0 0,-1 0-1 0 0,1-1 0 0 0,0 1 1 0 0,0-1-1 0 0,0 1 0 0 0,-1-1 1 0 0,1 1-1 0 0,0-1 0 0 0,0 0 1 0 0,0 0-1 0 0,0 1 0 0 0,0-1 1 0 0,-1-2-1 0 0,2 2-481 0 0,1 0 0 0 0,0 0-1 0 0,0 1 1 0 0,0-1 0 0 0,0 0 0 0 0,0 0-1 0 0,0 1 1 0 0,0-1 0 0 0,0 1 0 0 0,0-1 0 0 0,0 1-1 0 0,0-1 1 0 0,0 1 0 0 0,1 0 0 0 0,-1-1-1 0 0,2 1 1 0 0,65-12-449 0 0,-62 12 218 0 0,19-1-188 0 0,0-1-1 0 0,0-2 0 0 0,0 0 0 0 0,-1-1 0 0 0,40-15 0 0 0,-57 11-3314 0 0,-7 8 3010 0 0,0 0 1 0 0,0 0 0 0 0,0 0-1 0 0,0 0 1 0 0,0-1 0 0 0,0 1-1 0 0,0 0 1 0 0,0 0-1 0 0,-1 0 1 0 0,1 0 0 0 0,0 0-1 0 0,-1 0 1 0 0,1 0-1 0 0,-1 0 1 0 0,1 1 0 0 0,-1-1-1 0 0,0-1 1 0 0,-4-3-1469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28.684"/>
    </inkml:context>
    <inkml:brush xml:id="br0">
      <inkml:brushProperty name="width" value="0.025" units="cm"/>
      <inkml:brushProperty name="height" value="0.025" units="cm"/>
      <inkml:brushProperty name="color" value="#004F8B"/>
    </inkml:brush>
  </inkml:definitions>
  <inkml:trace contextRef="#ctx0" brushRef="#br0">36 1 1404 0 0,'-2'0'391'0'0,"1"0"-1"0"0,0 0 1 0 0,0 0-1 0 0,-1 0 1 0 0,1 1-1 0 0,0-1 1 0 0,0 0-1 0 0,0 1 1 0 0,-1-1-1 0 0,1 1 1 0 0,0 0-1 0 0,0-1 1 0 0,0 1-1 0 0,0 0 1 0 0,0-1-1 0 0,0 1 1 0 0,0 0-1 0 0,0 0 1 0 0,1 0-1 0 0,-1 0 1 0 0,0 0-1 0 0,0 0 1 0 0,1 0-1 0 0,-1 0 1 0 0,0 3-1 0 0,-1 0 78 0 0,0 1-1 0 0,1 0 0 0 0,0 0 1 0 0,0 0-1 0 0,0 0 0 0 0,0 10 1 0 0,2 9-145 0 0,0-1 1 0 0,6 25-1 0 0,-7-45-111 0 0,25 146 945 0 0,-2-12-537 0 0,-20-122-573 0 0,-2-7-23 0 0,0 1 0 0 0,1-1-1 0 0,0 0 1 0 0,0-1 0 0 0,1 1 0 0 0,0 0-1 0 0,1-1 1 0 0,-1 1 0 0 0,1-1 0 0 0,8 10-1 0 0,-9-13-10 0 0,0-1 1 0 0,0 0-1 0 0,1 0 0 0 0,-1 0 0 0 0,1 0 0 0 0,0-1 0 0 0,-1 1 0 0 0,1-1 1 0 0,0 0-1 0 0,1 0 0 0 0,-1 0 0 0 0,0-1 0 0 0,0 0 0 0 0,1 1 0 0 0,-1-2 0 0 0,1 1 1 0 0,-1 0-1 0 0,1-1 0 0 0,-1 0 0 0 0,1 0 0 0 0,0 0 0 0 0,-1-1 0 0 0,5 0 1 0 0,0 0-182 0 0,0-1 1 0 0,-1 1 0 0 0,1-1-1 0 0,-1-1 1 0 0,0 0 0 0 0,0 0 0 0 0,0-1-1 0 0,0 0 1 0 0,0 0 0 0 0,-1-1-1 0 0,9-6 1 0 0,9-27-11052 0 0,-16 26 7066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31.515"/>
    </inkml:context>
    <inkml:brush xml:id="br0">
      <inkml:brushProperty name="width" value="0.025" units="cm"/>
      <inkml:brushProperty name="height" value="0.025" units="cm"/>
      <inkml:brushProperty name="color" value="#004F8B"/>
    </inkml:brush>
  </inkml:definitions>
  <inkml:trace contextRef="#ctx0" brushRef="#br0">2878 59 704 0 0,'-52'-19'9110'0'0,"35"12"-8371"0"0,0 1 0 0 0,-1 0 0 0 0,1 2 0 0 0,-1 0 0 0 0,-22-2 0 0 0,-115-1 67 0 0,-165 15 0 0 0,32 1-94 0 0,223-6-683 0 0,0 3 1 0 0,1 3-1 0 0,-124 34 0 0 0,132-24-9 0 0,1 2 1 0 0,-75 41-1 0 0,-65 25 36 0 0,-202 44 14 0 0,308-104-68 0 0,19-4 52 0 0,2 2 0 0 0,-121 63 0 0 0,164-73-30 0 0,1 0 0 0 0,1 1-1 0 0,0 2 1 0 0,1 0 0 0 0,1 1 0 0 0,0 1-1 0 0,2 1 1 0 0,-19 27 0 0 0,26-31-18 0 0,1 0 1 0 0,1 1 0 0 0,1 0 0 0 0,0 1 0 0 0,2 0-1 0 0,0 0 1 0 0,1 1 0 0 0,1-1 0 0 0,1 1-1 0 0,0 1 1 0 0,2-1 0 0 0,0 26 0 0 0,2-37 5 0 0,0-1 1 0 0,1 1 0 0 0,0-1-1 0 0,1 0 1 0 0,0 1 0 0 0,0-1 0 0 0,1 0-1 0 0,0 0 1 0 0,0 0 0 0 0,1 0 0 0 0,0-1-1 0 0,0 0 1 0 0,1 1 0 0 0,0-2-1 0 0,0 1 1 0 0,0 0 0 0 0,1-1 0 0 0,0 0-1 0 0,1-1 1 0 0,-1 1 0 0 0,1-1 0 0 0,0 0-1 0 0,0-1 1 0 0,1 0 0 0 0,-1 0-1 0 0,9 3 1 0 0,2 0 4 0 0,1-1 0 0 0,0 0 0 0 0,0-2 0 0 0,0 0 0 0 0,1-1 0 0 0,-1-1 0 0 0,1-1 0 0 0,-1 0 0 0 0,1-2 0 0 0,24-3 0 0 0,584-130 16 0 0,-347 67 62 0 0,58 15-57 0 0,-19 5 29 0 0,-234 30-27 0 0,124-32 9 0 0,-96 24 8 0 0,-73 17-66 0 0,48-15 1 0 0,-65 14 20 0 0,0-1 0 0 0,34-20 0 0 0,-16 4 20 0 0,64-53-1 0 0,-98 71-16 0 0,0 0 0 0 0,0 0 0 0 0,-1-1 0 0 0,-1 0 0 0 0,0 0 0 0 0,0-1 0 0 0,-1 0 0 0 0,0 0 0 0 0,0 0 0 0 0,-1-1 0 0 0,0 1 0 0 0,-1-1 0 0 0,-1 0-1 0 0,0 0 1 0 0,0 0 0 0 0,-1 0 0 0 0,0-21 0 0 0,-2-6 73 0 0,-1 1-1 0 0,-2-1 0 0 0,-2 1 1 0 0,-11-39-1 0 0,15 67 40 0 0,-1 0 0 0 0,0 0 0 0 0,0 0 0 0 0,-1 1 1 0 0,0 0-1 0 0,0-1 0 0 0,0 1 0 0 0,-2 1 0 0 0,1-1 0 0 0,-1 1 0 0 0,0 0 0 0 0,0 0 0 0 0,-10-8 1 0 0,10 11-66 0 0,0 0 0 0 0,-1 0 0 0 0,0 0 0 0 0,0 1 0 0 0,0 0 0 0 0,0 0 0 0 0,0 1 0 0 0,-1 0 0 0 0,1 0 0 0 0,-1 1 0 0 0,1 0 0 0 0,-1 0 0 0 0,1 1 0 0 0,-1-1 0 0 0,0 2 0 0 0,-11 1 0 0 0,-17 2 72 0 0,1 2 1 0 0,0 1 0 0 0,-45 16 0 0 0,68-18-945 0 0,-1 0 1 0 0,1 1 0 0 0,1 1 0 0 0,-23 15-1 0 0,1 11-5370 0 0,6 7-3945 0 0,22-28 8213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40.674"/>
    </inkml:context>
    <inkml:brush xml:id="br0">
      <inkml:brushProperty name="width" value="0.025" units="cm"/>
      <inkml:brushProperty name="height" value="0.025" units="cm"/>
      <inkml:brushProperty name="color" value="#004F8B"/>
    </inkml:brush>
  </inkml:definitions>
  <inkml:trace contextRef="#ctx0" brushRef="#br0">11 139 1132 0 0,'-1'0'317'0'0,"1"0"0"0"0,0 0 0 0 0,-1 0 0 0 0,1 0 0 0 0,-1 0 0 0 0,1 0 0 0 0,-1 0 0 0 0,1 0-1 0 0,-1 0 1 0 0,1 0 0 0 0,0 0 0 0 0,-1 0 0 0 0,1 1 0 0 0,-1-1 0 0 0,1 0 0 0 0,0 0 0 0 0,-1 1 0 0 0,1-1 0 0 0,0 0 0 0 0,-1 0 0 0 0,1 1-1 0 0,0-1 1 0 0,-1 0 0 0 0,1 1 0 0 0,0-1 0 0 0,0 0 0 0 0,-1 1 0 0 0,1 0 0 0 0,1 13 2906 0 0,17 22-4098 0 0,-12-24 1727 0 0,-4-8-814 0 0,-1 0 0 0 0,1 0 0 0 0,0 0 0 0 0,0-1 0 0 0,1 1 0 0 0,-1-1 0 0 0,1 1 0 0 0,0-1 0 0 0,-1 0 0 0 0,1 0 0 0 0,1 0 0 0 0,-1-1 1 0 0,0 1-1 0 0,1-1 0 0 0,-1 1 0 0 0,7 2 0 0 0,-6-4-27 0 0,1-1 0 0 0,-1 1 0 0 0,1 0 0 0 0,-1-1 0 0 0,1 0 0 0 0,-1 0 0 0 0,1-1 0 0 0,-1 1 0 0 0,1-1 0 0 0,-1 0-1 0 0,0 0 1 0 0,1 0 0 0 0,-1-1 0 0 0,0 1 0 0 0,7-5 0 0 0,74-42-9 0 0,-67 35-1 0 0,2 1 1 0 0,-1 1-1 0 0,1 1 0 0 0,34-11 1 0 0,-48 19-2 0 0,1 0 0 0 0,-1 1 0 0 0,1 0 0 0 0,-1 0 0 0 0,1 1 1 0 0,-1 0-1 0 0,1 0 0 0 0,-1 0 0 0 0,1 1 0 0 0,-1 0 1 0 0,1 0-1 0 0,-1 1 0 0 0,0 0 0 0 0,1 0 0 0 0,-1 0 0 0 0,0 1 1 0 0,-1 0-1 0 0,1 0 0 0 0,0 1 0 0 0,6 4 0 0 0,-10-6 0 0 0,25 20-50 0 0,-26-21 47 0 0,0-1 0 0 0,-1 1 1 0 0,1 0-1 0 0,0 0 1 0 0,0 0-1 0 0,0 0 0 0 0,0-1 1 0 0,-1 1-1 0 0,1 0 0 0 0,0 0 1 0 0,-1 1-1 0 0,1-1 1 0 0,-1 0-1 0 0,1 0 0 0 0,-1 0 1 0 0,0 0-1 0 0,1 0 1 0 0,-1 0-1 0 0,0 1 0 0 0,0-1 1 0 0,0 0-1 0 0,0 0 1 0 0,0 3-1 0 0,0-4-5 0 0,0 0 0 0 0,0 0 1 0 0,0 0-1 0 0,0 0 0 0 0,0 0 0 0 0,0 1 0 0 0,0-1 1 0 0,0 0-1 0 0,0 0 0 0 0,0 0 0 0 0,0 0 0 0 0,0 0 1 0 0,0 0-1 0 0,0 0 0 0 0,0 1 0 0 0,-1-1 0 0 0,1 0 1 0 0,0 0-1 0 0,0 0 0 0 0,0 0 0 0 0,0 0 0 0 0,0 0 1 0 0,0 0-1 0 0,0 0 0 0 0,0 0 0 0 0,-1 0 0 0 0,1 0 1 0 0,0 1-1 0 0,0-1 0 0 0,0 0 0 0 0,0 0 0 0 0,0 0 1 0 0,0 0-1 0 0,-1 0 0 0 0,1 0 0 0 0,0 0 0 0 0,0 0 1 0 0,0 0-1 0 0,0 0 0 0 0,0 0 0 0 0,0 0 0 0 0,-1 0 1 0 0,1 0-1 0 0,0-1 0 0 0,0 1 0 0 0,0 0 0 0 0,0 0 1 0 0,0 0-1 0 0,0 0 0 0 0,0 0 0 0 0,-1 0 0 0 0,1 0 1 0 0,0 0-1 0 0,0 0 0 0 0,0 0 0 0 0,0 0 0 0 0,0-1 1 0 0,-4-10-237 0 0,2-15 15 0 0,2 23 224 0 0,1-1 1 0 0,0 1-1 0 0,0-1 1 0 0,0 1-1 0 0,1-1 1 0 0,-1 1-1 0 0,1 0 1 0 0,0-1 0 0 0,-1 1-1 0 0,1 0 1 0 0,1 0-1 0 0,-1 1 1 0 0,0-1-1 0 0,1 0 1 0 0,0 1-1 0 0,-1-1 1 0 0,1 1 0 0 0,0 0-1 0 0,0 0 1 0 0,0 0-1 0 0,1 0 1 0 0,-1 1-1 0 0,0-1 1 0 0,1 1-1 0 0,-1 0 1 0 0,1 0 0 0 0,-1 0-1 0 0,1 0 1 0 0,0 1-1 0 0,-1-1 1 0 0,1 1-1 0 0,7 0 1 0 0,10 2 40 0 0,1 0 0 0 0,-1 1 1 0 0,1 1-1 0 0,31 10 0 0 0,-9-2 76 0 0,-27-9-32 0 0,1 0 1 0 0,0-1-1 0 0,0-1 0 0 0,-1 0 0 0 0,20-3 0 0 0,-32 2-45 0 0,0-1 0 0 0,-1 1 0 0 0,1-1 0 0 0,0 0 0 0 0,0 0 0 0 0,-1 0 0 0 0,1-1 0 0 0,-1 0 0 0 0,1 0 0 0 0,-1 0 0 0 0,0 0 0 0 0,0-1 0 0 0,0 0 0 0 0,0 1-1 0 0,0-2 1 0 0,0 1 0 0 0,-1 0 0 0 0,0-1 0 0 0,0 1 0 0 0,0-1 0 0 0,0 0 0 0 0,0 0 0 0 0,-1 0 0 0 0,3-5 0 0 0,-4 5-51 0 0,0 1 0 0 0,0-1 0 0 0,-1 0 0 0 0,1 1-1 0 0,-1-1 1 0 0,0 0 0 0 0,0 1 0 0 0,0-1 0 0 0,0 0 0 0 0,-1 0 0 0 0,1 1-1 0 0,-1-1 1 0 0,0 1 0 0 0,0-1 0 0 0,-3-5 0 0 0,-12-12-9531 0 0,14 21 7371 0 0,-1 3 221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42.328"/>
    </inkml:context>
    <inkml:brush xml:id="br0">
      <inkml:brushProperty name="width" value="0.025" units="cm"/>
      <inkml:brushProperty name="height" value="0.025" units="cm"/>
      <inkml:brushProperty name="color" value="#004F8B"/>
    </inkml:brush>
  </inkml:definitions>
  <inkml:trace contextRef="#ctx0" brushRef="#br0">62 59 3880 0 0,'-1'0'476'0'0,"1"1"0"0"0,-1 0-1 0 0,0 0 1 0 0,1 0-1 0 0,-1-1 1 0 0,0 1 0 0 0,0 0-1 0 0,0-1 1 0 0,1 1 0 0 0,-1 0-1 0 0,0-1 1 0 0,0 1-1 0 0,0-1 1 0 0,0 0 0 0 0,0 1-1 0 0,0-1 1 0 0,0 0 0 0 0,0 1-1 0 0,0-1 1 0 0,-1 0-1 0 0,11-21 1974 0 0,-6 18-2448 0 0,-1-1 0 0 0,1 0-1 0 0,0 1 1 0 0,0 0 0 0 0,0 0 0 0 0,0 0 0 0 0,0 0 0 0 0,1 0-1 0 0,-1 1 1 0 0,1-1 0 0 0,0 1 0 0 0,0 0 0 0 0,0 0 0 0 0,0 0 0 0 0,0 1-1 0 0,0 0 1 0 0,1-1 0 0 0,-1 2 0 0 0,0-1 0 0 0,1 0 0 0 0,-1 1 0 0 0,0 0-1 0 0,1 0 1 0 0,-1 0 0 0 0,1 0 0 0 0,-1 1 0 0 0,0-1 0 0 0,1 1-1 0 0,-1 0 1 0 0,0 1 0 0 0,0-1 0 0 0,8 5 0 0 0,-8-4-1 0 0,0 0 1 0 0,0 1 0 0 0,1 0-1 0 0,-1 0 1 0 0,-1 0-1 0 0,1 0 1 0 0,0 1 0 0 0,-1-1-1 0 0,0 1 1 0 0,0 0-1 0 0,0 0 1 0 0,0 0 0 0 0,-1 1-1 0 0,1-1 1 0 0,-1 0-1 0 0,0 1 1 0 0,-1 0 0 0 0,1-1-1 0 0,-1 1 1 0 0,0 0-1 0 0,0 0 1 0 0,0 0 0 0 0,-1 0-1 0 0,1 0 1 0 0,-1 0-1 0 0,0 0 1 0 0,-1 0 0 0 0,0-1-1 0 0,-1 7 1 0 0,0-3 1 0 0,-1 0 0 0 0,-1 0 0 0 0,0 0 0 0 0,0-1 1 0 0,0 1-1 0 0,-1-1 0 0 0,0 0 0 0 0,0-1 0 0 0,-1 1 0 0 0,0-1 1 0 0,0 0-1 0 0,-11 8 0 0 0,0-1 8 0 0,0-1 1 0 0,-1 0-1 0 0,-37 16 0 0 0,52-27-11 0 0,0 0 0 0 0,0 0 1 0 0,0 0-1 0 0,0-1 0 0 0,0 1 0 0 0,0-1 0 0 0,0 0 0 0 0,0 0 0 0 0,0 0 0 0 0,-1 0 1 0 0,1 0-1 0 0,0-1 0 0 0,0 0 0 0 0,0 1 0 0 0,-5-3 0 0 0,7 3 0 0 0,1-1 1 0 0,-1 1-1 0 0,0-1 0 0 0,0 1 1 0 0,0-1-1 0 0,0 0 0 0 0,1 1 0 0 0,-1-1 1 0 0,0 0-1 0 0,1 1 0 0 0,-1-1 0 0 0,0 0 1 0 0,1 0-1 0 0,-1 1 0 0 0,1-1 0 0 0,-1 0 1 0 0,1 0-1 0 0,-1 0 0 0 0,1 0 0 0 0,0 0 1 0 0,0 0-1 0 0,-1 0 0 0 0,1 0 0 0 0,0 0 1 0 0,0 0-1 0 0,0 0 0 0 0,0 0 0 0 0,0 0 1 0 0,0 0-1 0 0,0 0 0 0 0,0 0 0 0 0,1 0 1 0 0,-1 0-1 0 0,0 1 0 0 0,0-1 0 0 0,1 0 1 0 0,-1 0-1 0 0,1 0 0 0 0,-1 0 0 0 0,1 0 1 0 0,-1 0-1 0 0,1 1 0 0 0,0-1 0 0 0,-1 0 1 0 0,1 0-1 0 0,0 1 0 0 0,-1-1 0 0 0,1 1 1 0 0,0-1-1 0 0,1 0 0 0 0,2-2 7 0 0,0 0 0 0 0,0 0 0 0 0,0 1 0 0 0,0 0 0 0 0,0-1 0 0 0,1 2-1 0 0,-1-1 1 0 0,1 0 0 0 0,-1 1 0 0 0,1 0 0 0 0,0 0 0 0 0,-1 0 0 0 0,1 1 0 0 0,0 0 0 0 0,5 0-1 0 0,80 6 160 0 0,-78-5-132 0 0,13 2-81 0 0,-8-2-143 0 0,0 1 0 0 0,0 0 0 0 0,-1 1 0 0 0,1 1 0 0 0,16 7 0 0 0,-13-19-12003 0 0,-13 5 10058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42.750"/>
    </inkml:context>
    <inkml:brush xml:id="br0">
      <inkml:brushProperty name="width" value="0.025" units="cm"/>
      <inkml:brushProperty name="height" value="0.025" units="cm"/>
      <inkml:brushProperty name="color" value="#004F8B"/>
    </inkml:brush>
  </inkml:definitions>
  <inkml:trace contextRef="#ctx0" brushRef="#br0">47 0 3840 0 0,'-3'3'939'0'0,"-1"0"-1"0"0,1 0 1 0 0,0 0 0 0 0,1 0-1 0 0,-1 0 1 0 0,0 0-1 0 0,1 1 1 0 0,0-1-1 0 0,-3 6 1 0 0,5-8-879 0 0,0 0 0 0 0,-1 0 0 0 0,1-1 0 0 0,0 1 0 0 0,0 0 0 0 0,0-1 0 0 0,0 1 0 0 0,0 0 0 0 0,0 0 0 0 0,1-1 0 0 0,-1 1 0 0 0,0 0 0 0 0,0-1 0 0 0,0 1 0 0 0,1 0 0 0 0,-1-1 0 0 0,0 1 0 0 0,1 0 0 0 0,-1-1 0 0 0,0 1 0 0 0,1-1 1 0 0,0 2-1 0 0,25 11 776 0 0,-26-13-814 0 0,0 0 1 0 0,0 1-1 0 0,1-1 1 0 0,-1 0-1 0 0,0 0 1 0 0,1 0-1 0 0,-1 0 1 0 0,0 0-1 0 0,1 1 1 0 0,-1-1-1 0 0,0 0 1 0 0,1 0-1 0 0,-1 0 1 0 0,0 0-1 0 0,1 0 1 0 0,-1 0-1 0 0,0 0 1 0 0,1 0-1 0 0,-1 0 1 0 0,1 0-1 0 0,-1 0 1 0 0,0-1-1 0 0,1 1 1 0 0,-1 0-1 0 0,0 0 1 0 0,1 0-1 0 0,-1 0 1 0 0,0 0-1 0 0,0-1 1 0 0,1 1-1 0 0,-1 0 1 0 0,0 0-1 0 0,1-1 1 0 0,-1 1-1 0 0,0 0 1 0 0,0 0-1 0 0,0-1 1 0 0,1 1-1 0 0,-1 0 1 0 0,0-1-1 0 0,0 1 1 0 0,0 0-1 0 0,0-1 1 0 0,1 1-1 0 0,-1 0 1 0 0,0-1-1 0 0,0 1 1 0 0,0 0-1 0 0,0-1 1 0 0,0 1-1 0 0,0 0 1 0 0,0-1-1 0 0,0 1 1 0 0,0 0-1 0 0,0-1 1 0 0,0 1-1 0 0,0 0 1 0 0,-1-1-1 0 0,1 1 1 0 0,0 0-1 0 0,0-1 1 0 0,0 1-1 0 0,-1-1-29 0 0,1 0 1 0 0,-1 1-1 0 0,0-1 0 0 0,1 1 0 0 0,-1-1 0 0 0,0 1 1 0 0,1-1-1 0 0,-1 1 0 0 0,0 0 0 0 0,0-1 1 0 0,1 1-1 0 0,-1 0 0 0 0,0 0 0 0 0,0 0 1 0 0,0-1-1 0 0,0 1 0 0 0,1 0 0 0 0,-1 0 0 0 0,0 0 1 0 0,0 0-1 0 0,0 0 0 0 0,1 0 0 0 0,-1 1 1 0 0,0-1-1 0 0,0 0 0 0 0,0 0 0 0 0,1 1 1 0 0,-1-1-1 0 0,0 0 0 0 0,0 1 0 0 0,1-1 1 0 0,-1 0-1 0 0,0 1 0 0 0,1-1 0 0 0,-1 1 0 0 0,0 0 1 0 0,1-1-1 0 0,-2 2 0 0 0,-18 6-2274 0 0,11-8-1854 0 0,10-6-1802 0 0,3-1 3578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43.317"/>
    </inkml:context>
    <inkml:brush xml:id="br0">
      <inkml:brushProperty name="width" value="0.025" units="cm"/>
      <inkml:brushProperty name="height" value="0.025" units="cm"/>
      <inkml:brushProperty name="color" value="#004F8B"/>
    </inkml:brush>
  </inkml:definitions>
  <inkml:trace contextRef="#ctx0" brushRef="#br0">40 0 296 0 0,'-2'2'7996'0'0,"-2"3"-4245"0"0,-7 11-2059 0 0,9 4-1114 0 0,1 1 0 0 0,1 26 0 0 0,1-29-339 0 0,-1-1 0 0 0,-1 1 0 0 0,0-1 0 0 0,-5 22 0 0 0,-5 9 147 0 0,10-45-340 0 0,23-35-84 0 0,-19 31 42 0 0,-1 0 1 0 0,0 0-1 0 0,1 1 0 0 0,-1-1 1 0 0,1 0-1 0 0,-1 1 1 0 0,1 0-1 0 0,-1 0 1 0 0,1 0-1 0 0,-1 0 1 0 0,1 0-1 0 0,-1 0 1 0 0,1 1-1 0 0,-1-1 1 0 0,1 1-1 0 0,-1 0 1 0 0,1-1-1 0 0,-1 1 1 0 0,0 0-1 0 0,1 1 1 0 0,-1-1-1 0 0,0 0 1 0 0,0 1-1 0 0,0-1 1 0 0,0 1-1 0 0,0-1 0 0 0,3 5 1 0 0,2 1-23 0 0,1 1 0 0 0,-1-1 0 0 0,-1 2-1 0 0,1-1 1 0 0,6 13 0 0 0,-6-56-13818 0 0,-6 26 11886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43.693"/>
    </inkml:context>
    <inkml:brush xml:id="br0">
      <inkml:brushProperty name="width" value="0.025" units="cm"/>
      <inkml:brushProperty name="height" value="0.025" units="cm"/>
      <inkml:brushProperty name="color" value="#004F8B"/>
    </inkml:brush>
  </inkml:definitions>
  <inkml:trace contextRef="#ctx0" brushRef="#br0">19 5 492 0 0,'0'0'252'0'0,"0"0"0"0"0,-1-1 0 0 0,1 1 0 0 0,0 0 0 0 0,0-1 0 0 0,-1 1 0 0 0,1 0 0 0 0,0-1 0 0 0,-1 1 0 0 0,1 0 0 0 0,0 0 0 0 0,-1-1 0 0 0,1 1 0 0 0,0 0 0 0 0,-1 0 0 0 0,1 0 0 0 0,-1 0-1 0 0,1-1 1 0 0,0 1 0 0 0,-1 0 0 0 0,1 0 0 0 0,-1 0 0 0 0,1 0 0 0 0,0 0 0 0 0,-1 0 0 0 0,1 0 0 0 0,-1 0 0 0 0,1 0 0 0 0,0 0 0 0 0,-1 0 0 0 0,1 0 0 0 0,-1 1 0 0 0,1-1 0 0 0,0 0 0 0 0,-1 0 0 0 0,1 0 0 0 0,-1 0 0 0 0,1 1 0 0 0,-4 17 3383 0 0,8 19-2540 0 0,71 343 1580 0 0,-70-348-2684 0 0,-3-25-3743 0 0,1-24-2096 0 0,-3 16 5623 0 0,7-22-4971 0 0,-2 12 3350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08:44.484"/>
    </inkml:context>
    <inkml:brush xml:id="br0">
      <inkml:brushProperty name="width" value="0.025" units="cm"/>
      <inkml:brushProperty name="height" value="0.025" units="cm"/>
      <inkml:brushProperty name="color" value="#004F8B"/>
    </inkml:brush>
  </inkml:definitions>
  <inkml:trace contextRef="#ctx0" brushRef="#br0">139 118 676 0 0,'-15'-24'8536'0'0,"5"-8"-5079"0"0,10 29-3340 0 0,-1-1-1 0 0,0 1 1 0 0,0-1-1 0 0,0 0 1 0 0,0 1-1 0 0,0 0 1 0 0,-1-1-1 0 0,1 1 1 0 0,-1 0 0 0 0,0 0-1 0 0,0-1 1 0 0,0 2-1 0 0,-1-1 1 0 0,1 0-1 0 0,-1 0 1 0 0,0 1-1 0 0,-2-3 1 0 0,3 4-107 0 0,0 1 1 0 0,0-1 0 0 0,0 1 0 0 0,-1 0 0 0 0,1-1-1 0 0,0 1 1 0 0,0 0 0 0 0,0 0 0 0 0,0 1 0 0 0,0-1-1 0 0,0 0 1 0 0,0 1 0 0 0,0-1 0 0 0,0 1-1 0 0,0 0 1 0 0,0-1 0 0 0,0 1 0 0 0,0 0 0 0 0,0 0-1 0 0,0 1 1 0 0,1-1 0 0 0,-1 0 0 0 0,0 0 0 0 0,1 1-1 0 0,-1-1 1 0 0,1 1 0 0 0,0-1 0 0 0,-1 1 0 0 0,1 0-1 0 0,0 0 1 0 0,0-1 0 0 0,0 1 0 0 0,0 0-1 0 0,0 0 1 0 0,0 4 0 0 0,-3 0 61 0 0,2 1 0 0 0,-1 0 1 0 0,1-1-1 0 0,0 1 0 0 0,0 1 0 0 0,1-1 0 0 0,0 0 0 0 0,0 0 1 0 0,0 9-1 0 0,13 43 425 0 0,-11-56-473 0 0,-1-1-1 0 0,1 0 1 0 0,0 1-1 0 0,0-1 1 0 0,0 0 0 0 0,0 0-1 0 0,0 1 1 0 0,1-1-1 0 0,-1 0 1 0 0,1 0-1 0 0,-1 0 1 0 0,1-1-1 0 0,0 1 1 0 0,0 0-1 0 0,0-1 1 0 0,0 1 0 0 0,0-1-1 0 0,0 1 1 0 0,0-1-1 0 0,0 0 1 0 0,4 2-1 0 0,-4-3-15 0 0,0 0 0 0 0,0 1 0 0 0,0-1 0 0 0,0 0-1 0 0,0 0 1 0 0,0 0 0 0 0,0 0 0 0 0,0-1 0 0 0,0 1 0 0 0,0-1-1 0 0,0 1 1 0 0,0-1 0 0 0,0 0 0 0 0,-1 1 0 0 0,1-1 0 0 0,0 0-1 0 0,0 0 1 0 0,-1 0 0 0 0,1 0 0 0 0,0-1 0 0 0,1 0 0 0 0,-1-1-10 0 0,1-1 0 0 0,-1 1 0 0 0,1-1 0 0 0,-1 1 1 0 0,0-1-1 0 0,0 0 0 0 0,-1 1 0 0 0,1-1 1 0 0,1-7-1 0 0,1-4-16 0 0,-2-1 1 0 0,1 1-1 0 0,-2-1 1 0 0,0-16 0 0 0,-2-7 278 0 0,0 35 48 0 0,0 24-119 0 0,5 38 150 0 0,1 0-1 0 0,26 107 1 0 0,-17-98-87 0 0,1-18-179 0 0,-8-41-2487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34.892"/>
    </inkml:context>
    <inkml:brush xml:id="br0">
      <inkml:brushProperty name="width" value="0.025" units="cm"/>
      <inkml:brushProperty name="height" value="0.025" units="cm"/>
      <inkml:brushProperty name="color" value="#004F8B"/>
    </inkml:brush>
  </inkml:definitions>
  <inkml:trace contextRef="#ctx0" brushRef="#br0">83 157 608 0 0,'-18'-33'7295'0'0,"13"15"-5456"0"0,-12-29 1625 0 0,17 47-3447 0 0,0 0 0 0 0,0-1 1 0 0,0 1-1 0 0,0 0 0 0 0,0 0 0 0 0,0 0 0 0 0,0 0 0 0 0,0-1 0 0 0,0 1 0 0 0,0 0 1 0 0,0 0-1 0 0,0 0 0 0 0,0 0 0 0 0,0 0 0 0 0,0-1 0 0 0,0 1 0 0 0,0 0 0 0 0,0 0 0 0 0,0 0 1 0 0,0 0-1 0 0,-1 0 0 0 0,1 0 0 0 0,0-1 0 0 0,0 1 0 0 0,0 0 0 0 0,0 0 0 0 0,0 0 1 0 0,0 0-1 0 0,-1 0 0 0 0,1 0 0 0 0,0 0 0 0 0,0 0 0 0 0,0 0 0 0 0,0 0 0 0 0,0-1 0 0 0,-1 1 1 0 0,1 0-1 0 0,0 0 0 0 0,0 0 0 0 0,0 0 0 0 0,0 0 0 0 0,-1 0 0 0 0,1 0 0 0 0,0 0 0 0 0,0 0 1 0 0,0 0-1 0 0,0 1 0 0 0,0-1 0 0 0,-1 0 0 0 0,1 0 0 0 0,0 0 0 0 0,0 0 0 0 0,0 0 1 0 0,0 0-1 0 0,0 0 0 0 0,-1 0 0 0 0,1 0 0 0 0,0 0 0 0 0,0 0 0 0 0,0 1 0 0 0,0-1 0 0 0,0 0 1 0 0,-3 28 286 0 0,-14 139-145 0 0,3-58-116 0 0,13-101-36 0 0,0 0 1 0 0,1 1 0 0 0,0-1 0 0 0,0 0 0 0 0,1 1 0 0 0,3 14 0 0 0,-4-23-7 0 0,0 0 0 0 0,1 1 1 0 0,-1-1-1 0 0,0 0 0 0 0,0 0 0 0 0,0 1 0 0 0,1-1 0 0 0,-1 0 1 0 0,0 1-1 0 0,0-1 0 0 0,0 0 0 0 0,1 0 0 0 0,-1 0 1 0 0,0 1-1 0 0,1-1 0 0 0,-1 0 0 0 0,0 0 0 0 0,0 0 0 0 0,1 0 1 0 0,-1 0-1 0 0,0 1 0 0 0,1-1 0 0 0,-1 0 0 0 0,0 0 0 0 0,1 0 1 0 0,-1 0-1 0 0,0 0 0 0 0,1 0 0 0 0,-1 0 0 0 0,0 0 1 0 0,1 0-1 0 0,-1 0 0 0 0,0 0 0 0 0,1 0 0 0 0,-1-1 0 0 0,0 1 1 0 0,1 0-1 0 0,-1 0 0 0 0,0 0 0 0 0,0 0 0 0 0,1 0 0 0 0,-1-1 1 0 0,0 1-1 0 0,1 0 0 0 0,-1 0 0 0 0,0 0 0 0 0,0-1 1 0 0,0 1-1 0 0,1 0 0 0 0,-1 0 0 0 0,0-1 0 0 0,0 1 0 0 0,0 0 1 0 0,1-1-1 0 0,-1 1 0 0 0,0 0 0 0 0,0-1 0 0 0,25-35 61 0 0,55-113-46 0 0,-55 100-27 0 0,38-70-9 0 0,-62 118 19 0 0,-1-1 0 0 0,1 0 0 0 0,0 1 0 0 0,0-1 0 0 0,0 1 1 0 0,0-1-1 0 0,0 1 0 0 0,1 0 0 0 0,-1-1 0 0 0,0 1 0 0 0,1 0 0 0 0,-1 0 0 0 0,1 0 0 0 0,-1 0 0 0 0,1 0 0 0 0,-1 0 0 0 0,1 0 0 0 0,3-1 0 0 0,-4 3 1 0 0,0-1 1 0 0,0 0-1 0 0,0 1 1 0 0,-1-1 0 0 0,1 1-1 0 0,0-1 1 0 0,0 1-1 0 0,0 0 1 0 0,-1-1-1 0 0,1 1 1 0 0,0 0-1 0 0,-1-1 1 0 0,1 1-1 0 0,0 0 1 0 0,-1 0-1 0 0,1 0 1 0 0,-1 0 0 0 0,1-1-1 0 0,-1 1 1 0 0,0 0-1 0 0,1 0 1 0 0,-1 0-1 0 0,0 0 1 0 0,0 0-1 0 0,1 1 1 0 0,3 19 22 0 0,-1 1 0 0 0,1 34 0 0 0,-2-22 0 0 0,0-12-9 0 0,11 76 45 0 0,-12-91-45 0 0,0 0-1 0 0,1-1 0 0 0,0 1 0 0 0,0-1 1 0 0,1 1-1 0 0,0-1 0 0 0,0 0 0 0 0,0 0 1 0 0,1 0-1 0 0,0-1 0 0 0,8 9 0 0 0,-12-13-11 0 0,0-1-1 0 0,0 0 0 0 0,1 1 0 0 0,-1-1 0 0 0,0 0 1 0 0,0 0-1 0 0,1 1 0 0 0,-1-1 0 0 0,0 0 0 0 0,1 0 1 0 0,-1 0-1 0 0,0 1 0 0 0,1-1 0 0 0,-1 0 1 0 0,0 0-1 0 0,1 0 0 0 0,-1 0 0 0 0,1 0 0 0 0,-1 0 1 0 0,0 1-1 0 0,1-1 0 0 0,-1 0 0 0 0,1 0 0 0 0,-1 0 1 0 0,0 0-1 0 0,1-1 0 0 0,-1 1 0 0 0,1 0 0 0 0,-1 0 1 0 0,0 0-1 0 0,1 0 0 0 0,-1 0 0 0 0,0 0 0 0 0,1-1 1 0 0,-1 1-1 0 0,0 0 0 0 0,1 0 0 0 0,-1 0 1 0 0,0-1-1 0 0,1 1 0 0 0,-1 0 0 0 0,0-1 0 0 0,0 1 1 0 0,1-1-1 0 0,4-3 8 0 0,17-17-4 0 0,-1-1-1 0 0,-1 0 0 0 0,0-2 0 0 0,29-49 1 0 0,28-55-50 0 0,-77 129 46 0 0,1-1 0 0 0,-1 0 0 0 0,0 0 0 0 0,0 0 0 0 0,0 1 0 0 0,0-1 1 0 0,0 0-1 0 0,0 0 0 0 0,1 0 0 0 0,-1 0 0 0 0,0 0 0 0 0,0 1 0 0 0,0-1 0 0 0,0 0 0 0 0,1 0 0 0 0,-1 0 0 0 0,0 0 0 0 0,0 0 0 0 0,0 0 0 0 0,1 0 1 0 0,-1 0-1 0 0,0 0 0 0 0,0 1 0 0 0,0-1 0 0 0,1 0 0 0 0,-1 0 0 0 0,0 0 0 0 0,0 0 0 0 0,0 0 0 0 0,1 0 0 0 0,-1 0 0 0 0,0-1 0 0 0,0 1 0 0 0,0 0 0 0 0,1 0 1 0 0,-1 0-1 0 0,0 0 0 0 0,0 0 0 0 0,0 0 0 0 0,1 0 0 0 0,-1 0 0 0 0,0 0 0 0 0,0-1 0 0 0,0 1 0 0 0,0 0 0 0 0,1 0 0 0 0,-1 0 0 0 0,0 0 0 0 0,0-1 1 0 0,0 1-1 0 0,0 0 0 0 0,0 0 0 0 0,0 0 0 0 0,0 0 0 0 0,1-1 0 0 0,-1 1 0 0 0,0 0 0 0 0,0 0 0 0 0,0 0 0 0 0,0-1 0 0 0,0 1 0 0 0,0 0 0 0 0,0 0 1 0 0,0-1-1 0 0,0 1 0 0 0,0 0 0 0 0,2 27 84 0 0,-5 37 47 0 0,0-39-82 0 0,-5 105 75 0 0,7-118-106 0 0,2 0 0 0 0,0 0 0 0 0,0 0 0 0 0,1 0 0 0 0,1 0 0 0 0,0 0 0 0 0,0-1 0 0 0,7 14 0 0 0,-10-24-18 0 0,1 0 0 0 0,0 0 1 0 0,0 0-1 0 0,-1 0 0 0 0,1 0 1 0 0,0 0-1 0 0,0-1 0 0 0,0 1 1 0 0,0 0-1 0 0,0-1 0 0 0,0 1 1 0 0,0 0-1 0 0,0-1 0 0 0,0 1 0 0 0,0-1 1 0 0,1 0-1 0 0,-1 1 0 0 0,0-1 1 0 0,0 0-1 0 0,0 0 0 0 0,0 0 1 0 0,1 0-1 0 0,-1 0 0 0 0,0 0 1 0 0,0 0-1 0 0,0 0 0 0 0,0 0 1 0 0,1-1-1 0 0,-1 1 0 0 0,0 0 1 0 0,0-1-1 0 0,0 1 0 0 0,0-1 0 0 0,0 1 1 0 0,0-1-1 0 0,0 1 0 0 0,0-1 1 0 0,0 0-1 0 0,0 0 0 0 0,0 1 1 0 0,1-2-1 0 0,44-39 4 0 0,-44 39-5 0 0,34-39-13 0 0,-2-1-1 0 0,50-83 1 0 0,-45 64 7 0 0,53-63-1 0 0,-88 119 10 0 0,0 0 0 0 0,0 0 0 0 0,1 1 0 0 0,-1-1 0 0 0,1 1 0 0 0,0 0-1 0 0,1 1 1 0 0,-1-1 0 0 0,8-3 0 0 0,-12 7 3 0 0,0-1 0 0 0,1 1 0 0 0,-1 0 0 0 0,0 0 0 0 0,0-1 0 0 0,1 1 0 0 0,-1 0 0 0 0,0 0 0 0 0,0 0 0 0 0,1 1 0 0 0,-1-1 0 0 0,0 0 0 0 0,0 0 0 0 0,1 1 1 0 0,-1-1-1 0 0,0 0 0 0 0,0 1 0 0 0,0-1 0 0 0,2 2 0 0 0,-1 0 8 0 0,0 0 0 0 0,0 0 0 0 0,0 0 0 0 0,0 0 1 0 0,0 0-1 0 0,-1 1 0 0 0,1-1 0 0 0,-1 0 0 0 0,0 1 1 0 0,1-1-1 0 0,-1 1 0 0 0,1 4 0 0 0,6 22 150 0 0,10 57 0 0 0,-15-62-113 0 0,2 0 1 0 0,0 0-1 0 0,2 0 0 0 0,10 26 0 0 0,-16-48-49 0 0,-1 0 0 0 0,1-1 0 0 0,0 1 0 0 0,-1 0 0 0 0,1 0 1 0 0,0-1-1 0 0,0 1 0 0 0,0-1 0 0 0,0 1 0 0 0,0-1 0 0 0,1 1 0 0 0,-1-1 0 0 0,0 0 0 0 0,1 1 0 0 0,-1-1 0 0 0,1 0 0 0 0,-1 0 0 0 0,1 0 0 0 0,-1 0 0 0 0,1 0 0 0 0,0 0 0 0 0,0-1 0 0 0,-1 1 0 0 0,1-1 0 0 0,0 1 1 0 0,0-1-1 0 0,0 0 0 0 0,-1 1 0 0 0,1-1 0 0 0,0 0 0 0 0,0 0 0 0 0,0 0 0 0 0,3-1 0 0 0,2-2 8 0 0,0 0-1 0 0,-1 0 1 0 0,1-1 0 0 0,-1 0-1 0 0,0 0 1 0 0,0-1 0 0 0,9-7 0 0 0,22-22-58 0 0,35-41 0 0 0,-37 36 112 0 0,47-39 0 0 0,-75 73-52 0 0,0 0 0 0 0,1 0 1 0 0,-1 1-1 0 0,1 0 0 0 0,0 1 1 0 0,1 0-1 0 0,-1 0 0 0 0,0 1 1 0 0,1 0-1 0 0,0 0 0 0 0,14-1 1 0 0,-21 3-12 0 0,-1 0 1 0 0,1 0-1 0 0,-1 0 1 0 0,0 1-1 0 0,1-1 1 0 0,-1 0-1 0 0,1 1 1 0 0,-1-1-1 0 0,0 1 1 0 0,1-1-1 0 0,-1 1 1 0 0,0-1-1 0 0,1 1 1 0 0,-1 0-1 0 0,0 0 1 0 0,0 0 0 0 0,0 0-1 0 0,0 0 1 0 0,0 0-1 0 0,0 0 1 0 0,0 0-1 0 0,0 0 1 0 0,0 0-1 0 0,0 0 1 0 0,-1 1-1 0 0,1-1 1 0 0,1 3-1 0 0,6 33 22 0 0,-7-32-21 0 0,0 10 14 0 0,2 1 0 0 0,0-1 0 0 0,0 0 0 0 0,2 0 0 0 0,0-1 0 0 0,0 1 0 0 0,2-1 0 0 0,8 14 0 0 0,-14-27-14 0 0,0 0 0 0 0,0 0 0 0 0,0-1 1 0 0,0 1-1 0 0,0 0 0 0 0,0-1 0 0 0,0 1 0 0 0,0-1 0 0 0,1 0 1 0 0,-1 1-1 0 0,0-1 0 0 0,0 0 0 0 0,1 0 0 0 0,-1 1 0 0 0,0-1 1 0 0,1 0-1 0 0,-1 0 0 0 0,0-1 0 0 0,0 1 0 0 0,1 0 0 0 0,-1 0 1 0 0,0 0-1 0 0,0-1 0 0 0,1 1 0 0 0,-1-1 0 0 0,0 1 1 0 0,0-1-1 0 0,0 0 0 0 0,0 1 0 0 0,0-1 0 0 0,2-1 0 0 0,40-28 46 0 0,-37 26-49 0 0,138-118 62 0 0,-134 113-52 0 0,-6 5-6 0 0,0 0 1 0 0,1 1 0 0 0,0-1-1 0 0,0 1 1 0 0,0 0 0 0 0,10-5-1 0 0,-14 8-2 0 0,0 0 0 0 0,-1-1 0 0 0,1 1 0 0 0,0 0 0 0 0,0 0 1 0 0,0 0-1 0 0,-1 0 0 0 0,1 0 0 0 0,0 0 0 0 0,0 0 0 0 0,0 0 0 0 0,-1 1 0 0 0,1-1 0 0 0,0 0 0 0 0,0 0 0 0 0,-1 1 0 0 0,1-1 0 0 0,0 0 0 0 0,0 1 0 0 0,-1-1 1 0 0,2 1-1 0 0,-1 1 2 0 0,1 0 1 0 0,-1-1-1 0 0,0 1 1 0 0,0-1-1 0 0,0 1 1 0 0,0 0-1 0 0,0 0 1 0 0,-1 0-1 0 0,1 0 1 0 0,0 0 0 0 0,-1-1-1 0 0,1 5 1 0 0,8 51 57 0 0,-9-45-57 0 0,1-1 0 0 0,1 0 0 0 0,0 0 0 0 0,0 0 0 0 0,1 0 0 0 0,0 0 0 0 0,1 0 1 0 0,1 0-1 0 0,-1-1 0 0 0,2 0 0 0 0,-1 0 0 0 0,10 11 0 0 0,-12-18-4 0 0,-1-1 0 0 0,1 0 1 0 0,0 0-1 0 0,0 0 0 0 0,0 0 0 0 0,1 0 0 0 0,-1-1 0 0 0,0 1 0 0 0,1-1 0 0 0,-1 0 0 0 0,1 0 0 0 0,-1 0 0 0 0,1 0 0 0 0,-1-1 1 0 0,1 0-1 0 0,-1 0 0 0 0,1 1 0 0 0,0-2 0 0 0,-1 1 0 0 0,1 0 0 0 0,-1-1 0 0 0,1 0 0 0 0,0 0 0 0 0,-1 0 0 0 0,0 0 0 0 0,1 0 0 0 0,-1-1 1 0 0,5-3-1 0 0,10-4-4 0 0,-1 0 1 0 0,0-2 0 0 0,24-19 0 0 0,-32 23-1 0 0,15-12-15 0 0,-2 0 0 0 0,0-2-1 0 0,28-36 1 0 0,-22 25 51 0 0,-27 32-32 0 0,-1-1 0 0 0,0 1 0 0 0,0 0 0 0 0,0 0 0 0 0,0-1 0 0 0,1 1 0 0 0,-1 0 0 0 0,0 0 0 0 0,0 0 0 0 0,1-1 0 0 0,-1 1 0 0 0,0 0 0 0 0,0 0 0 0 0,1 0-1 0 0,-1 0 1 0 0,0-1 0 0 0,0 1 0 0 0,1 0 0 0 0,-1 0 0 0 0,0 0 0 0 0,1 0 0 0 0,-1 0 0 0 0,0 0 0 0 0,1 0 0 0 0,-1 0 0 0 0,0 0 0 0 0,1 0 0 0 0,-1 0 0 0 0,0 0 0 0 0,0 0 0 0 0,1 0 0 0 0,-1 0 0 0 0,0 0 0 0 0,1 0 0 0 0,-1 0 0 0 0,0 1 0 0 0,0-1 0 0 0,1 0 0 0 0,-1 0 0 0 0,8 16 3 0 0,-2 31 23 0 0,-5-36-6 0 0,0-3-17 0 0,1 1 0 0 0,0-1 0 0 0,0 1 0 0 0,1-1 0 0 0,0 0 0 0 0,0 0 0 0 0,1 0-1 0 0,0 0 1 0 0,1-1 0 0 0,0 1 0 0 0,5 6 0 0 0,-6-10-7 0 0,-1-1 0 0 0,1 1 0 0 0,0-1 0 0 0,0 0 0 0 0,0 0 0 0 0,0 0 0 0 0,0-1 0 0 0,1 0 0 0 0,-1 1 0 0 0,1-1 0 0 0,-1-1 0 0 0,1 1 0 0 0,0-1 0 0 0,0 0 0 0 0,0 0 0 0 0,0 0 0 0 0,0-1 0 0 0,0 1 0 0 0,0-1 0 0 0,8-1 0 0 0,3-2-3 0 0,-1 0 1 0 0,0-1 0 0 0,0 0-1 0 0,0-1 1 0 0,-1-1 0 0 0,0 0-1 0 0,17-10 1 0 0,90-65 64 0 0,-101 66-36 0 0,-20 15-19 0 0,0 0 0 0 0,0 0 0 0 0,0-1 0 0 0,1 1 0 0 0,-1 0 0 0 0,0 0 0 0 0,0 0 0 0 0,0 0 0 0 0,0-1 0 0 0,0 1 0 0 0,0 0 0 0 0,0 0-1 0 0,1 0 1 0 0,-1 0 0 0 0,0 0 0 0 0,0 0 0 0 0,0-1 0 0 0,0 1 0 0 0,1 0 0 0 0,-1 0 0 0 0,0 0 0 0 0,0 0 0 0 0,0 0 0 0 0,1 0 0 0 0,-1 0 0 0 0,0 0 0 0 0,0 0 0 0 0,0 0 0 0 0,1 0 0 0 0,-1 0 0 0 0,0 0 0 0 0,0 0 0 0 0,0 0 0 0 0,0 0 0 0 0,1 0 0 0 0,-1 0 0 0 0,0 0 0 0 0,0 0 0 0 0,0 0-1 0 0,1 0 1 0 0,-1 0 0 0 0,0 0 0 0 0,0 1 0 0 0,0-1 0 0 0,0 0 0 0 0,1 0 0 0 0,-1 0 0 0 0,0 0 0 0 0,0 0 0 0 0,0 0 0 0 0,0 1 0 0 0,0-1 0 0 0,0 0 0 0 0,1 0 0 0 0,-5 16 79 0 0,-16 23-32 0 0,19-37-47 0 0,-4 7-89 0 0,0 0-176 0 0,0 0 1 0 0,1 0-1 0 0,-1 1 0 0 0,2-1 0 0 0,-1 1 0 0 0,1 0 1 0 0,-2 15-1 0 0,5-24 157 0 0,0-1 0 0 0,0 0 0 0 0,0 0-1 0 0,0 1 1 0 0,0-1 0 0 0,0 0 0 0 0,0 0 0 0 0,0 1 0 0 0,0-1 0 0 0,0 0 0 0 0,0 0 0 0 0,0 1 0 0 0,0-1 0 0 0,0 0-1 0 0,0 0 1 0 0,0 1 0 0 0,0-1 0 0 0,1 0 0 0 0,-1 0 0 0 0,0 1 0 0 0,0-1 0 0 0,0 0 0 0 0,0 0 0 0 0,0 0 0 0 0,1 1 0 0 0,-1-1-1 0 0,0 0 1 0 0,0 0 0 0 0,0 0 0 0 0,1 0 0 0 0,-1 1 0 0 0,0-1 0 0 0,0 0 0 0 0,1 0 0 0 0,-1 0 0 0 0,0 0 0 0 0,0 0-1 0 0,1 0 1 0 0,-1 0 0 0 0,0 0 0 0 0,13-6-3306 0 0,12-17-949 0 0,-23 22 4008 0 0,18-20-1935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37.237"/>
    </inkml:context>
    <inkml:brush xml:id="br0">
      <inkml:brushProperty name="width" value="0.025" units="cm"/>
      <inkml:brushProperty name="height" value="0.025" units="cm"/>
      <inkml:brushProperty name="color" value="#E71224"/>
    </inkml:brush>
  </inkml:definitions>
  <inkml:trace contextRef="#ctx0" brushRef="#br0">1 939 1584 0 0,'2'2'1913'0'0,"-1"-2"-1720"0"0,-1 0 0 0 0,1 1 0 0 0,-1-1-1 0 0,1 0 1 0 0,-1 0 0 0 0,1 0-1 0 0,-1 1 1 0 0,1-1 0 0 0,-1 0-1 0 0,1 0 1 0 0,-1 0 0 0 0,1 0-1 0 0,-1 0 1 0 0,1 0 0 0 0,-1 0 0 0 0,1 0-1 0 0,-1 0 1 0 0,1-1 0 0 0,-1 1-1 0 0,1 0 1 0 0,-1 0 0 0 0,1 0-1 0 0,-1 0 1 0 0,1-1 0 0 0,-1 1-1 0 0,1 0 1 0 0,-1-1 0 0 0,1 1-1 0 0,-1 0 1 0 0,0-1 0 0 0,1 1 0 0 0,0-1-1 0 0,97-55 6669 0 0,132-102-6160 0 0,-191 125-741 0 0,-2-1-1 0 0,-1-2 0 0 0,-2-2 1 0 0,-1-1-1 0 0,-3-2 1 0 0,-1-1-1 0 0,-2-1 0 0 0,-2-1 1 0 0,25-61-1 0 0,-37 79 65 0 0,-1-1-1 0 0,-1-1 1 0 0,-1 0 0 0 0,-2 0-1 0 0,-1-1 1 0 0,-1 0-1 0 0,4-45 1 0 0,-10 74-22 0 0,0 0 0 0 0,0 0 0 0 0,-1 1 1 0 0,1-1-1 0 0,0 0 0 0 0,0 0 0 0 0,0 0 0 0 0,0 0 1 0 0,0 0-1 0 0,0 1 0 0 0,0-1 0 0 0,0 0 0 0 0,0 0 1 0 0,0 0-1 0 0,0 0 0 0 0,0 0 0 0 0,0 0 0 0 0,-1 0 0 0 0,1 0 1 0 0,0 1-1 0 0,0-1 0 0 0,0 0 0 0 0,0 0 0 0 0,0 0 1 0 0,0 0-1 0 0,-1 0 0 0 0,1 0 0 0 0,0 0 0 0 0,0 0 1 0 0,0 0-1 0 0,0 0 0 0 0,0 0 0 0 0,0 0 0 0 0,-1 0 0 0 0,1 0 1 0 0,0 0-1 0 0,0 0 0 0 0,0 0 0 0 0,0 0 0 0 0,0 0 1 0 0,-1 0-1 0 0,1 0 0 0 0,0 0 0 0 0,0 0 0 0 0,0 0 1 0 0,0 0-1 0 0,0 0 0 0 0,0 0 0 0 0,-1-1 0 0 0,1 1 0 0 0,0 0 1 0 0,0 0-1 0 0,0 0 0 0 0,0 0 0 0 0,0 0 0 0 0,0 0 1 0 0,0 0-1 0 0,0 0 0 0 0,0-1 0 0 0,0 1 0 0 0,-1 0 1 0 0,1 0-1 0 0,0 0 0 0 0,0 0 0 0 0,0 0 0 0 0,0-1 0 0 0,0 1 1 0 0,-14 18 90 0 0,-12 24 49 0 0,13-11-38 0 0,1 0-1 0 0,2 1 1 0 0,1 0 0 0 0,-8 53 0 0 0,15-70-92 0 0,0-1 0 0 0,1 1 0 0 0,1-1 0 0 0,1 1 0 0 0,0 0 0 0 0,0-1 0 0 0,2 0 0 0 0,0 1 0 0 0,0-1 0 0 0,1 0 0 0 0,1 0 0 0 0,0-1 0 0 0,9 15 0 0 0,-13-26-10 0 0,0 0-1 0 0,0 0 0 0 0,0 0 1 0 0,1 0-1 0 0,0 0 0 0 0,-1 0 1 0 0,1 0-1 0 0,0 0 0 0 0,0 0 1 0 0,0-1-1 0 0,0 1 0 0 0,0-1 1 0 0,0 1-1 0 0,0-1 1 0 0,0 0-1 0 0,1 0 0 0 0,-1 0 1 0 0,0 0-1 0 0,1 0 0 0 0,-1-1 1 0 0,6 1-1 0 0,-5-1 0 0 0,1 0-1 0 0,-1-1 1 0 0,0 1 0 0 0,1-1-1 0 0,-1 0 1 0 0,1 0-1 0 0,-1-1 1 0 0,0 1 0 0 0,0-1-1 0 0,0 1 1 0 0,0-1 0 0 0,0 0-1 0 0,5-5 1 0 0,3-3-3 0 0,0 0 1 0 0,-1-2-1 0 0,0 1 0 0 0,-1-1 0 0 0,0 0 1 0 0,7-15-1 0 0,3-13-5 0 0,-2-1-1 0 0,-1 0 1 0 0,-2-2 0 0 0,10-54-1 0 0,-65 236 408 0 0,31-100-255 0 0,2 1 0 0 0,2 0 0 0 0,1 0 0 0 0,3 0 0 0 0,1 1 0 0 0,4 40 0 0 0,-1-73-139 0 0,-1 0 0 0 0,1-1 0 0 0,0 1-1 0 0,0-1 1 0 0,6 12 0 0 0,-7-17-276 0 0,0-1 0 0 0,0 1 0 0 0,0 0 0 0 0,1-1 0 0 0,-1 1 0 0 0,0-1 0 0 0,1 1 0 0 0,-1-1 0 0 0,1 0 0 0 0,-1 1 0 0 0,4 0 0 0 0,-4-1-322 0 0,0-1 1 0 0,0 1-1 0 0,1-1 0 0 0,-1 1 1 0 0,0-1-1 0 0,1 0 0 0 0,-1 0 1 0 0,0 0-1 0 0,1 0 0 0 0,-1 0 1 0 0,0 0-1 0 0,1 0 0 0 0,-1 0 1 0 0,0 0-1 0 0,1-1 0 0 0,-1 1 0 0 0,0-1 1 0 0,1 1-1 0 0,0-1 0 0 0,3-2-1834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35.930"/>
    </inkml:context>
    <inkml:brush xml:id="br0">
      <inkml:brushProperty name="width" value="0.025" units="cm"/>
      <inkml:brushProperty name="height" value="0.025" units="cm"/>
      <inkml:brushProperty name="color" value="#004F8B"/>
    </inkml:brush>
  </inkml:definitions>
  <inkml:trace contextRef="#ctx0" brushRef="#br0">171 1 5769 0 0,'1'0'198'0'0,"-1"0"1"0"0,0 0 0 0 0,1 1-1 0 0,-1-1 1 0 0,0 0 0 0 0,0 1 0 0 0,1-1-1 0 0,-1 0 1 0 0,0 1 0 0 0,0-1-1 0 0,0 0 1 0 0,1 1 0 0 0,-1-1 0 0 0,0 0-1 0 0,0 1 1 0 0,0-1 0 0 0,0 1-1 0 0,0-1 1 0 0,0 0 0 0 0,0 1 0 0 0,0-1-1 0 0,0 1 1 0 0,0-1 0 0 0,0 0-1 0 0,0 1 1 0 0,0-1 0 0 0,0 1 0 0 0,0 0-1 0 0,-10 9 2048 0 0,-18 4-744 0 0,22 1-1378 0 0,-16 86 213 0 0,-67 359 992 0 0,70-337-939 0 0,20-113-317 0 0,4-14-11 0 0,-2 1-17 0 0,2-1-42 0 0,-1 0 1 0 0,1 0 0 0 0,1 1-1 0 0,-1 0 1 0 0,1 0-1 0 0,-1 0 1 0 0,1 1-1 0 0,0-1 1 0 0,0 1-1 0 0,0 1 1 0 0,0-1-1 0 0,0 1 1 0 0,0 0-1 0 0,0 1 1 0 0,8-1-1 0 0,14 2 79 0 0,-1 1 0 0 0,37 7 0 0 0,25 1 71 0 0,28-9-129 0 0,-113-2-3037 0 0,-19-1-3038 0 0,1 0 899 0 0,5 2 2898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40.548"/>
    </inkml:context>
    <inkml:brush xml:id="br0">
      <inkml:brushProperty name="width" value="0.025" units="cm"/>
      <inkml:brushProperty name="height" value="0.025" units="cm"/>
      <inkml:brushProperty name="color" value="#004F8B"/>
    </inkml:brush>
  </inkml:definitions>
  <inkml:trace contextRef="#ctx0" brushRef="#br0">0 60 1612 0 0,'28'-5'12304'0'0,"16"-10"-8242"0"0,17-5-4046 0 0,23 11 23 0 0,130 2 0 0 0,-279 3-11097 0 0,47 6 7120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41.292"/>
    </inkml:context>
    <inkml:brush xml:id="br0">
      <inkml:brushProperty name="width" value="0.025" units="cm"/>
      <inkml:brushProperty name="height" value="0.025" units="cm"/>
      <inkml:brushProperty name="color" value="#004F8B"/>
    </inkml:brush>
  </inkml:definitions>
  <inkml:trace contextRef="#ctx0" brushRef="#br0">4 109 444 0 0,'0'-3'901'0'0,"0"1"-1"0"0,0-1 1 0 0,1 0-1 0 0,-1 1 1 0 0,1-1-1 0 0,0 1 1 0 0,0-1-1 0 0,0 1 1 0 0,0-1-1 0 0,3-3 1 0 0,-1 1-521 0 0,0 1-1 0 0,0 0 1 0 0,1 0-1 0 0,0 0 1 0 0,0 1-1 0 0,0-1 1 0 0,0 1-1 0 0,7-4 1 0 0,2 0-378 0 0,1 0 1 0 0,0 1 0 0 0,0 1-1 0 0,18-6 1 0 0,-28 11 29 0 0,0-1 1 0 0,0 0-1 0 0,0 1 1 0 0,0 0-1 0 0,0-1 1 0 0,0 2-1 0 0,0-1 1 0 0,0 0-1 0 0,0 1 1 0 0,0 0-1 0 0,-1 0 1 0 0,1 0-1 0 0,4 2 1 0 0,0-1 46 0 0,-6-1-63 0 0,0 0 0 0 0,0 0 1 0 0,0 0-1 0 0,1 0 0 0 0,-1 0 0 0 0,0 0 1 0 0,0 1-1 0 0,-1-1 0 0 0,1 1 1 0 0,0-1-1 0 0,0 1 0 0 0,-1 0 1 0 0,1 0-1 0 0,-1 0 0 0 0,0 0 0 0 0,1 0 1 0 0,-1 0-1 0 0,0 0 0 0 0,2 5 1 0 0,6 39 116 0 0,-8-42-116 0 0,-1 12 4 0 0,1 1 0 0 0,-2-1 0 0 0,0 0 0 0 0,-1 1 0 0 0,-1-1 1 0 0,-1 0-1 0 0,0 0 0 0 0,-1-1 0 0 0,0 1 0 0 0,-1-1 0 0 0,-11 18 1 0 0,1-4-13 0 0,-1-1 1 0 0,-1-1 0 0 0,-2 0 0 0 0,-33 35 0 0 0,49-57-20 0 0,1 0-1 0 0,-2-1 1 0 0,1 1-1 0 0,0-1 0 0 0,-1 0 1 0 0,0 0-1 0 0,0-1 1 0 0,0 0-1 0 0,0 1 1 0 0,-1-2-1 0 0,1 1 1 0 0,-12 3-1 0 0,17-6 9 0 0,0 0 0 0 0,-1 0 0 0 0,1 0 0 0 0,-1 0 0 0 0,1 0-1 0 0,0 0 1 0 0,-1 0 0 0 0,1 0 0 0 0,-1 0 0 0 0,1 0 0 0 0,0-1 0 0 0,-1 1-1 0 0,1 0 1 0 0,0 0 0 0 0,-1 0 0 0 0,1-1 0 0 0,0 1 0 0 0,-1 0 0 0 0,1 0-1 0 0,0-1 1 0 0,0 1 0 0 0,-1 0 0 0 0,1-1 0 0 0,0 1 0 0 0,0 0 0 0 0,-1-1-1 0 0,1 1 1 0 0,0 0 0 0 0,0-1 0 0 0,0 1 0 0 0,0 0 0 0 0,0-1 0 0 0,0 1-1 0 0,-1-1 1 0 0,1 1 0 0 0,0 0 0 0 0,0-1 0 0 0,0 1 0 0 0,0-1 0 0 0,0 1-1 0 0,0 0 1 0 0,1-1 0 0 0,-1 1 0 0 0,0-1 0 0 0,0 1 0 0 0,0 0-1 0 0,0-1 1 0 0,0 1 0 0 0,1 0 0 0 0,-1-1 0 0 0,0 1 0 0 0,0 0 0 0 0,0-1-1 0 0,1 1 1 0 0,-1 0 0 0 0,1-1 0 0 0,8-21-27 0 0,-5 14 36 0 0,0 1 0 0 0,1 0 0 0 0,0 0 0 0 0,0 0 0 0 0,0 1 0 0 0,1 0 0 0 0,0 0 0 0 0,0 0 0 0 0,0 1-1 0 0,1 0 1 0 0,0 0 0 0 0,0 1 0 0 0,0-1 0 0 0,1 2 0 0 0,-1-1 0 0 0,1 1 0 0 0,0 0 0 0 0,0 0 0 0 0,0 1 0 0 0,0 1 0 0 0,0-1 0 0 0,1 1 0 0 0,-1 0 0 0 0,0 1 0 0 0,1 0 0 0 0,-1 0-1 0 0,0 1 1 0 0,1 0 0 0 0,-1 1 0 0 0,0-1 0 0 0,0 2 0 0 0,0-1 0 0 0,12 6 0 0 0,-9-1 43 0 0,-1 0 0 0 0,1 0 0 0 0,-1 1 0 0 0,10 10 0 0 0,-12-9-715 0 0,1-1 0 0 0,1-1 0 0 0,-1 0 0 0 0,19 11-1 0 0,-12-21-8956 0 0,-10 2 7896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41.705"/>
    </inkml:context>
    <inkml:brush xml:id="br0">
      <inkml:brushProperty name="width" value="0.025" units="cm"/>
      <inkml:brushProperty name="height" value="0.025" units="cm"/>
      <inkml:brushProperty name="color" value="#004F8B"/>
    </inkml:brush>
  </inkml:definitions>
  <inkml:trace contextRef="#ctx0" brushRef="#br0">60 7 2208 0 0,'-1'0'353'0'0,"1"-1"0"0"0,0 1-1 0 0,-1-1 1 0 0,1 1-1 0 0,0 0 1 0 0,-1-1 0 0 0,1 1-1 0 0,-1-1 1 0 0,1 1 0 0 0,-1 0-1 0 0,1-1 1 0 0,-1 1 0 0 0,1 0-1 0 0,-1 0 1 0 0,1-1 0 0 0,-1 1-1 0 0,1 0 1 0 0,-1 0 0 0 0,0 0-1 0 0,1 0 1 0 0,-1 0 0 0 0,1 0-1 0 0,-1 0 1 0 0,1 0 0 0 0,-1 0-1 0 0,0 0 1 0 0,1 0 0 0 0,-1 0-1 0 0,-1 0-246 0 0,1 0-1 0 0,0 0 0 0 0,0 0 1 0 0,0 0-1 0 0,0 0 0 0 0,0 0 1 0 0,0 1-1 0 0,0-1 0 0 0,0 0 1 0 0,0 0-1 0 0,0 1 0 0 0,0-1 1 0 0,0 1-1 0 0,0-1 0 0 0,0 1 1 0 0,0-1-1 0 0,0 1 0 0 0,0 0 1 0 0,0-1-1 0 0,1 1 0 0 0,-1 0 1 0 0,0 0-1 0 0,1 0 0 0 0,-1-1 1 0 0,0 1-1 0 0,1 0 0 0 0,-1 0 1 0 0,1 0-1 0 0,-1 0 0 0 0,1 0 1 0 0,-1 0-1 0 0,1 0 0 0 0,0 2 1 0 0,0-1-61 0 0,0 0 0 0 0,1 0 0 0 0,-1-1 0 0 0,1 1 0 0 0,-1-1 0 0 0,1 1 0 0 0,0 0 0 0 0,0-1 0 0 0,0 1 0 0 0,-1-1 1 0 0,2 0-1 0 0,-1 1 0 0 0,0-1 0 0 0,0 0 0 0 0,0 0 0 0 0,1 1 0 0 0,-1-1 0 0 0,0 0 0 0 0,1 0 0 0 0,-1-1 0 0 0,1 1 0 0 0,-1 0 0 0 0,1 0 0 0 0,0-1 0 0 0,-1 1 0 0 0,1-1 1 0 0,0 1-1 0 0,-1-1 0 0 0,1 0 0 0 0,0 1 0 0 0,-1-1 0 0 0,3 0 0 0 0,-1 0-1 0 0,0 0-1 0 0,0 0 1 0 0,0 0 0 0 0,0 0-1 0 0,0 0 1 0 0,0-1 0 0 0,0 1 0 0 0,0-1-1 0 0,0 0 1 0 0,0 0 0 0 0,0 0-1 0 0,0 0 1 0 0,0 0 0 0 0,-1-1-1 0 0,1 1 1 0 0,-1-1 0 0 0,1 0 0 0 0,-1 0-1 0 0,0 0 1 0 0,4-4 0 0 0,-6 6-34 0 0,0-1 1 0 0,1 1 0 0 0,-1-1 0 0 0,0 1 0 0 0,0-1 0 0 0,0 1-1 0 0,0-1 1 0 0,0 1 0 0 0,0-1 0 0 0,0 1 0 0 0,-1-1-1 0 0,1 1 1 0 0,0 0 0 0 0,0-1 0 0 0,0 1 0 0 0,0-1-1 0 0,-1 1 1 0 0,1-1 0 0 0,0 1 0 0 0,0-1 0 0 0,-1 1 0 0 0,1 0-1 0 0,0-1 1 0 0,-1 1 0 0 0,1-1 0 0 0,0 1 0 0 0,-1 0-1 0 0,1 0 1 0 0,-1-1 0 0 0,1 1 0 0 0,-1 0 0 0 0,1 0-1 0 0,0-1 1 0 0,-1 1 0 0 0,1 0 0 0 0,-1 0 0 0 0,1 0 0 0 0,-1 0-1 0 0,1 0 1 0 0,-1-1 0 0 0,1 1 0 0 0,-1 0 0 0 0,0 1-1 0 0,-25-5 85 0 0,19 5-121 0 0,-1 1-1 0 0,1 0 0 0 0,0 1 1 0 0,0-1-1 0 0,0 1 1 0 0,1 1-1 0 0,-8 4 0 0 0,-4 12-3571 0 0,29-33-9625 0 0,-5 4 11361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45.748"/>
    </inkml:context>
    <inkml:brush xml:id="br0">
      <inkml:brushProperty name="width" value="0.025" units="cm"/>
      <inkml:brushProperty name="height" value="0.025" units="cm"/>
      <inkml:brushProperty name="color" value="#004F8B"/>
    </inkml:brush>
  </inkml:definitions>
  <inkml:trace contextRef="#ctx0" brushRef="#br0">122 21 2820 0 0,'-2'-3'872'0'0,"-1"1"0"0"0,0 0 0 0 0,1 0 0 0 0,-1 1 0 0 0,0-1-1 0 0,0 0 1 0 0,0 1 0 0 0,0 0 0 0 0,-1 0 0 0 0,-4-2 0 0 0,6 3-661 0 0,-1 0 1 0 0,0-1 0 0 0,1 1 0 0 0,-1 0 0 0 0,1 0 0 0 0,-1 1 0 0 0,0-1 0 0 0,1 0-1 0 0,-1 1 1 0 0,1 0 0 0 0,-5 1 0 0 0,4 0-225 0 0,0-1-1 0 0,0 1 1 0 0,0 0 0 0 0,0 0-1 0 0,0 1 1 0 0,1-1-1 0 0,-1 1 1 0 0,1-1 0 0 0,-1 1-1 0 0,1 0 1 0 0,0-1-1 0 0,0 1 1 0 0,0 0 0 0 0,1 1-1 0 0,-1-1 1 0 0,1 0 0 0 0,0 0-1 0 0,0 1 1 0 0,0-1-1 0 0,-1 6 1 0 0,2-8 13 0 0,-1 1 0 0 0,1 0 1 0 0,0-1-1 0 0,0 1 0 0 0,0-1 0 0 0,1 1 0 0 0,-1-1 1 0 0,0 1-1 0 0,0-1 0 0 0,1 1 0 0 0,-1-1 0 0 0,1 1 1 0 0,-1-1-1 0 0,1 1 0 0 0,0-1 0 0 0,0 0 0 0 0,0 1 1 0 0,-1-1-1 0 0,1 0 0 0 0,0 0 0 0 0,1 1 0 0 0,-1-1 1 0 0,0 0-1 0 0,2 1 0 0 0,3 2 5 0 0,0 0 0 0 0,1-1-1 0 0,-1 1 1 0 0,1-2 0 0 0,11 5 0 0 0,11 1 33 0 0,0 0 40 0 0,46 18-1 0 0,-68-23-70 0 0,-1 1-1 0 0,1-1 0 0 0,-1 1 0 0 0,1 0 0 0 0,-1 1 0 0 0,-1-1 0 0 0,1 1 1 0 0,-1 0-1 0 0,1 1 0 0 0,-2-1 0 0 0,9 12 0 0 0,-12-14 0 0 0,1-1-1 0 0,-1 1 0 0 0,0-1 1 0 0,-1 1-1 0 0,1 0 1 0 0,0-1-1 0 0,-1 1 1 0 0,0 0-1 0 0,1 0 0 0 0,-1-1 1 0 0,0 1-1 0 0,0 0 1 0 0,-1 0-1 0 0,1-1 0 0 0,-1 1 1 0 0,1 0-1 0 0,-1 0 1 0 0,0-1-1 0 0,0 1 0 0 0,0-1 1 0 0,0 1-1 0 0,0-1 1 0 0,-1 1-1 0 0,1-1 1 0 0,-1 0-1 0 0,1 0 0 0 0,-1 0 1 0 0,0 0-1 0 0,0 0 1 0 0,0 0-1 0 0,0 0 0 0 0,0 0 1 0 0,-1-1-1 0 0,1 1 1 0 0,-5 1-1 0 0,2 1 4 0 0,0-1 1 0 0,-1 0-1 0 0,0 0 0 0 0,0-1 1 0 0,0 0-1 0 0,0 0 0 0 0,0 0 1 0 0,0-1-1 0 0,0 0 0 0 0,-1 0 1 0 0,-7 0-1 0 0,13-1-5 0 0,-1 0 0 0 0,1 0-1 0 0,-1 0 1 0 0,0 0 0 0 0,1-1 0 0 0,-1 1 0 0 0,1 0-1 0 0,-1-1 1 0 0,1 0 0 0 0,-1 1 0 0 0,1-1 0 0 0,-1 0-1 0 0,1 0 1 0 0,0 1 0 0 0,-1-1 0 0 0,1 0 0 0 0,0-1-1 0 0,0 1 1 0 0,-2-2 0 0 0,2 1-3 0 0,0 0 0 0 0,0 0 1 0 0,0 0-1 0 0,1-1 0 0 0,-1 1 0 0 0,1 0 0 0 0,-1-1 1 0 0,1 1-1 0 0,0 0 0 0 0,0-1 0 0 0,0 1 0 0 0,0 0 0 0 0,0-1 1 0 0,1 1-1 0 0,-1 0 0 0 0,1-1 0 0 0,1-3 0 0 0,4-12-11 0 0,1 1-1 0 0,1 0 0 0 0,11-18 0 0 0,-10 19 91 0 0,0 0-1 0 0,-2 0 1 0 0,7-20 0 0 0,-13 35-58 0 0,-1 0 0 0 0,0 1-1 0 0,0-1 1 0 0,1 0 0 0 0,-1 0 0 0 0,0 1 0 0 0,0-1 0 0 0,0 0 0 0 0,0 0-1 0 0,0 1 1 0 0,0-1 0 0 0,0 0 0 0 0,0 0 0 0 0,0 0 0 0 0,0 1 0 0 0,0-1-1 0 0,-1 0 1 0 0,1 0 0 0 0,0 1 0 0 0,0-1 0 0 0,-1 0 0 0 0,1 1 0 0 0,-1-1 0 0 0,1 0-1 0 0,0 1 1 0 0,-1-1 0 0 0,1 0 0 0 0,-1 1 0 0 0,0-1 0 0 0,-1 0-7 0 0,1 1 0 0 0,-1-1 0 0 0,1 1 0 0 0,-1-1 0 0 0,0 1 1 0 0,1 0-1 0 0,-1 0 0 0 0,1-1 0 0 0,-1 1 0 0 0,0 0 0 0 0,1 1 0 0 0,-1-1 0 0 0,-2 1 0 0 0,-51 17-37 0 0,52-17 35 0 0,-67 32-121 0 0,64-30-241 0 0,0 0 0 0 0,0 0 0 0 0,1 1 0 0 0,-1 0 0 0 0,1 1 0 0 0,0-1 0 0 0,0 1 0 0 0,0 0 0 0 0,-6 9 0 0 0,9-11-1076 0 0,7-7-7616 0 0,2 0 8809 0 0,5-2-1443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46.414"/>
    </inkml:context>
    <inkml:brush xml:id="br0">
      <inkml:brushProperty name="width" value="0.025" units="cm"/>
      <inkml:brushProperty name="height" value="0.025" units="cm"/>
      <inkml:brushProperty name="color" value="#004F8B"/>
    </inkml:brush>
  </inkml:definitions>
  <inkml:trace contextRef="#ctx0" brushRef="#br0">245 7 2356 0 0,'-9'-6'9856'0'0,"-11"5"-8012"0"0,-15 6-2416 0 0,35-5 572 0 0,-65 24 61 0 0,61-22-57 0 0,0 0 0 0 0,0 0 0 0 0,0 1 0 0 0,1 0 0 0 0,-1 0 0 0 0,0 0 0 0 0,1 0 0 0 0,0 0 0 0 0,0 1 0 0 0,0-1 0 0 0,-5 8 0 0 0,8-9-4 0 0,0-1-1 0 0,0 0 0 0 0,0 0 0 0 0,0 1 1 0 0,0-1-1 0 0,0 0 0 0 0,1 0 0 0 0,-1 0 1 0 0,0 1-1 0 0,1-1 0 0 0,-1 0 0 0 0,1 0 1 0 0,-1 0-1 0 0,1 0 0 0 0,-1 0 0 0 0,1 0 1 0 0,0 0-1 0 0,-1 0 0 0 0,1 0 1 0 0,0 0-1 0 0,0 0 0 0 0,0 0 0 0 0,0 0 1 0 0,0-1-1 0 0,0 1 0 0 0,0 0 0 0 0,0-1 1 0 0,0 1-1 0 0,0 0 0 0 0,0-1 0 0 0,1 0 1 0 0,-1 1-1 0 0,2-1 0 0 0,42 19-26 0 0,-44-19 27 0 0,46 13 56 0 0,52 17-47 0 0,-94-28 15 0 0,1 0 1 0 0,0 0-1 0 0,-1 1 1 0 0,0 0-1 0 0,1 1 0 0 0,-1-1 1 0 0,0 1-1 0 0,-1 0 1 0 0,1 0-1 0 0,-1 0 0 0 0,0 1 1 0 0,8 9-1 0 0,-12-12 5 0 0,1 0-1 0 0,-1-1 0 0 0,0 1 1 0 0,1 0-1 0 0,-1 0 0 0 0,0 0 1 0 0,0 0-1 0 0,0 0 0 0 0,0-1 1 0 0,0 1-1 0 0,-1 0 0 0 0,1 0 1 0 0,-1 0-1 0 0,1-1 0 0 0,-1 1 1 0 0,1 0-1 0 0,-1 0 0 0 0,0-1 1 0 0,0 1-1 0 0,0-1 0 0 0,0 1 1 0 0,0 0-1 0 0,0-1 0 0 0,-1 0 1 0 0,1 1-1 0 0,0-1 0 0 0,-1 0 1 0 0,1 0-1 0 0,-1 0 0 0 0,1 0 1 0 0,-1 0-1 0 0,-2 1 0 0 0,-54 31 354 0 0,57-33-379 0 0,-7 4 7 0 0,-104 41 263 0 0,99-40-360 0 0,1-2 0 0 0,-1 1 0 0 0,0-2 1 0 0,0 0-1 0 0,0 0 0 0 0,0-1 1 0 0,-14-1-1 0 0,25 0-89 0 0,0 0 1 0 0,0-1-1 0 0,0 1 1 0 0,1 0-1 0 0,-1-1 1 0 0,0 0-1 0 0,1 1 0 0 0,-1-1 1 0 0,0 0-1 0 0,1 0 1 0 0,-1 0-1 0 0,1 0 0 0 0,-1 0 1 0 0,1 0-1 0 0,-1 0 1 0 0,1 0-1 0 0,0-1 0 0 0,0 1 1 0 0,-1 0-1 0 0,0-3 1 0 0,2 3-121 0 0,-1 0 1 0 0,1 0-1 0 0,-1 0 1 0 0,1 0-1 0 0,0-1 0 0 0,0 1 1 0 0,-1 0-1 0 0,1 0 1 0 0,0 0-1 0 0,0-1 1 0 0,0 1-1 0 0,0 0 1 0 0,1 0-1 0 0,-1 0 1 0 0,0-1-1 0 0,0 1 0 0 0,1 0 1 0 0,-1 0-1 0 0,1 0 1 0 0,-1 0-1 0 0,1 0 1 0 0,-1 0-1 0 0,1 0 1 0 0,0 0-1 0 0,-1 0 1 0 0,1 0-1 0 0,0 0 0 0 0,0 0 1 0 0,0 0-1 0 0,1-1 1 0 0,6-4-1280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47.494"/>
    </inkml:context>
    <inkml:brush xml:id="br0">
      <inkml:brushProperty name="width" value="0.025" units="cm"/>
      <inkml:brushProperty name="height" value="0.025" units="cm"/>
      <inkml:brushProperty name="color" value="#004F8B"/>
    </inkml:brush>
  </inkml:definitions>
  <inkml:trace contextRef="#ctx0" brushRef="#br0">166 20 1060 0 0,'-3'-1'923'0'0,"-29"-8"7078"0"0,-1 6-4175 0 0,47 29-2980 0 0,-4-10-733 0 0,1-1 0 0 0,1-1 0 0 0,0 0 1 0 0,2 0-1 0 0,28 23 0 0 0,-25-23-54 0 0,0 1 0 0 0,-1 1 0 0 0,-1 0 0 0 0,21 28 0 0 0,-35-42-54 0 0,0-1 0 0 0,0 1 0 0 0,0-1 1 0 0,0 1-1 0 0,-1-1 0 0 0,1 1 0 0 0,0 0 0 0 0,-1 0 0 0 0,1-1 0 0 0,-1 1 0 0 0,0 0 1 0 0,1 0-1 0 0,-1-1 0 0 0,0 1 0 0 0,0 0 0 0 0,0 0 0 0 0,0 0 0 0 0,0-1 1 0 0,-1 1-1 0 0,1 0 0 0 0,-1 0 0 0 0,1-1 0 0 0,-1 1 0 0 0,1 0 0 0 0,-3 2 0 0 0,1-1 0 0 0,-1 0-1 0 0,1 0 1 0 0,-1 0-1 0 0,0 0 1 0 0,0-1-1 0 0,0 0 0 0 0,0 1 1 0 0,0-1-1 0 0,-1 0 1 0 0,1-1-1 0 0,-7 3 1 0 0,-1 1 9 0 0,-1-2 0 0 0,1 0 0 0 0,-1 0 0 0 0,0-1 0 0 0,0 0 0 0 0,0-1 0 0 0,-16 0 0 0 0,26-1-15 0 0,0 0-1 0 0,0 0 1 0 0,0-1 0 0 0,0 1 0 0 0,0 0-1 0 0,0 0 1 0 0,0-1 0 0 0,0 0 0 0 0,1 1-1 0 0,-1-1 1 0 0,0 0 0 0 0,0 0 0 0 0,1 0-1 0 0,-1 0 1 0 0,0 0 0 0 0,1 0 0 0 0,-1 0-1 0 0,1 0 1 0 0,-1-1 0 0 0,1 1 0 0 0,0-1-1 0 0,0 1 1 0 0,0-1 0 0 0,-2-1 0 0 0,3 0-5 0 0,-1 1 1 0 0,1-1-1 0 0,0 1 1 0 0,-1-1 0 0 0,1 1-1 0 0,0-1 1 0 0,1 0-1 0 0,-1 1 1 0 0,0-1 0 0 0,1 1-1 0 0,-1-1 1 0 0,1 1-1 0 0,0-1 1 0 0,0 1-1 0 0,2-4 1 0 0,4-7-22 0 0,0 1 0 0 0,1 0 0 0 0,0 1 0 0 0,1-1 0 0 0,13-11 0 0 0,-6 8 2 0 0,-9 9 28 0 0,-1 1 0 0 0,0-1 1 0 0,0 0-1 0 0,0-1 0 0 0,0 0 0 0 0,-1 1 0 0 0,0-2 0 0 0,-1 1 1 0 0,0 0-1 0 0,0-1 0 0 0,6-16 0 0 0,-10 21 30 0 0,0 1 0 0 0,1-1 0 0 0,-1 0 0 0 0,0 0 0 0 0,-1 0 0 0 0,1 0 0 0 0,0 0 0 0 0,-1 0 0 0 0,0 0 0 0 0,0 1 0 0 0,0-1 0 0 0,0 0 0 0 0,0 0 0 0 0,0 1 0 0 0,-1-1 0 0 0,1 1 0 0 0,-1-1 0 0 0,1 1 0 0 0,-1 0 0 0 0,0-1 0 0 0,0 1 0 0 0,0 0 0 0 0,-1 0 0 0 0,1 0 0 0 0,0 1 0 0 0,-1-1 0 0 0,1 1 0 0 0,-1-1 0 0 0,1 1 0 0 0,-4-2 0 0 0,1 2-16 0 0,0-1 0 0 0,0 0 0 0 0,0 1 0 0 0,0 0-1 0 0,-1 0 1 0 0,1 1 0 0 0,0-1 0 0 0,0 1 0 0 0,0 1 0 0 0,-1-1 0 0 0,1 0 0 0 0,0 1 0 0 0,0 0 0 0 0,0 1 0 0 0,-9 2 0 0 0,5 0-122 0 0,-70 37-167 0 0,75-38 24 0 0,0-1-1 0 0,0 1 1 0 0,0 0 0 0 0,1 0 0 0 0,-1 0-1 0 0,1 0 1 0 0,0 1 0 0 0,0-1 0 0 0,0 1 0 0 0,1 0-1 0 0,-1 0 1 0 0,1 0 0 0 0,0 0 0 0 0,0 0-1 0 0,-3 9 1 0 0,5-12-3 0 0,1 0 1 0 0,-1 0-1 0 0,0 0 0 0 0,1-1 0 0 0,-1 1 1 0 0,0 0-1 0 0,1 0 0 0 0,-1-1 0 0 0,1 1 1 0 0,-1 0-1 0 0,1-1 0 0 0,0 1 0 0 0,-1 0 0 0 0,1-1 1 0 0,0 1-1 0 0,-1-1 0 0 0,1 1 0 0 0,0-1 1 0 0,0 1-1 0 0,-1-1 0 0 0,1 1 0 0 0,0-1 1 0 0,0 0-1 0 0,0 0 0 0 0,-1 1 0 0 0,1-1 1 0 0,0 0-1 0 0,0 0 0 0 0,0 0 0 0 0,0 0 0 0 0,0 0 1 0 0,0 0-1 0 0,0 0 0 0 0,-1 0 0 0 0,1 0 1 0 0,0-1-1 0 0,0 1 0 0 0,0 0 0 0 0,0-1 1 0 0,3 1-218 0 0,13 0-1133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48.180"/>
    </inkml:context>
    <inkml:brush xml:id="br0">
      <inkml:brushProperty name="width" value="0.025" units="cm"/>
      <inkml:brushProperty name="height" value="0.025" units="cm"/>
      <inkml:brushProperty name="color" value="#004F8B"/>
    </inkml:brush>
  </inkml:definitions>
  <inkml:trace contextRef="#ctx0" brushRef="#br0">186 9 540 0 0,'-21'-5'10133'0'0,"20"5"-10022"0"0,-1-1 0 0 0,1 1-1 0 0,-1-1 1 0 0,1 1 0 0 0,-1-1 0 0 0,1 1-1 0 0,-1 0 1 0 0,1 0 0 0 0,-1 0 0 0 0,1 0-1 0 0,-1 0 1 0 0,1 0 0 0 0,-1 0-1 0 0,1 0 1 0 0,-1 0 0 0 0,1 1 0 0 0,-1-1-1 0 0,1 1 1 0 0,-1-1 0 0 0,-1 2 0 0 0,-3 1-1 0 0,0 1 0 0 0,0 0 1 0 0,1 0-1 0 0,-1 1 0 0 0,1 0 1 0 0,0 0-1 0 0,0 0 1 0 0,0 1-1 0 0,1-1 0 0 0,0 1 1 0 0,0 0-1 0 0,1 0 0 0 0,-1 1 1 0 0,1-1-1 0 0,-4 13 1 0 0,0 4-18 0 0,0 0 1 0 0,2 0 0 0 0,-5 39 0 0 0,9-54-70 0 0,0 0 1 0 0,0 1-1 0 0,1-1 0 0 0,0 1 1 0 0,0-1-1 0 0,1 0 0 0 0,0 1 0 0 0,0-1 1 0 0,1 0-1 0 0,0 1 0 0 0,1-1 1 0 0,-1 0-1 0 0,2-1 0 0 0,-1 1 1 0 0,1 0-1 0 0,0-1 0 0 0,8 11 0 0 0,-10-17-9 0 0,-1 1 0 0 0,1-1 0 0 0,0 1 0 0 0,-1-1-1 0 0,1 0 1 0 0,0 0 0 0 0,0 0 0 0 0,0 0 0 0 0,0 0-1 0 0,0 0 1 0 0,0 0 0 0 0,0-1 0 0 0,0 1 0 0 0,0-1-1 0 0,0 0 1 0 0,1 1 0 0 0,-1-1 0 0 0,0 0 0 0 0,0 0-1 0 0,4-1 1 0 0,-2 0-11 0 0,1 0-1 0 0,-1 0 1 0 0,0-1 0 0 0,0 1-1 0 0,0-1 1 0 0,0 0-1 0 0,0 0 1 0 0,-1 0 0 0 0,1-1-1 0 0,4-3 1 0 0,-4 3 16 0 0,0 0 0 0 0,-1-1-1 0 0,1 1 1 0 0,-1-1 0 0 0,1 0 0 0 0,-1 0 0 0 0,0 0 0 0 0,-1-1 0 0 0,1 1 0 0 0,-1-1-1 0 0,1 1 1 0 0,-2-1 0 0 0,1 0 0 0 0,0 0 0 0 0,-1 1 0 0 0,0-1 0 0 0,0 0 0 0 0,0-10-1 0 0,-1 13-6 0 0,0 0-1 0 0,0 0 1 0 0,-1 0-1 0 0,1 0 1 0 0,-1 0-1 0 0,1 0 0 0 0,-1 0 1 0 0,0 0-1 0 0,0 0 1 0 0,0 0-1 0 0,0 0 0 0 0,0 1 1 0 0,0-1-1 0 0,0 0 1 0 0,-1 1-1 0 0,1-1 0 0 0,-1 1 1 0 0,1-1-1 0 0,-1 1 1 0 0,1 0-1 0 0,-1-1 1 0 0,0 1-1 0 0,0 0 0 0 0,0 0 1 0 0,1 0-1 0 0,-1 1 1 0 0,0-1-1 0 0,0 0 0 0 0,0 1 1 0 0,0-1-1 0 0,0 1 1 0 0,-1 0-1 0 0,1-1 0 0 0,0 1 1 0 0,0 0-1 0 0,0 1 1 0 0,0-1-1 0 0,0 0 0 0 0,0 0 1 0 0,0 1-1 0 0,0-1 1 0 0,0 1-1 0 0,-3 1 1 0 0,-4 1-19 0 0,0 0 0 0 0,0 1 0 0 0,1 0 1 0 0,0 0-1 0 0,0 1 0 0 0,0 0 1 0 0,0 0-1 0 0,-11 11 0 0 0,14-11-164 0 0,0 1 0 0 0,1 0-1 0 0,-1 0 1 0 0,1 0 0 0 0,0 0 0 0 0,0 1-1 0 0,1-1 1 0 0,0 1 0 0 0,0 0-1 0 0,-2 7 1 0 0,5-11-111 0 0,-1-1-1 0 0,1 0 1 0 0,0 1-1 0 0,0-1 1 0 0,0 1-1 0 0,0-1 1 0 0,0 0-1 0 0,0 1 1 0 0,0-1 0 0 0,1 0-1 0 0,-1 1 1 0 0,1-1-1 0 0,0 0 1 0 0,1 4-1 0 0,-1-5-194 0 0,0 1 0 0 0,1 0-1 0 0,-1 0 1 0 0,1 0 0 0 0,0-1-1 0 0,-1 1 1 0 0,1-1 0 0 0,0 1-1 0 0,0-1 1 0 0,0 0 0 0 0,0 0-1 0 0,0 0 1 0 0,0 0 0 0 0,0 0-1 0 0,0 0 1 0 0,0 0 0 0 0,4 0 0 0 0,8 3-1168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48.598"/>
    </inkml:context>
    <inkml:brush xml:id="br0">
      <inkml:brushProperty name="width" value="0.025" units="cm"/>
      <inkml:brushProperty name="height" value="0.025" units="cm"/>
      <inkml:brushProperty name="color" value="#004F8B"/>
    </inkml:brush>
  </inkml:definitions>
  <inkml:trace contextRef="#ctx0" brushRef="#br0">145 0 252 0 0,'-3'2'11668'0'0,"-18"22"-10069"0"0,12-10-1201 0 0,-21 43 774 0 0,-42 128-617 0 0,69-182-4467 0 0,0-10 618 0 0,0-11-2514 0 0,3 10 3902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52.002"/>
    </inkml:context>
    <inkml:brush xml:id="br0">
      <inkml:brushProperty name="width" value="0.025" units="cm"/>
      <inkml:brushProperty name="height" value="0.025" units="cm"/>
      <inkml:brushProperty name="color" value="#004F8B"/>
    </inkml:brush>
  </inkml:definitions>
  <inkml:trace contextRef="#ctx0" brushRef="#br0">62 163 832 0 0,'-20'-31'9429'0'0,"16"25"-9061"0"0,-1-1-1 0 0,1 0 1 0 0,0 0-1 0 0,0 0 1 0 0,1 0-1 0 0,0-1 1 0 0,1 0-1 0 0,-4-12 1 0 0,-1-35 1080 0 0,7 56-1237 0 0,3 27-114 0 0,6 25-1 0 0,2-1 0 0 0,2 0 0 0 0,2 0 0 0 0,33 72 0 0 0,-43-112-93 0 0,-1-3-134 0 0,13 36-698 0 0,-12-19-3237 0 0,0-28-4320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38.057"/>
    </inkml:context>
    <inkml:brush xml:id="br0">
      <inkml:brushProperty name="width" value="0.025" units="cm"/>
      <inkml:brushProperty name="height" value="0.025" units="cm"/>
      <inkml:brushProperty name="color" value="#E71224"/>
    </inkml:brush>
  </inkml:definitions>
  <inkml:trace contextRef="#ctx0" brushRef="#br0">47 102 748 0 0,'-1'30'9926'0'0,"-2"2"-5644"0"0,0-14-3867 0 0,2 0 1 0 0,0 0 0 0 0,3 32-1 0 0,5 57 817 0 0,1-193-795 0 0,-8 85-436 0 0,4-59 95 0 0,3 0-1 0 0,19-81 1 0 0,-26 140-95 0 0,0 0-1 0 0,0-1 1 0 0,0 1-1 0 0,1 0 1 0 0,-1-1-1 0 0,0 1 1 0 0,1 0-1 0 0,-1 0 1 0 0,1 0-1 0 0,0-1 1 0 0,-1 1-1 0 0,1 0 1 0 0,0 0 0 0 0,0 0-1 0 0,0 0 1 0 0,-1 0-1 0 0,1 0 1 0 0,0 0-1 0 0,0 1 1 0 0,1-1-1 0 0,-1 0 1 0 0,0 0-1 0 0,0 1 1 0 0,0-1-1 0 0,2 0 1 0 0,-2 1-1 0 0,1 0-1 0 0,-1 1 1 0 0,1-1 0 0 0,-1 0-1 0 0,0 1 1 0 0,1-1 0 0 0,-1 1-1 0 0,1 0 1 0 0,-1-1 0 0 0,0 1-1 0 0,0 0 1 0 0,1 0 0 0 0,-1 0-1 0 0,0 0 1 0 0,0 0 0 0 0,0 0 0 0 0,0 0-1 0 0,1 1 1 0 0,4 6-5 0 0,0 0 0 0 0,0 1 0 0 0,-1 0 0 0 0,0-1 1 0 0,5 14-1 0 0,-7-15 1 0 0,0 1-1 0 0,-1 0 1 0 0,0 0 0 0 0,0 0 0 0 0,-1 0 0 0 0,0 0 0 0 0,0 16 0 0 0,-1-22 4 0 0,0 0 1 0 0,-1 0-1 0 0,1 0 1 0 0,-1 0-1 0 0,0 0 0 0 0,1 0 1 0 0,-1 0-1 0 0,0 0 1 0 0,0 0-1 0 0,0 0 1 0 0,-1-1-1 0 0,1 1 1 0 0,0 0-1 0 0,-1-1 1 0 0,1 1-1 0 0,0-1 1 0 0,-1 0-1 0 0,0 1 1 0 0,1-1-1 0 0,-1 0 1 0 0,0 0-1 0 0,0 0 1 0 0,0 0-1 0 0,0 0 1 0 0,0-1-1 0 0,1 1 1 0 0,-2 0-1 0 0,1-1 1 0 0,0 0-1 0 0,0 1 0 0 0,0-1 1 0 0,0 0-1 0 0,0 0 1 0 0,0 0-1 0 0,0 0 1 0 0,-2-1-1 0 0,1 1-1 0 0,0 1 0 0 0,0-1-1 0 0,0-1 1 0 0,1 1-1 0 0,-1 0 1 0 0,0-1 0 0 0,0 1-1 0 0,0-1 1 0 0,1 0 0 0 0,-1 0-1 0 0,0 0 1 0 0,1 0-1 0 0,-1 0 1 0 0,-3-3 0 0 0,6 4 1 0 0,0-1 0 0 0,0 1 0 0 0,0 0 0 0 0,0-1 0 0 0,0 1 0 0 0,0 0 0 0 0,0-1 0 0 0,0 1 0 0 0,0 0 0 0 0,0-1 0 0 0,0 1 0 0 0,0 0 0 0 0,0-1 0 0 0,0 1 0 0 0,0 0 0 0 0,0-1 0 0 0,1 1 0 0 0,-1 0 0 0 0,0-1 0 0 0,0 1 0 0 0,0 0 0 0 0,1 0 0 0 0,-1-1 0 0 0,0 1 0 0 0,0 0 0 0 0,0 0 0 0 0,1-1 0 0 0,-1 1 0 0 0,0 0 0 0 0,1 0 0 0 0,-1 0 0 0 0,0 0 0 0 0,1-1 0 0 0,-1 1 0 0 0,0 0 0 0 0,1 0 0 0 0,-1 0 0 0 0,0 0 0 0 0,1 0 0 0 0,-1 0 0 0 0,0 0 0 0 0,1 0 0 0 0,-1 0 0 0 0,0 0 0 0 0,1 0 0 0 0,-1 0 0 0 0,0 0 0 0 0,1 0 0 0 0,0 0 0 0 0,17-3-5 0 0,-11 5 3 0 0,0-1 0 0 0,1 1 0 0 0,-1 1 0 0 0,0-1 0 0 0,-1 1 0 0 0,1 0 0 0 0,0 1 0 0 0,-1-1 0 0 0,0 1 0 0 0,0 1 0 0 0,10 8 0 0 0,-14-11 2 0 0,0-1 0 0 0,0 1 0 0 0,-1 0 0 0 0,1 0 1 0 0,0 0-1 0 0,-1 1 0 0 0,1-1 0 0 0,-1 0 0 0 0,1 1 1 0 0,-1-1-1 0 0,0 0 0 0 0,0 1 0 0 0,0 0 0 0 0,-1-1 1 0 0,1 1-1 0 0,-1-1 0 0 0,1 1 0 0 0,-1 0 0 0 0,0-1 1 0 0,0 1-1 0 0,0 0 0 0 0,0 0 0 0 0,0-1 0 0 0,-1 1 1 0 0,1 0-1 0 0,-1-1 0 0 0,0 1 0 0 0,0-1 0 0 0,0 1 1 0 0,0-1-1 0 0,0 1 0 0 0,-1-1 0 0 0,1 0 0 0 0,0 0 1 0 0,-3 3-1 0 0,1-2 15 0 0,0-1 0 0 0,-1 1 0 0 0,1-1 0 0 0,-1 0 0 0 0,0 0 0 0 0,1 0 0 0 0,-1-1 0 0 0,0 1 0 0 0,0-1 0 0 0,0 0 0 0 0,0 0 0 0 0,0 0 0 0 0,-1 0 0 0 0,1-1 0 0 0,0 0 0 0 0,-4 0 0 0 0,-6 0-28 0 0,0 0-1 0 0,0-1 1 0 0,-22-4-1 0 0,-10-11-1583 0 0,29 0-2695 0 0,16 15 3718 0 0,0-1 1 0 0,1 1 0 0 0,-1 0-1 0 0,1-1 1 0 0,-1 1 0 0 0,1 0-1 0 0,-1-1 1 0 0,1 1 0 0 0,0-1-1 0 0,0 1 1 0 0,0-1 0 0 0,0 1-1 0 0,0 0 1 0 0,0-4 0 0 0,2-3-1971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52.405"/>
    </inkml:context>
    <inkml:brush xml:id="br0">
      <inkml:brushProperty name="width" value="0.025" units="cm"/>
      <inkml:brushProperty name="height" value="0.025" units="cm"/>
      <inkml:brushProperty name="color" value="#004F8B"/>
    </inkml:brush>
  </inkml:definitions>
  <inkml:trace contextRef="#ctx0" brushRef="#br0">38 8 692 0 0,'0'-1'362'0'0,"-1"0"1"0"0,1 1-1 0 0,-1 0 0 0 0,1-1 1 0 0,0 1-1 0 0,-1-1 0 0 0,1 1 1 0 0,-1-1-1 0 0,1 1 1 0 0,-1 0-1 0 0,0-1 0 0 0,1 1 1 0 0,-1 0-1 0 0,1 0 0 0 0,-1-1 1 0 0,0 1-1 0 0,1 0 0 0 0,-1 0 1 0 0,1 0-1 0 0,-1 0 0 0 0,0 0 1 0 0,1 0-1 0 0,-1 0 0 0 0,0 0 1 0 0,1 0-1 0 0,-1 0 0 0 0,1 0 1 0 0,-1 0-1 0 0,0 1 0 0 0,1-1 1 0 0,-1 0-1 0 0,0 0 0 0 0,0 1 1 0 0,-8 21 2032 0 0,8-17-2365 0 0,1-1 0 0 0,0 1 0 0 0,0 0 0 0 0,0 0 0 0 0,0 0 0 0 0,1-1 0 0 0,-1 1 0 0 0,1 0 0 0 0,2 5 0 0 0,-3-1 861 0 0,-8-4-3833 0 0,3-7-2496 0 0,12-6-1158 0 0,0 4 5078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53.183"/>
    </inkml:context>
    <inkml:brush xml:id="br0">
      <inkml:brushProperty name="width" value="0.025" units="cm"/>
      <inkml:brushProperty name="height" value="0.025" units="cm"/>
      <inkml:brushProperty name="color" value="#004F8B"/>
    </inkml:brush>
  </inkml:definitions>
  <inkml:trace contextRef="#ctx0" brushRef="#br0">147 0 1120 0 0,'-4'2'9771'0'0,"-7"4"-7858"0"0,-2 8-1788 0 0,0 1 0 0 0,2 1 0 0 0,0-1 0 0 0,0 2 0 0 0,2-1 0 0 0,0 2 0 0 0,1-1 0 0 0,0 1 0 0 0,2 0 1 0 0,0 1-1 0 0,-5 25 0 0 0,11-40-120 0 0,-6 32 67 0 0,-2 41 0 0 0,7-67-63 0 0,1-1 0 0 0,0 1 0 0 0,0 0-1 0 0,1-1 1 0 0,1 1 0 0 0,-1-1 0 0 0,2 1 0 0 0,-1-1 0 0 0,1 0-1 0 0,8 16 1 0 0,-10-23-16 0 0,1 1 0 0 0,0-1-1 0 0,0 0 1 0 0,0 0-1 0 0,0 0 1 0 0,1 0 0 0 0,-1 0-1 0 0,1 0 1 0 0,-1 0-1 0 0,1-1 1 0 0,-1 1-1 0 0,1-1 1 0 0,0 0 0 0 0,0 0-1 0 0,-1 0 1 0 0,1 0-1 0 0,0 0 1 0 0,0-1 0 0 0,0 1-1 0 0,0-1 1 0 0,0 0-1 0 0,0 0 1 0 0,0 0 0 0 0,0 0-1 0 0,0 0 1 0 0,0-1-1 0 0,0 1 1 0 0,0-1 0 0 0,0 0-1 0 0,0 0 1 0 0,0 0-1 0 0,0 0 1 0 0,3-2 0 0 0,-3 1 25 0 0,0 1 0 0 0,0-1-1 0 0,0 0 1 0 0,0 0 0 0 0,0 0 0 0 0,0 0 0 0 0,-1-1 0 0 0,1 1 0 0 0,-1-1 0 0 0,1 1 0 0 0,-1-1 0 0 0,0 0 0 0 0,0 0 0 0 0,0 0 0 0 0,-1 0 0 0 0,1 0 0 0 0,-1 0 0 0 0,1-1 0 0 0,-1 1 0 0 0,0 0-1 0 0,0-1 1 0 0,-1 1 0 0 0,1-1 0 0 0,-1 1 0 0 0,0-1 0 0 0,1 1 0 0 0,-2-1 0 0 0,1-5 0 0 0,-1 8-5 0 0,1 0-1 0 0,0 1 1 0 0,-1-1-1 0 0,1 0 1 0 0,-1 0-1 0 0,1 0 1 0 0,-1 0 0 0 0,1 1-1 0 0,-1-1 1 0 0,0 0-1 0 0,1 0 1 0 0,-1 1-1 0 0,0-1 1 0 0,0 1 0 0 0,1-1-1 0 0,-1 1 1 0 0,0-1-1 0 0,0 1 1 0 0,0-1-1 0 0,0 1 1 0 0,1-1 0 0 0,-1 1-1 0 0,0 0 1 0 0,0 0-1 0 0,0 0 1 0 0,0-1-1 0 0,0 1 1 0 0,0 0-1 0 0,0 0 1 0 0,0 0 0 0 0,0 0-1 0 0,0 1 1 0 0,0-1-1 0 0,0 0 1 0 0,0 0-1 0 0,0 0 1 0 0,0 1 0 0 0,1-1-1 0 0,-1 0 1 0 0,0 1-1 0 0,0-1 1 0 0,0 1-1 0 0,-1 0 1 0 0,-40 23 28 0 0,39-22-19 0 0,-42 34-145 0 0,43-34-56 0 0,-1 1-1 0 0,1-1 1 0 0,-1 1-1 0 0,1-1 1 0 0,0 1-1 0 0,0 0 1 0 0,0 0-1 0 0,0 0 1 0 0,1 0-1 0 0,-1 0 1 0 0,1 0 0 0 0,0 0-1 0 0,0 1 1 0 0,-1 4-1 0 0,16-13-6045 0 0,19-10 2121 0 0,-17 6 2404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53.818"/>
    </inkml:context>
    <inkml:brush xml:id="br0">
      <inkml:brushProperty name="width" value="0.025" units="cm"/>
      <inkml:brushProperty name="height" value="0.025" units="cm"/>
      <inkml:brushProperty name="color" value="#004F8B"/>
    </inkml:brush>
  </inkml:definitions>
  <inkml:trace contextRef="#ctx0" brushRef="#br0">194 1 880 0 0,'-29'3'7933'0'0,"4"6"-4268"0"0,19-5-3543 0 0,0-1 0 0 0,1 1 1 0 0,-1 0-1 0 0,1 1 0 0 0,0-1 0 0 0,0 1 1 0 0,1 0-1 0 0,-1 0 0 0 0,1 0 0 0 0,1 1 0 0 0,-5 7 1 0 0,-1 3 8 0 0,1 1 1 0 0,1 0 0 0 0,1 0 0 0 0,0 1-1 0 0,1 0 1 0 0,1 0 0 0 0,-2 21-1 0 0,5-29-89 0 0,0 0 1 0 0,1 0-1 0 0,0-1 0 0 0,1 1 0 0 0,0 0 0 0 0,4 16 0 0 0,-3-22-24 0 0,-1 1 0 0 0,1-1 0 0 0,0 1 1 0 0,0-1-1 0 0,0 1 0 0 0,1-1 0 0 0,0 0 0 0 0,-1 0 0 0 0,2 0 1 0 0,-1-1-1 0 0,0 1 0 0 0,1-1 0 0 0,7 6 0 0 0,-9-7-3 0 0,0-1-1 0 0,1 0 0 0 0,-1 0 0 0 0,1-1 1 0 0,-1 1-1 0 0,1 0 0 0 0,0-1 0 0 0,-1 0 0 0 0,1 1 1 0 0,-1-1-1 0 0,1 0 0 0 0,0 0 0 0 0,-1-1 0 0 0,1 1 1 0 0,0-1-1 0 0,-1 1 0 0 0,1-1 0 0 0,-1 0 1 0 0,1 0-1 0 0,-1 0 0 0 0,1 0 0 0 0,3-2 0 0 0,3-3 37 0 0,0 1 0 0 0,0-1 0 0 0,15-13-1 0 0,-19 13 7 0 0,-1 0-1 0 0,1 0 0 0 0,-1 0 1 0 0,0 0-1 0 0,-1 0 0 0 0,0-1 1 0 0,0 0-1 0 0,0 1 0 0 0,0-1 1 0 0,-1 0-1 0 0,0-1 0 0 0,-1 1 1 0 0,0 0-1 0 0,0 0 0 0 0,0-1 1 0 0,-1 1-1 0 0,-1-10 0 0 0,1 11-15 0 0,0 0 0 0 0,-1-1 0 0 0,0 1 0 0 0,0 0-1 0 0,0-1 1 0 0,-1 1 0 0 0,1 0 0 0 0,-2 0-1 0 0,1 0 1 0 0,-1 1 0 0 0,0-1 0 0 0,0 0 0 0 0,0 1-1 0 0,-1 0 1 0 0,0 0 0 0 0,0 0 0 0 0,0 0-1 0 0,-1 0 1 0 0,-9-7 0 0 0,11 11-48 0 0,-1 0 0 0 0,1 0 0 0 0,-1 1 0 0 0,1-1 0 0 0,-1 1 0 0 0,1 0-1 0 0,-1 0 1 0 0,1 0 0 0 0,-1 0 0 0 0,1 1 0 0 0,-1-1 0 0 0,1 1 0 0 0,-1 0 0 0 0,1 0 0 0 0,0 0 0 0 0,-1 0 0 0 0,1 1 0 0 0,0-1 0 0 0,-6 5 0 0 0,-2 0-273 0 0,-1 1 0 0 0,1 1 0 0 0,1 0 1 0 0,-13 11-1 0 0,21-17-158 0 0,-18 19-517 0 0,19-21 613 0 0,0 1 1 0 0,0 0 0 0 0,0 0-1 0 0,1 0 1 0 0,-1 0-1 0 0,0 0 1 0 0,1 0-1 0 0,-1 0 1 0 0,0 0 0 0 0,1 0-1 0 0,-1 0 1 0 0,1 0-1 0 0,0 0 1 0 0,-1 0 0 0 0,1 0-1 0 0,0 0 1 0 0,0 0-1 0 0,0 1 1 0 0,0 1-1 0 0,0-3 131 0 0,1 0-1 0 0,-1 1 0 0 0,0-1 0 0 0,1 0 1 0 0,0 1-1 0 0,-1-1 0 0 0,1 0 1 0 0,-1 0-1 0 0,1 0 0 0 0,-1 0 0 0 0,1 0 1 0 0,-1 0-1 0 0,1 0 0 0 0,-1 0 0 0 0,1 0 1 0 0,0 0-1 0 0,-1 0 0 0 0,1 0 1 0 0,-1 0-1 0 0,1 0 0 0 0,-1 0 0 0 0,1 0 1 0 0,-1-1-1 0 0,2 1 0 0 0,2-1-714 0 0,9-1-664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54.421"/>
    </inkml:context>
    <inkml:brush xml:id="br0">
      <inkml:brushProperty name="width" value="0.025" units="cm"/>
      <inkml:brushProperty name="height" value="0.025" units="cm"/>
      <inkml:brushProperty name="color" value="#004F8B"/>
    </inkml:brush>
  </inkml:definitions>
  <inkml:trace contextRef="#ctx0" brushRef="#br0">73 0 24 0 0,'0'19'10386'0'0,"-1"7"-5309"0"0,-1-2-4945 0 0,0 0 1 0 0,-1 1-1 0 0,-2-1 0 0 0,-8 25 1 0 0,0-10-83 0 0,10-29-12 0 0,0 0-1 0 0,-1 0 1 0 0,0 0 0 0 0,-1 0-1 0 0,-9 15 1 0 0,16-27-32 0 0,1-1 0 0 0,0 1 0 0 0,-1 0 0 0 0,1 0-1 0 0,1 0 1 0 0,-1 1 0 0 0,0-1 0 0 0,0 1 0 0 0,0-1 0 0 0,1 1 0 0 0,-1 0 0 0 0,1 0 0 0 0,-1 1 0 0 0,1-1 0 0 0,-1 1 0 0 0,1 0-1 0 0,-1 0 1 0 0,1 0 0 0 0,-1 0 0 0 0,1 0 0 0 0,6 2 0 0 0,-2 0-64 0 0,-1-1 1 0 0,1 1-1 0 0,-1 0 1 0 0,1 1-1 0 0,-1 0 1 0 0,0 0-1 0 0,0 0 1 0 0,0 1-1 0 0,-1 0 1 0 0,12 9-1 0 0,-8-7-1904 0 0,-6-11-2674 0 0,3-5-632 0 0,1 2 1856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54.867"/>
    </inkml:context>
    <inkml:brush xml:id="br0">
      <inkml:brushProperty name="width" value="0.025" units="cm"/>
      <inkml:brushProperty name="height" value="0.025" units="cm"/>
      <inkml:brushProperty name="color" value="#004F8B"/>
    </inkml:brush>
  </inkml:definitions>
  <inkml:trace contextRef="#ctx0" brushRef="#br0">79 0 348 0 0,'-14'4'8382'0'0,"2"7"-3591"0"0,-7 23-2120 0 0,-1 39-3012 0 0,20-73 383 0 0,-6 43 224 0 0,1 1 0 0 0,3-1-1 0 0,2 0 1 0 0,1 1 0 0 0,3-1-1 0 0,9 47 1 0 0,-8-62-431 0 0,-4-21-1989 0 0,-4-21-3584 0 0,3 10 4499 0 0,-1 2 715 0 0,1 0 1 0 0,-1 0-1 0 0,1 1 0 0 0,0-1 0 0 0,0 0 1 0 0,0 0-1 0 0,0 1 0 0 0,0-1 0 0 0,0 0 0 0 0,1 0 1 0 0,-1 0-1 0 0,2-2 0 0 0,1-7-1012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55.577"/>
    </inkml:context>
    <inkml:brush xml:id="br0">
      <inkml:brushProperty name="width" value="0.025" units="cm"/>
      <inkml:brushProperty name="height" value="0.025" units="cm"/>
      <inkml:brushProperty name="color" value="#004F8B"/>
    </inkml:brush>
  </inkml:definitions>
  <inkml:trace contextRef="#ctx0" brushRef="#br0">145 1 3240 0 0,'-1'1'5328'0'0,"-10"13"-2254"0"0,0-1-2327 0 0,2 1-1 0 0,0 1 1 0 0,-8 15-1 0 0,10-15-618 0 0,0 1 1 0 0,1 0-1 0 0,1 0 0 0 0,0 0 0 0 0,1 0 0 0 0,1 1 0 0 0,0 0 0 0 0,2 0 0 0 0,-1 0 0 0 0,3 23 0 0 0,-1-37-114 0 0,1 0 0 0 0,-1 1-1 0 0,1-1 1 0 0,0 0-1 0 0,-1 0 1 0 0,2 0 0 0 0,-1-1-1 0 0,0 1 1 0 0,0 0-1 0 0,1 0 1 0 0,0-1 0 0 0,-1 1-1 0 0,1 0 1 0 0,0-1-1 0 0,0 0 1 0 0,0 1 0 0 0,1-1-1 0 0,-1 0 1 0 0,1 0-1 0 0,-1-1 1 0 0,1 1 0 0 0,-1 0-1 0 0,1-1 1 0 0,0 1-1 0 0,0-1 1 0 0,0 0 0 0 0,0 0-1 0 0,0 0 1 0 0,0-1-1 0 0,0 1 1 0 0,0-1 0 0 0,0 1-1 0 0,0-1 1 0 0,0 0-1 0 0,0 0 1 0 0,0 0 0 0 0,1-1-1 0 0,-1 1 1 0 0,0-1-1 0 0,0 0 1 0 0,0 0 0 0 0,0 0-1 0 0,0 0 1 0 0,-1 0-1 0 0,1 0 1 0 0,0-1 0 0 0,0 0-1 0 0,-1 1 1 0 0,1-1-1 0 0,-1 0 1 0 0,0 0 0 0 0,1 0-1 0 0,-1-1 1 0 0,0 1-1 0 0,0-1 1 0 0,0 1 0 0 0,1-4-1 0 0,-1 2 19 0 0,-1-1 0 0 0,0 0-1 0 0,0 0 1 0 0,0 0-1 0 0,0 0 1 0 0,-1 0 0 0 0,0-1-1 0 0,0 1 1 0 0,0 0 0 0 0,-1 0-1 0 0,1 0 1 0 0,-1 0 0 0 0,-1 0-1 0 0,1 0 1 0 0,-1 0 0 0 0,1 1-1 0 0,-1-1 1 0 0,-5-8 0 0 0,-1-2 27 0 0,0 1 1 0 0,-1 0-1 0 0,0 0 1 0 0,-17-18 0 0 0,24 30-76 0 0,1 0 0 0 0,-1 0 0 0 0,0 1 0 0 0,0-1 0 0 0,1 1 0 0 0,-1-1 0 0 0,0 1 0 0 0,0 0 1 0 0,-1 0-1 0 0,1 0 0 0 0,0 0 0 0 0,0 0 0 0 0,0 0 0 0 0,-1 0 0 0 0,1 1 0 0 0,0-1 0 0 0,-1 1 1 0 0,1 0-1 0 0,0 0 0 0 0,-1 0 0 0 0,1 0 0 0 0,-1 0 0 0 0,1 0 0 0 0,0 1 0 0 0,-1-1 0 0 0,-3 2 1 0 0,-33 0-6074 0 0,39-2 5883 0 0,0 0-1 0 0,-1 0 0 0 0,1 0 1 0 0,0 0-1 0 0,0 0 0 0 0,-1 0 1 0 0,1 0-1 0 0,0 0 0 0 0,-1 0 1 0 0,1-1-1 0 0,0 1 0 0 0,-1 0 1 0 0,1 0-1 0 0,0 0 0 0 0,0 0 1 0 0,-1 0-1 0 0,1-1 0 0 0,0 1 1 0 0,0 0-1 0 0,0 0 0 0 0,-1-1 1 0 0,1 1-1 0 0,0 0 0 0 0,0 0 1 0 0,0-1-1 0 0,0 1 0 0 0,-1 0 1 0 0,1 0-1 0 0,0-1 0 0 0,0 1 1 0 0,0 0-1 0 0,0-1 0 0 0,0 1 1 0 0,0 0-1 0 0,0 0 0 0 0,0-1 1 0 0,0 1-1 0 0,0 0 0 0 0,0-1 1 0 0,0 1-1 0 0,0 0 0 0 0,0-1 1 0 0,2-3-1592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2:56.591"/>
    </inkml:context>
    <inkml:brush xml:id="br0">
      <inkml:brushProperty name="width" value="0.025" units="cm"/>
      <inkml:brushProperty name="height" value="0.025" units="cm"/>
      <inkml:brushProperty name="color" value="#004F8B"/>
    </inkml:brush>
  </inkml:definitions>
  <inkml:trace contextRef="#ctx0" brushRef="#br0">129 49 576 0 0,'-4'4'9547'0'0,"-1"3"-4483"0"0,17-8-4890 0 0,0-1 0 0 0,0 0-1 0 0,0-1 1 0 0,-1 0-1 0 0,1-1 1 0 0,-1 0 0 0 0,14-7-1 0 0,-9 4-167 0 0,-1 0 1 0 0,1 2-1 0 0,21-5 0 0 0,-36 10-5 0 0,-1 0 0 0 0,1 0 0 0 0,-1 0 0 0 0,1 0 0 0 0,0 0 0 0 0,-1 0 0 0 0,1 0 0 0 0,-1 1 0 0 0,1-1 0 0 0,0 0-1 0 0,-1 0 1 0 0,1 1 0 0 0,-1-1 0 0 0,1 0 0 0 0,-1 1 0 0 0,1-1 0 0 0,-1 0 0 0 0,1 1 0 0 0,-1-1 0 0 0,1 1 0 0 0,-1-1 0 0 0,0 1 0 0 0,1-1 0 0 0,-1 1 0 0 0,0-1 0 0 0,1 1 0 0 0,-1-1 0 0 0,0 1 0 0 0,0 0 0 0 0,0-1 0 0 0,1 1 0 0 0,-1-1 0 0 0,0 1 0 0 0,0 0 0 0 0,0-1 0 0 0,0 1 0 0 0,0-1 0 0 0,0 1-1 0 0,0 1 1 0 0,-1 29 81 0 0,0-24-73 0 0,1 21-12 0 0,0 23 225 0 0,10 90-1 0 0,-7-126-137 0 0,1 6-43 0 0,-1-1 1 0 0,-1 0-1 0 0,-1 1 1 0 0,-2 38 0 0 0,1-55-27 0 0,-1-1 1 0 0,0 1 0 0 0,1-1 0 0 0,-1 0-1 0 0,-1 0 1 0 0,1 1 0 0 0,0-1-1 0 0,-1 0 1 0 0,1 0 0 0 0,-1 0 0 0 0,0-1-1 0 0,0 1 1 0 0,0 0 0 0 0,-4 2 0 0 0,6-3-16 0 0,0 0 0 0 0,0-2 4 0 0,0 1 4 0 0,-13 7 51 0 0,-1 0 1 0 0,1 0-1 0 0,-1-1 1 0 0,0-1-1 0 0,-1 0 1 0 0,0-2-1 0 0,-24 6 1 0 0,-3 2 142 0 0,-68 22-416 0 0,109-34-149 0 0,0 0 1 0 0,-1 1-1 0 0,1-1 0 0 0,-1 0 0 0 0,1 0 0 0 0,-1 0 0 0 0,1 0 1 0 0,-1-1-1 0 0,1 1 0 0 0,-1 0 0 0 0,1-1 0 0 0,0 1 0 0 0,-1-1 0 0 0,1 1 1 0 0,0-1-1 0 0,-3-1 0 0 0,4 2 135 0 0,-1 0 1 0 0,1-1-1 0 0,-1 1 0 0 0,1-1 1 0 0,-1 1-1 0 0,1 0 0 0 0,0-1 1 0 0,-1 1-1 0 0,1-1 0 0 0,0 1 1 0 0,-1-1-1 0 0,1 1 0 0 0,0-1 1 0 0,0 1-1 0 0,0-1 0 0 0,-1 0 1 0 0,1 1-1 0 0,0-1 0 0 0,0 1 1 0 0,0-1-1 0 0,0 1 0 0 0,0-1 1 0 0,0 1-1 0 0,0-1 0 0 0,0 0 1 0 0,0 1-1 0 0,0-1 0 0 0,0 1 1 0 0,1-1-1 0 0,-1 1 0 0 0,0-1 1 0 0,0 1-1 0 0,1-1 0 0 0,-1 1 1 0 0,0-1-1 0 0,0 1 0 0 0,1-1 1 0 0,-1 1-1 0 0,0-1 0 0 0,1 1 1 0 0,-1-1-1 0 0,1 0 0 0 0,6-5-1748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3:43.654"/>
    </inkml:context>
    <inkml:brush xml:id="br0">
      <inkml:brushProperty name="width" value="0.025" units="cm"/>
      <inkml:brushProperty name="height" value="0.025" units="cm"/>
      <inkml:brushProperty name="color" value="#004F8B"/>
    </inkml:brush>
  </inkml:definitions>
  <inkml:trace contextRef="#ctx0" brushRef="#br0">20 18 640 0 0,'-7'3'8555'0'0,"-3"0"-4874"0"0,8-2-1296 0 0,7 3-2215 0 0,0 0-1 0 0,0-1 1 0 0,0 0-1 0 0,1 0 1 0 0,-1 0-1 0 0,1-1 1 0 0,0 1-1 0 0,-1-1 1 0 0,1-1-1 0 0,0 1 1 0 0,1-1 0 0 0,-1 0-1 0 0,0-1 1 0 0,0 1-1 0 0,11-2 1 0 0,7-1-133 0 0,0-1 0 0 0,39-10 0 0 0,-42 8 120 0 0,7 5 165 0 0,-44-5-3180 0 0,12 4 1023 0 0,-1-1 0 0 0,1-1 0 0 0,0 1 0 0 0,0 0 0 0 0,0-1-1 0 0,-8-6 1 0 0,6 3-321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2.207"/>
    </inkml:context>
    <inkml:brush xml:id="br0">
      <inkml:brushProperty name="width" value="0.025" units="cm"/>
      <inkml:brushProperty name="height" value="0.025" units="cm"/>
      <inkml:brushProperty name="color" value="#004F8B"/>
    </inkml:brush>
  </inkml:definitions>
  <inkml:trace contextRef="#ctx0" brushRef="#br0">310 192 648 0 0,'-46'-15'3133'0'0,"-71"-29"2031"0"0,106 40-4759 0 0,1 0 0 0 0,-1-1 0 0 0,1 0 0 0 0,0 0 0 0 0,0-2 0 0 0,1 1 0 0 0,-15-13 0 0 0,19 14 233 0 0,0 1 0 0 0,-1 0 0 0 0,0 0 0 0 0,0 0 0 0 0,-10-5 0 0 0,9 4 1014 0 0,23 7-1250 0 0,7 0-379 0 0,53 3 67 0 0,1-3-1 0 0,108-11 0 0 0,-117 0-46 0 0,94-23 1 0 0,-139 29 77 0 0,-36 16-360 0 0,-27 7-2037 0 0,-20-8-6457 0 0,24-7 3935 0 0,18-1 2946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2.592"/>
    </inkml:context>
    <inkml:brush xml:id="br0">
      <inkml:brushProperty name="width" value="0.025" units="cm"/>
      <inkml:brushProperty name="height" value="0.025" units="cm"/>
      <inkml:brushProperty name="color" value="#004F8B"/>
    </inkml:brush>
  </inkml:definitions>
  <inkml:trace contextRef="#ctx0" brushRef="#br0">1 0 832 0 0,'12'9'9600'0'0,"-3"-2"-5345"0"0,2 13-2863 0 0,7 69-884 0 0,-3 1 0 0 0,-4 0-1 0 0,-1 104 1 0 0,-4-178-2120 0 0,-6-16 1477 0 0,0 0 1 0 0,1 0 0 0 0,-1 0 0 0 0,0 0-1 0 0,1 0 1 0 0,-1 0 0 0 0,0-1 0 0 0,1 1-1 0 0,-1 0 1 0 0,0 0 0 0 0,1 0-1 0 0,-1 0 1 0 0,0 0 0 0 0,0-1 0 0 0,1 1-1 0 0,-1 0 1 0 0,0 0 0 0 0,0-1-1 0 0,1 1 1 0 0,-1 0 0 0 0,0 0 0 0 0,0-1-1 0 0,1 1 1 0 0,-1 0 0 0 0,0-1-1 0 0,0 1 1 0 0,0 0 0 0 0,0 0 0 0 0,0-1-1 0 0,0 1 1 0 0,0 0 0 0 0,1-1-1 0 0,-1 1 1 0 0,0 0 0 0 0,0-1 0 0 0,0 1-1 0 0,0 0 1 0 0,0-1 0 0 0,-1 1-1 0 0,1-1 1 0 0,0 1 0 0 0,0 0 0 0 0,0 0-1 0 0,0-1 1 0 0,0 1 0 0 0,0 0-1 0 0,0-1 1 0 0,-1 1 0 0 0,1-1 0 0 0,2-20-5055 0 0,1 8 2874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39.242"/>
    </inkml:context>
    <inkml:brush xml:id="br0">
      <inkml:brushProperty name="width" value="0.025" units="cm"/>
      <inkml:brushProperty name="height" value="0.025" units="cm"/>
      <inkml:brushProperty name="color" value="#E71224"/>
    </inkml:brush>
  </inkml:definitions>
  <inkml:trace contextRef="#ctx0" brushRef="#br0">1 331 28 0 0,'-1'-5'9371'0'0,"5"-4"-4390"0"0,17-24-3155 0 0,-9 19-1076 0 0,6-4-716 0 0,0 0 0 0 0,1 2 0 0 0,0 0-1 0 0,2 1 1 0 0,0 1 0 0 0,0 1 0 0 0,1 1 0 0 0,26-10 0 0 0,-36 18-34 0 0,0 0 0 0 0,1 0 0 0 0,0 2 0 0 0,0-1 0 0 0,0 2 0 0 0,0-1 0 0 0,0 2 0 0 0,0 0 0 0 0,0 0 0 0 0,0 1 0 0 0,0 1 0 0 0,0 0 0 0 0,0 1 0 0 0,-1 0 0 0 0,1 1 0 0 0,-1 1 0 0 0,15 7 0 0 0,-21-9 33 0 0,0 1 0 0 0,-1 0 1 0 0,1 0-1 0 0,-1 0 0 0 0,0 1 0 0 0,0 0 0 0 0,0 0 1 0 0,0 0-1 0 0,-1 1 0 0 0,5 7 0 0 0,-15-25-12 0 0,1 0 1 0 0,0 0-1 0 0,1-1 0 0 0,1 1 0 0 0,0-1 0 0 0,0 0 0 0 0,1 0 0 0 0,1 0 0 0 0,0-1 1 0 0,1 1-1 0 0,0 0 0 0 0,4-23 0 0 0,-4 36-21 0 0,0 0 0 0 0,0 0 0 0 0,0-1 0 0 0,1 1 0 0 0,-1 0 0 0 0,0-1 0 0 0,0 1 0 0 0,0 0 0 0 0,0 0 0 0 0,0-1 0 0 0,0 1 0 0 0,0 0 0 0 0,1 0 0 0 0,-1-1 0 0 0,0 1 0 0 0,0 0 0 0 0,0 0 0 0 0,1 0 0 0 0,-1-1 0 0 0,0 1 0 0 0,0 0 0 0 0,1 0 0 0 0,-1 0 0 0 0,0 0 0 0 0,0-1 0 0 0,1 1 0 0 0,-1 0 0 0 0,0 0 0 0 0,1 0 0 0 0,-1 0 1 0 0,0 0-1 0 0,0 0 0 0 0,1 0 0 0 0,-1 0 0 0 0,0 0 0 0 0,1 0 0 0 0,-1 0 0 0 0,0 0 0 0 0,0 0 0 0 0,1 0 0 0 0,0 0 0 0 0,13 11-3 0 0,8 18-1 0 0,19 28 29 0 0,-25-38-3 0 0,-2 1-1 0 0,-1 1 1 0 0,0 0 0 0 0,-1 0-1 0 0,-2 1 1 0 0,11 29 0 0 0,-21-50-13 0 0,1 0 1 0 0,-1 0-1 0 0,0 1 1 0 0,0-1-1 0 0,0 0 1 0 0,0 0-1 0 0,0 0 1 0 0,0 0-1 0 0,0 0 1 0 0,0 0-1 0 0,0 0 1 0 0,0 0-1 0 0,-1 0 1 0 0,1 0-1 0 0,0 0 1 0 0,-1 0-1 0 0,1 0 1 0 0,-1 0-1 0 0,1 0 1 0 0,-1 0-1 0 0,1 0 1 0 0,-1 0 0 0 0,0-1-1 0 0,1 1 1 0 0,-1 0-1 0 0,-1 1 1 0 0,-1-1 10 0 0,0 1 0 0 0,1 0 0 0 0,-1-1 0 0 0,0 1 0 0 0,-1-1 0 0 0,1 0 0 0 0,0 0 0 0 0,-6 1 0 0 0,-4 0 0 0 0,-1-1 0 0 0,0 0-1 0 0,-19-1 1 0 0,27 0 161 0 0,-30-5-2121 0 0,25-5-2753 0 0,12-7-4077 0 0,2 12 6552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5.019"/>
    </inkml:context>
    <inkml:brush xml:id="br0">
      <inkml:brushProperty name="width" value="0.025" units="cm"/>
      <inkml:brushProperty name="height" value="0.025" units="cm"/>
      <inkml:brushProperty name="color" value="#004F8B"/>
    </inkml:brush>
  </inkml:definitions>
  <inkml:trace contextRef="#ctx0" brushRef="#br0">6 111 1740 0 0,'2'-17'12282'0'0,"5"23"-8784"0"0,6 30-3379 0 0,12 68 58 0 0,9 32-68 0 0,26 220 0 0 0,-55-317-83 0 0,-47-208-208 0 0,16 71 52 0 0,8 24 81 0 0,-7-29 11 0 0,-13-111 1 0 0,37 206 38 0 0,0 1 1 0 0,0 0-1 0 0,1 0 0 0 0,0 0 0 0 0,1-1 1 0 0,-1 1-1 0 0,3-9 0 0 0,-2 13 2 0 0,0 0 1 0 0,0 0-1 0 0,1 0 0 0 0,-1 0 1 0 0,0 0-1 0 0,1 1 0 0 0,0-1 0 0 0,0 0 1 0 0,0 1-1 0 0,0 0 0 0 0,0-1 1 0 0,0 1-1 0 0,5-3 0 0 0,-6 4-2 0 0,-1 0 1 0 0,1 1-1 0 0,0-1 0 0 0,0 1 0 0 0,0 0 0 0 0,0-1 0 0 0,0 1 0 0 0,0 0 0 0 0,0-1 1 0 0,-1 1-1 0 0,1 0 0 0 0,0 0 0 0 0,0 0 0 0 0,0 0 0 0 0,0 0 0 0 0,0 0 0 0 0,0 0 1 0 0,0 0-1 0 0,0 0 0 0 0,0 0 0 0 0,0 1 0 0 0,0-1 0 0 0,0 0 0 0 0,0 1 1 0 0,0-1-1 0 0,0 0 0 0 0,1 2 0 0 0,24 23 24 0 0,10 23 23 0 0,-2 1 0 0 0,-2 1 0 0 0,29 63 0 0 0,147 316 184 0 0,-195-392-66 0 0,-18-38 24 0 0,-10-20-93 0 0,-3-8-78 0 0,-2 0-1 0 0,-1 1 1 0 0,-1 1-1 0 0,-1 1 0 0 0,-2 1 1 0 0,0 2-1 0 0,-51-38 1 0 0,73 59-73 0 0,-1 0 0 0 0,1 0 0 0 0,0 0 1 0 0,-1 1-1 0 0,1 0 0 0 0,-1-1 0 0 0,1 1 0 0 0,-1 0 1 0 0,0 1-1 0 0,0-1 0 0 0,1 0 0 0 0,-1 1 0 0 0,0 0 1 0 0,0 0-1 0 0,1 0 0 0 0,-1 1 0 0 0,0-1 0 0 0,0 1 1 0 0,1 0-1 0 0,-1 0 0 0 0,0 0 0 0 0,1 0 0 0 0,-1 1 1 0 0,1 0-1 0 0,0-1 0 0 0,0 1 0 0 0,-1 0 0 0 0,1 1 1 0 0,0-1-1 0 0,0 0 0 0 0,1 1 0 0 0,-1 0 0 0 0,1 0 1 0 0,-1-1-1 0 0,1 1 0 0 0,0 1 0 0 0,-2 3 1 0 0,0-2-239 0 0,0-4-3442 0 0,7-10-5596 0 0,1 3 7152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5.889"/>
    </inkml:context>
    <inkml:brush xml:id="br0">
      <inkml:brushProperty name="width" value="0.025" units="cm"/>
      <inkml:brushProperty name="height" value="0.025" units="cm"/>
      <inkml:brushProperty name="color" value="#004F8B"/>
    </inkml:brush>
  </inkml:definitions>
  <inkml:trace contextRef="#ctx0" brushRef="#br0">1 67 304 0 0,'9'8'1712'0'0,"0"1"0"0"0,-1 1-1 0 0,-1-1 1 0 0,9 14 0 0 0,21 43 1591 0 0,-23-39-2787 0 0,94 186 2496 0 0,-31-59-1308 0 0,-76-153-1671 0 0,9 19 15 0 0,-8-14 24 0 0,-7-10 125 0 0,-9-17-179 0 0,0-1 0 0 0,-17-37 0 0 0,28 52-25 0 0,-27-55-50 0 0,-28-81-1 0 0,51 125 53 0 0,2 0 0 0 0,0 1 1 0 0,1-1-1 0 0,0-1 0 0 0,2 1 0 0 0,0 0 0 0 0,1-1 0 0 0,1 1 1 0 0,1-1-1 0 0,6-34 0 0 0,-7 50 6 0 0,1 0 1 0 0,0 0-1 0 0,0 0 0 0 0,0 0 0 0 0,0 1 1 0 0,0-1-1 0 0,1 0 0 0 0,-1 0 0 0 0,1 1 1 0 0,0-1-1 0 0,0 1 0 0 0,0-1 1 0 0,0 1-1 0 0,0 0 0 0 0,0 0 0 0 0,0 0 1 0 0,1 0-1 0 0,-1 0 0 0 0,1 1 1 0 0,0-1-1 0 0,-1 1 0 0 0,1-1 0 0 0,0 1 1 0 0,0 0-1 0 0,0 0 0 0 0,0 0 0 0 0,6 0 1 0 0,-5 1 2 0 0,1 0 0 0 0,-1 1 1 0 0,1-1-1 0 0,-1 1 0 0 0,0 0 1 0 0,0 1-1 0 0,1-1 0 0 0,-1 1 0 0 0,0-1 1 0 0,0 1-1 0 0,0 0 0 0 0,0 1 1 0 0,-1-1-1 0 0,1 1 0 0 0,-1 0 0 0 0,1 0 1 0 0,-1 0-1 0 0,4 5 0 0 0,5 6 9 0 0,0 1-1 0 0,-1 0 0 0 0,-1 1 1 0 0,14 31-1 0 0,-19-38-1 0 0,-2 1-1 0 0,1-1 1 0 0,-1 1-1 0 0,0 0 1 0 0,-1 0-1 0 0,0 1 1 0 0,-1-1-1 0 0,0 0 1 0 0,0 1-1 0 0,-2 12 1 0 0,0-16-4 0 0,-1-1 0 0 0,0 1 0 0 0,0-1 0 0 0,0 1 0 0 0,-1-1 1 0 0,0 0-1 0 0,-1 0 0 0 0,1 0 0 0 0,-7 8 0 0 0,8-12-6 0 0,1 0-1 0 0,0 0 0 0 0,-1 0 1 0 0,1-1-1 0 0,-1 1 1 0 0,0 0-1 0 0,0-1 0 0 0,1 0 1 0 0,-1 1-1 0 0,0-1 1 0 0,0 0-1 0 0,0 0 1 0 0,-1 0-1 0 0,1 0 0 0 0,0 0 1 0 0,0 0-1 0 0,0-1 1 0 0,-1 1-1 0 0,1-1 0 0 0,0 1 1 0 0,-1-1-1 0 0,1 0 1 0 0,0 0-1 0 0,-1 0 0 0 0,1 0 1 0 0,0-1-1 0 0,-1 1 1 0 0,1-1-1 0 0,0 1 0 0 0,0-1 1 0 0,-3-1-1 0 0,3 1-4 0 0,0 0-1 0 0,-1 0 1 0 0,1-1-1 0 0,0 1 1 0 0,0-1-1 0 0,1 0 0 0 0,-1 0 1 0 0,0 1-1 0 0,0-1 1 0 0,1 0-1 0 0,-1 0 1 0 0,1-1-1 0 0,0 1 1 0 0,0 0-1 0 0,0 0 1 0 0,0-1-1 0 0,0 1 0 0 0,0-1 1 0 0,0 1-1 0 0,1 0 1 0 0,-1-1-1 0 0,1 0 1 0 0,0 1-1 0 0,0-1 1 0 0,0 1-1 0 0,0-1 0 0 0,1-3 1 0 0,-1 4 4 0 0,1 0-1 0 0,-1 1 1 0 0,1-1 0 0 0,-1 0 0 0 0,1 1-1 0 0,0-1 1 0 0,0 1 0 0 0,0-1 0 0 0,0 1 0 0 0,0 0-1 0 0,0-1 1 0 0,1 1 0 0 0,-1 0 0 0 0,0 0-1 0 0,1 0 1 0 0,-1 0 0 0 0,0 0 0 0 0,1 0-1 0 0,-1 0 1 0 0,1 0 0 0 0,0 0 0 0 0,-1 1-1 0 0,1-1 1 0 0,0 1 0 0 0,-1-1 0 0 0,1 1-1 0 0,0 0 1 0 0,-1 0 0 0 0,1 0 0 0 0,0 0-1 0 0,0 0 1 0 0,-1 0 0 0 0,1 0 0 0 0,0 0-1 0 0,0 1 1 0 0,-1-1 0 0 0,1 0 0 0 0,0 1-1 0 0,-1 0 1 0 0,3 1 0 0 0,10 3 10 0 0,0 2-1 0 0,-1-1 1 0 0,0 2 0 0 0,0 0 0 0 0,-1 1-1 0 0,0 0 1 0 0,0 0 0 0 0,11 13-1 0 0,81 95 195 0 0,-83-91-176 0 0,7 16 39 0 0,-24-34-259 0 0,1 0 1 0 0,0 0-1 0 0,0-1 1 0 0,0 0-1 0 0,1 0 1 0 0,0-1-1 0 0,9 8 1 0 0,-14-14-154 0 0,-1 0 1 0 0,1 0-1 0 0,-1 0 1 0 0,1-1-1 0 0,-1 1 0 0 0,1 0 1 0 0,-1-1-1 0 0,1 1 1 0 0,-1 0-1 0 0,1-1 1 0 0,-1 1-1 0 0,0 0 1 0 0,1-1-1 0 0,-1 1 0 0 0,0-1 1 0 0,1 1-1 0 0,-1-1 1 0 0,0 1-1 0 0,0-1 1 0 0,1 1-1 0 0,-1-1 0 0 0,0 1 1 0 0,0-1-1 0 0,0 1 1 0 0,0-1-1 0 0,1 0 1 0 0,6-21-4474 0 0,-7 22 4791 0 0,3-13-1944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6.504"/>
    </inkml:context>
    <inkml:brush xml:id="br0">
      <inkml:brushProperty name="width" value="0.025" units="cm"/>
      <inkml:brushProperty name="height" value="0.025" units="cm"/>
      <inkml:brushProperty name="color" value="#004F8B"/>
    </inkml:brush>
  </inkml:definitions>
  <inkml:trace contextRef="#ctx0" brushRef="#br0">235 26 804 0 0,'-2'-2'825'0'0,"1"1"1"0"0,0-1-1 0 0,0 1 1 0 0,0 0-1 0 0,-1 0 1 0 0,1-1-1 0 0,0 1 0 0 0,-1 0 1 0 0,0 0-1 0 0,1 0 1 0 0,-1 1-1 0 0,1-1 0 0 0,-4-1 1 0 0,-32-6 2259 0 0,26 8-2888 0 0,-1-1 0 0 0,0 1 0 0 0,-21 4 1 0 0,28-4-160 0 0,-1 1 0 0 0,1 1 0 0 0,0-1 0 0 0,0 1 0 0 0,0 0 0 0 0,0 0 0 0 0,1 0 0 0 0,-1 0 0 0 0,0 1 0 0 0,1 0 0 0 0,0 0 0 0 0,-1 0 0 0 0,1 1 0 0 0,1-1 0 0 0,-1 1 0 0 0,0 0 0 0 0,1 0 0 0 0,0 0 0 0 0,0 1 0 0 0,0-1 0 0 0,0 1 0 0 0,1-1 0 0 0,0 1 0 0 0,0 0 0 0 0,0 0 0 0 0,1 0 0 0 0,-1 0 0 0 0,1 0 0 0 0,0 1 0 0 0,1-1 0 0 0,-1 0 1 0 0,1 0-1 0 0,0 1 0 0 0,0-1 0 0 0,1 0 0 0 0,0 0 0 0 0,0 1 0 0 0,0-1 0 0 0,0 0 0 0 0,1 0 0 0 0,0 0 0 0 0,0 0 0 0 0,0-1 0 0 0,4 7 0 0 0,1-2-35 0 0,0 0-1 0 0,0-1 1 0 0,1 0-1 0 0,0 0 1 0 0,0 0 0 0 0,1-1-1 0 0,0 0 1 0 0,19 10-1 0 0,-23-14-1 0 0,0 0-1 0 0,0-1 0 0 0,0 0 0 0 0,0 0 1 0 0,0 0-1 0 0,0 0 0 0 0,0-1 0 0 0,0 0 1 0 0,1 0-1 0 0,-1 0 0 0 0,1-1 0 0 0,-1 1 1 0 0,1-1-1 0 0,-1-1 0 0 0,0 1 0 0 0,1-1 1 0 0,-1 0-1 0 0,0 0 0 0 0,1-1 0 0 0,6-2 1 0 0,-12 4-2 0 0,1 0 0 0 0,-1 0 0 0 0,1 0 0 0 0,-1 0 1 0 0,1-1-1 0 0,0 1 0 0 0,-1 0 0 0 0,1 0 1 0 0,-1-1-1 0 0,0 1 0 0 0,1 0 0 0 0,-1-1 0 0 0,1 1 1 0 0,-1 0-1 0 0,1-1 0 0 0,-1 1 0 0 0,0-1 0 0 0,1 1 1 0 0,-1 0-1 0 0,0-1 0 0 0,1 1 0 0 0,-1-1 0 0 0,0 1 1 0 0,0-1-1 0 0,1 1 0 0 0,-1-1 0 0 0,0 1 0 0 0,0-1 1 0 0,0 0-1 0 0,0 1 0 0 0,0-1 0 0 0,0 1 0 0 0,0-1 1 0 0,0 1-1 0 0,0-1 0 0 0,0 1 0 0 0,0-1 1 0 0,0 1-1 0 0,0-1 0 0 0,0 0 0 0 0,-1 1 0 0 0,1-1 1 0 0,0 1-1 0 0,0-1 0 0 0,-1 1 0 0 0,1-1 0 0 0,0 1 1 0 0,-1 0-1 0 0,1-1 0 0 0,0 1 0 0 0,-1-1 0 0 0,1 1 1 0 0,0 0-1 0 0,-1-1 0 0 0,1 1 0 0 0,-1 0 0 0 0,1-1 1 0 0,-1 1-1 0 0,1 0 0 0 0,-1 0 0 0 0,0-1 1 0 0,-1 0-2 0 0,1 0 0 0 0,-1 1 0 0 0,0-1 0 0 0,0 0 0 0 0,0 1 0 0 0,0-1 0 0 0,0 1 0 0 0,0-1 0 0 0,0 1 0 0 0,0 0 0 0 0,0 0 0 0 0,0 0 0 0 0,0 0 0 0 0,0 0 0 0 0,0 1 0 0 0,0-1 0 0 0,-3 2 0 0 0,0 1 8 0 0,1 0 1 0 0,-1 0-1 0 0,1 1 0 0 0,0 0 1 0 0,0 0-1 0 0,0 0 1 0 0,0 0-1 0 0,1 0 0 0 0,0 1 1 0 0,0 0-1 0 0,0-1 1 0 0,0 1-1 0 0,1 0 0 0 0,0 1 1 0 0,0-1-1 0 0,0 0 0 0 0,0 1 1 0 0,1-1-1 0 0,0 0 1 0 0,0 1-1 0 0,1 0 0 0 0,0-1 1 0 0,0 1-1 0 0,0-1 0 0 0,1 9 1 0 0,0-3 2 0 0,1 0 0 0 0,0 0 0 0 0,0-1-1 0 0,1 1 1 0 0,0-1 0 0 0,1 0 0 0 0,0 1 0 0 0,1-2 0 0 0,0 1 0 0 0,0-1 0 0 0,1 1-1 0 0,8 9 1 0 0,-9-14-31 0 0,0 0 0 0 0,0-1-1 0 0,1 1 1 0 0,0-1 0 0 0,0 0-1 0 0,0 0 1 0 0,0-1 0 0 0,0 0-1 0 0,13 4 1 0 0,-15-5-289 0 0,0-1 0 0 0,0-1-1 0 0,0 1 1 0 0,0-1 0 0 0,0 1 0 0 0,0-1 0 0 0,0 0-1 0 0,5-1 1 0 0,-6 0-340 0 0,-1 1 0 0 0,1-1 0 0 0,0 0 0 0 0,-1 0 0 0 0,1 0-1 0 0,0 0 1 0 0,-1-1 0 0 0,0 1 0 0 0,1-1 0 0 0,-1 1 0 0 0,0-1-1 0 0,4-3 1 0 0,13-15-4066 0 0,-9 11 2981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7.307"/>
    </inkml:context>
    <inkml:brush xml:id="br0">
      <inkml:brushProperty name="width" value="0.025" units="cm"/>
      <inkml:brushProperty name="height" value="0.025" units="cm"/>
      <inkml:brushProperty name="color" value="#004F8B"/>
    </inkml:brush>
  </inkml:definitions>
  <inkml:trace contextRef="#ctx0" brushRef="#br0">0 214 700 0 0,'3'10'2305'0'0,"0"0"1"0"0,-1 0-1 0 0,0 1 1 0 0,0 17-1 0 0,6 29 798 0 0,7-7-2634 0 0,3-2-1 0 0,1 0 1 0 0,3-1 0 0 0,47 75-1 0 0,-60-107-414 0 0,3 3 28 0 0,-15-30-56 0 0,-18-41-61 0 0,17 43 18 0 0,-37-99-116 0 0,4-1 0 0 0,-34-176 0 0 0,67 226 169 0 0,4 58-29 0 0,0-1-1 0 0,0 1 1 0 0,0-1-1 0 0,1 1 1 0 0,-1 0-1 0 0,1-1 1 0 0,-1 1-1 0 0,1-1 1 0 0,0 1-1 0 0,0 0 1 0 0,0 0-1 0 0,0-1 1 0 0,1 1-1 0 0,-1 0 1 0 0,0 0-1 0 0,1 0 1 0 0,-1 0-1 0 0,4-2 1 0 0,-3 3-3 0 0,-1 1 1 0 0,0-1 0 0 0,0 1 0 0 0,0 0-1 0 0,1 0 1 0 0,-1 0 0 0 0,0 0 0 0 0,0 0-1 0 0,1 0 1 0 0,-1 0 0 0 0,0 0 0 0 0,0 0-1 0 0,1 0 1 0 0,-1 1 0 0 0,0-1 0 0 0,0 1-1 0 0,0-1 1 0 0,0 1 0 0 0,1-1 0 0 0,-1 1-1 0 0,0-1 1 0 0,0 1 0 0 0,0 0 0 0 0,0 0-1 0 0,0 0 1 0 0,-1-1 0 0 0,1 1 0 0 0,2 2-1 0 0,24 31 65 0 0,-25-32-59 0 0,88 140 346 0 0,23 37-66 0 0,75 117 133 0 0,-216-347-50 0 0,-8 1-410 0 0,-67-84 7 0 0,92 121 20 0 0,-1 1-1 0 0,0 0 1 0 0,-1 1-1 0 0,0 0 1 0 0,0 1 0 0 0,-1 0-1 0 0,-22-10 1 0 0,28 17-76 0 0,1 1 0 0 0,-1 0 0 0 0,1 0 0 0 0,-1 1 0 0 0,1 0 1 0 0,-1 0-1 0 0,0 1 0 0 0,0 0 0 0 0,1 1 0 0 0,-1-1 0 0 0,0 1 1 0 0,-7 2-1 0 0,13-2-238 0 0,0 0 1 0 0,0 0-1 0 0,0-1 1 0 0,0 1-1 0 0,0 0 0 0 0,0 1 1 0 0,0-1-1 0 0,0 0 1 0 0,1 0-1 0 0,-1 1 1 0 0,0-1-1 0 0,1 1 1 0 0,-3 3-1 0 0,-2 0-10941 0 0,8-5 9436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7.816"/>
    </inkml:context>
    <inkml:brush xml:id="br0">
      <inkml:brushProperty name="width" value="0.025" units="cm"/>
      <inkml:brushProperty name="height" value="0.025" units="cm"/>
      <inkml:brushProperty name="color" value="#004F8B"/>
    </inkml:brush>
  </inkml:definitions>
  <inkml:trace contextRef="#ctx0" brushRef="#br0">83 0 376 0 0,'-33'2'10068'0'0,"0"5"-5044"0"0,32-7-4938 0 0,0 0 1 0 0,0 1-1 0 0,0-1 0 0 0,0 1 1 0 0,0-1-1 0 0,0 1 0 0 0,0 0 1 0 0,0-1-1 0 0,1 1 0 0 0,-1 0 1 0 0,0 0-1 0 0,0-1 0 0 0,1 1 1 0 0,-1 0-1 0 0,0 0 0 0 0,1 0 1 0 0,-1 0-1 0 0,1 0 0 0 0,-1 0 1 0 0,1 0-1 0 0,-1 2 0 0 0,1-1-62 0 0,0-1-1 0 0,0 1 1 0 0,1 0-1 0 0,-1 0 1 0 0,1 0-1 0 0,-1 0 0 0 0,1 0 1 0 0,-1 0-1 0 0,1 0 1 0 0,0-1-1 0 0,0 1 1 0 0,0 0-1 0 0,0-1 0 0 0,0 1 1 0 0,0-1-1 0 0,3 4 1 0 0,-3-4-19 0 0,-1 0 1 0 0,1 0 0 0 0,0 0 0 0 0,-1 0 0 0 0,1-1 0 0 0,0 1 0 0 0,-1 0 0 0 0,1 0-1 0 0,0 0 1 0 0,0-1 0 0 0,0 1 0 0 0,0 0 0 0 0,0-1 0 0 0,0 1 0 0 0,0-1-1 0 0,0 1 1 0 0,0-1 0 0 0,0 1 0 0 0,0-1 0 0 0,0 0 0 0 0,0 1 0 0 0,0-1 0 0 0,0 0-1 0 0,0 0 1 0 0,1 0 0 0 0,-1 0 0 0 0,0 0 0 0 0,0 0 0 0 0,0 0 0 0 0,0 0-1 0 0,0-1 1 0 0,0 1 0 0 0,0 0 0 0 0,0-1 0 0 0,1 1 0 0 0,-1-1 0 0 0,0 1-1 0 0,0-1 1 0 0,-1 1 0 0 0,1-1 0 0 0,0 0 0 0 0,0 1 0 0 0,0-1 0 0 0,0 0 0 0 0,0 0-1 0 0,-1 0 1 0 0,1 0 0 0 0,0 0 0 0 0,-1 1 0 0 0,1-1 0 0 0,-1 0 0 0 0,1-1-1 0 0,-1 1 1 0 0,1 0 0 0 0,-1 0 0 0 0,0 0 0 0 0,0 0 0 0 0,1 0 0 0 0,-1-2-1 0 0,0 1-6 0 0,1 0 0 0 0,-1 0-1 0 0,1 0 1 0 0,-1 0-1 0 0,0 0 1 0 0,0 0-1 0 0,0 0 1 0 0,0 0-1 0 0,0 0 1 0 0,0 0-1 0 0,-1 0 1 0 0,1 0-1 0 0,-2-3 1 0 0,2 4-13 0 0,0 0 0 0 0,-1 1 0 0 0,1-1 0 0 0,0 0 0 0 0,-1 1 0 0 0,1-1 0 0 0,-1 0 0 0 0,0 1 0 0 0,1-1 0 0 0,-1 1 0 0 0,1-1 0 0 0,-1 1 0 0 0,0-1 0 0 0,1 1 0 0 0,-1 0 0 0 0,0-1 0 0 0,0 1 1 0 0,1 0-1 0 0,-1-1 0 0 0,0 1 0 0 0,0 0 0 0 0,1 0 0 0 0,-1 0 0 0 0,0 0 0 0 0,0 0 0 0 0,0 0 0 0 0,1 0 0 0 0,-1 0 0 0 0,0 0 0 0 0,0 0 0 0 0,0 0 0 0 0,1 0 0 0 0,-1 1 0 0 0,-1-1 0 0 0,-10 6-3666 0 0,4 2-6970 0 0,8-4 8536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8.293"/>
    </inkml:context>
    <inkml:brush xml:id="br0">
      <inkml:brushProperty name="width" value="0.025" units="cm"/>
      <inkml:brushProperty name="height" value="0.025" units="cm"/>
      <inkml:brushProperty name="color" value="#004F8B"/>
    </inkml:brush>
  </inkml:definitions>
  <inkml:trace contextRef="#ctx0" brushRef="#br0">67 64 1584 0 0,'-1'23'11385'0'0,"1"-23"-11289"0"0,0 0 0 0 0,1 0 0 0 0,-1 0 0 0 0,0 1 0 0 0,1-1 0 0 0,-1 0 0 0 0,0 0 0 0 0,0 0 0 0 0,1 0 1 0 0,-1 0-1 0 0,0-1 0 0 0,1 1 0 0 0,-1 0 0 0 0,0 0 0 0 0,0 0 0 0 0,1 0 0 0 0,-1 0 0 0 0,0 0 0 0 0,0 0 0 0 0,1 0 0 0 0,-1-1 0 0 0,0 1 0 0 0,0 0 0 0 0,1 0 0 0 0,-1 0 0 0 0,0-1 0 0 0,0 1 0 0 0,0 0 0 0 0,1 0 0 0 0,-1 0 0 0 0,0-1 0 0 0,0 1 0 0 0,0 0 0 0 0,0-1 0 0 0,0 1 0 0 0,1 0 0 0 0,-1-1 0 0 0,1-1-50 0 0,0 0 0 0 0,0 0 1 0 0,0 0-1 0 0,0 0 0 0 0,0 0 0 0 0,0 0 1 0 0,0 0-1 0 0,-1 0 0 0 0,1-1 0 0 0,-1 1 0 0 0,0 0 1 0 0,0 0-1 0 0,0-1 0 0 0,0 1 0 0 0,0 0 1 0 0,0 0-1 0 0,0-1 0 0 0,-2-3 0 0 0,-18-25 519 0 0,20 31-558 0 0,-1-1-1 0 0,0 1 0 0 0,0-1 0 0 0,1 0 0 0 0,-1 1 0 0 0,0 0 1 0 0,0-1-1 0 0,0 1 0 0 0,0-1 0 0 0,0 1 0 0 0,0 0 0 0 0,0 0 0 0 0,0 0 1 0 0,1-1-1 0 0,-1 1 0 0 0,0 0 0 0 0,0 0 0 0 0,0 0 0 0 0,0 0 1 0 0,0 1-1 0 0,0-1 0 0 0,0 0 0 0 0,0 0 0 0 0,0 0 0 0 0,0 1 0 0 0,0-1 1 0 0,0 1-1 0 0,1-1 0 0 0,-1 0 0 0 0,0 1 0 0 0,0 0 0 0 0,0-1 1 0 0,1 1-1 0 0,-1-1 0 0 0,0 1 0 0 0,1 0 0 0 0,-1 0 0 0 0,0-1 0 0 0,0 2 1 0 0,-3 3 25 0 0,1 1 0 0 0,0-1 0 0 0,0 1 1 0 0,1-1-1 0 0,-1 1 0 0 0,1 0 0 0 0,-2 9 1 0 0,4-14-71 0 0,-1 0 0 0 0,1 0 1 0 0,-1 0-1 0 0,1 0 0 0 0,0 1 0 0 0,-1-1 1 0 0,1 0-1 0 0,0 0 0 0 0,0 1 1 0 0,0-1-1 0 0,0 0 0 0 0,0 0 0 0 0,0 1 1 0 0,0-1-1 0 0,0 0 0 0 0,1 0 1 0 0,-1 0-1 0 0,0 1 0 0 0,1-1 0 0 0,-1 0 1 0 0,1 0-1 0 0,-1 0 0 0 0,1 0 1 0 0,0 0-1 0 0,-1 0 0 0 0,1 0 0 0 0,0 0 1 0 0,0 0-1 0 0,0 0 0 0 0,-1 0 1 0 0,1 0-1 0 0,0 0 0 0 0,0-1 0 0 0,0 1 1 0 0,1 0-1 0 0,-1-1 0 0 0,0 1 1 0 0,0-1-1 0 0,0 1 0 0 0,0-1 0 0 0,1 0 1 0 0,-1 1-1 0 0,0-1 0 0 0,0 0 1 0 0,3 0-1 0 0,-1-2-1211 0 0,0-1 1 0 0,0 0-1 0 0,-1 0 1 0 0,1 0 0 0 0,0 0-1 0 0,-1-1 1 0 0,0 1-1 0 0,0-1 1 0 0,3-5-1 0 0,-2 3-934 0 0,3-5 236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9.040"/>
    </inkml:context>
    <inkml:brush xml:id="br0">
      <inkml:brushProperty name="width" value="0.025" units="cm"/>
      <inkml:brushProperty name="height" value="0.025" units="cm"/>
      <inkml:brushProperty name="color" value="#004F8B"/>
    </inkml:brush>
  </inkml:definitions>
  <inkml:trace contextRef="#ctx0" brushRef="#br0">0 36 116 0 0,'7'-30'11414'0'0,"-7"30"-11332"0"0,0 0 1 0 0,0 0-1 0 0,0-1 1 0 0,0 1-1 0 0,1 0 1 0 0,-1-1-1 0 0,0 1 1 0 0,0 0-1 0 0,0 0 1 0 0,0-1-1 0 0,1 1 1 0 0,-1 0-1 0 0,0 0 1 0 0,0-1-1 0 0,0 1 1 0 0,1 0-1 0 0,-1 0 1 0 0,0 0-1 0 0,0-1 1 0 0,1 1-1 0 0,-1 0 1 0 0,0 0-1 0 0,1 0 1 0 0,-1 0-1 0 0,0 0 1 0 0,0 0-1 0 0,1-1 1 0 0,-1 1-1 0 0,0 0 1 0 0,1 0-1 0 0,-1 0 1 0 0,0 0-1 0 0,1 0 1 0 0,-1 0-1 0 0,0 0 1 0 0,1 0-1 0 0,-1 1 1 0 0,0-1-1 0 0,1 0 1 0 0,-1 0-1 0 0,0 0 0 0 0,0 0 1 0 0,1 0-1 0 0,-1 0 1 0 0,0 1-1 0 0,0-1 1 0 0,1 0-1 0 0,-1 0 1 0 0,0 0-1 0 0,0 1 1 0 0,1-1-1 0 0,-1 0 1 0 0,0 0-1 0 0,0 1 1 0 0,0-1-1 0 0,1 0 1 0 0,-1 0-1 0 0,0 1 1 0 0,0-1-1 0 0,0 0 1 0 0,0 1-1 0 0,0-1 1 0 0,0 1-1 0 0,17 23 501 0 0,90 249 867 0 0,-56-136-1172 0 0,-31-76-169 0 0,-14-39-274 0 0,1 0 0 0 0,19 36 0 0 0,-26-58 58 0 0,0 0 0 0 0,0 0 0 0 0,0-1 0 0 0,0 1 0 0 0,0 0-1 0 0,0-1 1 0 0,0 1 0 0 0,0 0 0 0 0,0-1 0 0 0,0 1 0 0 0,0 0 0 0 0,0 0-1 0 0,1-1 1 0 0,-1 1 0 0 0,0 0 0 0 0,0 0 0 0 0,0-1 0 0 0,0 1-1 0 0,1 0 1 0 0,-1 0 0 0 0,0 0 0 0 0,0-1 0 0 0,1 1 0 0 0,-1 0 0 0 0,0 0-1 0 0,0 0 1 0 0,1 0 0 0 0,-1-1 0 0 0,0 1 0 0 0,0 0 0 0 0,1 0-1 0 0,-1 0 1 0 0,0 0 0 0 0,1 0 0 0 0,-1 0 0 0 0,0 0 0 0 0,0 0 0 0 0,1 0-1 0 0,-1 0 1 0 0,0 0 0 0 0,1 0 0 0 0,-1 0 0 0 0,0 0 0 0 0,1 0-1 0 0,-1 0 1 0 0,0 0 0 0 0,0 0 0 0 0,1 1 0 0 0,-1-1 0 0 0,0 0-1 0 0,0 0 1 0 0,1 0 0 0 0,-1 0 0 0 0,0 1 0 0 0,0-1 0 0 0,1 0 0 0 0,-1 0-1 0 0,0 0 1 0 0,0 1 0 0 0,0-1 0 0 0,0 0 0 0 0,1 1 0 0 0,4-38-6100 0 0,-3 25 4080 0 0,2-4-35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9.410"/>
    </inkml:context>
    <inkml:brush xml:id="br0">
      <inkml:brushProperty name="width" value="0.025" units="cm"/>
      <inkml:brushProperty name="height" value="0.025" units="cm"/>
      <inkml:brushProperty name="color" value="#004F8B"/>
    </inkml:brush>
  </inkml:definitions>
  <inkml:trace contextRef="#ctx0" brushRef="#br0">8 12 1556 0 0,'-8'-11'14289'0'0,"12"28"-11336"0"0,17 35-3403 0 0,50 104 1255 0 0,35 72 1059 0 0,-83-183-2055 0 0,3-1 0 0 0,59 76-1 0 0,-80-113-2733 0 0,-7-5 221 0 0,-16-10-2022 0 0,-38-26-1879 0 0,44 26 5348 0 0,-12-7-493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19.752"/>
    </inkml:context>
    <inkml:brush xml:id="br0">
      <inkml:brushProperty name="width" value="0.025" units="cm"/>
      <inkml:brushProperty name="height" value="0.025" units="cm"/>
      <inkml:brushProperty name="color" value="#004F8B"/>
    </inkml:brush>
  </inkml:definitions>
  <inkml:trace contextRef="#ctx0" brushRef="#br0">0 0 744 0 0,'3'1'7058'0'0,"11"0"-592"0"0,9 2-3465 0 0,116 10-2947 0 0,-77-10-190 0 0,-3-1-1472 0 0,-22-3-2361 0 0,-4-3-5257 0 0,-23 4 7426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0.276"/>
    </inkml:context>
    <inkml:brush xml:id="br0">
      <inkml:brushProperty name="width" value="0.025" units="cm"/>
      <inkml:brushProperty name="height" value="0.025" units="cm"/>
      <inkml:brushProperty name="color" value="#004F8B"/>
    </inkml:brush>
  </inkml:definitions>
  <inkml:trace contextRef="#ctx0" brushRef="#br0">188 72 24 0 0,'1'0'210'0'0,"-1"0"-1"0"0,0 0 1 0 0,1 1-1 0 0,-1-1 1 0 0,0 0 0 0 0,0 0-1 0 0,1 0 1 0 0,-1 0 0 0 0,0 0-1 0 0,1 0 1 0 0,-1 0-1 0 0,0 0 1 0 0,0 0 0 0 0,1 0-1 0 0,-1 0 1 0 0,0 0 0 0 0,1 0-1 0 0,-1-1 1 0 0,0 1-1 0 0,0 0 1 0 0,1 0 0 0 0,-1 0-1 0 0,0 0 1 0 0,1 0 0 0 0,-1-1-1 0 0,0 1 1 0 0,0 0-1 0 0,0 0 1 0 0,1 0 0 0 0,-1-1-1 0 0,0 1 1 0 0,0 0 0 0 0,0 0-1 0 0,1-1 1 0 0,-1 1-1 0 0,0 0 1 0 0,0 0 0 0 0,0-1-1 0 0,0 1 1 0 0,0 0 0 0 0,0 0-1 0 0,0-1 1 0 0,0 1-1 0 0,0 0 1 0 0,0-1 0 0 0,0 1-1 0 0,0 0 1 0 0,0-1 0 0 0,0 1-1 0 0,0 0 1 0 0,0-1-1 0 0,-14-17 2875 0 0,-26-14-2437 0 0,37 30-612 0 0,0 1-1 0 0,-1-1 0 0 0,1 0 0 0 0,-1 1 1 0 0,1 0-1 0 0,-1 0 0 0 0,1 0 0 0 0,-1 0 0 0 0,0 0 1 0 0,1 1-1 0 0,-1 0 0 0 0,0 0 0 0 0,1 0 1 0 0,-1 0-1 0 0,0 0 0 0 0,1 1 0 0 0,-1-1 1 0 0,0 1-1 0 0,1 0 0 0 0,-1 0 0 0 0,1 1 1 0 0,-1-1-1 0 0,1 1 0 0 0,0 0 0 0 0,0-1 1 0 0,-1 1-1 0 0,1 1 0 0 0,1-1 0 0 0,-1 0 0 0 0,0 1 1 0 0,0 0-1 0 0,-3 4 0 0 0,3-3 1 0 0,0-1-1 0 0,0 1 0 0 0,1 0 1 0 0,-1 0-1 0 0,1 1 0 0 0,0-1 1 0 0,0 0-1 0 0,0 1 1 0 0,1-1-1 0 0,-1 1 0 0 0,1 0 1 0 0,0-1-1 0 0,1 1 0 0 0,-1 0 1 0 0,1 0-1 0 0,0-1 1 0 0,0 1-1 0 0,0 0 0 0 0,1 0 1 0 0,0-1-1 0 0,0 1 0 0 0,0 0 1 0 0,0-1-1 0 0,1 1 0 0 0,2 6 1 0 0,1-4-16 0 0,-1-1 1 0 0,1 1-1 0 0,0-1 1 0 0,0 0-1 0 0,1-1 1 0 0,0 1-1 0 0,0-1 0 0 0,0 0 1 0 0,0-1-1 0 0,1 1 1 0 0,11 5-1 0 0,-15-9-46 0 0,-1 0 1 0 0,1 0-1 0 0,-1 1 0 0 0,1-2 0 0 0,-1 1 1 0 0,1 0-1 0 0,0 0 0 0 0,0-1 0 0 0,-1 1 1 0 0,1-1-1 0 0,0 0 0 0 0,0 0 0 0 0,-1 0 1 0 0,1 0-1 0 0,0-1 0 0 0,0 1 0 0 0,-1-1 0 0 0,1 1 1 0 0,0-1-1 0 0,-1 0 0 0 0,1 0 0 0 0,-1 0 1 0 0,1-1-1 0 0,-1 1 0 0 0,1-1 0 0 0,-1 1 1 0 0,0-1-1 0 0,0 0 0 0 0,0 1 0 0 0,0-1 1 0 0,0 0-1 0 0,0-1 0 0 0,0 1 0 0 0,1-3 0 0 0,-1 1 12 0 0,0-1-1 0 0,-1 1 0 0 0,0 0 0 0 0,0 0 1 0 0,0 0-1 0 0,0-1 0 0 0,-1 1 0 0 0,0-1 0 0 0,0 1 1 0 0,0 0-1 0 0,0-1 0 0 0,-1 1 0 0 0,1 0 0 0 0,-3-6 1 0 0,-19-57 209 0 0,17 57 353 0 0,11 25-272 0 0,11 22-132 0 0,-11-28-188 0 0,0-1 0 0 0,1 1 0 0 0,0-1 1 0 0,0 0-1 0 0,10 8 0 0 0,-13-13-327 0 0,0 0-1 0 0,0-1 1 0 0,0 1-1 0 0,0-1 1 0 0,1 0-1 0 0,-1 0 1 0 0,8 3-1 0 0,-10-5-184 0 0,0-1 1 0 0,-1 1-1 0 0,1 0 0 0 0,0 0 0 0 0,-1-1 0 0 0,1 1 0 0 0,0-1 0 0 0,-1 1 0 0 0,1-1 1 0 0,-1 0-1 0 0,1 0 0 0 0,-1 0 0 0 0,1 0 0 0 0,-1 0 0 0 0,3-2 0 0 0,5-3-1384 0 0,1 0 47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2.192"/>
    </inkml:context>
    <inkml:brush xml:id="br0">
      <inkml:brushProperty name="width" value="0.025" units="cm"/>
      <inkml:brushProperty name="height" value="0.025" units="cm"/>
      <inkml:brushProperty name="color" value="#E71224"/>
    </inkml:brush>
  </inkml:definitions>
  <inkml:trace contextRef="#ctx0" brushRef="#br0">14 50 1392 0 0,'-12'20'11021'0'0,"11"6"-6915"0"0,13 30-4558 0 0,-7-34 1650 0 0,1 8-1037 0 0,2 0 1 0 0,1 0-1 0 0,12 29 0 0 0,4 6-68 0 0,58 124 120 0 0,-94-275-717 0 0,-18-33-255 0 0,-48-126-1 0 0,72 231 761 0 0,2 7 75 0 0,0-1 0 0 0,1 1-1 0 0,-1-1 1 0 0,2 0 0 0 0,-1 0 0 0 0,0-11 0 0 0,2 17-62 0 0,1 0 1 0 0,-1 0-1 0 0,0 0 1 0 0,1 0 0 0 0,-1 0-1 0 0,1 0 1 0 0,0 0 0 0 0,0 0-1 0 0,-1 1 1 0 0,1-1-1 0 0,0 0 1 0 0,0 0 0 0 0,1 1-1 0 0,-1-1 1 0 0,0 1-1 0 0,1-1 1 0 0,-1 1 0 0 0,0 0-1 0 0,1-1 1 0 0,0 1 0 0 0,-1 0-1 0 0,1 0 1 0 0,0 0-1 0 0,-1 0 1 0 0,1 0 0 0 0,0 1-1 0 0,0-1 1 0 0,0 1-1 0 0,0-1 1 0 0,0 1 0 0 0,3-1-1 0 0,6 0-2 0 0,0 0 0 0 0,0 0 0 0 0,0 1-1 0 0,0 0 1 0 0,0 1 0 0 0,0 1 0 0 0,0 0-1 0 0,0 0 1 0 0,0 1 0 0 0,0 0 0 0 0,-1 1 0 0 0,1 0-1 0 0,-1 1 1 0 0,11 7 0 0 0,-14-9-2 0 0,-1 1 0 0 0,0-1 0 0 0,-1 1 0 0 0,1 0 0 0 0,-1 1 0 0 0,1 0 0 0 0,-2-1 0 0 0,1 2 0 0 0,0-1 0 0 0,-1 0 0 0 0,0 1 0 0 0,0 0 0 0 0,-1 0 0 0 0,1 0 0 0 0,-1 0 0 0 0,-1 1 0 0 0,1-1 0 0 0,-1 1 0 0 0,0 0 0 0 0,-1-1 0 0 0,1 1 0 0 0,-1 0 0 0 0,0 14 0 0 0,-2-16 3 0 0,0-1 0 0 0,-1 1 0 0 0,1 0 0 0 0,-1-1 0 0 0,0 1 0 0 0,0-1 0 0 0,-1 1 0 0 0,1-1 0 0 0,-1 0 0 0 0,0 0 0 0 0,0 0 0 0 0,0-1 1 0 0,-1 1-1 0 0,1-1 0 0 0,-1 1 0 0 0,0-1 0 0 0,0 0 0 0 0,0-1 0 0 0,-9 5 0 0 0,3-1 1 0 0,0-1 0 0 0,-1-1 0 0 0,1 1 0 0 0,-1-2 0 0 0,0 1 0 0 0,-1-2 0 0 0,-17 3 0 0 0,24-5-11 0 0,0 0-1 0 0,0 0 0 0 0,0-1 0 0 0,1 0 0 0 0,-1 0 1 0 0,0 0-1 0 0,-4-2 0 0 0,8 2-2 0 0,1 1 0 0 0,-1 0-1 0 0,1 0 1 0 0,-1 0 0 0 0,1-1 0 0 0,-1 1-1 0 0,1 0 1 0 0,-1-1 0 0 0,1 1 0 0 0,-1 0-1 0 0,1-1 1 0 0,-1 1 0 0 0,1-1 0 0 0,-1 1-1 0 0,1 0 1 0 0,0-1 0 0 0,-1 1 0 0 0,1-1 0 0 0,0 1-1 0 0,0-1 1 0 0,-1 0 0 0 0,1 1 0 0 0,0-1-1 0 0,0 0 1 0 0,0 0 0 0 0,0 0 0 0 0,1 0-1 0 0,-1 0 1 0 0,1 1 0 0 0,0-1 0 0 0,-1 0-1 0 0,1 0 1 0 0,0 0 0 0 0,-1 1 0 0 0,1-1-1 0 0,0 0 1 0 0,0 1 0 0 0,0-1 0 0 0,-1 1-1 0 0,1-1 1 0 0,0 1 0 0 0,0-1 0 0 0,0 1-1 0 0,0-1 1 0 0,1 1 0 0 0,6-3 1 0 0,0 1 0 0 0,0 0 1 0 0,1 0-1 0 0,-1 1 0 0 0,0 0 0 0 0,1 0 0 0 0,-1 1 0 0 0,1 0 1 0 0,-1 1-1 0 0,0-1 0 0 0,1 2 0 0 0,-1-1 0 0 0,0 1 1 0 0,0 1-1 0 0,0-1 0 0 0,0 1 0 0 0,0 1 0 0 0,-1-1 0 0 0,1 1 1 0 0,-1 1-1 0 0,0-1 0 0 0,9 9 0 0 0,-2-3 17 0 0,-1 1 0 0 0,0 1 0 0 0,-1 0-1 0 0,0 1 1 0 0,-1 0 0 0 0,0 1 0 0 0,-1 0 0 0 0,-1 0 0 0 0,12 25-1 0 0,-18-34 51 0 0,-1 1-1 0 0,0 0 0 0 0,0 0 1 0 0,0-1-1 0 0,-1 1 0 0 0,0 1 1 0 0,0-1-1 0 0,0 0 1 0 0,-1 0-1 0 0,0 0 0 0 0,0 0 1 0 0,-1 0-1 0 0,1 0 0 0 0,-1 0 1 0 0,-1 0-1 0 0,1 0 0 0 0,-1 0 1 0 0,0 0-1 0 0,0 0 0 0 0,-6 9 1 0 0,3-9 52 0 0,1 0 0 0 0,-1-1 0 0 0,0 1 0 0 0,-1-1 0 0 0,1 0 0 0 0,-1-1 0 0 0,0 0 0 0 0,0 0 0 0 0,0 0 0 0 0,-1 0 0 0 0,1-1 0 0 0,-1 0 0 0 0,0-1 0 0 0,0 1 0 0 0,0-1 0 0 0,0-1 0 0 0,-9 2 0 0 0,-5 0-98 0 0,-1-2-1 0 0,0 0 1 0 0,0-1-1 0 0,0-1 0 0 0,0-1 1 0 0,0-1-1 0 0,0-1 0 0 0,1-1 1 0 0,0-1-1 0 0,0-1 1 0 0,-29-13-1 0 0,23 3-257 0 0,13 9-2326 0 0,18 19-15214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0.634"/>
    </inkml:context>
    <inkml:brush xml:id="br0">
      <inkml:brushProperty name="width" value="0.025" units="cm"/>
      <inkml:brushProperty name="height" value="0.025" units="cm"/>
      <inkml:brushProperty name="color" value="#004F8B"/>
    </inkml:brush>
  </inkml:definitions>
  <inkml:trace contextRef="#ctx0" brushRef="#br0">182 28 400 0 0,'-34'-21'9636'0'0,"-2"14"-4415"0"0,31 7-4945 0 0,0 1 0 0 0,1-1 0 0 0,-1 1 0 0 0,0 0 0 0 0,1 0 0 0 0,-1 0 0 0 0,0 1 0 0 0,-6 2 0 0 0,7-1-315 0 0,-1-1 0 0 0,1 1 0 0 0,0-1 0 0 0,1 1 0 0 0,-1 0 0 0 0,0 1 0 0 0,1-1 0 0 0,0 0 0 0 0,-1 1 0 0 0,2 0 0 0 0,-1 0 0 0 0,0 0 0 0 0,-2 5 0 0 0,3-5 127 0 0,0 1 1 0 0,1-1 0 0 0,-1 1 0 0 0,1 0 0 0 0,0 0-1 0 0,0 0 1 0 0,0 0 0 0 0,1 8 0 0 0,0-5-71 0 0,1 1 0 0 0,0-1 1 0 0,1 1-1 0 0,0-1 1 0 0,0 0-1 0 0,0 0 0 0 0,1 0 1 0 0,1 0-1 0 0,-1 0 0 0 0,1-1 1 0 0,1 0-1 0 0,-1 1 1 0 0,1-2-1 0 0,1 1 0 0 0,7 8 1 0 0,-9-11-187 0 0,0 0 1 0 0,1 0-1 0 0,0 0 0 0 0,0 0 1 0 0,0-1-1 0 0,0 0 1 0 0,0 0-1 0 0,1 0 0 0 0,-1-1 1 0 0,1 0-1 0 0,0 0 1 0 0,-1 0-1 0 0,1-1 1 0 0,0 1-1 0 0,0-1 0 0 0,0-1 1 0 0,0 1-1 0 0,0-1 1 0 0,0 0-1 0 0,1-1 0 0 0,-1 1 1 0 0,11-4-1 0 0,-11 2-862 0 0,0-1 0 0 0,0 0 0 0 0,0 0-1 0 0,-1-1 1 0 0,0 1 0 0 0,1-1 0 0 0,-1 0-1 0 0,7-8 1 0 0,-4 4-490 0 0,13-9-1249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1.060"/>
    </inkml:context>
    <inkml:brush xml:id="br0">
      <inkml:brushProperty name="width" value="0.025" units="cm"/>
      <inkml:brushProperty name="height" value="0.025" units="cm"/>
      <inkml:brushProperty name="color" value="#004F8B"/>
    </inkml:brush>
  </inkml:definitions>
  <inkml:trace contextRef="#ctx0" brushRef="#br0">58 13 1120 0 0,'0'1'296'0'0,"0"-1"-1"0"0,-1 0 1 0 0,1 0 0 0 0,-1 1-1 0 0,1-1 1 0 0,-1 0 0 0 0,1 0-1 0 0,0 1 1 0 0,-1-1 0 0 0,1 1 0 0 0,0-1-1 0 0,-1 0 1 0 0,1 1 0 0 0,0-1-1 0 0,0 1 1 0 0,-1-1 0 0 0,1 0-1 0 0,0 1 1 0 0,0-1 0 0 0,0 1-1 0 0,-1-1 1 0 0,1 1 0 0 0,0-1-1 0 0,0 1 1 0 0,0-1 0 0 0,0 1-1 0 0,0-1 1 0 0,0 1 0 0 0,0-1-1 0 0,0 1 1 0 0,0-1 0 0 0,0 1-1 0 0,1-1 1 0 0,-1 1 0 0 0,0-1-1 0 0,0 0 1 0 0,0 1 0 0 0,0-1-1 0 0,1 1 1 0 0,-1 0 0 0 0,23 6 2109 0 0,30-5-2984 0 0,-47-2 528 0 0,-1-1 1 0 0,0 1 0 0 0,0-1-1 0 0,1 1 1 0 0,-1-1 0 0 0,0-1 0 0 0,0 1-1 0 0,0-1 1 0 0,0 0 0 0 0,-1 0-1 0 0,1-1 1 0 0,4-2 0 0 0,-9 5 39 0 0,0-1 1 0 0,0 1-1 0 0,0-1 1 0 0,0 1 0 0 0,0-1-1 0 0,0 1 1 0 0,0-1-1 0 0,0 1 1 0 0,0 0-1 0 0,0-1 1 0 0,0 1 0 0 0,-1-1-1 0 0,1 1 1 0 0,0 0-1 0 0,0-1 1 0 0,0 1-1 0 0,-1-1 1 0 0,1 1 0 0 0,0 0-1 0 0,-1-1 1 0 0,1 1-1 0 0,0 0 1 0 0,-1-1 0 0 0,1 1-1 0 0,0 0 1 0 0,-1 0-1 0 0,1-1 1 0 0,-1 1-1 0 0,1 0 1 0 0,0 0 0 0 0,-1 0-1 0 0,1 0 1 0 0,-1-1-1 0 0,1 1 1 0 0,-1 0-1 0 0,1 0 1 0 0,0 0 0 0 0,-1 0-1 0 0,1 0 1 0 0,-1 0-1 0 0,1 0 1 0 0,-1 0 0 0 0,-27-5-368 0 0,25 4 361 0 0,-4 1 117 0 0,0-1-1 0 0,-1 1 1 0 0,1 0 0 0 0,-1 0 0 0 0,1 1-1 0 0,0 0 1 0 0,0 0 0 0 0,-1 1-1 0 0,1-1 1 0 0,0 2 0 0 0,0-1 0 0 0,0 1-1 0 0,1 0 1 0 0,-13 8 0 0 0,16-9-57 0 0,0 0 1 0 0,1 0 0 0 0,-1 0-1 0 0,1 0 1 0 0,-1 1-1 0 0,1-1 1 0 0,0 1 0 0 0,0 0-1 0 0,0-1 1 0 0,0 1-1 0 0,0 0 1 0 0,1 0-1 0 0,-1 0 1 0 0,1 0 0 0 0,0 1-1 0 0,0-1 1 0 0,0 0-1 0 0,0 0 1 0 0,1 1 0 0 0,-1-1-1 0 0,1 0 1 0 0,0 1-1 0 0,0-1 1 0 0,0 1-1 0 0,1-1 1 0 0,-1 0 0 0 0,1 1-1 0 0,-1-1 1 0 0,1 0-1 0 0,0 0 1 0 0,1 1 0 0 0,-1-1-1 0 0,0 0 1 0 0,1 0-1 0 0,2 3 1 0 0,1 2-32 0 0,0 1 0 0 0,1-2 0 0 0,0 1 1 0 0,1-1-1 0 0,0 1 0 0 0,0-2 0 0 0,0 1 0 0 0,1-1 1 0 0,0 0-1 0 0,0-1 0 0 0,0 0 0 0 0,1 0 0 0 0,11 4 1 0 0,-13-6-350 0 0,0-1 0 0 0,1 0 1 0 0,-1 0-1 0 0,1 0 0 0 0,-1-1 1 0 0,1-1-1 0 0,13 1 0 0 0,-15-1-388 0 0,0-1 0 0 0,0 0 0 0 0,0 0-1 0 0,0-1 1 0 0,0 1 0 0 0,-1-1 0 0 0,1-1-1 0 0,0 1 1 0 0,-1-1 0 0 0,8-4 0 0 0,14-11-3350 0 0,-12 7 2465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1.468"/>
    </inkml:context>
    <inkml:brush xml:id="br0">
      <inkml:brushProperty name="width" value="0.025" units="cm"/>
      <inkml:brushProperty name="height" value="0.025" units="cm"/>
      <inkml:brushProperty name="color" value="#004F8B"/>
    </inkml:brush>
  </inkml:definitions>
  <inkml:trace contextRef="#ctx0" brushRef="#br0">18 108 1140 0 0,'5'1'7267'0'0,"4"9"-3412"0"0,9 21-1843 0 0,-10-18-1552 0 0,22 21 485 0 0,4 6-363 0 0,-76-63-343 0 0,33 14-113 0 0,0 0 1 0 0,1-1-1 0 0,0 0 0 0 0,0-1 1 0 0,-9-18-1 0 0,14 24-68 0 0,0-1 1 0 0,0 1-1 0 0,1-1 1 0 0,0 1-1 0 0,0-1 0 0 0,1 0 1 0 0,-1 1-1 0 0,1-1 1 0 0,0 0-1 0 0,1 0 1 0 0,-1 0-1 0 0,1 0 0 0 0,1 0 1 0 0,0-8-1 0 0,0 12-50 0 0,0 0 0 0 0,0 0 0 0 0,0 0 0 0 0,1 0 0 0 0,-1 0 0 0 0,0 0-1 0 0,1 0 1 0 0,-1 1 0 0 0,1-1 0 0 0,0 1 0 0 0,-1-1 0 0 0,1 1 0 0 0,0-1-1 0 0,0 1 1 0 0,0 0 0 0 0,0 0 0 0 0,0 0 0 0 0,0 0 0 0 0,1 0 0 0 0,-1 1 0 0 0,4-2-1 0 0,5 0-250 0 0,0 0-1 0 0,-1 1 1 0 0,1 0-1 0 0,16 1 1 0 0,-3-1-1431 0 0,26 0-2947 0 0,-14 3-2322 0 0,-18 2 3139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2.224"/>
    </inkml:context>
    <inkml:brush xml:id="br0">
      <inkml:brushProperty name="width" value="0.025" units="cm"/>
      <inkml:brushProperty name="height" value="0.025" units="cm"/>
      <inkml:brushProperty name="color" value="#004F8B"/>
    </inkml:brush>
  </inkml:definitions>
  <inkml:trace contextRef="#ctx0" brushRef="#br0">0 16 144 0 0,'2'1'8439'0'0,"3"3"-4181"0"0,13 6-2242 0 0,-1-8-1777 0 0,1 0-1 0 0,-1-1 0 0 0,1-1 1 0 0,-1-1-1 0 0,0 0 0 0 0,35-8 0 0 0,2 1-375 0 0,-46 4-301 0 0,-19-1 104 0 0,-26-3 198 0 0,24 8 206 0 0,-1 1 1 0 0,1 1-1 0 0,-1 0 0 0 0,-18 5 0 0 0,27-6-7 0 0,0 1 0 0 0,0 0 0 0 0,0 0 0 0 0,0 0 0 0 0,0 0 0 0 0,1 1 0 0 0,-1 0 0 0 0,1 0 0 0 0,0 0 0 0 0,0 0 0 0 0,0 1 0 0 0,0-1 0 0 0,0 1 0 0 0,-4 7 0 0 0,6-8-29 0 0,0 0 0 0 0,1 0 1 0 0,-1 0-1 0 0,1 0 1 0 0,0 1-1 0 0,0-1 0 0 0,0 0 1 0 0,0 1-1 0 0,1-1 1 0 0,0 0-1 0 0,-1 1 1 0 0,1-1-1 0 0,0 1 0 0 0,0-1 1 0 0,1 0-1 0 0,-1 1 1 0 0,1-1-1 0 0,1 4 0 0 0,0-1 0 0 0,1 0 0 0 0,-1 0-1 0 0,1-1 1 0 0,1 1-1 0 0,-1-1 1 0 0,1 0 0 0 0,0 0-1 0 0,0 0 1 0 0,6 5-1 0 0,2 1-41 0 0,0-1 1 0 0,0-1-1 0 0,2 0 0 0 0,-1 0 0 0 0,1-1 1 0 0,0-1-1 0 0,15 5 0 0 0,-21-9-267 0 0,0 0-1 0 0,0-1 1 0 0,0-1 0 0 0,0 1 0 0 0,0-1-1 0 0,14 0 1 0 0,-17-1-428 0 0,1-1 0 0 0,-1 0 0 0 0,1 0 0 0 0,-1 0 0 0 0,1 0 0 0 0,-1-1 0 0 0,0 0 0 0 0,0 0 0 0 0,10-6-1 0 0,2-3-2128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2.657"/>
    </inkml:context>
    <inkml:brush xml:id="br0">
      <inkml:brushProperty name="width" value="0.025" units="cm"/>
      <inkml:brushProperty name="height" value="0.025" units="cm"/>
      <inkml:brushProperty name="color" value="#004F8B"/>
    </inkml:brush>
  </inkml:definitions>
  <inkml:trace contextRef="#ctx0" brushRef="#br0">13 60 1556 0 0,'-2'-11'4093'0'0,"-2"13"2079"0"0,-1 9-943 0 0,3-2-5943 0 0,3-2 855 0 0,0 1 1 0 0,0-1-1 0 0,1 0 0 0 0,0 0 0 0 0,0 0 0 0 0,0 0 0 0 0,1-1 1 0 0,0 1-1 0 0,1-1 0 0 0,4 8 0 0 0,13 28-118 0 0,-7-96-725 0 0,-8 31 640 0 0,-4 15 89 0 0,-1-1-1 0 0,1 1 1 0 0,1-1-1 0 0,-1 1 1 0 0,2 0 0 0 0,-1 0-1 0 0,1 0 1 0 0,0 1-1 0 0,0-1 1 0 0,1 1 0 0 0,0 0-1 0 0,1 1 1 0 0,6-8-1 0 0,-11 13-13 0 0,1 0 0 0 0,-1 1 0 0 0,0 0 0 0 0,0-1 0 0 0,0 1 0 0 0,0 0 0 0 0,0-1 0 0 0,1 1 0 0 0,-1 0 0 0 0,0 0 0 0 0,0 0 0 0 0,0 0 0 0 0,1 0 0 0 0,-1 0 0 0 0,0 1 0 0 0,0-1 0 0 0,0 0 0 0 0,1 1 0 0 0,-1-1 0 0 0,0 0 0 0 0,0 1 0 0 0,0 0 0 0 0,0-1 0 0 0,0 1 0 0 0,0-1 0 0 0,0 1 0 0 0,0 0 0 0 0,0 0 0 0 0,0 0 0 0 0,-1 0 0 0 0,1-1 0 0 0,1 3 0 0 0,32 44 120 0 0,-19-25-119 0 0,0 1-50 0 0,0 0 0 0 0,-1 1 0 0 0,13 34 0 0 0,-24-51-406 0 0,11 37-2060 0 0,-11-11-7400 0 0,-3-27 7344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3.326"/>
    </inkml:context>
    <inkml:brush xml:id="br0">
      <inkml:brushProperty name="width" value="0.025" units="cm"/>
      <inkml:brushProperty name="height" value="0.025" units="cm"/>
      <inkml:brushProperty name="color" value="#004F8B"/>
    </inkml:brush>
  </inkml:definitions>
  <inkml:trace contextRef="#ctx0" brushRef="#br0">109 72 1444 0 0,'0'1'9706'0'0,"9"-1"-4241"0"0,25 2-2924 0 0,24-4-5167 0 0,-39-4 3949 0 0,-18 6-1338 0 0,0 0-1 0 0,0 0 1 0 0,0-1-1 0 0,-1 1 1 0 0,1 0 0 0 0,0-1-1 0 0,0 1 1 0 0,0-1-1 0 0,0 1 1 0 0,-1-1-1 0 0,1 0 1 0 0,0 1 0 0 0,0-1-1 0 0,-1 0 1 0 0,1 1-1 0 0,0-1 1 0 0,-1 0 0 0 0,1 0-1 0 0,-1 1 1 0 0,1-1-1 0 0,-1 0 1 0 0,0 0 0 0 0,1 0-1 0 0,-1 0 1 0 0,0 0-1 0 0,1-1 1 0 0,-2 0-6 0 0,1 1 1 0 0,-1 0-1 0 0,1 0 1 0 0,-1 0 0 0 0,1 0-1 0 0,-1 0 1 0 0,0-1-1 0 0,0 1 1 0 0,0 1-1 0 0,1-1 1 0 0,-1 0-1 0 0,0 0 1 0 0,0 0-1 0 0,0 0 1 0 0,0 1-1 0 0,-1-1 1 0 0,0 0-1 0 0,-7-4-40 0 0,0 1 1 0 0,0 0-1 0 0,-20-6 0 0 0,20 8 103 0 0,-1 0 0 0 0,0 1 0 0 0,1 0 0 0 0,-1 0 0 0 0,0 1 0 0 0,0 0 0 0 0,0 1 0 0 0,1 0 0 0 0,-1 1 0 0 0,1 0 0 0 0,-13 4 0 0 0,19-5-24 0 0,1 0 0 0 0,-1 0 1 0 0,0 0-1 0 0,1 1 0 0 0,-1-1 0 0 0,1 1 1 0 0,-1-1-1 0 0,1 1 0 0 0,0 0 1 0 0,0 0-1 0 0,0 0 0 0 0,0 1 1 0 0,0-1-1 0 0,0 0 0 0 0,1 1 0 0 0,-1-1 1 0 0,1 1-1 0 0,-1 0 0 0 0,1-1 1 0 0,0 1-1 0 0,0 0 0 0 0,0 0 1 0 0,1 0-1 0 0,-1-1 0 0 0,1 1 0 0 0,-1 0 1 0 0,1 0-1 0 0,0 0 0 0 0,0 0 1 0 0,0 0-1 0 0,1 0 0 0 0,-1 0 1 0 0,1 0-1 0 0,-1 0 0 0 0,1-1 0 0 0,0 1 1 0 0,0 0-1 0 0,0 0 0 0 0,1-1 1 0 0,1 4-1 0 0,3 4 2 0 0,-1-1 0 0 0,1 1 0 0 0,1-2 0 0 0,0 1 0 0 0,0-1 0 0 0,1 0 0 0 0,0 0 0 0 0,0-1 0 0 0,0 0 0 0 0,1 0 0 0 0,0-1 0 0 0,1 0 0 0 0,0-1 0 0 0,-1 0 0 0 0,2-1 0 0 0,-1 0 0 0 0,20 5 0 0 0,-16-5-428 0 0,1-1-1 0 0,-1-1 1 0 0,0 0-1 0 0,0-1 1 0 0,29-1 0 0 0,-34 0-548 0 0,1-2 1 0 0,-1 1 0 0 0,1-1 0 0 0,-1-1 0 0 0,1 1 0 0 0,-1-2 0 0 0,0 1 0 0 0,16-10 0 0 0,-3-2-1932 0 0,12-12-987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3.689"/>
    </inkml:context>
    <inkml:brush xml:id="br0">
      <inkml:brushProperty name="width" value="0.025" units="cm"/>
      <inkml:brushProperty name="height" value="0.025" units="cm"/>
      <inkml:brushProperty name="color" value="#004F8B"/>
    </inkml:brush>
  </inkml:definitions>
  <inkml:trace contextRef="#ctx0" brushRef="#br0">21 13 1208 0 0,'0'-1'400'0'0,"-1"1"1"0"0,1-1-1 0 0,0 0 0 0 0,-1 0 1 0 0,1 1-1 0 0,-1-1 0 0 0,0 0 0 0 0,1 0 1 0 0,-1 1-1 0 0,1-1 0 0 0,-1 1 1 0 0,0-1-1 0 0,1 1 0 0 0,-1-1 1 0 0,0 1-1 0 0,0-1 0 0 0,0 1 0 0 0,1 0 1 0 0,-1-1-1 0 0,0 1 0 0 0,0 0 1 0 0,-1-1-1 0 0,-3 16 4000 0 0,11 32-2377 0 0,9 21-1300 0 0,2 0 1 0 0,34 83-1 0 0,-40-125-894 0 0,1 1 0 0 0,1-1 0 0 0,1-1 0 0 0,2-1 0 0 0,0 0 0 0 0,2-1 0 0 0,0-1 1 0 0,26 25-1 0 0,-16-27-2508 0 0,-24-18 1685 0 0,2 1 1 0 0,-1-1 0 0 0,0 0 0 0 0,0-1 0 0 0,1 1-1 0 0,-1-1 1 0 0,1 0 0 0 0,-1 0 0 0 0,1-1 0 0 0,-1 0-1 0 0,10 0 1 0 0,7-2-1107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4.257"/>
    </inkml:context>
    <inkml:brush xml:id="br0">
      <inkml:brushProperty name="width" value="0.025" units="cm"/>
      <inkml:brushProperty name="height" value="0.025" units="cm"/>
      <inkml:brushProperty name="color" value="#004F8B"/>
    </inkml:brush>
  </inkml:definitions>
  <inkml:trace contextRef="#ctx0" brushRef="#br0">113 31 4344 0 0,'-11'-11'10598'0'0,"5"8"-10223"0"0,0 0 1 0 0,0 0 0 0 0,0 0 0 0 0,0 1 0 0 0,-1 0 0 0 0,-8-2 0 0 0,13 4-364 0 0,0 1-1 0 0,0-1 1 0 0,1 1-1 0 0,-1-1 1 0 0,0 1-1 0 0,1-1 1 0 0,-1 1 0 0 0,0 0-1 0 0,1 0 1 0 0,-1 0-1 0 0,1 0 1 0 0,0 0 0 0 0,-1 0-1 0 0,1 0 1 0 0,0 1-1 0 0,-1-1 1 0 0,1 0-1 0 0,0 1 1 0 0,0-1 0 0 0,0 1-1 0 0,0-1 1 0 0,0 1-1 0 0,1 0 1 0 0,-2 2 0 0 0,-10 37 154 0 0,11-37-143 0 0,0 2-14 0 0,1 0-1 0 0,-1 0 0 0 0,1 0 0 0 0,0 0 0 0 0,1 1 0 0 0,0-1 1 0 0,0 0-1 0 0,0 0 0 0 0,0 0 0 0 0,1 0 0 0 0,0 0 1 0 0,1-1-1 0 0,-1 1 0 0 0,1 0 0 0 0,0-1 0 0 0,0 0 0 0 0,5 6 1 0 0,-3-4-25 0 0,0-1 1 0 0,0 0-1 0 0,0 0 1 0 0,1 0 0 0 0,0-1-1 0 0,0 0 1 0 0,0 0-1 0 0,1 0 1 0 0,0-1 0 0 0,0 0-1 0 0,0-1 1 0 0,9 4-1 0 0,-11-5-314 0 0,1 0-1 0 0,-1-1 0 0 0,1 0 0 0 0,0 0 0 0 0,-1 0 1 0 0,1-1-1 0 0,11 0 0 0 0,-12 0-429 0 0,0-1-1 0 0,0 0 1 0 0,0 0 0 0 0,0-1 0 0 0,-1 1 0 0 0,1-1-1 0 0,0 0 1 0 0,-1-1 0 0 0,9-4 0 0 0,18-15-4034 0 0,-16 11 2849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4.641"/>
    </inkml:context>
    <inkml:brush xml:id="br0">
      <inkml:brushProperty name="width" value="0.025" units="cm"/>
      <inkml:brushProperty name="height" value="0.025" units="cm"/>
      <inkml:brushProperty name="color" value="#004F8B"/>
    </inkml:brush>
  </inkml:definitions>
  <inkml:trace contextRef="#ctx0" brushRef="#br0">48 5 248 0 0,'-1'-1'421'0'0,"0"1"0"0"0,-1-1 1 0 0,1 1-1 0 0,0-1 0 0 0,0 1 0 0 0,-1-1 0 0 0,1 1 1 0 0,-1 0-1 0 0,1 0 0 0 0,0 0 0 0 0,-1 0 0 0 0,1 0 1 0 0,-1 0-1 0 0,1 0 0 0 0,0 0 0 0 0,-1 0 0 0 0,1 0 1 0 0,0 1-1 0 0,-1-1 0 0 0,1 1 0 0 0,-2 0 0 0 0,2 0-142 0 0,0 0 0 0 0,0 0-1 0 0,0 0 1 0 0,0 0 0 0 0,0 0-1 0 0,0 1 1 0 0,0-1 0 0 0,0 0-1 0 0,0 0 1 0 0,0 1 0 0 0,1-1-1 0 0,-1 1 1 0 0,1-1 0 0 0,-1 1-1 0 0,0 2 1 0 0,0 0-91 0 0,1 1 0 0 0,-1 0-1 0 0,1 0 1 0 0,0-1 0 0 0,0 1 0 0 0,0 0 0 0 0,1 0-1 0 0,0-1 1 0 0,0 1 0 0 0,2 5 0 0 0,3 2-102 0 0,1-1 1 0 0,0 0-1 0 0,1-1 0 0 0,0 0 1 0 0,1 0-1 0 0,0 0 0 0 0,0-1 1 0 0,1-1-1 0 0,0 1 1 0 0,1-2-1 0 0,0 1 0 0 0,0-2 1 0 0,1 1-1 0 0,-1-1 0 0 0,1-1 1 0 0,1 0-1 0 0,-1-1 1 0 0,1-1-1 0 0,18 4 0 0 0,-29-7-87 0 0,-1 1-1 0 0,1-1 0 0 0,-1 0 1 0 0,1 1-1 0 0,-1-1 0 0 0,1 0 1 0 0,-1 0-1 0 0,1 0 0 0 0,-1 0 0 0 0,1-1 1 0 0,-1 1-1 0 0,1 0 0 0 0,-1-1 1 0 0,0 1-1 0 0,1-1 0 0 0,-1 1 1 0 0,1-1-1 0 0,-1 0 0 0 0,0 1 1 0 0,0-1-1 0 0,1 0 0 0 0,-1 0 1 0 0,0 0-1 0 0,0 0 0 0 0,0 0 1 0 0,0 0-1 0 0,0 0 0 0 0,0-1 1 0 0,0 1-1 0 0,0 0 0 0 0,-1 0 1 0 0,1-1-1 0 0,0 1 0 0 0,-1 0 1 0 0,1-1-1 0 0,-1 1 0 0 0,1-1 0 0 0,-1 1 1 0 0,0-1-1 0 0,0 1 0 0 0,0-1 1 0 0,1 1-1 0 0,-1-1 0 0 0,-1 1 1 0 0,1-3-1 0 0,-2-5-9 0 0,0 0 0 0 0,0 0 0 0 0,-1 0 0 0 0,0 1 0 0 0,0-1 0 0 0,-6-8 0 0 0,2 4-76 0 0,4 8-85 0 0,-1-1 0 0 0,1 0 0 0 0,0-1 0 0 0,1 1 0 0 0,-1 0 0 0 0,-1-12 0 0 0,66 41-10604 0 0,-25-12 7227 0 0,-15-4 2161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5.167"/>
    </inkml:context>
    <inkml:brush xml:id="br0">
      <inkml:brushProperty name="width" value="0.025" units="cm"/>
      <inkml:brushProperty name="height" value="0.025" units="cm"/>
      <inkml:brushProperty name="color" value="#004F8B"/>
    </inkml:brush>
  </inkml:definitions>
  <inkml:trace contextRef="#ctx0" brushRef="#br0">178 120 948 0 0,'1'0'298'0'0,"0"0"1"0"0,0-1-1 0 0,0 1 0 0 0,0 0 0 0 0,0 0 1 0 0,-1 0-1 0 0,1-1 0 0 0,0 1 0 0 0,0 0 1 0 0,0-1-1 0 0,0 1 0 0 0,0-1 0 0 0,0 1 1 0 0,-1-1-1 0 0,1 1 0 0 0,0-1 0 0 0,0 1 1 0 0,-1-1-1 0 0,1 0 0 0 0,0 0 0 0 0,-1 1 1 0 0,1-1-1 0 0,-1 0 0 0 0,1 0 0 0 0,-1 0 1 0 0,1 0-1 0 0,-1 1 0 0 0,0-1 0 0 0,1 0 1 0 0,-1 0-1 0 0,0 0 0 0 0,0 0 0 0 0,1-2 1 0 0,-2 0-11 0 0,0 1 1 0 0,0-1 0 0 0,0 0 0 0 0,0 1-1 0 0,0-1 1 0 0,0 1 0 0 0,-1-1-1 0 0,1 1 1 0 0,-1 0 0 0 0,0 0 0 0 0,-3-4-1 0 0,-6-5 66 0 0,-1 0 0 0 0,0 1 0 0 0,-16-11 0 0 0,25 19-322 0 0,1 1 0 0 0,0 0 0 0 0,-1-1-1 0 0,1 1 1 0 0,-1 0 0 0 0,1 0-1 0 0,-1 1 1 0 0,1-1 0 0 0,-1 0-1 0 0,0 1 1 0 0,1 0 0 0 0,-1 0-1 0 0,0-1 1 0 0,1 1 0 0 0,-1 1-1 0 0,0-1 1 0 0,1 0 0 0 0,-1 1 0 0 0,0-1-1 0 0,1 1 1 0 0,-1 0 0 0 0,1 0-1 0 0,-1 0 1 0 0,1 0 0 0 0,0 0-1 0 0,-1 1 1 0 0,1-1 0 0 0,0 1-1 0 0,0-1 1 0 0,0 1 0 0 0,0 0-1 0 0,0 0 1 0 0,0 0 0 0 0,0 0-1 0 0,1 0 1 0 0,-1 0 0 0 0,1 1 0 0 0,-1-1-1 0 0,1 0 1 0 0,-1 5 0 0 0,-2 0-6 0 0,0 1 1 0 0,1 0 0 0 0,0 0 0 0 0,0 0-1 0 0,1 0 1 0 0,0 0 0 0 0,1 0 0 0 0,0 0-1 0 0,0 1 1 0 0,1-1 0 0 0,0 0 0 0 0,1 11-1 0 0,1-11-33 0 0,1 0 0 0 0,0-1-1 0 0,0 1 1 0 0,1-1-1 0 0,0 1 1 0 0,1-1 0 0 0,-1 0-1 0 0,1-1 1 0 0,1 1 0 0 0,-1-1-1 0 0,1 0 1 0 0,0 0 0 0 0,13 9-1 0 0,-16-12-81 0 0,0-1-1 0 0,0 1 1 0 0,1-1-1 0 0,0 0 1 0 0,-1 0 0 0 0,1 0-1 0 0,0 0 1 0 0,0-1-1 0 0,0 1 1 0 0,0-1-1 0 0,0 0 1 0 0,0 0-1 0 0,0-1 1 0 0,0 1 0 0 0,1-1-1 0 0,-1 0 1 0 0,0 0-1 0 0,0 0 1 0 0,0-1-1 0 0,1 1 1 0 0,-1-1-1 0 0,0 0 1 0 0,0 0 0 0 0,0-1-1 0 0,0 1 1 0 0,0-1-1 0 0,-1 0 1 0 0,8-4-1 0 0,-9 4 39 0 0,0 0 0 0 0,1 0-1 0 0,-1-1 1 0 0,0 1 0 0 0,0-1-1 0 0,0 1 1 0 0,0-1 0 0 0,-1 0-1 0 0,1 0 1 0 0,-1 0 0 0 0,0 0 0 0 0,0 0-1 0 0,0 0 1 0 0,0 0 0 0 0,0 0-1 0 0,0 0 1 0 0,-1 0 0 0 0,0-1-1 0 0,0 1 1 0 0,0 0 0 0 0,0-5-1 0 0,-2-6 139 0 0,-1 0-1 0 0,0-1 1 0 0,-9-22-1 0 0,8 26 214 0 0,1 1 0 0 0,0 0 0 0 0,1-1 0 0 0,-2-17-1 0 0,31 78 757 0 0,-20-37-1237 0 0,2-1 1 0 0,-1-1 0 0 0,2 1-1 0 0,-1-1 1 0 0,2-1 0 0 0,-1 0-1 0 0,1 0 1 0 0,1-1-1 0 0,0-1 1 0 0,0 0 0 0 0,1 0-1 0 0,16 6 1 0 0,-27-13-267 0 0,0-1-1 0 0,0 1 1 0 0,0-1-1 0 0,0 0 1 0 0,0 1 0 0 0,0-1-1 0 0,0 0 1 0 0,0 0 0 0 0,0-1-1 0 0,0 1 1 0 0,0 0-1 0 0,0-1 1 0 0,0 1 0 0 0,0-1-1 0 0,-1 0 1 0 0,1 1 0 0 0,0-1-1 0 0,0 0 1 0 0,0 0-1 0 0,-1 0 1 0 0,1-1 0 0 0,0 1-1 0 0,-1 0 1 0 0,1 0 0 0 0,-1-1-1 0 0,0 1 1 0 0,2-3-1 0 0,5-5-1195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3.605"/>
    </inkml:context>
    <inkml:brush xml:id="br0">
      <inkml:brushProperty name="width" value="0.025" units="cm"/>
      <inkml:brushProperty name="height" value="0.025" units="cm"/>
      <inkml:brushProperty name="color" value="#E71224"/>
    </inkml:brush>
  </inkml:definitions>
  <inkml:trace contextRef="#ctx0" brushRef="#br0">123 149 3212 0 0,'2'-32'8268'0'0,"1"2"-3004"0"0,-33 103-3979 0 0,4 5-1059 0 0,4 0 0 0 0,3 1 0 0 0,-11 100 0 0 0,29-161-107 0 0,6-35-91 0 0,5-26-46 0 0,-2-8-100 0 0,6-45-188 0 0,49-175 1 0 0,-59 262 304 0 0,-1 0 0 0 0,1 1-1 0 0,1-1 1 0 0,0 1 0 0 0,0 0 0 0 0,0 0 0 0 0,1 0-1 0 0,0 1 1 0 0,1 0 0 0 0,10-9 0 0 0,-15 15 1 0 0,0-1 1 0 0,0 0 0 0 0,0 1 0 0 0,0-1 0 0 0,1 1-1 0 0,-1 0 1 0 0,1 0 0 0 0,-1 0 0 0 0,1 0 0 0 0,-1 0-1 0 0,1 0 1 0 0,0 1 0 0 0,-1-1 0 0 0,1 1-1 0 0,0 0 1 0 0,0 0 0 0 0,-1 0 0 0 0,1 0 0 0 0,0 0-1 0 0,-1 0 1 0 0,1 1 0 0 0,0-1 0 0 0,-1 1 0 0 0,1 0-1 0 0,0 0 1 0 0,-1 0 0 0 0,1 0 0 0 0,-1 1-1 0 0,0-1 1 0 0,1 0 0 0 0,-1 1 0 0 0,0 0 0 0 0,0-1-1 0 0,0 1 1 0 0,0 0 0 0 0,0 0 0 0 0,0 0 0 0 0,1 4-1 0 0,9 10 7 0 0,-1 1-1 0 0,0 1 0 0 0,-2 0 1 0 0,0 0-1 0 0,12 35 0 0 0,19 102 133 0 0,-31-115 49 0 0,-1 0-1 0 0,-3 1 1 0 0,-1 0 0 0 0,-2 0-1 0 0,-3 41 1 0 0,1-82-174 0 0,0 1-1 0 0,0-1 0 0 0,-1 0 1 0 0,1 0-1 0 0,0 0 1 0 0,0 1-1 0 0,0-1 0 0 0,0 0 1 0 0,0 0-1 0 0,0 0 1 0 0,0 1-1 0 0,0-1 0 0 0,0 0 1 0 0,0 0-1 0 0,0 0 1 0 0,-1 0-1 0 0,1 1 0 0 0,0-1 1 0 0,0 0-1 0 0,0 0 1 0 0,0 0-1 0 0,-1 0 1 0 0,1 0-1 0 0,0 0 0 0 0,0 0 1 0 0,0 1-1 0 0,0-1 1 0 0,-1 0-1 0 0,1 0 0 0 0,0 0 1 0 0,0 0-1 0 0,0 0 1 0 0,-1 0-1 0 0,1 0 0 0 0,0 0 1 0 0,0 0-1 0 0,0 0 1 0 0,-1 0-1 0 0,1 0 0 0 0,0 0 1 0 0,0 0-1 0 0,0 0 1 0 0,-1 0-1 0 0,1 0 0 0 0,0-1 1 0 0,0 1-1 0 0,0 0 1 0 0,0 0-1 0 0,-1 0 1 0 0,1 0-1 0 0,0 0 0 0 0,0 0 1 0 0,0 0-1 0 0,0-1 1 0 0,-1 1-1 0 0,1 0 0 0 0,0 0 1 0 0,0 0-1 0 0,0 0 1 0 0,0-1-1 0 0,0 1 0 0 0,0 0 1 0 0,0 0-1 0 0,0 0 1 0 0,0 0-1 0 0,-1-1 0 0 0,1 1 1 0 0,-19-24 235 0 0,-19-38-257 0 0,37 60 35 0 0,-37-67-9 0 0,30 49-29 0 0,-2 1-1 0 0,0 1 1 0 0,-1 0-1 0 0,-1 0 0 0 0,-1 1 1 0 0,0 1-1 0 0,-2 0 0 0 0,-27-24 1 0 0,41 39-46 0 0,1 0 1 0 0,-1 0-1 0 0,0 1 1 0 0,0-1-1 0 0,1 1 1 0 0,-1-1-1 0 0,0 0 1 0 0,0 1-1 0 0,0 0 1 0 0,0-1-1 0 0,0 1 1 0 0,0-1 0 0 0,0 1-1 0 0,0 0 1 0 0,0 0-1 0 0,0 0 1 0 0,0 0-1 0 0,0-1 1 0 0,0 1-1 0 0,0 0 1 0 0,0 1-1 0 0,0-1 1 0 0,0 0 0 0 0,0 0-1 0 0,0 0 1 0 0,0 1-1 0 0,0-1 1 0 0,0 0-1 0 0,1 1 1 0 0,-1-1-1 0 0,-2 2 1 0 0,-15 27-9233 0 0,6-5 3202 0 0,2-9 3747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5.729"/>
    </inkml:context>
    <inkml:brush xml:id="br0">
      <inkml:brushProperty name="width" value="0.025" units="cm"/>
      <inkml:brushProperty name="height" value="0.025" units="cm"/>
      <inkml:brushProperty name="color" value="#004F8B"/>
    </inkml:brush>
  </inkml:definitions>
  <inkml:trace contextRef="#ctx0" brushRef="#br0">29 1 1184 0 0,'-2'16'10930'0'0,"-1"61"-7621"0"0,9-40-2982 0 0,1 1 1 0 0,2-2 0 0 0,2 1-1 0 0,1-1 1 0 0,20 39 0 0 0,96 171-293 0 0,-113-219 3 0 0,4 19-333 0 0,-81-101-389 0 0,42 34 634 0 0,-1 2-1 0 0,-1 1 0 0 0,-40-26 0 0 0,61 43 65 0 0,-1 0 0 0 0,0 0 0 0 0,1 0 1 0 0,-1 0-1 0 0,0 0 0 0 0,0 1 0 0 0,1-1 0 0 0,-1 1 0 0 0,0-1 0 0 0,0 1 0 0 0,0 0 0 0 0,0 0 1 0 0,0-1-1 0 0,1 1 0 0 0,-1 1 0 0 0,0-1 0 0 0,0 0 0 0 0,0 0 0 0 0,0 1 0 0 0,0-1 0 0 0,1 1 1 0 0,-1-1-1 0 0,0 1 0 0 0,0 0 0 0 0,1 0 0 0 0,-1 0 0 0 0,0 0 0 0 0,1 0 0 0 0,-1 0 0 0 0,1 0 1 0 0,0 0-1 0 0,-1 1 0 0 0,1-1 0 0 0,0 1 0 0 0,0-1 0 0 0,-1 1 0 0 0,0 1 0 0 0,0 1 20 0 0,1-1 0 0 0,-1 1 0 0 0,1 0 0 0 0,0 0 0 0 0,-1 0 0 0 0,2 0 0 0 0,-1 0-1 0 0,0 0 1 0 0,1 0 0 0 0,0 0 0 0 0,0 0 0 0 0,0 0 0 0 0,0 0 0 0 0,1 0 0 0 0,0 0-1 0 0,1 6 1 0 0,1-2-18 0 0,0 0-1 0 0,0 0 1 0 0,1-1-1 0 0,-1 0 1 0 0,2 1 0 0 0,-1-1-1 0 0,1-1 1 0 0,0 1-1 0 0,1-1 1 0 0,-1 0-1 0 0,1 0 1 0 0,13 9-1 0 0,-13-11-188 0 0,0-1 1 0 0,1 0-1 0 0,-1 0 0 0 0,1 0 0 0 0,-1-1 0 0 0,1 0 1 0 0,0-1-1 0 0,0 1 0 0 0,0-1 0 0 0,0 0 0 0 0,0-1 1 0 0,0 0-1 0 0,0 0 0 0 0,0-1 0 0 0,0 0 0 0 0,11-2 1 0 0,-6-1-1178 0 0,1 0-1 0 0,-1-1 1 0 0,-1-1 0 0 0,1 0 0 0 0,-1 0 0 0 0,0-1 0 0 0,0-1 0 0 0,11-10 0 0 0,-7 5-396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6.144"/>
    </inkml:context>
    <inkml:brush xml:id="br0">
      <inkml:brushProperty name="width" value="0.025" units="cm"/>
      <inkml:brushProperty name="height" value="0.025" units="cm"/>
      <inkml:brushProperty name="color" value="#004F8B"/>
    </inkml:brush>
  </inkml:definitions>
  <inkml:trace contextRef="#ctx0" brushRef="#br0">47 84 2608 0 0,'34'8'10838'0'0,"6"-7"-9095"0"0,-37-1-1793 0 0,1 0 0 0 0,-1 0 0 0 0,0-1 0 0 0,1 1 0 0 0,-1-1 0 0 0,0 0 0 0 0,0 0 0 0 0,0 0 0 0 0,0 0 0 0 0,0-1 0 0 0,0 1 0 0 0,0-1 0 0 0,0 1 0 0 0,0-1 0 0 0,-1 0 0 0 0,1 0 0 0 0,-1-1 0 0 0,1 1 0 0 0,-1 0 0 0 0,4-6 0 0 0,-6 7 52 0 0,1-1 0 0 0,-1 1 0 0 0,1 0 0 0 0,-1-1 0 0 0,0 1 1 0 0,0-1-1 0 0,0 1 0 0 0,0 0 0 0 0,0-1 0 0 0,0 1 0 0 0,0-1 1 0 0,0 1-1 0 0,0 0 0 0 0,-1-1 0 0 0,1 1 0 0 0,-1-1 0 0 0,1 1 1 0 0,-1 0-1 0 0,1 0 0 0 0,-1-1 0 0 0,0 1 0 0 0,1 0 0 0 0,-1 0 1 0 0,0 0-1 0 0,0-1 0 0 0,0 1 0 0 0,0 0 0 0 0,0 1 0 0 0,0-1 1 0 0,0 0-1 0 0,-1 0 0 0 0,1 0 0 0 0,0 1 0 0 0,0-1 0 0 0,-1 0 1 0 0,1 1-1 0 0,0-1 0 0 0,-3 0 0 0 0,-1-1 94 0 0,-1-1 0 0 0,1 1 0 0 0,-1 1 0 0 0,0-1 0 0 0,0 1-1 0 0,0 0 1 0 0,0 0 0 0 0,-9 0 0 0 0,10 2 7 0 0,0-1 0 0 0,-1 1 0 0 0,1 1-1 0 0,0-1 1 0 0,0 1 0 0 0,0 0 0 0 0,0 0 0 0 0,0 0 0 0 0,1 1 0 0 0,-1-1 0 0 0,1 1-1 0 0,-1 1 1 0 0,-5 5 0 0 0,7-7-70 0 0,1 1 0 0 0,-1-1 1 0 0,1 1-1 0 0,0 0 0 0 0,0 0 0 0 0,0 0 0 0 0,1 0 1 0 0,-1 1-1 0 0,1-1 0 0 0,0 0 0 0 0,-1 1 0 0 0,1-1 0 0 0,1 1 1 0 0,-1-1-1 0 0,1 1 0 0 0,-1-1 0 0 0,1 1 0 0 0,0-1 0 0 0,0 1 1 0 0,0-1-1 0 0,1 1 0 0 0,-1-1 0 0 0,1 1 0 0 0,1 4 1 0 0,1 0-44 0 0,0 1 1 0 0,0 0 0 0 0,1-1-1 0 0,0 0 1 0 0,1 0 0 0 0,-1 0-1 0 0,1 0 1 0 0,1-1 0 0 0,0 0-1 0 0,0 0 1 0 0,0-1 0 0 0,1 1-1 0 0,0-1 1 0 0,0-1 0 0 0,0 1-1 0 0,1-1 1 0 0,11 6 0 0 0,-12-8-349 0 0,0 0 1 0 0,0 0-1 0 0,1-1 1 0 0,-1 0-1 0 0,0 0 1 0 0,1-1 0 0 0,-1 0-1 0 0,1 0 1 0 0,0-1-1 0 0,11 0 1 0 0,-9-2-1087 0 0,0 0 0 0 0,-1-1-1 0 0,1 0 1 0 0,-1 0 0 0 0,0-1 0 0 0,0 0-1 0 0,13-8 1 0 0,-9 5-42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6.969"/>
    </inkml:context>
    <inkml:brush xml:id="br0">
      <inkml:brushProperty name="width" value="0.025" units="cm"/>
      <inkml:brushProperty name="height" value="0.025" units="cm"/>
      <inkml:brushProperty name="color" value="#004F8B"/>
    </inkml:brush>
  </inkml:definitions>
  <inkml:trace contextRef="#ctx0" brushRef="#br0">0 142 3328 0 0,'3'-11'8665'0'0,"5"15"-5041"0"0,14 29-3524 0 0,-8-12 969 0 0,-5-8-861 0 0,0 1-65 0 0,1 0 0 0 0,0-1 0 0 0,13 14 0 0 0,-30-35-165 0 0,0 1 0 0 0,0-1 0 0 0,1 0 0 0 0,0-1 1 0 0,1 1-1 0 0,0-1 0 0 0,0 0 0 0 0,1-1 0 0 0,0 1 0 0 0,1-1 0 0 0,0 1 0 0 0,0-1 0 0 0,1 0 0 0 0,0 0 0 0 0,1 0 0 0 0,0-1 0 0 0,1 1 0 0 0,0 0 0 0 0,0 0 0 0 0,1 0 0 0 0,0-1 1 0 0,5-14-1 0 0,-5 23-62 0 0,0 0-1 0 0,0 0 1 0 0,0 0 0 0 0,0 0 0 0 0,1 0 0 0 0,-1 0 0 0 0,1 0 0 0 0,-1 0 0 0 0,1 1 0 0 0,0-1 0 0 0,0 1 0 0 0,0-1 0 0 0,0 1 0 0 0,0 0 0 0 0,0-1 0 0 0,0 1 0 0 0,0 0-1 0 0,0 1 1 0 0,0-1 0 0 0,1 0 0 0 0,-1 0 0 0 0,0 1 0 0 0,1 0 0 0 0,-1-1 0 0 0,1 1 0 0 0,-1 0 0 0 0,0 0 0 0 0,1 0 0 0 0,2 1 0 0 0,8 0-644 0 0,0 2 0 0 0,1-1 1 0 0,24 9-1 0 0,-25-6 590 0 0,-1-2 367 0 0,0 1 1 0 0,0 0-1 0 0,-1 0 0 0 0,0 2 0 0 0,0-1 1 0 0,0 1-1 0 0,-1 1 0 0 0,0 0 1 0 0,0 0-1 0 0,0 1 0 0 0,-1 1 1 0 0,0-1-1 0 0,-1 1 0 0 0,0 1 0 0 0,0-1 1 0 0,-1 2-1 0 0,0-1 0 0 0,-1 1 1 0 0,5 12-1 0 0,20 51 1098 0 0,-31-74-1326 0 0,0 0 1 0 0,1 1 0 0 0,-1-1 0 0 0,0 0-1 0 0,0 1 1 0 0,0-1 0 0 0,0 0-1 0 0,0 1 1 0 0,0-1 0 0 0,0 0 0 0 0,0 0-1 0 0,0 1 1 0 0,0-1 0 0 0,-1 0 0 0 0,1 1-1 0 0,0-1 1 0 0,0 0 0 0 0,0 0-1 0 0,0 1 1 0 0,0-1 0 0 0,0 0 0 0 0,-1 0-1 0 0,1 1 1 0 0,0-1 0 0 0,0 0 0 0 0,0 0-1 0 0,-1 1 1 0 0,1-1 0 0 0,0 0-1 0 0,0 0 1 0 0,-1 0 0 0 0,1 0 0 0 0,0 1-1 0 0,0-1 1 0 0,-1 0 0 0 0,1 0 0 0 0,0 0-1 0 0,0 0 1 0 0,-1 0 0 0 0,1 0-1 0 0,0 0 1 0 0,-1 0 0 0 0,1 0 0 0 0,0 0-1 0 0,-1 0 1 0 0,1 0 0 0 0,0 0 0 0 0,0 0-1 0 0,-1 0 1 0 0,1 0 0 0 0,0 0-1 0 0,-1 0 1 0 0,1 0 0 0 0,0 0 0 0 0,0 0-1 0 0,-1-1 1 0 0,1 1 0 0 0,0 0 0 0 0,0 0-1 0 0,-1 0 1 0 0,1-1 0 0 0,0 1-1 0 0,0 0 1 0 0,-1 0 0 0 0,1 0 0 0 0,0-1-1 0 0,0 1 1 0 0,0 0 0 0 0,-1-1 0 0 0,-18-13-73 0 0,15 8 6 0 0,0 0 0 0 0,0-1 0 0 0,1 1 0 0 0,0-1 0 0 0,1 0 0 0 0,0 0 0 0 0,0 0 0 0 0,0 0 0 0 0,1 0 0 0 0,0-1 0 0 0,0 1 0 0 0,1 0 0 0 0,0-12 0 0 0,0 8-3 0 0,1-1 0 0 0,1 1 0 0 0,0 0 0 0 0,0 0 0 0 0,1-1 1 0 0,1 2-1 0 0,7-20 0 0 0,-10 28 79 0 0,0 0 1 0 0,0-1-1 0 0,1 1 1 0 0,-1 0-1 0 0,0-1 1 0 0,1 1-1 0 0,0 0 1 0 0,-1 0-1 0 0,1 0 1 0 0,0 0-1 0 0,0 1 1 0 0,0-1-1 0 0,0 0 1 0 0,0 1-1 0 0,0 0 1 0 0,1-1-1 0 0,-1 1 1 0 0,0 0-1 0 0,4-1 1 0 0,-4 2 5 0 0,0 0-1 0 0,0 0 1 0 0,0 0-1 0 0,-1 1 1 0 0,1-1 0 0 0,0 0-1 0 0,0 1 1 0 0,0-1 0 0 0,0 1-1 0 0,-1 0 1 0 0,1 0-1 0 0,0 0 1 0 0,0 0 0 0 0,-1 0-1 0 0,1 0 1 0 0,-1 0 0 0 0,1 0-1 0 0,-1 0 1 0 0,3 3-1 0 0,3 5 35 0 0,0 0-1 0 0,-1 1 0 0 0,0-1 0 0 0,0 1 0 0 0,-1 0 0 0 0,7 21 0 0 0,4 33 8 0 0,-14-52-301 0 0,0 0 0 0 0,1 0 0 0 0,1-1 0 0 0,-1 1 0 0 0,2-1 0 0 0,0 0 1 0 0,7 13-1 0 0,-12-24 85 0 0,1 1 1 0 0,-1-1 0 0 0,1 1-1 0 0,-1-1 1 0 0,1 1 0 0 0,-1-1-1 0 0,1 1 1 0 0,-1-1-1 0 0,1 0 1 0 0,0 1 0 0 0,-1-1-1 0 0,1 0 1 0 0,-1 0 0 0 0,1 1-1 0 0,0-1 1 0 0,-1 0 0 0 0,1 0-1 0 0,0 0 1 0 0,-1 0 0 0 0,1 0-1 0 0,0 0 1 0 0,-1 0-1 0 0,1 0 1 0 0,0 0 0 0 0,-1 0-1 0 0,1 0 1 0 0,0 0 0 0 0,-1-1-1 0 0,1 1 1 0 0,-1 0 0 0 0,2-1-1 0 0,20-13-5132 0 0,-13 7 3586 0 0,4-2-79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7.322"/>
    </inkml:context>
    <inkml:brush xml:id="br0">
      <inkml:brushProperty name="width" value="0.025" units="cm"/>
      <inkml:brushProperty name="height" value="0.025" units="cm"/>
      <inkml:brushProperty name="color" value="#004F8B"/>
    </inkml:brush>
  </inkml:definitions>
  <inkml:trace contextRef="#ctx0" brushRef="#br0">131 31 11449 0 0,'-1'0'141'0'0,"0"0"-1"0"0,0-1 1 0 0,0 1-1 0 0,1 0 1 0 0,-1 0-1 0 0,0 0 1 0 0,0 0-1 0 0,0 0 1 0 0,1 0-1 0 0,-1 0 1 0 0,0 0 0 0 0,0 0-1 0 0,0 0 1 0 0,0 0-1 0 0,1 0 1 0 0,-1 1-1 0 0,0-1 1 0 0,0 0-1 0 0,1 1 1 0 0,-1-1-1 0 0,0 0 1 0 0,0 1-1 0 0,1-1 1 0 0,-1 1-1 0 0,0-1 1 0 0,1 1 0 0 0,-1-1-1 0 0,1 1 1 0 0,-1 0-1 0 0,0 0 1 0 0,-11 21 169 0 0,10-18 196 0 0,1-1-457 0 0,0 1 1 0 0,0-1 0 0 0,0 1 0 0 0,0-1 0 0 0,1 1 0 0 0,-1-1 0 0 0,1 1 0 0 0,0 0 0 0 0,0-1 0 0 0,0 1 0 0 0,1-1 0 0 0,-1 1 0 0 0,1-1 0 0 0,0 1-1 0 0,0-1 1 0 0,0 1 0 0 0,0-1 0 0 0,1 0 0 0 0,2 5 0 0 0,0 0-36 0 0,0-1 0 0 0,1 0 0 0 0,-1-1 0 0 0,1 1 0 0 0,0-1 0 0 0,12 11 0 0 0,-12-13-14 0 0,0-1-1 0 0,0 1 1 0 0,1-1 0 0 0,-1 0 0 0 0,1 0 0 0 0,-1-1 0 0 0,1 1 0 0 0,0-1 0 0 0,0 0 0 0 0,0-1 0 0 0,0 0 0 0 0,0 0 0 0 0,0 0 0 0 0,1-1 0 0 0,6 0 0 0 0,-10 0 2 0 0,-1 0 0 0 0,1-1 1 0 0,-1 0-1 0 0,1 1 1 0 0,-1-1-1 0 0,1 0 1 0 0,-1 0-1 0 0,0 0 1 0 0,0-1-1 0 0,1 1 0 0 0,-1 0 1 0 0,0-1-1 0 0,0 0 1 0 0,0 1-1 0 0,0-1 1 0 0,-1 0-1 0 0,1 0 1 0 0,0 0-1 0 0,-1 0 1 0 0,1 0-1 0 0,-1 0 0 0 0,0-1 1 0 0,0 1-1 0 0,0 0 1 0 0,0-1-1 0 0,0 1 1 0 0,0-1-1 0 0,0 1 1 0 0,-1-1-1 0 0,0 1 0 0 0,1-1 1 0 0,-1 0-1 0 0,0 1 1 0 0,0-1-1 0 0,0 1 1 0 0,-1-1-1 0 0,0-2 1 0 0,1-3-53 0 0,-1 1 1 0 0,0 0-1 0 0,-1 0 1 0 0,0 0-1 0 0,0 0 1 0 0,0 0-1 0 0,-1 1 1 0 0,0-1-1 0 0,0 1 1 0 0,-1-1-1 0 0,1 1 1 0 0,-1 0-1 0 0,-1 1 1 0 0,1-1-1 0 0,-1 1 1 0 0,0 0-1 0 0,0 0 1 0 0,-1 0-1 0 0,0 0 1 0 0,1 1-1 0 0,-1 0 1 0 0,-1 1-1 0 0,1-1 1 0 0,0 1-1 0 0,-1 0 1 0 0,0 1-1 0 0,0 0 1 0 0,0 0-1 0 0,0 0 1 0 0,0 1-1 0 0,0 0 1 0 0,0 0-1 0 0,0 1 1 0 0,-9 0-1 0 0,-4 1-1913 0 0,-20 4-1699 0 0,-6 6-3453 0 0,34-7 4878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8.091"/>
    </inkml:context>
    <inkml:brush xml:id="br0">
      <inkml:brushProperty name="width" value="0.025" units="cm"/>
      <inkml:brushProperty name="height" value="0.025" units="cm"/>
      <inkml:brushProperty name="color" value="#004F8B"/>
    </inkml:brush>
  </inkml:definitions>
  <inkml:trace contextRef="#ctx0" brushRef="#br0">21 66 972 0 0,'-1'1'677'0'0,"0"1"1"0"0,-1-1-1 0 0,1 1 0 0 0,0-1 0 0 0,0 1 1 0 0,1-1-1 0 0,-1 1 0 0 0,0 0 0 0 0,0 0 0 0 0,1-1 1 0 0,-1 1-1 0 0,1 0 0 0 0,0 0 0 0 0,-1 2 1 0 0,1-4-539 0 0,0 1-1 0 0,1-1 1 0 0,-1 1 0 0 0,0-1 0 0 0,0 1 0 0 0,1-1-1 0 0,-1 1 1 0 0,0-1 0 0 0,1 1 0 0 0,-1-1 0 0 0,0 0-1 0 0,1 1 1 0 0,-1-1 0 0 0,1 0 0 0 0,-1 1 0 0 0,0-1-1 0 0,1 0 1 0 0,-1 1 0 0 0,1-1 0 0 0,-1 0 0 0 0,1 0-1 0 0,-1 1 1 0 0,1-1 0 0 0,0 0 0 0 0,-1 0 0 0 0,1 0-1 0 0,-1 0 1 0 0,1 0 0 0 0,0 0 0 0 0,8 0 6 0 0,-1 0 0 0 0,1-1 0 0 0,-1 0 1 0 0,16-4-1 0 0,3 0-142 0 0,26-6-164 0 0,-51 10 126 0 0,1 0 0 0 0,-1 0 0 0 0,0 0 0 0 0,1 0 1 0 0,-1-1-1 0 0,0 1 0 0 0,0-1 0 0 0,1 1 0 0 0,-1-1 0 0 0,0 0 0 0 0,-1 0 0 0 0,1 1 0 0 0,0-2 0 0 0,0 1 0 0 0,-1 0 0 0 0,2-3 0 0 0,-3 4 20 0 0,0 0 1 0 0,0 0 0 0 0,0 0 0 0 0,0-1-1 0 0,0 1 1 0 0,0 0 0 0 0,-1 0-1 0 0,1 0 1 0 0,0 0 0 0 0,-1 0 0 0 0,1 0-1 0 0,-1 0 1 0 0,1 0 0 0 0,-1 0-1 0 0,1 0 1 0 0,-1 0 0 0 0,0 0 0 0 0,0 0-1 0 0,1 0 1 0 0,-1 0 0 0 0,0 0-1 0 0,0 1 1 0 0,0-1 0 0 0,0 0 0 0 0,0 1-1 0 0,0-1 1 0 0,0 1 0 0 0,0-1-1 0 0,0 1 1 0 0,0-1 0 0 0,0 1-1 0 0,-3-1 1 0 0,-35-12 84 0 0,29 10 30 0 0,-1 2 0 0 0,0-1 0 0 0,1 1 0 0 0,-14 1 0 0 0,20 0-41 0 0,1 0 0 0 0,-1 0 0 0 0,1 1 0 0 0,-1-1 0 0 0,1 1 0 0 0,0 0 0 0 0,-1 0 0 0 0,1 0 0 0 0,0 0 0 0 0,0 0 0 0 0,0 1 0 0 0,0-1 0 0 0,0 1 0 0 0,0 0 0 0 0,0 0 0 0 0,-4 4 0 0 0,6-4-20 0 0,0 0 0 0 0,0 0 0 0 0,0-1 0 0 0,0 1 0 0 0,0 0 0 0 0,1 1 0 0 0,-1-1 0 0 0,1 0 0 0 0,-1 0 0 0 0,1 0 0 0 0,0 0 0 0 0,0 0 0 0 0,0 0 0 0 0,0 0 0 0 0,0 1 0 0 0,0-1 0 0 0,1 0 0 0 0,-1 0 0 0 0,1 0 0 0 0,-1 0 0 0 0,1 0 0 0 0,0 0 0 0 0,1 3 0 0 0,1 1-8 0 0,1-1 0 0 0,-1 1 0 0 0,1 0 0 0 0,0-1 0 0 0,0 0 0 0 0,0 0 0 0 0,1 0 0 0 0,7 5 0 0 0,6 4-39 0 0,0 0-1 0 0,1-2 1 0 0,1 0 0 0 0,0-2-1 0 0,42 17 1 0 0,-46-22-602 0 0,0-1 0 0 0,0 0 0 0 0,32 3 0 0 0,-36-6-446 0 0,0-1 0 0 0,1 0 0 0 0,-1-1 0 0 0,0-1 0 0 0,0 0 0 0 0,13-3 0 0 0,3-3-1643 0 0,15-6-1121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8.534"/>
    </inkml:context>
    <inkml:brush xml:id="br0">
      <inkml:brushProperty name="width" value="0.025" units="cm"/>
      <inkml:brushProperty name="height" value="0.025" units="cm"/>
      <inkml:brushProperty name="color" value="#004F8B"/>
    </inkml:brush>
  </inkml:definitions>
  <inkml:trace contextRef="#ctx0" brushRef="#br0">192 29 380 0 0,'-1'-4'876'0'0,"-3"-2"497"0"0,-17-1 1815 0 0,-53-2 3660 0 0,70 8-6719 0 0,0 0 0 0 0,0 1-1 0 0,0-1 1 0 0,1 1 0 0 0,-1 0 0 0 0,0 1-1 0 0,0-1 1 0 0,0 1 0 0 0,0-1 0 0 0,0 1-1 0 0,0 0 1 0 0,1 0 0 0 0,-1 1-1 0 0,0-1 1 0 0,1 1 0 0 0,-1 0 0 0 0,1 0-1 0 0,0 0 1 0 0,-1 0 0 0 0,1 1 0 0 0,0-1-1 0 0,0 1 1 0 0,-3 4 0 0 0,5-6-117 0 0,1 0 1 0 0,0 1-1 0 0,0-1 1 0 0,-1 0-1 0 0,1 0 1 0 0,0 0-1 0 0,0 0 0 0 0,0 1 1 0 0,0-1-1 0 0,0 0 1 0 0,1 0-1 0 0,-1 0 1 0 0,0 1-1 0 0,0-1 1 0 0,1 0-1 0 0,-1 0 1 0 0,1 0-1 0 0,-1 0 1 0 0,1 0-1 0 0,-1 0 0 0 0,1 0 1 0 0,0 0-1 0 0,-1 0 1 0 0,1 0-1 0 0,0 0 1 0 0,0 0-1 0 0,0-1 1 0 0,0 1-1 0 0,0 0 1 0 0,0-1-1 0 0,0 1 1 0 0,0 0-1 0 0,1 0 0 0 0,42 22-7 0 0,-35-19-5 0 0,27 13 21 0 0,-19-11 17 0 0,-1 1 1 0 0,-1 1 0 0 0,1 1 0 0 0,-1 0 0 0 0,-1 0-1 0 0,0 2 1 0 0,0 0 0 0 0,20 21 0 0 0,-34-32-10 0 0,1 1 1 0 0,-1-1 0 0 0,1 1-1 0 0,-1 0 1 0 0,1 0 0 0 0,-1-1-1 0 0,1 1 1 0 0,-1 0 0 0 0,1 0-1 0 0,-1-1 1 0 0,0 1 0 0 0,0 0-1 0 0,1 0 1 0 0,-1 0 0 0 0,0 0-1 0 0,0 0 1 0 0,0-1-1 0 0,0 1 1 0 0,0 0 0 0 0,0 0-1 0 0,0 0 1 0 0,0 0 0 0 0,0 0-1 0 0,-1 0 1 0 0,1-1 0 0 0,0 1-1 0 0,-1 1 1 0 0,0 0 3 0 0,0-1-1 0 0,-1 0 1 0 0,1 1 0 0 0,0-1 0 0 0,-1 0 0 0 0,1 0-1 0 0,-1 0 1 0 0,1 0 0 0 0,-1 0 0 0 0,1 0 0 0 0,-1 0-1 0 0,-2 1 1 0 0,-57 11 162 0 0,56-12-189 0 0,0 0-178 0 0,0 0 0 0 0,0 0 0 0 0,0-1-1 0 0,-1 1 1 0 0,1-1 0 0 0,0 0-1 0 0,0-1 1 0 0,0 1 0 0 0,0-1 0 0 0,0 0-1 0 0,0-1 1 0 0,0 1 0 0 0,0-1 0 0 0,0 0-1 0 0,-7-4 1 0 0,11 5-239 0 0,1-1 0 0 0,-1 1 0 0 0,1-1 1 0 0,-1 0-1 0 0,1 0 0 0 0,0 1 0 0 0,0-1 0 0 0,0 0 0 0 0,0 1 0 0 0,0-1 0 0 0,0 0 0 0 0,0 0 1 0 0,0 1-1 0 0,1-1 0 0 0,-1 0 0 0 0,1 1 0 0 0,-1-1 0 0 0,1 0 0 0 0,0 1 0 0 0,-1-1 1 0 0,1 1-1 0 0,0-1 0 0 0,0 1 0 0 0,0 0 0 0 0,0-1 0 0 0,0 1 0 0 0,1 0 0 0 0,-1 0 0 0 0,2-2 1 0 0,8-5-1514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8.872"/>
    </inkml:context>
    <inkml:brush xml:id="br0">
      <inkml:brushProperty name="width" value="0.025" units="cm"/>
      <inkml:brushProperty name="height" value="0.025" units="cm"/>
      <inkml:brushProperty name="color" value="#004F8B"/>
    </inkml:brush>
  </inkml:definitions>
  <inkml:trace contextRef="#ctx0" brushRef="#br0">0 58 1192 0 0,'49'5'9881'0'0,"3"-5"-6168"0"0,105-15-4851 0 0,-146 14 1435 0 0,24-9-2966 0 0,-34 9 2352 0 0,0 0-1 0 0,0 1 0 0 0,0-1 1 0 0,0 0-1 0 0,0 0 0 0 0,-1 1 1 0 0,1-1-1 0 0,0 0 0 0 0,0 0 1 0 0,-1 0-1 0 0,1 0 0 0 0,0 0 1 0 0,-1 0-1 0 0,1 0 0 0 0,-1 0 0 0 0,1 0 1 0 0,-1 0-1 0 0,0-1 0 0 0,1 1 1 0 0,-1 0-1 0 0,0 0 0 0 0,0 0 1 0 0,0 0-1 0 0,0-1 0 0 0,0 1 1 0 0,0-2-1 0 0,-2-5-1801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9.224"/>
    </inkml:context>
    <inkml:brush xml:id="br0">
      <inkml:brushProperty name="width" value="0.025" units="cm"/>
      <inkml:brushProperty name="height" value="0.025" units="cm"/>
      <inkml:brushProperty name="color" value="#004F8B"/>
    </inkml:brush>
  </inkml:definitions>
  <inkml:trace contextRef="#ctx0" brushRef="#br0">80 1 1292 0 0,'-3'0'666'0'0,"0"0"1"0"0,0 0-1 0 0,0 0 0 0 0,0 1 0 0 0,0-1 1 0 0,0 1-1 0 0,0 0 0 0 0,0 0 0 0 0,0 0 0 0 0,0 0 1 0 0,0 0-1 0 0,1 1 0 0 0,-1-1 0 0 0,1 1 1 0 0,-1 0-1 0 0,1 0 0 0 0,-4 2 0 0 0,4 0-326 0 0,-1-1-1 0 0,1 1 0 0 0,0-1 1 0 0,-1 1-1 0 0,2 0 0 0 0,-1 0 0 0 0,0 0 1 0 0,1 0-1 0 0,-1 0 0 0 0,1 0 1 0 0,0 5-1 0 0,-1 10-209 0 0,1 0-1 0 0,1 1 1 0 0,0-1-1 0 0,5 27 1 0 0,-4-41 34 0 0,3 23-100 0 0,2 0 0 0 0,0 0 0 0 0,2-1 0 0 0,22 50 0 0 0,-21-58-79 0 0,0-1 0 0 0,1 0 0 0 0,1-1 0 0 0,0 0 0 0 0,1 0-1 0 0,1-1 1 0 0,28 26 0 0 0,-35-37-227 0 0,1 0 0 0 0,-1-1 0 0 0,1 0 0 0 0,14 6 0 0 0,-7-5-1289 0 0,0-1 0 0 0,-1 0 0 0 0,2-1 0 0 0,-1-1-1 0 0,17 1 1 0 0,-27-2 1177 0 0,0-1-213 0 0,1 1-1 0 0,-1-1 1 0 0,0 0 0 0 0,0 0-1 0 0,1 0 1 0 0,-1 0 0 0 0,0-1-1 0 0,7-2 1 0 0,-4 2-213 0 0,10-5-826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29.570"/>
    </inkml:context>
    <inkml:brush xml:id="br0">
      <inkml:brushProperty name="width" value="0.025" units="cm"/>
      <inkml:brushProperty name="height" value="0.025" units="cm"/>
      <inkml:brushProperty name="color" value="#004F8B"/>
    </inkml:brush>
  </inkml:definitions>
  <inkml:trace contextRef="#ctx0" brushRef="#br0">82 118 348 0 0,'0'0'362'0'0,"0"1"0"0"0,0-1 1 0 0,0 1-1 0 0,0 0 0 0 0,0-1 0 0 0,0 1 0 0 0,1 0 1 0 0,-1-1-1 0 0,0 1 0 0 0,0-1 0 0 0,0 1 0 0 0,1-1 1 0 0,-1 1-1 0 0,0 0 0 0 0,1-1 0 0 0,-1 1 0 0 0,0-1 1 0 0,1 1-1 0 0,-1-1 0 0 0,1 1 0 0 0,-1-1 0 0 0,0 0 1 0 0,1 1-1 0 0,-1-1 0 0 0,1 0 0 0 0,0 1 0 0 0,-1-1 0 0 0,1 1 1 0 0,21-1 2130 0 0,20-16-2873 0 0,-37 14 385 0 0,0-1 1 0 0,-1 0-1 0 0,1 0 1 0 0,-1-1-1 0 0,0 1 1 0 0,0-1-1 0 0,0 0 1 0 0,6-8-1 0 0,-9 11 17 0 0,0-1 0 0 0,0 1 0 0 0,0 0 0 0 0,-1-1 0 0 0,1 1 0 0 0,0-1 0 0 0,-1 1-1 0 0,1 0 1 0 0,-1-1 0 0 0,0 1 0 0 0,1-1 0 0 0,-1 0 0 0 0,0 1 0 0 0,0-1 0 0 0,0 1 0 0 0,0-1-1 0 0,0 1 1 0 0,0-1 0 0 0,0 1 0 0 0,-1-1 0 0 0,1 1 0 0 0,0-1 0 0 0,-1 1 0 0 0,0-1 0 0 0,1 1-1 0 0,-1-1 1 0 0,0 1 0 0 0,1 0 0 0 0,-1-1 0 0 0,0 1 0 0 0,0 0 0 0 0,0 0 0 0 0,0 0 0 0 0,0 0-1 0 0,-1 0 1 0 0,1 0 0 0 0,0 0 0 0 0,-2-1 0 0 0,-2-2 94 0 0,0 2-1 0 0,1-1 1 0 0,-1 0-1 0 0,0 1 1 0 0,0 0 0 0 0,0 0-1 0 0,-1 0 1 0 0,1 1-1 0 0,0 0 1 0 0,-1 0 0 0 0,1 0-1 0 0,-1 1 1 0 0,1-1-1 0 0,-1 1 1 0 0,1 0 0 0 0,-1 1-1 0 0,1 0 1 0 0,0 0-1 0 0,-1 0 1 0 0,1 0 0 0 0,0 1-1 0 0,0 0 1 0 0,-1 0-1 0 0,2 0 1 0 0,-1 1 0 0 0,0-1-1 0 0,0 1 1 0 0,1 1-1 0 0,-1-1 1 0 0,1 0 0 0 0,0 1-1 0 0,0 0 1 0 0,1 0-1 0 0,-1 0 1 0 0,-4 8 0 0 0,6-10-108 0 0,1 1 1 0 0,0 0 0 0 0,0 0 0 0 0,0 0 0 0 0,0 0 0 0 0,1 0-1 0 0,-1-1 1 0 0,1 1 0 0 0,0 0 0 0 0,-1 0 0 0 0,1 0-1 0 0,1 0 1 0 0,-1 0 0 0 0,0 0 0 0 0,1 0 0 0 0,-1 0-1 0 0,1 0 1 0 0,0 0 0 0 0,0 0 0 0 0,0 0 0 0 0,1-1-1 0 0,-1 1 1 0 0,1 0 0 0 0,-1-1 0 0 0,1 1 0 0 0,0-1-1 0 0,0 0 1 0 0,3 3 0 0 0,0 1-25 0 0,1-1 0 0 0,0 0-1 0 0,0 0 1 0 0,0 0 0 0 0,1-1-1 0 0,-1 0 1 0 0,1 0 0 0 0,0-1 0 0 0,14 5-1 0 0,-11-5-531 0 0,1-1-1 0 0,-1 0 1 0 0,1 0 0 0 0,15-1-1 0 0,-2-2-3863 0 0,-1-1-1 0 0,31-6 0 0 0,-52 8 4161 0 0,17-4-1566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30.907"/>
    </inkml:context>
    <inkml:brush xml:id="br0">
      <inkml:brushProperty name="width" value="0.025" units="cm"/>
      <inkml:brushProperty name="height" value="0.025" units="cm"/>
      <inkml:brushProperty name="color" value="#004F8B"/>
    </inkml:brush>
  </inkml:definitions>
  <inkml:trace contextRef="#ctx0" brushRef="#br0">1 245 5617 0 0,'7'5'1189'0'0,"0"0"-1"0"0,-1 0 1 0 0,1 1 0 0 0,-1 0 0 0 0,6 8 0 0 0,35 56 408 0 0,-37-53-864 0 0,8 13-234 0 0,2-2 1 0 0,1 0-1 0 0,28 28 1 0 0,-143-246-140 0 0,94 189-361 0 0,-5-9-14 0 0,1 0 1 0 0,1 0-1 0 0,0 0 0 0 0,-2-15 1 0 0,-1-4-45 0 0,1 0 0 0 0,1-1 0 0 0,0-40 0 0 0,5 66 36 0 0,-1-1 1 0 0,0 1 0 0 0,1-1-1 0 0,0 1 1 0 0,0 0 0 0 0,0 0-1 0 0,1-1 1 0 0,-1 1 0 0 0,1 0 0 0 0,0 0-1 0 0,0 0 1 0 0,0 1 0 0 0,1-1-1 0 0,0 0 1 0 0,-1 1 0 0 0,1 0 0 0 0,6-5-1 0 0,-7 5 16 0 0,1 1-1 0 0,1-1 1 0 0,-1 1-1 0 0,0 0 1 0 0,1 0-1 0 0,-1 0 1 0 0,1 1-1 0 0,-1-1 0 0 0,1 1 1 0 0,0 0-1 0 0,-1 0 1 0 0,1 0-1 0 0,0 1 1 0 0,0-1-1 0 0,0 1 1 0 0,0 0-1 0 0,-1 0 1 0 0,1 0-1 0 0,0 1 1 0 0,0-1-1 0 0,0 1 1 0 0,0 0-1 0 0,-1 0 1 0 0,1 0-1 0 0,0 1 0 0 0,4 1 1 0 0,-3 0 20 0 0,0 0 0 0 0,0 0-1 0 0,0 0 1 0 0,-1 1 0 0 0,1 0 0 0 0,-1 0 0 0 0,0 0 0 0 0,0 0-1 0 0,0 1 1 0 0,0-1 0 0 0,-1 1 0 0 0,0 0 0 0 0,0 0 0 0 0,0 1-1 0 0,2 7 1 0 0,-3-8 32 0 0,0 0-1 0 0,-1 1 0 0 0,0-1 1 0 0,0 0-1 0 0,-1 0 0 0 0,0 0 1 0 0,1 1-1 0 0,-2-1 0 0 0,0 8 1 0 0,1-11-28 0 0,-1 1 0 0 0,0-1 0 0 0,0 0 0 0 0,0 1 0 0 0,0-1 0 0 0,0 0 0 0 0,0 1 0 0 0,0-1 0 0 0,-1 0 0 0 0,1 0 0 0 0,-1 0 0 0 0,1 0 0 0 0,-1 0 0 0 0,0 0 0 0 0,0-1 0 0 0,0 1 0 0 0,0-1 0 0 0,0 1 0 0 0,0-1 0 0 0,0 0 0 0 0,-1 0 0 0 0,1 0 0 0 0,-5 2 0 0 0,-48 10 43 0 0,52-12-67 0 0,0-1 0 0 0,-1 1 0 0 0,1-1 1 0 0,0 0-1 0 0,0 0 0 0 0,-1-1 0 0 0,1 1 0 0 0,0-1 0 0 0,0 1 1 0 0,0-1-1 0 0,0 0 0 0 0,0 0 0 0 0,0-1 0 0 0,-6-2 1 0 0,8 4-14 0 0,1-1 0 0 0,-1 0 1 0 0,0 1-1 0 0,0-1 0 0 0,0 0 1 0 0,1 1-1 0 0,-1-1 0 0 0,0 0 1 0 0,0 0-1 0 0,1 0 0 0 0,-1 0 1 0 0,1 1-1 0 0,-1-1 1 0 0,1 0-1 0 0,-1 0 0 0 0,1 0 1 0 0,0 0-1 0 0,-1 0 0 0 0,1 0 1 0 0,0-1-1 0 0,0 1 0 0 0,0 0 1 0 0,0 0-1 0 0,0 0 0 0 0,0 0 1 0 0,0-1-1 0 0,1 0-27 0 0,-1-1 1 0 0,1 1-1 0 0,0 0 0 0 0,0 0 0 0 0,1 0 1 0 0,-1 0-1 0 0,0 1 0 0 0,1-1 1 0 0,-1 0-1 0 0,1 0 0 0 0,2-2 0 0 0,3-1-68 0 0,-1 0-1 0 0,1 1 0 0 0,-1-1 0 0 0,1 1 1 0 0,1 1-1 0 0,7-4 0 0 0,1 2 70 0 0,0 0-1 0 0,1 1 1 0 0,-1 0 0 0 0,1 2-1 0 0,0 0 1 0 0,0 1-1 0 0,17 0 1 0 0,-27 2 68 0 0,-1 0 0 0 0,1 0-1 0 0,-1 1 1 0 0,1-1 0 0 0,-1 1 0 0 0,0 1-1 0 0,0-1 1 0 0,0 1 0 0 0,0 0 0 0 0,0 0-1 0 0,-1 1 1 0 0,1 0 0 0 0,-1 0 0 0 0,0 0-1 0 0,0 1 1 0 0,0-1 0 0 0,-1 1 0 0 0,0 1 0 0 0,1-1-1 0 0,4 10 1 0 0,-5-10 10 0 0,0 1 1 0 0,-1 0-1 0 0,1 0 1 0 0,-2 0-1 0 0,1 0 0 0 0,0 0 1 0 0,-1 1-1 0 0,0-1 0 0 0,-1 1 1 0 0,0 0-1 0 0,0-1 0 0 0,0 1 1 0 0,0 0-1 0 0,-1 0 0 0 0,-1-1 1 0 0,0 11-1 0 0,81-142-444 0 0,-77 121 424 0 0,22-34 474 0 0,-14 29 25 0 0,-10 10-489 0 0,-1-1-1 0 0,1 0 1 0 0,-1 0 0 0 0,0 1-1 0 0,1-1 1 0 0,-1 0-1 0 0,0 1 1 0 0,1-1-1 0 0,-1 0 1 0 0,0 1 0 0 0,0-1-1 0 0,1 0 1 0 0,-1 1-1 0 0,0-1 1 0 0,0 0-1 0 0,0 1 1 0 0,1-1 0 0 0,-1 1-1 0 0,0-1 1 0 0,0 1-1 0 0,0-1 1 0 0,0 0-1 0 0,0 1 1 0 0,0-1 0 0 0,0 1-1 0 0,0-1 1 0 0,0 1-1 0 0,0-1 1 0 0,0 1-1 0 0,0-1 1 0 0,-1 1 0 0 0,2 7 16 0 0,0-1 1 0 0,1 1 0 0 0,0 0-1 0 0,0-1 1 0 0,0 0 0 0 0,1 0 0 0 0,0 1-1 0 0,0-2 1 0 0,1 1 0 0 0,0 0 0 0 0,0-1-1 0 0,1 0 1 0 0,-1 1 0 0 0,7 4-1 0 0,-5-3-32 0 0,1-1 0 0 0,1-1 0 0 0,-1 1-1 0 0,1-1 1 0 0,0 0 0 0 0,0-1-1 0 0,1 0 1 0 0,-1 0 0 0 0,1-1-1 0 0,14 5 1 0 0,-20-8-4 0 0,0 0 1 0 0,0 0-1 0 0,0 0 0 0 0,0-1 1 0 0,0 0-1 0 0,0 1 0 0 0,0-1 1 0 0,0 0-1 0 0,0 0 1 0 0,0-1-1 0 0,0 1 0 0 0,0-1 1 0 0,-1 1-1 0 0,1-1 0 0 0,0 0 1 0 0,5-2-1 0 0,-7 2-2 0 0,1-1-1 0 0,-1 1 1 0 0,1 0 0 0 0,-1-1-1 0 0,1 1 1 0 0,-1-1 0 0 0,0 1-1 0 0,0-1 1 0 0,0 0 0 0 0,0 0 0 0 0,0 1-1 0 0,0-1 1 0 0,0 0 0 0 0,0 0-1 0 0,-1 0 1 0 0,1 0 0 0 0,-1 0-1 0 0,1-4 1 0 0,-1 0 11 0 0,0 0-1 0 0,0 1 1 0 0,-1-1-1 0 0,1 0 1 0 0,-1 0-1 0 0,-1 0 1 0 0,1 0-1 0 0,-1 1 1 0 0,0-1-1 0 0,0 1 1 0 0,-1-1-1 0 0,0 1 1 0 0,0 0-1 0 0,0 0 1 0 0,-5-6-1 0 0,4 7 22 0 0,1 0 0 0 0,-1 1 1 0 0,0-1-1 0 0,0 1 0 0 0,-1 0 0 0 0,1 0 1 0 0,-1 0-1 0 0,1 1 0 0 0,-1 0 0 0 0,-10-4 1 0 0,13 6-129 0 0,0-1 0 0 0,0 1 0 0 0,0-1 1 0 0,0 1-1 0 0,0 0 0 0 0,0 0 0 0 0,0 0 1 0 0,0 0-1 0 0,0 0 0 0 0,0 0 0 0 0,0 0 1 0 0,0 1-1 0 0,0-1 0 0 0,0 1 0 0 0,0-1 1 0 0,0 1-1 0 0,0 0 0 0 0,0 0 0 0 0,0 0 0 0 0,1 0 1 0 0,-1 0-1 0 0,0 0 0 0 0,1 1 0 0 0,-1-1 1 0 0,1 0-1 0 0,-1 1 0 0 0,1-1 0 0 0,0 1 1 0 0,-1 0-1 0 0,1-1 0 0 0,-1 3 0 0 0,12-8-12659 0 0,0-1 10503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5.047"/>
    </inkml:context>
    <inkml:brush xml:id="br0">
      <inkml:brushProperty name="width" value="0.025" units="cm"/>
      <inkml:brushProperty name="height" value="0.025" units="cm"/>
      <inkml:brushProperty name="color" value="#E71224"/>
    </inkml:brush>
  </inkml:definitions>
  <inkml:trace contextRef="#ctx0" brushRef="#br0">267 72 1260 0 0,'-36'-25'10494'0'0,"5"2"-6217"0"0,26 20-4178 0 0,1 0 0 0 0,-1 1 0 0 0,0-1 0 0 0,-1 1 0 0 0,1 1 1 0 0,0-1-1 0 0,0 0 0 0 0,-1 1 0 0 0,-6 0 0 0 0,2 0-74 0 0,-61-2 35 0 0,68 3-60 0 0,0 0 0 0 0,0 1 0 0 0,-1-1 1 0 0,1 0-1 0 0,0 1 0 0 0,0 0 1 0 0,0 0-1 0 0,0 0 0 0 0,0 0 1 0 0,0 1-1 0 0,0-1 0 0 0,0 1 0 0 0,0-1 1 0 0,1 1-1 0 0,-1 0 0 0 0,1 0 1 0 0,-1 1-1 0 0,-2 2 0 0 0,5-4 1 0 0,-1 0-1 0 0,1-1 0 0 0,0 1 1 0 0,-1 0-1 0 0,1 0 0 0 0,0 0 1 0 0,0 0-1 0 0,0 0 0 0 0,0 0 1 0 0,0 0-1 0 0,0 0 1 0 0,0 0-1 0 0,0 0 0 0 0,0 1 1 0 0,0-1-1 0 0,0-1 0 0 0,1 1 1 0 0,-1 0-1 0 0,0 0 0 0 0,1 0 1 0 0,-1 0-1 0 0,1 0 1 0 0,-1 0-1 0 0,1 0 0 0 0,-1 0 1 0 0,1-1-1 0 0,0 1 0 0 0,-1 0 1 0 0,1 0-1 0 0,0-1 0 0 0,0 1 1 0 0,-1 0-1 0 0,1-1 0 0 0,0 1 1 0 0,0-1-1 0 0,0 1 1 0 0,0-1-1 0 0,1 1 0 0 0,39 17 20 0 0,-37-17-19 0 0,108 34-119 0 0,-72-24 48 0 0,-1 1 1 0 0,43 21 0 0 0,-79-32 82 0 0,-1 0 0 0 0,0 0 0 0 0,0 0 0 0 0,0 0 0 0 0,1 0 0 0 0,-1 0 0 0 0,0 0 0 0 0,0 1 0 0 0,-1-1 1 0 0,1 1-1 0 0,0-1 0 0 0,0 1 0 0 0,-1 0 0 0 0,1 0 0 0 0,-1 0 0 0 0,0 0 0 0 0,1 0 0 0 0,-1 0 0 0 0,0 0 0 0 0,0 0 0 0 0,0 0 0 0 0,-1 0 0 0 0,1 1 0 0 0,0-1 0 0 0,-1 0 1 0 0,0 1-1 0 0,1-1 0 0 0,-1 0 0 0 0,0 1 0 0 0,0-1 0 0 0,0 1 0 0 0,-1-1 0 0 0,1 0 0 0 0,0 1 0 0 0,-1-1 0 0 0,0 0 0 0 0,1 0 0 0 0,-1 1 0 0 0,0-1 0 0 0,0 0 1 0 0,0 0-1 0 0,-3 4 0 0 0,0 0 49 0 0,-1-1 0 0 0,1 1 1 0 0,-1-1-1 0 0,0 0 1 0 0,-1 0-1 0 0,1 0 0 0 0,-1-1 1 0 0,0 0-1 0 0,0 0 1 0 0,-1 0-1 0 0,1-1 1 0 0,-1 0-1 0 0,-6 2 0 0 0,3-2-67 0 0,0-1 0 0 0,0 0 1 0 0,-1 0-1 0 0,1-1 0 0 0,0-1 0 0 0,0 0 0 0 0,0 0 0 0 0,-1-1 0 0 0,1 0 0 0 0,0-1 0 0 0,0 0 0 0 0,0-1 0 0 0,0 0 0 0 0,1 0 1 0 0,-1-1-1 0 0,1 0 0 0 0,0-1 0 0 0,0 0 0 0 0,0 0 0 0 0,-9-8 0 0 0,17 11-115 0 0,0 1 0 0 0,-1 0 0 0 0,1-1 0 0 0,0 1 0 0 0,0 0 0 0 0,0-1 1 0 0,0 0-1 0 0,0 1 0 0 0,0-1 0 0 0,1 1 0 0 0,-1-1 0 0 0,0 0 0 0 0,0-3 0 0 0,1 4-290 0 0,0-1 0 0 0,0 0 0 0 0,0 1 0 0 0,0-1 0 0 0,0 0 0 0 0,0 1 0 0 0,1-1 0 0 0,-1 0 0 0 0,0 1 0 0 0,1-1 0 0 0,0 1 0 0 0,-1-1 0 0 0,1 1 0 0 0,0-1 0 0 0,0 1-1 0 0,-1-1 1 0 0,1 1 0 0 0,0 0 0 0 0,1-1 0 0 0,-1 1 0 0 0,0 0 0 0 0,0 0 0 0 0,0 0 0 0 0,1 0 0 0 0,-1 0 0 0 0,1 0 0 0 0,-1 0 0 0 0,0 0 0 0 0,1 0 0 0 0,0 1 0 0 0,-1-1 0 0 0,1 1 0 0 0,3-1 0 0 0,7 0-1435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31.602"/>
    </inkml:context>
    <inkml:brush xml:id="br0">
      <inkml:brushProperty name="width" value="0.025" units="cm"/>
      <inkml:brushProperty name="height" value="0.025" units="cm"/>
      <inkml:brushProperty name="color" value="#004F8B"/>
    </inkml:brush>
  </inkml:definitions>
  <inkml:trace contextRef="#ctx0" brushRef="#br0">1 0 3272 0 0,'1'19'5351'0'0,"-1"-7"-3893"0"0,0 8-20 0 0,0 0 1 0 0,1 0-1 0 0,2 0 0 0 0,6 29 0 0 0,34 95-745 0 0,-18-64-675 0 0,18 92 0 0 0,-43-170-74 0 0,0-6 13 0 0,-1-8-7 0 0,0 0-1 0 0,1 0 0 0 0,1 0 1 0 0,0 0-1 0 0,0 0 0 0 0,5-15 1 0 0,-4 22 18 0 0,18-35-141 0 0,-18 38 170 0 0,-1 0 1 0 0,1 0-1 0 0,0 0 0 0 0,0 0 1 0 0,-1 0-1 0 0,1 1 0 0 0,0-1 1 0 0,0 1-1 0 0,1 0 0 0 0,-1-1 1 0 0,0 1-1 0 0,0 0 0 0 0,1 0 1 0 0,-1 0-1 0 0,0 1 0 0 0,1-1 1 0 0,-1 1-1 0 0,1-1 0 0 0,-1 1 1 0 0,1 0-1 0 0,2 0 0 0 0,59 7 82 0 0,-61-6-65 0 0,0 0 1 0 0,1 0-1 0 0,-1 0 0 0 0,0 0 1 0 0,0 0-1 0 0,0 1 0 0 0,0-1 0 0 0,0 1 1 0 0,0 0-1 0 0,-1 0 0 0 0,1 0 1 0 0,-1 0-1 0 0,1 1 0 0 0,-1-1 1 0 0,0 1-1 0 0,0-1 0 0 0,0 1 1 0 0,3 5-1 0 0,-1-1 56 0 0,-1 1 1 0 0,1 0-1 0 0,-1 0 1 0 0,2 14-1 0 0,-4-21-64 0 0,-1 1 9 0 0,1-1 0 0 0,-1 1 0 0 0,0 0 1 0 0,0 0-1 0 0,1 0 0 0 0,-1 0 0 0 0,-1-1 0 0 0,1 1 1 0 0,0 0-1 0 0,0 0 0 0 0,-1 0 0 0 0,1 0 0 0 0,-1-1 0 0 0,1 1 1 0 0,-1 0-1 0 0,0 0 0 0 0,1-1 0 0 0,-1 1 0 0 0,0-1 0 0 0,0 1 1 0 0,0 0-1 0 0,-1-1 0 0 0,-1 3 0 0 0,-1-1 4 0 0,0 0 0 0 0,0-1 1 0 0,0 0-1 0 0,0 1 0 0 0,0-1 0 0 0,0 0 0 0 0,-1-1 0 0 0,1 1 1 0 0,-8 1-1 0 0,-2-1-20 0 0,-1 0 1 0 0,0 0 0 0 0,0-1-1 0 0,1-1 1 0 0,-20-2-1 0 0,20 0-96 0 0,-54-11-1438 0 0,39-2-2939 0 0,4-10-4865 0 0,21 18 7258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35.107"/>
    </inkml:context>
    <inkml:brush xml:id="br0">
      <inkml:brushProperty name="width" value="0.025" units="cm"/>
      <inkml:brushProperty name="height" value="0.025" units="cm"/>
      <inkml:brushProperty name="color" value="#004F8B"/>
    </inkml:brush>
  </inkml:definitions>
  <inkml:trace contextRef="#ctx0" brushRef="#br0">6 19 608 0 0,'-5'-18'12670'0'0,"11"38"-10281"0"0,99 226-654 0 0,1-1-1548 0 0,-88-212-2 0 0,-8-21-1918 0 0,-4-11-4965 0 0,2-11 2432 0 0,7-3 85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35.599"/>
    </inkml:context>
    <inkml:brush xml:id="br0">
      <inkml:brushProperty name="width" value="0.025" units="cm"/>
      <inkml:brushProperty name="height" value="0.025" units="cm"/>
      <inkml:brushProperty name="color" value="#004F8B"/>
    </inkml:brush>
  </inkml:definitions>
  <inkml:trace contextRef="#ctx0" brushRef="#br0">40 101 480 0 0,'-6'4'7480'0'0,"10"-3"-3353"0"0,26-3-2261 0 0,38-10-2794 0 0,-64 11 929 0 0,-1 0-1 0 0,1-1 0 0 0,0 1 1 0 0,-1-1-1 0 0,1 0 0 0 0,-1 0 1 0 0,0 0-1 0 0,1 0 0 0 0,-1-1 1 0 0,0 0-1 0 0,0 1 0 0 0,-1-1 1 0 0,1 0-1 0 0,2-4 1 0 0,-4 6 0 0 0,0 0 0 0 0,-1 0 0 0 0,1 0 0 0 0,-1-1 0 0 0,0 1 0 0 0,1 0 0 0 0,-1 0 0 0 0,0 0 0 0 0,0 0 0 0 0,0 0 0 0 0,0 0 0 0 0,0-1 0 0 0,0 1 0 0 0,0 0 0 0 0,0 0 0 0 0,0 0 0 0 0,0 0 0 0 0,-1 0 0 0 0,0-2 0 0 0,0 1 12 0 0,0 0 1 0 0,0 0-1 0 0,0 1 0 0 0,-1-1 0 0 0,1 0 0 0 0,-1 1 0 0 0,1-1 0 0 0,-1 1 0 0 0,0 0 0 0 0,1 0 0 0 0,-1 0 0 0 0,0-1 0 0 0,0 2 0 0 0,-3-3 0 0 0,0 2 69 0 0,0-1 1 0 0,0 0-1 0 0,0 1 0 0 0,0 0 0 0 0,0 0 0 0 0,0 1 1 0 0,0 0-1 0 0,0-1 0 0 0,0 2 0 0 0,-1-1 0 0 0,1 0 1 0 0,0 1-1 0 0,0 0 0 0 0,0 0 0 0 0,0 1 0 0 0,0 0 1 0 0,0-1-1 0 0,1 2 0 0 0,-1-1 0 0 0,1 0 0 0 0,-1 1 1 0 0,1 0-1 0 0,0 0 0 0 0,0 0 0 0 0,0 1 0 0 0,0-1 0 0 0,-4 6 1 0 0,6-6-37 0 0,-1 0 1 0 0,0 0 0 0 0,1 1-1 0 0,0-1 1 0 0,0 1 0 0 0,0-1-1 0 0,0 1 1 0 0,1 0 0 0 0,-1 0-1 0 0,1 0 1 0 0,0 0 0 0 0,0 0-1 0 0,1 0 1 0 0,-1 0-1 0 0,1 0 1 0 0,0 1 0 0 0,0-1-1 0 0,0 0 1 0 0,0 0 0 0 0,1 0-1 0 0,0 0 1 0 0,0 0 0 0 0,0 0-1 0 0,0 0 1 0 0,1 0 0 0 0,-1 0-1 0 0,1 0 1 0 0,0-1 0 0 0,0 1-1 0 0,0-1 1 0 0,1 1 0 0 0,-1-1-1 0 0,1 0 1 0 0,5 5 0 0 0,0-1-155 0 0,1 0 1 0 0,-1 0-1 0 0,2-1 1 0 0,-1 0 0 0 0,1 0-1 0 0,-1-1 1 0 0,1 0 0 0 0,21 6-1 0 0,-23-9-433 0 0,0 0 1 0 0,1 0-1 0 0,-1-1 0 0 0,0 0 0 0 0,0-1 1 0 0,1 1-1 0 0,12-3 0 0 0,45-19-8244 0 0,-49 15 6857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36.388"/>
    </inkml:context>
    <inkml:brush xml:id="br0">
      <inkml:brushProperty name="width" value="0.025" units="cm"/>
      <inkml:brushProperty name="height" value="0.025" units="cm"/>
      <inkml:brushProperty name="color" value="#004F8B"/>
    </inkml:brush>
  </inkml:definitions>
  <inkml:trace contextRef="#ctx0" brushRef="#br0">23 9 1688 0 0,'0'0'245'0'0,"0"-1"0"0"0,0 1 0 0 0,-1-1 1 0 0,1 1-1 0 0,0-1 0 0 0,-1 1 0 0 0,1-1 0 0 0,0 1 0 0 0,-1-1 0 0 0,1 1 0 0 0,-1 0 0 0 0,1-1 0 0 0,0 1 0 0 0,-1 0 0 0 0,1-1 1 0 0,-1 1-1 0 0,1 0 0 0 0,-1 0 0 0 0,1-1 0 0 0,-1 1 0 0 0,0 0 0 0 0,1 0 0 0 0,-1 0 0 0 0,1 0 0 0 0,-1 0 0 0 0,1 0 1 0 0,-1 0-1 0 0,1 0 0 0 0,-1 0 0 0 0,0 0 0 0 0,1 0 0 0 0,-1 0 0 0 0,1 0 0 0 0,-1 0 0 0 0,1 1 0 0 0,-1-1 0 0 0,1 0 1 0 0,-1 0-1 0 0,1 0 0 0 0,-1 1 0 0 0,1-1 0 0 0,-1 0 0 0 0,0 1 0 0 0,-1 30 2164 0 0,18 40-2070 0 0,-9-51-33 0 0,-2-9-214 0 0,-1 1 0 0 0,-1 0 0 0 0,1 0 0 0 0,-2 0 0 0 0,2 21 0 0 0,-1-51-188 0 0,0-1 0 0 0,2 1 0 0 0,0 1 0 0 0,0-1 0 0 0,2 1 0 0 0,0 0 0 0 0,1 0 0 0 0,1 1 0 0 0,12-18 0 0 0,-20 33 108 0 0,0 0 0 0 0,-1 0 0 0 0,1 0-1 0 0,0 0 1 0 0,0-1 0 0 0,0 1 0 0 0,0 1 0 0 0,0-1-1 0 0,0 0 1 0 0,0 0 0 0 0,0 0 0 0 0,0 0 0 0 0,0 1 0 0 0,0-1-1 0 0,0 1 1 0 0,0-1 0 0 0,1 1 0 0 0,-1-1 0 0 0,0 1-1 0 0,1-1 1 0 0,-1 1 0 0 0,0 0 0 0 0,0 0 0 0 0,1 0 0 0 0,-1 0-1 0 0,0 0 1 0 0,1 0 0 0 0,-1 0 0 0 0,0 0 0 0 0,1 0-1 0 0,-1 1 1 0 0,0-1 0 0 0,1 1 0 0 0,-1-1 0 0 0,0 1 0 0 0,0-1-1 0 0,0 1 1 0 0,0 0 0 0 0,1-1 0 0 0,-1 1 0 0 0,0 0-1 0 0,1 1 1 0 0,3 3 56 0 0,-1 1 1 0 0,1-1-1 0 0,-1 1 0 0 0,0 0 0 0 0,5 12 0 0 0,-5-10-90 0 0,11 17 59 0 0,-1 1-1 0 0,12 33 1 0 0,1-114-814 0 0,-23 46 771 0 0,-1 0 20 0 0,0 1 1 0 0,0-1-1 0 0,1 1 1 0 0,0 0-1 0 0,1 0 1 0 0,-1 1-1 0 0,2-1 0 0 0,-1 1 1 0 0,1 0-1 0 0,0 1 1 0 0,11-10-1 0 0,-16 15 3 0 0,-1 1 0 0 0,1 0-1 0 0,0 0 1 0 0,0 0-1 0 0,0 0 1 0 0,0-1-1 0 0,0 1 1 0 0,-1 0 0 0 0,1 1-1 0 0,0-1 1 0 0,0 0-1 0 0,0 0 1 0 0,0 0-1 0 0,-1 0 1 0 0,1 1-1 0 0,0-1 1 0 0,0 0 0 0 0,0 1-1 0 0,-1-1 1 0 0,1 1-1 0 0,0-1 1 0 0,0 1-1 0 0,-1-1 1 0 0,1 1 0 0 0,0-1-1 0 0,-1 1 1 0 0,1 0-1 0 0,-1-1 1 0 0,1 1-1 0 0,-1 0 1 0 0,1-1 0 0 0,-1 1-1 0 0,0 0 1 0 0,1 0-1 0 0,-1-1 1 0 0,0 1-1 0 0,1 0 1 0 0,-1 0 0 0 0,0 1-1 0 0,18 47 302 0 0,-14-35-233 0 0,51 121-519 0 0,-54-134 260 0 0,-1 1 0 0 0,1-1 0 0 0,-1 0 0 0 0,1 0 0 0 0,-1 0 0 0 0,1 0 0 0 0,0 0 0 0 0,-1 0 0 0 0,1 0 0 0 0,0 0-1 0 0,0 0 1 0 0,0 0 0 0 0,0 0 0 0 0,0-1 0 0 0,0 1 0 0 0,0 0 0 0 0,0 0 0 0 0,0-1 0 0 0,0 1 0 0 0,0-1 0 0 0,0 1 0 0 0,0-1 0 0 0,1 0 0 0 0,0 1 0 0 0,29-9-7838 0 0,-19 4 6036 0 0,2-1 470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36.974"/>
    </inkml:context>
    <inkml:brush xml:id="br0">
      <inkml:brushProperty name="width" value="0.025" units="cm"/>
      <inkml:brushProperty name="height" value="0.025" units="cm"/>
      <inkml:brushProperty name="color" value="#004F8B"/>
    </inkml:brush>
  </inkml:definitions>
  <inkml:trace contextRef="#ctx0" brushRef="#br0">125 145 420 0 0,'2'-6'1527'0'0,"0"1"0"0"0,0-1 0 0 0,-1 0 0 0 0,1 1 0 0 0,-1-1 0 0 0,0-6 0 0 0,-1 5-869 0 0,0-1 0 0 0,0 1 1 0 0,-1-1-1 0 0,0 1 0 0 0,0 0 0 0 0,-1 0 1 0 0,-4-13-1 0 0,5 18-629 0 0,1 1 0 0 0,-1-1-1 0 0,0 1 1 0 0,1-1 0 0 0,-1 1 0 0 0,0-1 0 0 0,0 1 0 0 0,0 0 0 0 0,0 0 0 0 0,0-1 0 0 0,0 1-1 0 0,0 0 1 0 0,0 0 0 0 0,0 0 0 0 0,-1 0 0 0 0,1 0 0 0 0,-1 0 0 0 0,1 0 0 0 0,0 1-1 0 0,-1-1 1 0 0,1 0 0 0 0,-1 1 0 0 0,1-1 0 0 0,-1 1 0 0 0,0 0 0 0 0,1-1 0 0 0,-1 1-1 0 0,1 0 1 0 0,-1 0 0 0 0,0 0 0 0 0,1 0 0 0 0,-1 0 0 0 0,1 1 0 0 0,-1-1 0 0 0,0 0 0 0 0,1 1-1 0 0,-1-1 1 0 0,1 1 0 0 0,-1 0 0 0 0,1-1 0 0 0,-3 2 0 0 0,0 1-15 0 0,-1-1-1 0 0,0 1 1 0 0,1 0 0 0 0,0 1-1 0 0,-1-1 1 0 0,1 1 0 0 0,1 0 0 0 0,-1 0-1 0 0,0 0 1 0 0,1 0 0 0 0,0 1 0 0 0,-3 5-1 0 0,3-5-2 0 0,1 0 0 0 0,0 1 0 0 0,0-1 0 0 0,1 0 0 0 0,0 1 0 0 0,0-1 0 0 0,0 1 0 0 0,1-1 0 0 0,-1 1 0 0 0,1-1 0 0 0,1 1 0 0 0,-1-1 0 0 0,1 1 0 0 0,0-1 0 0 0,3 11 0 0 0,-3-13-22 0 0,0 0-1 0 0,0 0 1 0 0,1-1 0 0 0,0 1-1 0 0,-1 0 1 0 0,1-1 0 0 0,0 1-1 0 0,0-1 1 0 0,0 0-1 0 0,0 0 1 0 0,1 0 0 0 0,-1 0-1 0 0,1 0 1 0 0,-1 0-1 0 0,1-1 1 0 0,-1 1 0 0 0,1-1-1 0 0,0 1 1 0 0,0-1-1 0 0,0 0 1 0 0,0 0 0 0 0,0-1-1 0 0,0 1 1 0 0,0-1-1 0 0,0 1 1 0 0,0-1 0 0 0,0 0-1 0 0,0 0 1 0 0,0 0-1 0 0,6-1 1 0 0,-6 0-16 0 0,0 1 0 0 0,0-1 1 0 0,0 0-1 0 0,0 0 0 0 0,-1 0 0 0 0,1 0 1 0 0,0 0-1 0 0,0 0 0 0 0,-1-1 0 0 0,1 1 1 0 0,-1-1-1 0 0,1 0 0 0 0,-1 0 0 0 0,0 0 1 0 0,0 0-1 0 0,0 0 0 0 0,0 0 0 0 0,0-1 0 0 0,0 1 1 0 0,0-1-1 0 0,-1 1 0 0 0,1-1 0 0 0,-1 1 1 0 0,0-1-1 0 0,1-3 0 0 0,2-7 69 0 0,-1 0 0 0 0,0 0 0 0 0,-1 0 0 0 0,0-20 0 0 0,3-7 355 0 0,-5 40-391 0 0,0 0 1 0 0,0 0 0 0 0,0 0 0 0 0,0 0 0 0 0,0 0 0 0 0,0 0 0 0 0,0 0-1 0 0,0 1 1 0 0,0-1 0 0 0,0 0 0 0 0,0 0 0 0 0,0 0 0 0 0,0 0-1 0 0,1 0 1 0 0,-1 0 0 0 0,0 0 0 0 0,0 0 0 0 0,0 0 0 0 0,0 0 0 0 0,0 0-1 0 0,0 0 1 0 0,0 0 0 0 0,0 0 0 0 0,0 0 0 0 0,0 1 0 0 0,1-1-1 0 0,-1 0 1 0 0,0 0 0 0 0,0 0 0 0 0,0 0 0 0 0,0 0 0 0 0,0 0 0 0 0,0 0-1 0 0,0 0 1 0 0,0 0 0 0 0,1 0 0 0 0,-1 0 0 0 0,0-1 0 0 0,0 1-1 0 0,0 0 1 0 0,0 0 0 0 0,0 0 0 0 0,0 0 0 0 0,0 0 0 0 0,0 0 0 0 0,0 0-1 0 0,1 0 1 0 0,-1 0 0 0 0,0 0 0 0 0,0 0 0 0 0,0 0 0 0 0,0 0 0 0 0,0 0-1 0 0,0 0 1 0 0,0-1 0 0 0,0 1 0 0 0,0 0 0 0 0,0 0 0 0 0,0 0-1 0 0,0 0 1 0 0,0 0 0 0 0,0 0 0 0 0,0 0 0 0 0,0 0 0 0 0,0 0 0 0 0,0-1-1 0 0,0 1 1 0 0,0 0 0 0 0,8 14 234 0 0,12 31-139 0 0,-11-23-55 0 0,-5-15-125 0 0,0-1 0 0 0,0 1 0 0 0,0-1 0 0 0,0 0 0 0 0,1 0 0 0 0,0 0 0 0 0,11 9 0 0 0,12-2-4420 0 0,-26-13 3565 0 0,0 0 0 0 0,0 0-1 0 0,1 1 1 0 0,-1-2 0 0 0,0 1-1 0 0,0 0 1 0 0,0 0 0 0 0,0-1-1 0 0,1 1 1 0 0,-1-1 0 0 0,4-1-1 0 0,1-1-958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38.478"/>
    </inkml:context>
    <inkml:brush xml:id="br0">
      <inkml:brushProperty name="width" value="0.025" units="cm"/>
      <inkml:brushProperty name="height" value="0.025" units="cm"/>
      <inkml:brushProperty name="color" value="#004F8B"/>
    </inkml:brush>
  </inkml:definitions>
  <inkml:trace contextRef="#ctx0" brushRef="#br0">1 110 6473 0 0,'27'119'4911'0'0,"17"15"-2926"0"0,-44-134-1982 0 0,22 52 731 0 0,-18-45-187 0 0,-8-26 877 0 0,-47-142-1375 0 0,44 140-48 0 0,2 4-1 0 0,0 0 0 0 0,1 0 0 0 0,0 0-1 0 0,2-1 1 0 0,0 1 0 0 0,1-21 0 0 0,1 35-3 0 0,0-1 1 0 0,1 0-1 0 0,0 1 1 0 0,-1-1 0 0 0,2 1-1 0 0,-1-1 1 0 0,0 1-1 0 0,1 0 1 0 0,-1-1-1 0 0,1 1 1 0 0,0 0 0 0 0,0 0-1 0 0,0 0 1 0 0,0 0-1 0 0,3-2 1 0 0,-1 2-4 0 0,0 0 0 0 0,0 1 0 0 0,0-1 0 0 0,0 1-1 0 0,0 0 1 0 0,1 1 0 0 0,-1-1 0 0 0,1 1 0 0 0,-1-1 0 0 0,1 1 0 0 0,-1 1 0 0 0,1-1 0 0 0,0 1 0 0 0,8-1-1 0 0,-7 1 6 0 0,1-1-1 0 0,0 1 0 0 0,-1 1 0 0 0,1-1 0 0 0,-1 1 0 0 0,1 0 0 0 0,-1 0 0 0 0,1 1 0 0 0,-1 0 0 0 0,0 0 0 0 0,1 1 0 0 0,-1-1 0 0 0,-1 1 0 0 0,1 1 0 0 0,0-1 0 0 0,-1 1 1 0 0,1 0-1 0 0,-1 0 0 0 0,0 1 0 0 0,7 8 0 0 0,-6-5 40 0 0,-1 0 0 0 0,-1 1 0 0 0,1-1 0 0 0,-2 1 0 0 0,6 15 0 0 0,-8-21-4 0 0,0 0 0 0 0,-1 0 0 0 0,1 0 0 0 0,-1 0 0 0 0,1 0 0 0 0,-1 0 0 0 0,0 0 0 0 0,0 0 1 0 0,-1 0-1 0 0,1 0 0 0 0,0 0 0 0 0,-1 0 0 0 0,0 0 0 0 0,0 0 0 0 0,0 0 0 0 0,0-1 0 0 0,0 1 0 0 0,0 0 0 0 0,-1-1 0 0 0,1 1 1 0 0,-1 0-1 0 0,0-1 0 0 0,0 0 0 0 0,-2 3 0 0 0,-6 2-12 0 0,-1-1 1 0 0,0-1-1 0 0,0 0 1 0 0,0 0-1 0 0,0-1 1 0 0,-1 0-1 0 0,1-1 0 0 0,-24 4 1 0 0,33-7-170 0 0,0 0 1 0 0,1 1-1 0 0,-1-1 0 0 0,0 0 1 0 0,0 0-1 0 0,1 0 0 0 0,-1 0 1 0 0,0 0-1 0 0,0 0 0 0 0,1 0 1 0 0,-1 0-1 0 0,0-1 0 0 0,1 1 1 0 0,-1-1-1 0 0,0 0 0 0 0,1 1 1 0 0,-1-1-1 0 0,0 0 0 0 0,1 0 1 0 0,0 0-1 0 0,-1 0 0 0 0,1 0 1 0 0,-1 0-1 0 0,-1-2 1 0 0,3 2-138 0 0,0 0 0 0 0,0 0 0 0 0,-1 0 0 0 0,1 0 1 0 0,0 0-1 0 0,0 0 0 0 0,0 0 0 0 0,0 0 1 0 0,0 0-1 0 0,0 0 0 0 0,0 0 0 0 0,0 0 0 0 0,1-1 1 0 0,-1 1-1 0 0,0 0 0 0 0,1 0 0 0 0,-1 1 1 0 0,0-1-1 0 0,1 0 0 0 0,-1 0 0 0 0,1 0 0 0 0,0 0 1 0 0,-1 0-1 0 0,1 0 0 0 0,0 1 0 0 0,-1-1 1 0 0,1 0-1 0 0,0 0 0 0 0,0 1 0 0 0,0-1 1 0 0,1 0-1 0 0,17-10-3370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39.898"/>
    </inkml:context>
    <inkml:brush xml:id="br0">
      <inkml:brushProperty name="width" value="0.025" units="cm"/>
      <inkml:brushProperty name="height" value="0.025" units="cm"/>
      <inkml:brushProperty name="color" value="#004F8B"/>
    </inkml:brush>
  </inkml:definitions>
  <inkml:trace contextRef="#ctx0" brushRef="#br0">152 123 2392 0 0,'-14'-49'8368'0'0,"-11"0"-5177"0"0,24 47-3120 0 0,0 0 1 0 0,0 1 0 0 0,0-1 0 0 0,0 1 0 0 0,0 0 0 0 0,0-1 0 0 0,0 1 0 0 0,-1 0-1 0 0,1-1 1 0 0,0 1 0 0 0,-1 0 0 0 0,1 0 0 0 0,-1 0 0 0 0,1 0 0 0 0,-1 1-1 0 0,1-1 1 0 0,-1 0 0 0 0,0 1 0 0 0,0-1 0 0 0,1 1 0 0 0,-1-1 0 0 0,0 1 0 0 0,0 0-1 0 0,1 0 1 0 0,-3 0 0 0 0,2 0-26 0 0,-1 1 1 0 0,1 0-1 0 0,-1 0 0 0 0,1 0 0 0 0,0 1 1 0 0,0-1-1 0 0,-1 1 0 0 0,1-1 0 0 0,0 1 1 0 0,0-1-1 0 0,0 1 0 0 0,1 0 0 0 0,-1 0 0 0 0,0 0 1 0 0,-1 2-1 0 0,-2 5-9 0 0,-1-1 0 0 0,1 1 0 0 0,1 0 0 0 0,-1 1 0 0 0,2-1 0 0 0,-1 1 0 0 0,-2 13 0 0 0,5-17-35 0 0,1-1 1 0 0,0 1-1 0 0,0-1 1 0 0,1 0-1 0 0,0 1 1 0 0,0-1-1 0 0,0 0 1 0 0,0 0 0 0 0,1 0-1 0 0,0 0 1 0 0,0 0-1 0 0,0 0 1 0 0,0 0-1 0 0,1 0 1 0 0,0-1-1 0 0,0 1 1 0 0,0-1-1 0 0,1 0 1 0 0,-1 0-1 0 0,1 0 1 0 0,0-1-1 0 0,7 5 1 0 0,-8-5-48 0 0,0-1-1 0 0,0 0 1 0 0,0 0 0 0 0,0-1 0 0 0,1 1 0 0 0,-1-1 0 0 0,0 1-1 0 0,1-1 1 0 0,-1 0 0 0 0,1 0 0 0 0,0-1 0 0 0,-1 1-1 0 0,1-1 1 0 0,0 0 0 0 0,-1 0 0 0 0,1 0 0 0 0,0 0 0 0 0,-1-1-1 0 0,1 1 1 0 0,0-1 0 0 0,-1 0 0 0 0,1 0 0 0 0,-1 0 0 0 0,1-1-1 0 0,-1 1 1 0 0,0-1 0 0 0,0 0 0 0 0,0 0 0 0 0,0 0 0 0 0,0 0-1 0 0,0-1 1 0 0,5-4 0 0 0,-5 2 31 0 0,0 0 0 0 0,0-1 0 0 0,0 1 1 0 0,-1-1-1 0 0,0 1 0 0 0,0-1 0 0 0,0 0 0 0 0,-1 0 0 0 0,0 1 0 0 0,0-1 0 0 0,-1 0 1 0 0,1 0-1 0 0,-1 0 0 0 0,-1 0 0 0 0,1 0 0 0 0,-2-8 0 0 0,1-26 371 0 0,3 27 163 0 0,3 15-171 0 0,9 29-28 0 0,12 20-294 0 0,-16-38-63 0 0,-5-6 42 0 0,0-1-1 0 0,0-1 1 0 0,1 1-1 0 0,-1-1 1 0 0,1 0-1 0 0,10 7 1 0 0,-14-11-15 0 0,0 0 1 0 0,0-1-1 0 0,0 1 1 0 0,0 0-1 0 0,0-1 1 0 0,0 1-1 0 0,0-1 0 0 0,0 0 1 0 0,0 0-1 0 0,0 0 1 0 0,0 0-1 0 0,0 0 1 0 0,0 0-1 0 0,0 0 1 0 0,0-1-1 0 0,0 1 0 0 0,1-1 1 0 0,-1 1-1 0 0,-1-1 1 0 0,1 0-1 0 0,0 0 1 0 0,0 0-1 0 0,0 0 1 0 0,0 0-1 0 0,-1 0 0 0 0,1-1 1 0 0,0 1-1 0 0,-1-1 1 0 0,2-1-1 0 0,2-1 7 0 0,3-4-13 0 0,0 1 0 0 0,0 1 1 0 0,0-1-1 0 0,1 1 0 0 0,19-9 0 0 0,-26 14 21 0 0,0 0 0 0 0,0 0 0 0 0,0 1-1 0 0,0-1 1 0 0,1 1 0 0 0,-1 0 0 0 0,0 0-1 0 0,0-1 1 0 0,0 1 0 0 0,1 1 0 0 0,-1-1-1 0 0,0 0 1 0 0,0 1 0 0 0,1-1 0 0 0,-1 1-1 0 0,0-1 1 0 0,0 1 0 0 0,0 0 0 0 0,0 0 0 0 0,0 0-1 0 0,0 0 1 0 0,0 0 0 0 0,0 1 0 0 0,0-1-1 0 0,-1 1 1 0 0,1-1 0 0 0,-1 1 0 0 0,1-1-1 0 0,-1 1 1 0 0,1 0 0 0 0,-1 0 0 0 0,0 0-1 0 0,0 0 1 0 0,1 2 0 0 0,37 85 652 0 0,-40-91-398 0 0,0 1-260 0 0,0 0 1 0 0,1 0-1 0 0,-1 0 0 0 0,0 0 0 0 0,1 0 1 0 0,-1 0-1 0 0,1 0 0 0 0,-1 0 1 0 0,1-1-1 0 0,-1 1 0 0 0,1 0 0 0 0,0 0 1 0 0,0-1-1 0 0,-1 1 0 0 0,1 0 0 0 0,0 0 1 0 0,0-1-1 0 0,0 1 0 0 0,1 0 0 0 0,-1 0 1 0 0,0-1-1 0 0,0 1 0 0 0,1 0 0 0 0,0-2 1 0 0,0-2-24 0 0,1 0 1 0 0,0 1-1 0 0,1-1 1 0 0,0 0-1 0 0,-1 0 1 0 0,1 1-1 0 0,1 0 1 0 0,-1 0-1 0 0,1 0 1 0 0,-1 0-1 0 0,1 0 1 0 0,0 0-1 0 0,0 1 1 0 0,1 0-1 0 0,-1 0 1 0 0,1 0-1 0 0,0 1 1 0 0,-1-1-1 0 0,1 1 1 0 0,0 0-1 0 0,0 1 1 0 0,1-1-1 0 0,-1 1 1 0 0,9-1-1 0 0,10-1 31 0 0,0 2 0 0 0,0 1-1 0 0,0 0 1 0 0,28 6-1 0 0,-38-5 35 0 0,-10-1-17 0 0,1 1 1 0 0,-1-1-1 0 0,1-1 0 0 0,-1 1 1 0 0,1 0-1 0 0,-1-1 1 0 0,1 0-1 0 0,-1 0 0 0 0,0-1 1 0 0,5-1-1 0 0,1 0 45 0 0,-9 3-63 0 0,-1 0-1 0 0,1 0 1 0 0,-1 0-1 0 0,1 0 0 0 0,-1 0 1 0 0,1 0-1 0 0,0 0 1 0 0,-1-1-1 0 0,1 1 1 0 0,-1 0-1 0 0,1 0 0 0 0,-1 0 1 0 0,1 0-1 0 0,-1-1 1 0 0,1 1-1 0 0,-1 0 0 0 0,1-1 1 0 0,-1 1-1 0 0,1 0 1 0 0,-1-1-1 0 0,0 1 1 0 0,1 0-1 0 0,-1-1 0 0 0,0 1 1 0 0,1-1-1 0 0,-1 1 1 0 0,0-1-1 0 0,1 1 1 0 0,-1-1-1 0 0,0 1 0 0 0,0-1 1 0 0,1 1-1 0 0,-1-1 1 0 0,0 1-1 0 0,0-1 1 0 0,0 1-1 0 0,0-1 0 0 0,0 1 1 0 0,0-1-1 0 0,0 1 1 0 0,0-1-1 0 0,0 0 0 0 0,0 1 1 0 0,0-1-1 0 0,0 1 1 0 0,0-1-1 0 0,-1 1 1 0 0,1-1-1 0 0,0 1 0 0 0,0-1 1 0 0,-1 1-1 0 0,1-1 1 0 0,0 1-1 0 0,0-1 1 0 0,-1 1-1 0 0,1-1 0 0 0,-1 1 1 0 0,1 0-1 0 0,0-1 1 0 0,-2 0-1 0 0,1 0 5 0 0,-1-1 0 0 0,0 1 0 0 0,0-1-1 0 0,0 1 1 0 0,0-1 0 0 0,0 1 0 0 0,0 0 0 0 0,0 0-1 0 0,-1 0 1 0 0,-3-1 0 0 0,2 3-5 0 0,0 0 1 0 0,0 0-1 0 0,0 0 1 0 0,0 0-1 0 0,0 1 1 0 0,0-1-1 0 0,0 1 1 0 0,0 0-1 0 0,1 0 1 0 0,-1 1-1 0 0,1-1 1 0 0,0 1-1 0 0,0-1 0 0 0,0 1 1 0 0,0 0-1 0 0,0 0 1 0 0,0 1-1 0 0,1-1 1 0 0,-1 0-1 0 0,1 1 1 0 0,-3 7-1 0 0,2-7 0 0 0,1 1 0 0 0,0-1 0 0 0,0 1 0 0 0,0-1 0 0 0,0 1 0 0 0,1 0 0 0 0,0 0 0 0 0,0 0 0 0 0,0-1 0 0 0,1 1 0 0 0,0 0 0 0 0,0 0 0 0 0,0 0 0 0 0,0 0 0 0 0,1 0 0 0 0,0 0 0 0 0,2 9 0 0 0,-2-12-6 0 0,0-1-1 0 0,0 1 1 0 0,0-1-1 0 0,1 1 1 0 0,-1-1-1 0 0,0 0 1 0 0,1 0-1 0 0,-1 0 1 0 0,1 0-1 0 0,-1 0 1 0 0,1 0 0 0 0,-1 0-1 0 0,1 0 1 0 0,-1-1-1 0 0,1 1 1 0 0,0 0-1 0 0,0-1 1 0 0,-1 0-1 0 0,1 1 1 0 0,0-1-1 0 0,0 0 1 0 0,-1 0 0 0 0,1 0-1 0 0,0 0 1 0 0,0 0-1 0 0,0 0 1 0 0,-1-1-1 0 0,1 1 1 0 0,0-1-1 0 0,-1 1 1 0 0,1-1-1 0 0,0 1 1 0 0,-1-1 0 0 0,1 0-1 0 0,2-1 1 0 0,1-1-25 0 0,0 1 1 0 0,0-1 0 0 0,0 0 0 0 0,0 0-1 0 0,0 0 1 0 0,-1-1 0 0 0,0 1 0 0 0,1-1 0 0 0,5-8-1 0 0,-7 6 19 0 0,0-1 0 0 0,0 1 0 0 0,-1 0 0 0 0,0-1-1 0 0,0 1 1 0 0,-1-1 0 0 0,0 0 0 0 0,0-8 0 0 0,0 8 26 0 0,-1 1 1 0 0,1-1 0 0 0,1 1-1 0 0,-1-1 1 0 0,1 1-1 0 0,5-11 1 0 0,-7 16 6 0 0,18 39 261 0 0,-9-24-189 0 0,1 0 0 0 0,1 0 0 0 0,16 16-1 0 0,-24-26-383 0 0,1 0-1 0 0,0 0 0 0 0,0-1 0 0 0,1 0 0 0 0,-1 1 1 0 0,0-2-1 0 0,1 1 0 0 0,0 0 0 0 0,0-1 0 0 0,0 0 1 0 0,0 0-1 0 0,0 0 0 0 0,0-1 0 0 0,0 0 0 0 0,6 1 1 0 0,15-8-7623 0 0,-20 4 5867 0 0,7-3-1171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1.666"/>
    </inkml:context>
    <inkml:brush xml:id="br0">
      <inkml:brushProperty name="width" value="0.025" units="cm"/>
      <inkml:brushProperty name="height" value="0.025" units="cm"/>
      <inkml:brushProperty name="color" value="#004F8B"/>
    </inkml:brush>
  </inkml:definitions>
  <inkml:trace contextRef="#ctx0" brushRef="#br0">0 1 1400 0 0,'6'9'1552'0'0,"-1"0"0"0"0,0 0 0 0 0,0 1 0 0 0,-1 0 0 0 0,-1 0-1 0 0,4 15 1 0 0,12 31 360 0 0,-11-39-1608 0 0,0-1 1 0 0,1 0 0 0 0,0-1-1 0 0,14 18 1 0 0,-17-27-237 0 0,-1 1-1 0 0,1-1 1 0 0,-1 0 0 0 0,2 0 0 0 0,-1-1-1 0 0,1 0 1 0 0,-1 0 0 0 0,1 0 0 0 0,1-1-1 0 0,-1 0 1 0 0,11 4 0 0 0,-17-8-57 0 0,0 0-1 0 0,0 0 1 0 0,0 1 0 0 0,0-1-1 0 0,0 0 1 0 0,1 0 0 0 0,-1 0 0 0 0,0 0-1 0 0,0 0 1 0 0,0-1 0 0 0,0 1-1 0 0,0 0 1 0 0,0 0 0 0 0,0-1 0 0 0,0 1-1 0 0,1-1 1 0 0,-1 1 0 0 0,0-1-1 0 0,-1 1 1 0 0,1-1 0 0 0,0 0 0 0 0,0 1-1 0 0,0-1 1 0 0,0 0 0 0 0,0 0-1 0 0,-1 1 1 0 0,1-1 0 0 0,0 0 0 0 0,-1 0-1 0 0,1 0 1 0 0,0 0 0 0 0,-1 0-1 0 0,1 0 1 0 0,-1 0 0 0 0,0 0 0 0 0,1 0-1 0 0,-1 0 1 0 0,0-2 0 0 0,7-49 192 0 0,-6 44-169 0 0,0-28 89 0 0,-2 0 0 0 0,-6-54 0 0 0,6 85 118 0 0,1-5-1856 0 0,12 11-7191 0 0,6 3 2075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2.510"/>
    </inkml:context>
    <inkml:brush xml:id="br0">
      <inkml:brushProperty name="width" value="0.025" units="cm"/>
      <inkml:brushProperty name="height" value="0.025" units="cm"/>
      <inkml:brushProperty name="color" value="#004F8B"/>
    </inkml:brush>
  </inkml:definitions>
  <inkml:trace contextRef="#ctx0" brushRef="#br0">1 79 6029 0 0,'28'5'3299'0'0,"81"0"1988"0"0,-107-4-5220 0 0,0-1-1 0 0,-1 0 1 0 0,1 0-1 0 0,0 0 1 0 0,0-1-1 0 0,0 1 1 0 0,0 0-1 0 0,0-1 1 0 0,0 1-1 0 0,-1-1 1 0 0,1 0-1 0 0,0 1 1 0 0,-1-1-1 0 0,1 0 1 0 0,0 0-1 0 0,1-2 1 0 0,-2 3-60 0 0,-1-1 0 0 0,0 0 0 0 0,0 1 0 0 0,0-1 0 0 0,1 0 0 0 0,-1 1 0 0 0,0-1 0 0 0,0 1 0 0 0,0-1 0 0 0,0 0 0 0 0,0 1-1 0 0,0-1 1 0 0,0 0 0 0 0,-1 1 0 0 0,1-1 0 0 0,0 1 0 0 0,0-1 0 0 0,0 0 0 0 0,-1 1 0 0 0,1-1 0 0 0,0 1 0 0 0,-1-1 0 0 0,1 1 0 0 0,0-1 0 0 0,-1 1 0 0 0,1-1 0 0 0,-1 1 0 0 0,0-2 0 0 0,-3-1 18 0 0,0-1-1 0 0,0 1 0 0 0,0-1 0 0 0,0 1 1 0 0,-1 1-1 0 0,-8-6 0 0 0,10 8 8 0 0,1-1-1 0 0,-1 1 1 0 0,0 0-1 0 0,1 0 0 0 0,-1 0 1 0 0,0 0-1 0 0,0 0 1 0 0,1 1-1 0 0,-1-1 1 0 0,1 1-1 0 0,-1-1 1 0 0,0 1-1 0 0,1 0 1 0 0,-1 0-1 0 0,1 0 1 0 0,-1 1-1 0 0,1-1 1 0 0,0 0-1 0 0,0 1 1 0 0,-1 0-1 0 0,1-1 0 0 0,0 1 1 0 0,1 0-1 0 0,-1 0 1 0 0,0 0-1 0 0,0 0 1 0 0,1 1-1 0 0,-3 3 1 0 0,1-1 26 0 0,0 1 1 0 0,0-1-1 0 0,1 1 1 0 0,-1-1-1 0 0,1 1 1 0 0,0 0-1 0 0,1 0 1 0 0,0-1-1 0 0,0 1 1 0 0,0 0-1 0 0,0 0 0 0 0,1 7 1 0 0,2-6-44 0 0,-1 0 1 0 0,1 0-1 0 0,0-1 0 0 0,1 1 0 0 0,-1-1 1 0 0,1 1-1 0 0,1-1 0 0 0,-1 0 1 0 0,1 0-1 0 0,0-1 0 0 0,0 1 1 0 0,1-1-1 0 0,0 0 0 0 0,0 0 0 0 0,0 0 1 0 0,0-1-1 0 0,1 0 0 0 0,10 7 1 0 0,-10-8-23 0 0,0-1 0 0 0,0 1 0 0 0,1-1 0 0 0,-1 0 0 0 0,1 0 0 0 0,0-1 0 0 0,-1 0 0 0 0,1 0 0 0 0,9-1 0 0 0,-8 1-17 0 0,-1-1-12 0 0,-1-1 1 0 0,1 1-1 0 0,-1-1 0 0 0,1 0 1 0 0,-1-1-1 0 0,0 0 1 0 0,0 0-1 0 0,1 0 1 0 0,-1-1-1 0 0,-1 0 1 0 0,1 0-1 0 0,0 0 1 0 0,-1-1-1 0 0,7-5 0 0 0,-6 5-4 0 0,-2 1 27 0 0,0-1 0 0 0,0 0 0 0 0,0 0 0 0 0,0 0 0 0 0,-1-1 0 0 0,1 1 0 0 0,-1-1 0 0 0,0 0 0 0 0,-1 0 0 0 0,1 0 0 0 0,-1 0-1 0 0,0-1 1 0 0,0 1 0 0 0,-1 0 0 0 0,1-1 0 0 0,-1 1 0 0 0,-1-1 0 0 0,1-7 0 0 0,0 6 17 0 0,0 0-1 0 0,0 1 1 0 0,1-1-1 0 0,-1 1 1 0 0,1-1-1 0 0,1 1 1 0 0,-1 0-1 0 0,6-8 1 0 0,-8 13 0 0 0,0 0 0 0 0,0 0 0 0 0,1 1 0 0 0,-1-1 0 0 0,1 0 0 0 0,-1 1 0 0 0,0-1 0 0 0,1 1 0 0 0,-1-1-1 0 0,1 0 1 0 0,0 1 0 0 0,-1-1 0 0 0,1 1 0 0 0,-1 0 0 0 0,1-1 0 0 0,0 1 0 0 0,-1-1 0 0 0,1 1 0 0 0,0 0 0 0 0,-1-1 0 0 0,1 1 0 0 0,0 0 0 0 0,0 0 0 0 0,-1 0 0 0 0,1 0 0 0 0,0-1 0 0 0,0 1 0 0 0,-1 0 0 0 0,1 0 0 0 0,0 1 0 0 0,0-1 0 0 0,-1 0 0 0 0,1 0 0 0 0,0 0 0 0 0,0 0 0 0 0,-1 1 0 0 0,1-1 0 0 0,0 0 0 0 0,-1 0 0 0 0,1 1 0 0 0,0-1 0 0 0,-1 1 0 0 0,1-1 0 0 0,0 1 0 0 0,-1-1 0 0 0,1 1 0 0 0,-1-1 0 0 0,1 1 0 0 0,-1-1 0 0 0,1 1 0 0 0,-1 0 0 0 0,0-1 0 0 0,1 1 0 0 0,-1 0 0 0 0,1 0 0 0 0,22 53 206 0 0,-14-31-187 0 0,33 61 27 0 0,-47-96 38 0 0,0 2-81 0 0,1-1 0 0 0,0 0 0 0 0,1 0 1 0 0,0 0-1 0 0,1 0 0 0 0,0 0 1 0 0,0-1-1 0 0,2 1 0 0 0,-1-1 0 0 0,1 1 1 0 0,3-18-1 0 0,-3 26-13 0 0,1-1 1 0 0,-1 1-1 0 0,1-1 1 0 0,0 1-1 0 0,0 0 0 0 0,1-1 1 0 0,-1 1-1 0 0,1 0 1 0 0,-1 0-1 0 0,1 0 0 0 0,0 0 1 0 0,0 0-1 0 0,0 0 1 0 0,1 1-1 0 0,-1-1 0 0 0,1 1 1 0 0,-1-1-1 0 0,1 1 1 0 0,0 0-1 0 0,0 0 0 0 0,0 0 1 0 0,0 0-1 0 0,0 1 1 0 0,0-1-1 0 0,0 1 0 0 0,1 0 1 0 0,-1 0-1 0 0,1 0 1 0 0,-1 0-1 0 0,1 1 1 0 0,-1-1-1 0 0,8 1 0 0 0,-2 2-641 0 0,1 1 1 0 0,0 0-1 0 0,-1 0 0 0 0,11 6 0 0 0,18 6-10353 0 0,-27-11 8828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3.219"/>
    </inkml:context>
    <inkml:brush xml:id="br0">
      <inkml:brushProperty name="width" value="0.025" units="cm"/>
      <inkml:brushProperty name="height" value="0.025" units="cm"/>
      <inkml:brushProperty name="color" value="#004F8B"/>
    </inkml:brush>
  </inkml:definitions>
  <inkml:trace contextRef="#ctx0" brushRef="#br0">191 1 800 0 0,'-57'6'6714'0'0,"41"-6"-5865"0"0,0 2 1 0 0,1 0-1 0 0,-1 1 1 0 0,1 0-1 0 0,0 1 0 0 0,-16 7 1 0 0,31-11-829 0 0,0 0-1 0 0,-1 0 1 0 0,1 0-1 0 0,-1 0 1 0 0,1 0 0 0 0,0 0-1 0 0,-1 0 1 0 0,1 0 0 0 0,0 1-1 0 0,-1-1 1 0 0,1 0 0 0 0,0 0-1 0 0,-1 0 1 0 0,1 1-1 0 0,0-1 1 0 0,-1 0 0 0 0,1 0-1 0 0,0 1 1 0 0,-1-1 0 0 0,1 0-1 0 0,0 0 1 0 0,0 1 0 0 0,-1-1-1 0 0,1 0 1 0 0,0 1 0 0 0,0-1-1 0 0,0 0 1 0 0,0 1-1 0 0,-1-1 1 0 0,1 1 0 0 0,0-1-1 0 0,0 0 1 0 0,0 1 0 0 0,0-1-1 0 0,0 1 1 0 0,0-1 0 0 0,0 0-1 0 0,0 1 1 0 0,0-1-1 0 0,0 0 1 0 0,0 1 0 0 0,0-1-1 0 0,0 1 1 0 0,1-1 0 0 0,-1 0-1 0 0,0 1 1 0 0,0-1 0 0 0,0 0-1 0 0,0 1 1 0 0,1-1-1 0 0,-1 1 1 0 0,27 14 382 0 0,39 3-334 0 0,-40-12-30 0 0,74 20-83 0 0,-92-23 98 0 0,0 0 0 0 0,-1 0 0 0 0,1 1 0 0 0,-1 0 0 0 0,0 1 0 0 0,0 0 0 0 0,0 0 0 0 0,0 0 0 0 0,10 12-1 0 0,-16-16 5 0 0,0 0 0 0 0,0 0 0 0 0,0 0 0 0 0,0 0 0 0 0,0 0 0 0 0,0 1 0 0 0,0-1 0 0 0,-1 0 0 0 0,1 1 0 0 0,0-1 0 0 0,-1 0 0 0 0,1 1 0 0 0,-1-1 0 0 0,1 0 0 0 0,-1 1-1 0 0,0-1 1 0 0,0 1 0 0 0,0-1 0 0 0,1 1 0 0 0,-1-1 0 0 0,-1 1 0 0 0,1-1 0 0 0,0 1 0 0 0,0-1 0 0 0,-1 1 0 0 0,0 1 0 0 0,0-1-9 0 0,-1 0 0 0 0,1 0 0 0 0,-1-1 0 0 0,0 1 0 0 0,0 0 0 0 0,0-1-1 0 0,0 0 1 0 0,0 1 0 0 0,0-1 0 0 0,0 0 0 0 0,0 0 0 0 0,0 0 0 0 0,0 0 0 0 0,-5 1 0 0 0,-10 2 18 0 0,-1-1-1 0 0,0-1 1 0 0,-24 1 0 0 0,32-2-36 0 0,-4 0-71 0 0,6 0-24 0 0,0 0 0 0 0,0 0 1 0 0,0-1-1 0 0,-1 0 0 0 0,1 0 0 0 0,0-1 1 0 0,0 0-1 0 0,0 0 0 0 0,0-1 0 0 0,0 0 0 0 0,0-1 1 0 0,-11-4-1 0 0,18 6-46 0 0,1 1 0 0 0,0 0 1 0 0,-1-1-1 0 0,1 1 0 0 0,0 0 0 0 0,0-1 0 0 0,-1 1 1 0 0,1 0-1 0 0,0-1 0 0 0,0 1 0 0 0,-1-1 1 0 0,1 1-1 0 0,0 0 0 0 0,0-1 0 0 0,0 1 0 0 0,0-1 1 0 0,0 1-1 0 0,0 0 0 0 0,0-1 0 0 0,0 1 0 0 0,-1-1 1 0 0,2 1-1 0 0,-1-1 0 0 0,0 1 0 0 0,0-1 1 0 0,0 1-1 0 0,0 0 0 0 0,0-1 0 0 0,0 1 0 0 0,0-1 1 0 0,0 1-1 0 0,1 0 0 0 0,-1-1 0 0 0,1 0 0 0 0,15-17-3627 0 0,24-9-2311 0 0,-20 16 4096 0 0,3 2 397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5.396"/>
    </inkml:context>
    <inkml:brush xml:id="br0">
      <inkml:brushProperty name="width" value="0.025" units="cm"/>
      <inkml:brushProperty name="height" value="0.025" units="cm"/>
      <inkml:brushProperty name="color" value="#E71224"/>
    </inkml:brush>
  </inkml:definitions>
  <inkml:trace contextRef="#ctx0" brushRef="#br0">49 3 372 0 0,'0'0'145'0'0,"0"0"1"0"0,0 0-1 0 0,0 0 1 0 0,0 0-1 0 0,0 0 0 0 0,0-1 1 0 0,-1 0 2907 0 0,1 1-2907 0 0,0 0-1 0 0,0 0 0 0 0,0 0 1 0 0,0-1-1 0 0,0 1 1 0 0,0 0-1 0 0,0 0 0 0 0,0 0 1 0 0,-1 0-1 0 0,1 0 1 0 0,0 0-1 0 0,0 0 0 0 0,0 0 1 0 0,0 0-1 0 0,-2 1 2909 0 0,2-1-2909 0 0,0 1 0 0 0,0-1 1 0 0,-10 10 3931 0 0,-5 10-2039 0 0,11-10-1817 0 0,0 0 0 0 0,1 0 0 0 0,0 1 0 0 0,1-1 0 0 0,0 1 0 0 0,1-1 0 0 0,0 1 0 0 0,1 20 0 0 0,4-27-528 0 0,3-12-947 0 0,4-19-4156 0 0,-11 14 2692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3.606"/>
    </inkml:context>
    <inkml:brush xml:id="br0">
      <inkml:brushProperty name="width" value="0.025" units="cm"/>
      <inkml:brushProperty name="height" value="0.025" units="cm"/>
      <inkml:brushProperty name="color" value="#004F8B"/>
    </inkml:brush>
  </inkml:definitions>
  <inkml:trace contextRef="#ctx0" brushRef="#br0">0 0 1080 0 0,'4'2'2480'0'0,"-3"-2"-2264"0"0,-1 1 0 0 0,1-1 1 0 0,0 0-1 0 0,-1 1 0 0 0,1-1 0 0 0,0 0 1 0 0,-1 1-1 0 0,1-1 0 0 0,0 1 0 0 0,-1 0 1 0 0,1-1-1 0 0,-1 1 0 0 0,1-1 0 0 0,-1 1 1 0 0,1 0-1 0 0,-1-1 0 0 0,0 1 0 0 0,1 0 1 0 0,-1-1-1 0 0,0 1 0 0 0,1 0 0 0 0,-1 0 1 0 0,0 0-1 0 0,0-1 0 0 0,0 1 0 0 0,0 0 1 0 0,0 0-1 0 0,1-1 0 0 0,-2 1 0 0 0,1 0 1 0 0,0 0-1 0 0,0 0 0 0 0,0 1 0 0 0,-1 9 1093 0 0,1-3-918 0 0,-1 1 1 0 0,1-1-1 0 0,0 0 1 0 0,1 1-1 0 0,0-1 1 0 0,0 1-1 0 0,1-1 0 0 0,0 0 1 0 0,0 0-1 0 0,1 0 1 0 0,8 15-1 0 0,-10-21-330 0 0,23 28-865 0 0,-12-27-2016 0 0,-7-23-2678 0 0,-3 0 875 0 0,-2 10 2637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3.977"/>
    </inkml:context>
    <inkml:brush xml:id="br0">
      <inkml:brushProperty name="width" value="0.025" units="cm"/>
      <inkml:brushProperty name="height" value="0.025" units="cm"/>
      <inkml:brushProperty name="color" value="#004F8B"/>
    </inkml:brush>
  </inkml:definitions>
  <inkml:trace contextRef="#ctx0" brushRef="#br0">186 16 964 0 0,'-10'-3'2392'0'0,"-30"-8"2129"0"0,39 11-4324 0 0,0 0 1 0 0,0-1-1 0 0,0 1 0 0 0,-1 0 0 0 0,1 0 0 0 0,0 0 0 0 0,0 0 0 0 0,-1 0 0 0 0,1 0 0 0 0,0 0 1 0 0,0 1-1 0 0,0-1 0 0 0,0 0 0 0 0,-1 1 0 0 0,1-1 0 0 0,0 1 0 0 0,0-1 0 0 0,0 1 1 0 0,0-1-1 0 0,0 1 0 0 0,0 0 0 0 0,0 0 0 0 0,0-1 0 0 0,0 1 0 0 0,0 0 0 0 0,1 0 0 0 0,-2 1 1 0 0,1 1 32 0 0,0 1 0 0 0,0-1 0 0 0,0 0 0 0 0,0 0 1 0 0,1 1-1 0 0,-1-1 0 0 0,1 0 0 0 0,0 1 1 0 0,0-1-1 0 0,0 1 0 0 0,1-1 0 0 0,0 4 1 0 0,-1-6-196 0 0,1 1 0 0 0,-1 0 0 0 0,1 0 1 0 0,0-1-1 0 0,0 1 0 0 0,0 0 0 0 0,0-1 1 0 0,0 1-1 0 0,0-1 0 0 0,0 1 1 0 0,0-1-1 0 0,1 1 0 0 0,-1-1 0 0 0,0 0 1 0 0,1 0-1 0 0,-1 0 0 0 0,1 1 0 0 0,0-1 1 0 0,-1-1-1 0 0,1 1 0 0 0,0 0 1 0 0,-1 0-1 0 0,1-1 0 0 0,0 1 0 0 0,0-1 1 0 0,0 1-1 0 0,0-1 0 0 0,0 0 0 0 0,-1 0 1 0 0,1 0-1 0 0,4 0 0 0 0,-4 0-33 0 0,0 0-1 0 0,0 0 0 0 0,0 0 1 0 0,0-1-1 0 0,0 1 0 0 0,1 0 1 0 0,-1-1-1 0 0,0 1 0 0 0,0-1 0 0 0,0 0 1 0 0,0 0-1 0 0,0 0 0 0 0,-1 0 1 0 0,1 0-1 0 0,0 0 0 0 0,0 0 1 0 0,-1-1-1 0 0,1 1 0 0 0,0-1 1 0 0,1-1-1 0 0,-3 1-1 0 0,1 1 0 0 0,-1-1 0 0 0,1 0 0 0 0,-1 1 0 0 0,0-1 0 0 0,1 0 1 0 0,-1 1-1 0 0,0-1 0 0 0,0 0 0 0 0,0 1 0 0 0,-1-1 0 0 0,1 0 0 0 0,0 0 0 0 0,0 1 0 0 0,-1-1 0 0 0,1 1 0 0 0,-1-1 0 0 0,0 0 0 0 0,1 1 1 0 0,-1-1-1 0 0,0 1 0 0 0,0-1 0 0 0,0 1 0 0 0,0 0 0 0 0,0-1 0 0 0,0 1 0 0 0,-1 0 0 0 0,1 0 0 0 0,-3-2 0 0 0,1 0-98 0 0,0 1 0 0 0,0 0 0 0 0,-1 0 0 0 0,1 0 0 0 0,-1 0-1 0 0,1 1 1 0 0,-1-1 0 0 0,0 1 0 0 0,1 0 0 0 0,-1 0 0 0 0,0 0 0 0 0,0 1 0 0 0,0-1-1 0 0,0 1 1 0 0,0 0 0 0 0,0 0 0 0 0,0 0 0 0 0,0 1 0 0 0,0-1 0 0 0,0 1-1 0 0,0 0 1 0 0,-4 2 0 0 0,2-2-843 0 0,0 1-1 0 0,0 0 0 0 0,0 0 0 0 0,1 1 1 0 0,-1 0-1 0 0,1 0 0 0 0,-1 0 1 0 0,1 1-1 0 0,0 0 0 0 0,0 0 1 0 0,1 0-1 0 0,-1 0 0 0 0,-5 8 1 0 0,4 1-895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4.394"/>
    </inkml:context>
    <inkml:brush xml:id="br0">
      <inkml:brushProperty name="width" value="0.025" units="cm"/>
      <inkml:brushProperty name="height" value="0.025" units="cm"/>
      <inkml:brushProperty name="color" value="#004F8B"/>
    </inkml:brush>
  </inkml:definitions>
  <inkml:trace contextRef="#ctx0" brushRef="#br0">62 27 488 0 0,'-2'-2'991'0'0,"1"0"0"0"0,-1 0 0 0 0,0 0 0 0 0,0 0 0 0 0,0 0 0 0 0,0 0-1 0 0,0 0 1 0 0,0 1 0 0 0,0-1 0 0 0,-1 1 0 0 0,1-1 0 0 0,-3 0 0 0 0,4 2-886 0 0,1-1 0 0 0,-1 1 1 0 0,0 0-1 0 0,1-1 0 0 0,-1 1 0 0 0,0 0 1 0 0,1 0-1 0 0,-1 0 0 0 0,0-1 0 0 0,1 1 1 0 0,-1 0-1 0 0,0 0 0 0 0,0 0 0 0 0,1 0 1 0 0,-1 0-1 0 0,0 0 0 0 0,1 1 0 0 0,-1-1 1 0 0,0 0-1 0 0,1 0 0 0 0,-1 0 0 0 0,0 1 1 0 0,1-1-1 0 0,-1 0 0 0 0,0 1 0 0 0,1-1 0 0 0,-1 0 1 0 0,1 1-1 0 0,-1-1 0 0 0,1 1 0 0 0,-1-1 1 0 0,1 1-1 0 0,-1-1 0 0 0,1 1 0 0 0,-1 0 1 0 0,1-1-1 0 0,0 1 0 0 0,-1-1 0 0 0,1 1 1 0 0,0 0-1 0 0,-1-1 0 0 0,1 1 0 0 0,0 0 1 0 0,0-1-1 0 0,0 1 0 0 0,0 1 0 0 0,-4 29 239 0 0,1 0-1 0 0,2 0 0 0 0,1 0 0 0 0,9 61 1 0 0,36 117 115 0 0,-19-101-980 0 0,-26-106 347 0 0,0-1 1 0 0,0 1 0 0 0,0-1 0 0 0,1 1-1 0 0,-1-1 1 0 0,0 1 0 0 0,1-1 0 0 0,-1 1-1 0 0,1-1 1 0 0,-1 0 0 0 0,1 1 0 0 0,0-1-1 0 0,-1 0 1 0 0,1 0 0 0 0,0 1 0 0 0,0-1-1 0 0,0 0 1 0 0,0 0 0 0 0,0 0 0 0 0,0 0 0 0 0,0 0-1 0 0,1 0 1 0 0,0 1 0 0 0,0-3-621 0 0,1 1-1 0 0,-1-1 1 0 0,0 0 0 0 0,0 1 0 0 0,0-1 0 0 0,0 0 0 0 0,0 0-1 0 0,0-1 1 0 0,0 1 0 0 0,0 0 0 0 0,-1-1 0 0 0,4-2 0 0 0,-5 4 721 0 0,9-7-2151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4.814"/>
    </inkml:context>
    <inkml:brush xml:id="br0">
      <inkml:brushProperty name="width" value="0.025" units="cm"/>
      <inkml:brushProperty name="height" value="0.025" units="cm"/>
      <inkml:brushProperty name="color" value="#004F8B"/>
    </inkml:brush>
  </inkml:definitions>
  <inkml:trace contextRef="#ctx0" brushRef="#br0">57 30 6137 0 0,'0'-1'289'0'0,"0"1"0"0"0,0-1-1 0 0,0 0 1 0 0,0 1 0 0 0,0-1 0 0 0,0 0 0 0 0,0 0 0 0 0,-1 1 0 0 0,1-1 0 0 0,0 0 0 0 0,0 1 0 0 0,-1-1 0 0 0,1 0 0 0 0,0 1 0 0 0,-1-1 0 0 0,1 1 0 0 0,-1-1 0 0 0,1 1 0 0 0,0-1 0 0 0,-1 1 0 0 0,1-1 0 0 0,-1 1 0 0 0,0-1 0 0 0,1 1 0 0 0,-1-1 0 0 0,-18 1 2574 0 0,17 1-2806 0 0,1 0 1 0 0,-1-1 0 0 0,0 1-1 0 0,0 0 1 0 0,1 0 0 0 0,-1 0-1 0 0,1 1 1 0 0,-1-1 0 0 0,1 0 0 0 0,0 0-1 0 0,-1 1 1 0 0,1-1 0 0 0,0 1-1 0 0,0-1 1 0 0,0 1 0 0 0,0 0-1 0 0,0-1 1 0 0,0 1 0 0 0,0 0 0 0 0,1 0-1 0 0,-1-1 1 0 0,0 4 0 0 0,1 0-40 0 0,0 0 0 0 0,0 0 0 0 0,0 0 0 0 0,1 0 0 0 0,0 0 1 0 0,0 0-1 0 0,0-1 0 0 0,1 1 0 0 0,0 0 0 0 0,-1-1 0 0 0,2 1 1 0 0,-1-1-1 0 0,0 1 0 0 0,1-1 0 0 0,0 0 0 0 0,0 0 0 0 0,0 0 1 0 0,1-1-1 0 0,-1 1 0 0 0,1-1 0 0 0,0 0 0 0 0,6 5 0 0 0,-3-3-16 0 0,0-1 0 0 0,0 0-1 0 0,1 0 1 0 0,-1-1 0 0 0,1 0-1 0 0,0 0 1 0 0,-1-1 0 0 0,1 0 0 0 0,0-1-1 0 0,0 1 1 0 0,1-1 0 0 0,-1-1-1 0 0,14 0 1 0 0,30-11-7 0 0,-50 10 6 0 0,0 0 1 0 0,1 0 0 0 0,-1 0 0 0 0,0 0-1 0 0,0 0 1 0 0,0-1 0 0 0,0 1 0 0 0,0 0-1 0 0,0-1 1 0 0,0 0 0 0 0,-1 1 0 0 0,1-1-1 0 0,0 0 1 0 0,-1 0 0 0 0,0 0 0 0 0,1 0-1 0 0,-1 0 1 0 0,0 0 0 0 0,0 0 0 0 0,0-1-1 0 0,0 1 1 0 0,0 0 0 0 0,0-5 0 0 0,0 2 17 0 0,-1 1 1 0 0,1-1-1 0 0,-1 0 1 0 0,0 0-1 0 0,-1 1 1 0 0,1-1-1 0 0,-1 0 1 0 0,0 1-1 0 0,0-1 1 0 0,0 0-1 0 0,-1 1 1 0 0,1-1-1 0 0,-1 1 1 0 0,0 0-1 0 0,-1 0 1 0 0,1 0-1 0 0,-1 0 1 0 0,1 0-1 0 0,-1 0 1 0 0,-1 0-1 0 0,1 1 1 0 0,0 0-1 0 0,-1 0 1 0 0,1 0-1 0 0,-1 0 1 0 0,0 0-1 0 0,0 1 1 0 0,0-1-1 0 0,-1 1 1 0 0,1 0-1 0 0,-8-2 1 0 0,5 2-9 0 0,0 1 0 0 0,-1 0 0 0 0,1 0 1 0 0,0 0-1 0 0,0 1 0 0 0,0 0 0 0 0,0 1 1 0 0,-11 1-1 0 0,15-2-127 0 0,0 1 0 0 0,0 0 1 0 0,1-1-1 0 0,-1 1 0 0 0,1 0 0 0 0,-1 0 1 0 0,1 0-1 0 0,-1 1 0 0 0,1-1 0 0 0,0 1 1 0 0,0-1-1 0 0,-1 1 0 0 0,1 0 0 0 0,0-1 1 0 0,0 1-1 0 0,1 0 0 0 0,-1 1 0 0 0,0-1 1 0 0,1 0-1 0 0,-1 0 0 0 0,1 1 0 0 0,0-1 1 0 0,-2 5-1 0 0,3-7-74 0 0,0 1-1 0 0,0 0 1 0 0,0-1 0 0 0,0 1 0 0 0,0-1-1 0 0,0 1 1 0 0,0-1 0 0 0,0 1 0 0 0,0 0 0 0 0,0-1-1 0 0,1 1 1 0 0,-1-1 0 0 0,0 1 0 0 0,0-1-1 0 0,1 1 1 0 0,-1-1 0 0 0,0 1 0 0 0,1-1-1 0 0,-1 1 1 0 0,0-1 0 0 0,1 0 0 0 0,-1 1 0 0 0,1-1-1 0 0,-1 1 1 0 0,1-1 0 0 0,-1 0 0 0 0,1 0-1 0 0,-1 1 1 0 0,1-1 0 0 0,-1 0 0 0 0,1 0-1 0 0,-1 1 1 0 0,1-1 0 0 0,-1 0 0 0 0,1 0 0 0 0,-1 0-1 0 0,1 0 1 0 0,0 0 0 0 0,-1 0 0 0 0,2 0-1 0 0,27 1-4879 0 0,-24-1 4201 0 0,13 0-1017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5.404"/>
    </inkml:context>
    <inkml:brush xml:id="br0">
      <inkml:brushProperty name="width" value="0.025" units="cm"/>
      <inkml:brushProperty name="height" value="0.025" units="cm"/>
      <inkml:brushProperty name="color" value="#004F8B"/>
    </inkml:brush>
  </inkml:definitions>
  <inkml:trace contextRef="#ctx0" brushRef="#br0">3 27 1208 0 0,'-2'-27'9425'0'0,"2"30"-4763"0"0,3 11-4488 0 0,37 144 983 0 0,67 168-1 0 0,-103-318-1106 0 0,7 20-219 0 0,-7-29-2 0 0,-2-19 50 0 0,-1 7 90 0 0,0 0 1 0 0,1 1-1 0 0,5-21 1 0 0,-6 29 35 0 0,-1 0 1 0 0,1 1-1 0 0,1-1 1 0 0,-1 0 0 0 0,1 0-1 0 0,-1 1 1 0 0,1-1-1 0 0,0 1 1 0 0,0 0 0 0 0,1 0-1 0 0,-1-1 1 0 0,1 1-1 0 0,-1 1 1 0 0,1-1 0 0 0,5-4-1 0 0,-7 7 6 0 0,1 0 0 0 0,-1 0 0 0 0,0 0 0 0 0,0 0-1 0 0,0 0 1 0 0,0 0 0 0 0,0 0 0 0 0,0 1 0 0 0,0-1-1 0 0,0 0 1 0 0,0 1 0 0 0,0-1 0 0 0,0 1 0 0 0,0-1-1 0 0,0 1 1 0 0,0-1 0 0 0,-1 1 0 0 0,1 0 0 0 0,0-1 0 0 0,0 1-1 0 0,-1 0 1 0 0,1 0 0 0 0,0-1 0 0 0,-1 1 0 0 0,1 0-1 0 0,0 0 1 0 0,-1 0 0 0 0,1 0 0 0 0,-1 0 0 0 0,0 0-1 0 0,1 0 1 0 0,-1 0 0 0 0,0 1 0 0 0,16 41 158 0 0,-15-38-144 0 0,8 25 31 0 0,-5-14-85 0 0,0 1 0 0 0,2-1 0 0 0,0 0 0 0 0,15 27 0 0 0,-21-42-81 0 0,0-1 0 0 0,1 1 0 0 0,-1-1 0 0 0,0 1 1 0 0,1 0-1 0 0,-1-1 0 0 0,1 1 0 0 0,-1-1 0 0 0,1 1 0 0 0,-1-1 0 0 0,1 1 0 0 0,-1-1 0 0 0,1 1 1 0 0,-1-1-1 0 0,1 0 0 0 0,0 1 0 0 0,-1-1 0 0 0,1 0 0 0 0,0 1 0 0 0,-1-1 0 0 0,1 0 0 0 0,0 0 1 0 0,-1 0-1 0 0,1 0 0 0 0,0 1 0 0 0,-1-1 0 0 0,1 0 0 0 0,0 0 0 0 0,-1 0 0 0 0,2-1 0 0 0,16-13-7120 0 0,-13 8 5148 0 0,10-6-1770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5.797"/>
    </inkml:context>
    <inkml:brush xml:id="br0">
      <inkml:brushProperty name="width" value="0.025" units="cm"/>
      <inkml:brushProperty name="height" value="0.025" units="cm"/>
      <inkml:brushProperty name="color" value="#004F8B"/>
    </inkml:brush>
  </inkml:definitions>
  <inkml:trace contextRef="#ctx0" brushRef="#br0">9 1 504 0 0,'-5'0'12312'0'0,"5"0"-12133"0"0,-3 15 3215 0 0,3 21-2891 0 0,2-30-601 0 0,0 0 1 0 0,1 0 0 0 0,-1 0 0 0 0,1-1-1 0 0,0 1 1 0 0,1-1 0 0 0,-1 0 0 0 0,1 0-1 0 0,0 0 1 0 0,0 0 0 0 0,1-1 0 0 0,0 1-1 0 0,-1-1 1 0 0,7 4 0 0 0,-14-34-10319 0 0,-1 17 8127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6.139"/>
    </inkml:context>
    <inkml:brush xml:id="br0">
      <inkml:brushProperty name="width" value="0.025" units="cm"/>
      <inkml:brushProperty name="height" value="0.025" units="cm"/>
      <inkml:brushProperty name="color" value="#004F8B"/>
    </inkml:brush>
  </inkml:definitions>
  <inkml:trace contextRef="#ctx0" brushRef="#br0">26 7 1944 0 0,'0'0'281'0'0,"0"-1"1"0"0,-1 1-1 0 0,1-1 0 0 0,-1 1 0 0 0,1-1 1 0 0,0 1-1 0 0,-1-1 0 0 0,1 1 0 0 0,-1 0 1 0 0,1-1-1 0 0,-1 1 0 0 0,0 0 1 0 0,1 0-1 0 0,-1-1 0 0 0,1 1 0 0 0,-1 0 1 0 0,1 0-1 0 0,-1 0 0 0 0,0 0 0 0 0,1 0 1 0 0,-1 0-1 0 0,0 0 0 0 0,1 0 0 0 0,-1 0 1 0 0,1 0-1 0 0,-1 0 0 0 0,0 0 0 0 0,1 0 1 0 0,-1 0-1 0 0,1 0 0 0 0,-1 1 0 0 0,0-1 1 0 0,0 1-1 0 0,5 8 4274 0 0,7-1-5440 0 0,-5-4 938 0 0,1-1 1 0 0,0 1-1 0 0,0-2 0 0 0,0 1 1 0 0,0-1-1 0 0,0 0 1 0 0,1 0-1 0 0,11 0 0 0 0,-19-2-52 0 0,0 0 0 0 0,0 0 0 0 0,0 0 0 0 0,-1-1 0 0 0,1 1-1 0 0,0 0 1 0 0,0 0 0 0 0,0 0 0 0 0,0-1 0 0 0,-1 1-1 0 0,1 0 1 0 0,0 0 0 0 0,0-1 0 0 0,0 1 0 0 0,0 0 0 0 0,0 0-1 0 0,0-1 1 0 0,0 1 0 0 0,0 0 0 0 0,0 0 0 0 0,0-1-1 0 0,0 1 1 0 0,0 0 0 0 0,0 0 0 0 0,0-1 0 0 0,0 1 0 0 0,0 0-1 0 0,0 0 1 0 0,0-1 0 0 0,0 1 0 0 0,0 0 0 0 0,0 0 0 0 0,0-1-1 0 0,0 1 1 0 0,1 0 0 0 0,-1 0 0 0 0,0-1 0 0 0,0 1-1 0 0,0 0 1 0 0,0 0 0 0 0,1 0 0 0 0,-1-1 0 0 0,0 1 0 0 0,0 0-1 0 0,0 0 1 0 0,1 0 0 0 0,-1 0 0 0 0,0 0 0 0 0,0 0-1 0 0,1-1 1 0 0,-1 1 0 0 0,0 0 0 0 0,0 0 0 0 0,1 0 0 0 0,-1 0-1 0 0,0 0 1 0 0,0 0 0 0 0,1 0 0 0 0,-1 0 0 0 0,0 0-1 0 0,0 0 1 0 0,1 0 0 0 0,-1 0 0 0 0,0 0 0 0 0,0 0 0 0 0,1 0-1 0 0,-1 1 1 0 0,-18-14-76 0 0,15 13-16 0 0,-1 0 0 0 0,1 0-1 0 0,-1 0 1 0 0,0 1 0 0 0,1-1-1 0 0,0 1 1 0 0,-1 0 0 0 0,1 0 0 0 0,-1 1-1 0 0,1-1 1 0 0,0 1 0 0 0,0-1-1 0 0,0 1 1 0 0,0 0 0 0 0,0 0 0 0 0,0 0-1 0 0,0 1 1 0 0,1-1 0 0 0,-1 1-1 0 0,-2 3 1 0 0,3-4-191 0 0,0 1 0 0 0,1-1 1 0 0,-1 0-1 0 0,1 1 0 0 0,0-1 0 0 0,0 1 0 0 0,0 0 0 0 0,0-1 0 0 0,0 1 1 0 0,0 0-1 0 0,0 4 0 0 0,1-5-115 0 0,0 0-1 0 0,0 0 1 0 0,0 0 0 0 0,0 0-1 0 0,1 0 1 0 0,-1 0 0 0 0,1 0-1 0 0,-1 0 1 0 0,1 0 0 0 0,0 0-1 0 0,0-1 1 0 0,-1 1 0 0 0,1 0-1 0 0,1 0 1 0 0,-1-1 0 0 0,0 1-1 0 0,0-1 1 0 0,2 2 0 0 0,8 8-1293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6.524"/>
    </inkml:context>
    <inkml:brush xml:id="br0">
      <inkml:brushProperty name="width" value="0.025" units="cm"/>
      <inkml:brushProperty name="height" value="0.025" units="cm"/>
      <inkml:brushProperty name="color" value="#004F8B"/>
    </inkml:brush>
  </inkml:definitions>
  <inkml:trace contextRef="#ctx0" brushRef="#br0">176 53 400 0 0,'0'-2'556'0'0,"0"0"0"0"0,-1 0 0 0 0,1 0 0 0 0,0 1 1 0 0,-1-1-1 0 0,1 0 0 0 0,-1 1 0 0 0,1-1 0 0 0,-1 0 0 0 0,0 1 0 0 0,0-1 0 0 0,0 1 0 0 0,0-1 1 0 0,0 1-1 0 0,0-1 0 0 0,0 1 0 0 0,-1 0 0 0 0,1-1 0 0 0,-3-1 0 0 0,1 1-86 0 0,-1 0-1 0 0,1 0 0 0 0,-1 0 1 0 0,0 0-1 0 0,1 1 1 0 0,-1 0-1 0 0,0-1 0 0 0,-8 0 1 0 0,8 1-369 0 0,0 0 0 0 0,-1 1 0 0 0,1 0 0 0 0,-1-1 0 0 0,1 1 0 0 0,0 1 0 0 0,-1-1 0 0 0,1 1 1 0 0,-1 0-1 0 0,1 0 0 0 0,0 0 0 0 0,0 0 0 0 0,0 1 0 0 0,0-1 0 0 0,0 1 0 0 0,0 0 0 0 0,-7 5 0 0 0,7-2-83 0 0,0 1 0 0 0,1-1 0 0 0,0 0-1 0 0,-1 1 1 0 0,2 0 0 0 0,-1 0 0 0 0,1 0-1 0 0,0 0 1 0 0,0 0 0 0 0,0 0 0 0 0,1 1 0 0 0,0-1-1 0 0,1 0 1 0 0,-1 1 0 0 0,1-1 0 0 0,0 1 0 0 0,1-1-1 0 0,0 0 1 0 0,0 1 0 0 0,0-1 0 0 0,0 0-1 0 0,1 0 1 0 0,0 1 0 0 0,1-2 0 0 0,-1 1 0 0 0,1 0-1 0 0,0 0 1 0 0,1-1 0 0 0,-1 1 0 0 0,1-1-1 0 0,0 0 1 0 0,5 5 0 0 0,-1-4-28 0 0,0-1 0 0 0,1 0 0 0 0,-1 0 0 0 0,1-1 0 0 0,0 0 0 0 0,0 0 0 0 0,0-1 1 0 0,1 0-1 0 0,16 2 0 0 0,-18-3-416 0 0,0-1 1 0 0,0 0-1 0 0,0-1 1 0 0,0 0-1 0 0,0 0 1 0 0,0-1-1 0 0,0 0 1 0 0,0 0-1 0 0,0-1 0 0 0,0 0 1 0 0,0 0-1 0 0,-1-1 1 0 0,15-6-1 0 0,29-33-8584 0 0,-39 33 7140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6.885"/>
    </inkml:context>
    <inkml:brush xml:id="br0">
      <inkml:brushProperty name="width" value="0.025" units="cm"/>
      <inkml:brushProperty name="height" value="0.025" units="cm"/>
      <inkml:brushProperty name="color" value="#004F8B"/>
    </inkml:brush>
  </inkml:definitions>
  <inkml:trace contextRef="#ctx0" brushRef="#br0">27 1 1072 0 0,'-2'0'649'0'0,"1"1"0"0"0,-1 0-1 0 0,1 0 1 0 0,-1 0 0 0 0,1 0-1 0 0,-1 0 1 0 0,1 0 0 0 0,0 1 0 0 0,-1-1-1 0 0,1 0 1 0 0,0 1 0 0 0,0-1-1 0 0,0 1 1 0 0,0-1 0 0 0,0 1 0 0 0,0-1-1 0 0,1 1 1 0 0,-1 0 0 0 0,0 3-1 0 0,0-2-305 0 0,0 1-1 0 0,1 0 0 0 0,0 0 1 0 0,0 0-1 0 0,0 0 0 0 0,1 0 0 0 0,-1-1 1 0 0,2 7-1 0 0,1 1-328 0 0,1 0 0 0 0,0 0 0 0 0,11 20 1 0 0,6-4 664 0 0,-21-26-824 0 0,0-1-1 0 0,1 1 1 0 0,-1-1-1 0 0,0 0 1 0 0,1 1-1 0 0,-1-1 0 0 0,1 0 1 0 0,-1 0-1 0 0,0 1 1 0 0,1-1-1 0 0,-1 0 1 0 0,1 0-1 0 0,-1 0 1 0 0,1 1-1 0 0,-1-1 1 0 0,1 0-1 0 0,-1 0 0 0 0,1 0 1 0 0,-1 0-1 0 0,1 0 1 0 0,-1 0-1 0 0,1 0 1 0 0,-1 0-1 0 0,1 0 1 0 0,-1 0-1 0 0,1 0 1 0 0,0-1-1 0 0,-1 0-282 0 0,1 0-1 0 0,-1-1 1 0 0,1 1-1 0 0,-1 0 1 0 0,0-1-1 0 0,0 1 1 0 0,1 0-1 0 0,-1-1 1 0 0,0 1-1 0 0,0-1 1 0 0,0 1-1 0 0,-1-1 1 0 0,1 1 0 0 0,0 0-1 0 0,-1-1 1 0 0,1 1-1 0 0,0 0 1 0 0,-1-1-1 0 0,0 1 1 0 0,1 0-1 0 0,-1 0 1 0 0,0-1-1 0 0,1 1 1 0 0,-1 0-1 0 0,0 0 1 0 0,-2-2 0 0 0,-4-8-1352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7.271"/>
    </inkml:context>
    <inkml:brush xml:id="br0">
      <inkml:brushProperty name="width" value="0.025" units="cm"/>
      <inkml:brushProperty name="height" value="0.025" units="cm"/>
      <inkml:brushProperty name="color" value="#004F8B"/>
    </inkml:brush>
  </inkml:definitions>
  <inkml:trace contextRef="#ctx0" brushRef="#br0">24 27 360 0 0,'-24'3'7859'0'0,"36"6"-3657"0"0,42 5-2780 0 0,-10-14-859 0 0,-43 0-519 0 0,1 0 0 0 0,-1-1 1 0 0,1 1-1 0 0,-1 0 0 0 0,1 0 0 0 0,-1-1 1 0 0,1 1-1 0 0,-1-1 0 0 0,1 1 0 0 0,-1-1 0 0 0,1 0 1 0 0,-1 0-1 0 0,0 0 0 0 0,1 1 0 0 0,-1-1 0 0 0,0 0 1 0 0,0-1-1 0 0,0 1 0 0 0,1 0 0 0 0,-1 0 1 0 0,0 0-1 0 0,-1-1 0 0 0,1 1 0 0 0,1-3 0 0 0,-2 3-18 0 0,0-1 0 0 0,0 1 0 0 0,-1-1 0 0 0,1 1 0 0 0,-1-1 0 0 0,1 1 0 0 0,-1 0-1 0 0,0-1 1 0 0,1 1 0 0 0,-1 0 0 0 0,0-1 0 0 0,0 1 0 0 0,0 0 0 0 0,0 0 0 0 0,0 0-1 0 0,0 0 1 0 0,0 0 0 0 0,0 0 0 0 0,-1 0 0 0 0,1 0 0 0 0,0 1 0 0 0,0-1-1 0 0,-1 0 1 0 0,1 1 0 0 0,-1-1 0 0 0,1 1 0 0 0,0-1 0 0 0,-1 1 0 0 0,1 0 0 0 0,-1-1-1 0 0,1 1 1 0 0,-1 0 0 0 0,1 0 0 0 0,-1 0 0 0 0,1 0 0 0 0,-1 1 0 0 0,1-1 0 0 0,-1 0-1 0 0,1 1 1 0 0,-3 0 0 0 0,0 0-220 0 0,1 0-1 0 0,-1 1 1 0 0,0-1 0 0 0,0 1-1 0 0,1 0 1 0 0,-1 0-1 0 0,1 1 1 0 0,0-1 0 0 0,-1 1-1 0 0,1-1 1 0 0,0 1-1 0 0,-4 5 1 0 0,6-6-204 0 0,0 0 0 0 0,-1 0 0 0 0,1 0-1 0 0,0 0 1 0 0,1 0 0 0 0,-1 1 0 0 0,0-1 0 0 0,1 0-1 0 0,-1 0 1 0 0,1 1 0 0 0,-1-1 0 0 0,1 0 0 0 0,0 0-1 0 0,0 1 1 0 0,0-1 0 0 0,1 0 0 0 0,-1 1 0 0 0,0-1-1 0 0,1 0 1 0 0,-1 0 0 0 0,1 0 0 0 0,0 1 0 0 0,0-1-1 0 0,0 0 1 0 0,0 0 0 0 0,0 0 0 0 0,2 2 0 0 0,7 11-1738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1.795"/>
    </inkml:context>
    <inkml:brush xml:id="br0">
      <inkml:brushProperty name="width" value="0.025" units="cm"/>
      <inkml:brushProperty name="height" value="0.025" units="cm"/>
      <inkml:brushProperty name="color" value="#E71224"/>
    </inkml:brush>
  </inkml:definitions>
  <inkml:trace contextRef="#ctx0" brushRef="#br0">21 6 112 0 0,'-4'-1'7506'0'0,"-7"-4"279"0"0,10 5-7734 0 0,1 1 0 0 0,0-1 0 0 0,-1 0 1 0 0,1 0-1 0 0,0 0 0 0 0,0 0 0 0 0,-1 1 0 0 0,1-1 0 0 0,0 0 0 0 0,-1 0 0 0 0,1 1 0 0 0,0-1 0 0 0,0 0 0 0 0,-1 0 0 0 0,1 1 0 0 0,0-1 0 0 0,0 0 0 0 0,0 1 0 0 0,0-1 0 0 0,0 0 0 0 0,-1 1 0 0 0,1-1 0 0 0,0 0 0 0 0,0 1 0 0 0,0-1 1 0 0,0 1-1 0 0,0-1 0 0 0,0 0 0 0 0,0 1 0 0 0,0-1 0 0 0,0 0 0 0 0,0 1 0 0 0,0-1 0 0 0,0 0 0 0 0,0 1 0 0 0,1-1 0 0 0,-1 0 0 0 0,0 1 0 0 0,0-1 0 0 0,0 1 0 0 0,46 368 1175 0 0,-39-339-2862 0 0,-7-29 1550 0 0,1-1 0 0 0,-1 1 0 0 0,0-1 0 0 0,0 1 0 0 0,1-1-1 0 0,-1 1 1 0 0,0-1 0 0 0,1 1 0 0 0,-1-1 0 0 0,0 1 0 0 0,1-1 0 0 0,-1 0-1 0 0,1 1 1 0 0,-1-1 0 0 0,1 0 0 0 0,-1 1 0 0 0,1-1 0 0 0,-1 0 0 0 0,1 1-1 0 0,-1-1 1 0 0,1 0 0 0 0,-1 0 0 0 0,1 0 0 0 0,0 0 0 0 0,-1 1 0 0 0,1-1 0 0 0,-1 0-1 0 0,1 0 1 0 0,-1 0 0 0 0,1 0 0 0 0,0 0 0 0 0,-1-1 0 0 0,1 1 0 0 0,-1 0-1 0 0,1 0 1 0 0,-1 0 0 0 0,1 0 0 0 0,0-1 0 0 0,-1 1 0 0 0,1 0 0 0 0,-1-2-319 0 0,0 1-1 0 0,0 0 1 0 0,0 0 0 0 0,0 0 0 0 0,0 0 0 0 0,0 0 0 0 0,0 0 0 0 0,-1 0 0 0 0,1 0 0 0 0,0-1 0 0 0,-1 1 0 0 0,1 0 0 0 0,-1 0 0 0 0,1 0 0 0 0,-1 0 0 0 0,1 1 0 0 0,-1-1 0 0 0,0 0 0 0 0,0 0 0 0 0,1 0 0 0 0,-1 0-1 0 0,0 1 1 0 0,0-1 0 0 0,-2-1 0 0 0,-6-3-1639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5.723"/>
    </inkml:context>
    <inkml:brush xml:id="br0">
      <inkml:brushProperty name="width" value="0.025" units="cm"/>
      <inkml:brushProperty name="height" value="0.025" units="cm"/>
      <inkml:brushProperty name="color" value="#E71224"/>
    </inkml:brush>
  </inkml:definitions>
  <inkml:trace contextRef="#ctx0" brushRef="#br0">32 56 704 0 0,'-7'-1'11974'0'0,"29"7"-9233"0"0,-18-6-2525 0 0,59-5 816 0 0,-60 5-1006 0 0,-1 0 0 0 0,0 0-1 0 0,1-1 1 0 0,-1 1 0 0 0,0-1 0 0 0,1 0 0 0 0,-1 0 0 0 0,0 0 0 0 0,0 0 0 0 0,0 0 0 0 0,0 0 0 0 0,0 0 0 0 0,0-1 0 0 0,0 1 0 0 0,0-1-1 0 0,0 1 1 0 0,-1-1 0 0 0,1 0 0 0 0,0 0 0 0 0,-1 0 0 0 0,0 0 0 0 0,3-4 0 0 0,-4 5-18 0 0,0 0 1 0 0,-1 0-1 0 0,1 0 0 0 0,0 0 1 0 0,0 0-1 0 0,-1 0 1 0 0,1 0-1 0 0,0 0 0 0 0,-1 0 1 0 0,1 0-1 0 0,-1 0 1 0 0,0 0-1 0 0,1 0 0 0 0,-1 0 1 0 0,0 0-1 0 0,1 0 0 0 0,-1 0 1 0 0,0 1-1 0 0,0-1 1 0 0,0 0-1 0 0,0 1 0 0 0,0-1 1 0 0,0 0-1 0 0,0 1 1 0 0,0-1-1 0 0,0 1 0 0 0,0 0 1 0 0,0-1-1 0 0,0 1 0 0 0,0 0 1 0 0,0 0-1 0 0,0 0 1 0 0,0-1-1 0 0,0 1 0 0 0,0 0 1 0 0,-1 0-1 0 0,-1 1 1 0 0,-44-1-175 0 0,41 2-228 0 0,1 0 0 0 0,0 0 0 0 0,0 0-1 0 0,0 0 1 0 0,0 1 0 0 0,-7 4 0 0 0,9-4-402 0 0,0-1-1 0 0,0 1 0 0 0,0 0 1 0 0,0 0-1 0 0,0 0 0 0 0,0 1 1 0 0,1-1-1 0 0,0 0 1 0 0,0 1-1 0 0,0 0 0 0 0,0-1 1 0 0,0 1-1 0 0,1 0 0 0 0,-3 8 1 0 0,2 5-1216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7.859"/>
    </inkml:context>
    <inkml:brush xml:id="br0">
      <inkml:brushProperty name="width" value="0.025" units="cm"/>
      <inkml:brushProperty name="height" value="0.025" units="cm"/>
      <inkml:brushProperty name="color" value="#004F8B"/>
    </inkml:brush>
  </inkml:definitions>
  <inkml:trace contextRef="#ctx0" brushRef="#br0">1 93 8509 0 0,'7'57'8611'0'0,"-5"-47"-8454"0"0,0 0 0 0 0,1 0-1 0 0,1 0 1 0 0,-1 0 0 0 0,2-1-1 0 0,7 16 1 0 0,-15-33-203 0 0,0 0 0 0 0,0 0-1 0 0,1 0 1 0 0,0-1 0 0 0,1 1 0 0 0,0 0 0 0 0,-1-15-1 0 0,1-73-70 0 0,1 93 119 0 0,0 0 0 0 0,0 0 0 0 0,1 0 0 0 0,-1 0 0 0 0,1 0 0 0 0,0 0 0 0 0,0 0 0 0 0,0 0 0 0 0,0 0 0 0 0,0 1 0 0 0,0-1 0 0 0,1 0 0 0 0,-1 1 0 0 0,1 0 0 0 0,0-1 0 0 0,0 1-1 0 0,0 0 1 0 0,3-3 0 0 0,-4 4 2 0 0,0 1-1 0 0,-1-1 0 0 0,1 1 1 0 0,0 0-1 0 0,0 0 1 0 0,0-1-1 0 0,0 1 0 0 0,-1 0 1 0 0,1 0-1 0 0,0 0 0 0 0,0 0 1 0 0,0 0-1 0 0,0 0 0 0 0,0 0 1 0 0,0 0-1 0 0,-1 0 0 0 0,1 0 1 0 0,0 0-1 0 0,0 0 0 0 0,0 1 1 0 0,0-1-1 0 0,1 1 1 0 0,0 1 2 0 0,0-1 1 0 0,0 1 0 0 0,0-1 0 0 0,0 1-1 0 0,-1 0 1 0 0,1 0 0 0 0,-1 0 0 0 0,1 0-1 0 0,-1 0 1 0 0,0 0 0 0 0,2 4 0 0 0,10 19 15 0 0,-2 0 1 0 0,-2 1 0 0 0,0-1-1 0 0,9 50 1 0 0,-20-46-89 0 0,-1-24 8 0 0,0-15 5 0 0,3 1 51 0 0,1 0-1 0 0,1-1 0 0 0,-1 1 1 0 0,1 0-1 0 0,1 1 1 0 0,0-1-1 0 0,0 0 0 0 0,1 1 1 0 0,0-1-1 0 0,1 1 0 0 0,-1 0 1 0 0,2 1-1 0 0,-1-1 1 0 0,1 1-1 0 0,0 0 0 0 0,12-11 1 0 0,-17 18 6 0 0,-1 0 0 0 0,1-1 0 0 0,-1 1 0 0 0,1 0 0 0 0,0-1 0 0 0,-1 1 0 0 0,1 0 0 0 0,0 0 0 0 0,-1 0 0 0 0,1-1 0 0 0,0 1 0 0 0,0 0 0 0 0,-1 0-1 0 0,1 0 1 0 0,0 0 0 0 0,-1 0 0 0 0,1 0 0 0 0,0 1 0 0 0,0-1 0 0 0,-1 0 0 0 0,1 0 0 0 0,0 0 0 0 0,-1 1 0 0 0,1-1 0 0 0,0 0 0 0 0,-1 1 0 0 0,1-1 0 0 0,-1 0 0 0 0,1 1 0 0 0,-1-1 0 0 0,1 1 0 0 0,-1-1 0 0 0,1 1 0 0 0,-1-1 0 0 0,1 1 0 0 0,-1-1 0 0 0,1 1 0 0 0,-1 0 0 0 0,0-1 0 0 0,1 1 0 0 0,-1 0 0 0 0,0-1 0 0 0,0 1 0 0 0,1 0 0 0 0,-1-1 0 0 0,0 1 0 0 0,0 0 0 0 0,0 0 0 0 0,0 0 0 0 0,10 51 108 0 0,-7-32-97 0 0,1-6-60 0 0,-2-1-33 0 0,1 0-1 0 0,1-1 1 0 0,0 1-1 0 0,1-1 1 0 0,0 0-1 0 0,0 0 0 0 0,2 0 1 0 0,7 11-1 0 0,-13-22-68 0 0,0 0 0 0 0,-1-1 0 0 0,1 1-1 0 0,0 0 1 0 0,0 0 0 0 0,1 0-1 0 0,-1 0 1 0 0,0-1 0 0 0,0 1 0 0 0,0-1-1 0 0,0 1 1 0 0,1-1 0 0 0,-1 1 0 0 0,0-1-1 0 0,0 1 1 0 0,3-1 0 0 0,-1 0-603 0 0,0 0 0 0 0,0-1 0 0 0,-1 0 0 0 0,1 1-1 0 0,0-1 1 0 0,0 0 0 0 0,-1 0 0 0 0,1 0 0 0 0,0-1 0 0 0,2-1 0 0 0,8-3-1929 0 0,11-5-872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48.321"/>
    </inkml:context>
    <inkml:brush xml:id="br0">
      <inkml:brushProperty name="width" value="0.025" units="cm"/>
      <inkml:brushProperty name="height" value="0.025" units="cm"/>
      <inkml:brushProperty name="color" value="#004F8B"/>
    </inkml:brush>
  </inkml:definitions>
  <inkml:trace contextRef="#ctx0" brushRef="#br0">103 53 60 0 0,'-1'-2'542'0'0,"0"0"-1"0"0,0 0 1 0 0,0 1 0 0 0,0-1 0 0 0,-1 0-1 0 0,1 1 1 0 0,-1-1 0 0 0,1 1 0 0 0,-1 0-1 0 0,0-1 1 0 0,0 1 0 0 0,1 0-1 0 0,-1 0 1 0 0,0 0 0 0 0,0 0 0 0 0,0 0-1 0 0,0 1 1 0 0,0-1 0 0 0,0 1 0 0 0,0-1-1 0 0,0 1 1 0 0,-3-1 0 0 0,2 2-281 0 0,1 0-1 0 0,0-1 1 0 0,0 1 0 0 0,0 0 0 0 0,1 0 0 0 0,-1 0-1 0 0,0 0 1 0 0,0 1 0 0 0,0-1 0 0 0,1 0 0 0 0,-1 1-1 0 0,1-1 1 0 0,-1 1 0 0 0,1 0 0 0 0,0-1 0 0 0,-1 1-1 0 0,1 0 1 0 0,-1 2 0 0 0,-3 5-159 0 0,1 0 0 0 0,0 0 0 0 0,1 1-1 0 0,0-1 1 0 0,0 1 0 0 0,1 0 0 0 0,0-1 0 0 0,0 20 0 0 0,1-25-102 0 0,1 1 1 0 0,0-1-1 0 0,1 1 1 0 0,-1 0 0 0 0,1-1-1 0 0,0 1 1 0 0,0-1-1 0 0,0 1 1 0 0,1-1-1 0 0,-1 0 1 0 0,1 1 0 0 0,0-1-1 0 0,0 0 1 0 0,1 0-1 0 0,-1 0 1 0 0,1-1-1 0 0,0 1 1 0 0,0 0 0 0 0,0-1-1 0 0,1 0 1 0 0,-1 0-1 0 0,1 0 1 0 0,0 0 0 0 0,-1-1-1 0 0,1 1 1 0 0,0-1-1 0 0,1 0 1 0 0,-1 0-1 0 0,0 0 1 0 0,1-1 0 0 0,-1 0-1 0 0,0 0 1 0 0,1 0-1 0 0,0 0 1 0 0,-1 0-1 0 0,1-1 1 0 0,-1 0 0 0 0,1 0-1 0 0,0 0 1 0 0,-1-1-1 0 0,1 0 1 0 0,-1 0-1 0 0,1 0 1 0 0,-1 0 0 0 0,1 0-1 0 0,-1-1 1 0 0,0 0-1 0 0,0 0 1 0 0,1 0-1 0 0,-1-1 1 0 0,6-5 0 0 0,-6 5 10 0 0,0-1-1 0 0,-1-1 1 0 0,1 1 0 0 0,-1 0 0 0 0,0-1 0 0 0,-1 1 0 0 0,1-1 0 0 0,-1 0 0 0 0,0 0 0 0 0,0 0 0 0 0,-1 0-1 0 0,1 0 1 0 0,-1 0 0 0 0,0-1 0 0 0,0 1 0 0 0,-1 0 0 0 0,0 0 0 0 0,0-1 0 0 0,0 1 0 0 0,0 0 0 0 0,-1-1-1 0 0,0 1 1 0 0,0 0 0 0 0,0 0 0 0 0,-1-1 0 0 0,0 1 0 0 0,0 1 0 0 0,0-1 0 0 0,-1 0 0 0 0,1 0-1 0 0,-1 1 1 0 0,0-1 0 0 0,-1 1 0 0 0,-5-7 0 0 0,3 6-76 0 0,0-1 1 0 0,0 1-1 0 0,-1 0 1 0 0,1 0-1 0 0,-1 1 1 0 0,0 0-1 0 0,-9-4 0 0 0,-25-3-3605 0 0,-18-3-7680 0 0,45 10 9004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1.922"/>
    </inkml:context>
    <inkml:brush xml:id="br0">
      <inkml:brushProperty name="width" value="0.025" units="cm"/>
      <inkml:brushProperty name="height" value="0.025" units="cm"/>
      <inkml:brushProperty name="color" value="#004F8B"/>
    </inkml:brush>
  </inkml:definitions>
  <inkml:trace contextRef="#ctx0" brushRef="#br0">171 0 72 0 0,'-6'1'12690'0'0,"-1"1"-10529"0"0,-39 12-1245 0 0,32-10-813 0 0,0 0 0 0 0,0 1 0 0 0,0 1 0 0 0,-19 10 0 0 0,32-15-103 0 0,1-1 1 0 0,-1 0-1 0 0,1 0 0 0 0,-1 1 0 0 0,0-1 0 0 0,1 0 0 0 0,-1 1 1 0 0,1-1-1 0 0,-1 1 0 0 0,1-1 0 0 0,-1 0 0 0 0,1 1 0 0 0,0-1 1 0 0,-1 1-1 0 0,1-1 0 0 0,0 1 0 0 0,-1 0 0 0 0,1-1 0 0 0,0 1 1 0 0,0-1-1 0 0,-1 1 0 0 0,1 0 0 0 0,0-1 0 0 0,0 1 0 0 0,0-1 1 0 0,0 1-1 0 0,0 0 0 0 0,0-1 0 0 0,0 1 0 0 0,0 0 1 0 0,0-1-1 0 0,0 1 0 0 0,0-1 0 0 0,0 1 0 0 0,0 0 0 0 0,1-1 1 0 0,-1 1-1 0 0,0-1 0 0 0,0 1 0 0 0,1 0 0 0 0,-1-1 0 0 0,0 1 1 0 0,1-1-1 0 0,-1 1 0 0 0,1-1 0 0 0,-1 1 0 0 0,0-1 0 0 0,1 0 1 0 0,-1 1-1 0 0,1-1 0 0 0,-1 1 0 0 0,1-1 0 0 0,0 0 0 0 0,-1 0 1 0 0,1 1-1 0 0,-1-1 0 0 0,2 0 0 0 0,30 16-13 0 0,-31-16 14 0 0,44 14-16 0 0,-37-12 14 0 0,0 0 1 0 0,0 0 0 0 0,-1 0 0 0 0,1 1-1 0 0,-1 0 1 0 0,1 1 0 0 0,-1 0 0 0 0,0 0-1 0 0,0 0 1 0 0,-1 1 0 0 0,1 0 0 0 0,-1 0-1 0 0,0 0 1 0 0,7 10 0 0 0,-11-13 19 0 0,0 1 0 0 0,-1-1 0 0 0,1 1 0 0 0,-1 0 0 0 0,1-1 0 0 0,-1 1 1 0 0,0 0-1 0 0,0 0 0 0 0,0 0 0 0 0,0 0 0 0 0,-1 0 0 0 0,1 0 0 0 0,-1 0 0 0 0,0 0 0 0 0,0 0 1 0 0,0 0-1 0 0,0 0 0 0 0,-1 0 0 0 0,1 0 0 0 0,-1 0 0 0 0,1 0 0 0 0,-1 0 0 0 0,0 0 0 0 0,0 0 1 0 0,-1-1-1 0 0,1 1 0 0 0,0 0 0 0 0,-1-1 0 0 0,0 1 0 0 0,0-1 0 0 0,0 1 0 0 0,0-1 0 0 0,0 0 0 0 0,0 0 1 0 0,0 0-1 0 0,-1 0 0 0 0,1 0 0 0 0,-5 2 0 0 0,0 1-21 0 0,0-1 0 0 0,-1-1 0 0 0,1 1 0 0 0,0-1-1 0 0,-1 0 1 0 0,0-1 0 0 0,0 0 0 0 0,0 0 0 0 0,1-1 0 0 0,-2 0 0 0 0,1 0 0 0 0,0-1-1 0 0,0 0 1 0 0,-8-1 0 0 0,9 0-498 0 0,0-1 0 0 0,1 1 0 0 0,-1-1 0 0 0,1 0 0 0 0,-9-5 0 0 0,14 7 186 0 0,0-1-1 0 0,-1 1 0 0 0,1-1 1 0 0,0 0-1 0 0,0 0 1 0 0,0 1-1 0 0,0-1 0 0 0,-1 0 1 0 0,1 0-1 0 0,0 0 1 0 0,1 0-1 0 0,-1-1 1 0 0,0 1-1 0 0,0 0 0 0 0,0 0 1 0 0,1 0-1 0 0,-1-1 1 0 0,0 1-1 0 0,1 0 1 0 0,-1-1-1 0 0,1 1 0 0 0,0 0 1 0 0,-1-1-1 0 0,1 1 1 0 0,0 0-1 0 0,0-1 0 0 0,0 1 1 0 0,0-1-1 0 0,0 1 1 0 0,0-1-1 0 0,1 1 1 0 0,-1-3-1 0 0,5-3-1818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2.659"/>
    </inkml:context>
    <inkml:brush xml:id="br0">
      <inkml:brushProperty name="width" value="0.025" units="cm"/>
      <inkml:brushProperty name="height" value="0.025" units="cm"/>
      <inkml:brushProperty name="color" value="#004F8B"/>
    </inkml:brush>
  </inkml:definitions>
  <inkml:trace contextRef="#ctx0" brushRef="#br0">0 2 1560 0 0,'1'-1'1203'0'0,"-1"1"-1002"0"0,0 0-1 0 0,0 0 1 0 0,0 0-1 0 0,0 0 1 0 0,0 0-1 0 0,1 0 1 0 0,-1 0-1 0 0,0 0 1 0 0,0 0-1 0 0,0 0 1 0 0,0 0-1 0 0,0 0 1 0 0,1 0-1 0 0,-1 0 1 0 0,0 0-1 0 0,0 0 1 0 0,0 0-1 0 0,0 0 1 0 0,1 0-1 0 0,-1 0 1 0 0,0 0-1 0 0,0 0 1 0 0,0 0-1 0 0,0 0 1 0 0,0 0-1 0 0,1 0 1 0 0,-1 0-1 0 0,0 0 1 0 0,0 0-1 0 0,1 1 1003 0 0,-1-1-1002 0 0,0 0-1 0 0,0 0 1 0 0,0 0-1 0 0,0 0 1 0 0,0 0-1 0 0,0 1 1 0 0,0-1-1 0 0,0 0 1 0 0,0 0-1 0 0,0 0 1 0 0,3 11 2278 0 0,-2-7-2676 0 0,33 125 2355 0 0,11 60-1679 0 0,-7-19-239 0 0,-23-270-402 0 0,-14 94 145 0 0,0 0-1 0 0,0 0 1 0 0,1-1-1 0 0,0 1 1 0 0,0 1-1 0 0,1-1 1 0 0,0 0-1 0 0,0 0 1 0 0,0 1-1 0 0,1 0 1 0 0,-1 0-1 0 0,1 0 1 0 0,0 0-1 0 0,1 0 1 0 0,-1 1-1 0 0,1 0 0 0 0,10-7 1 0 0,-13 10 16 0 0,0-1 1 0 0,0 1-1 0 0,0 0 0 0 0,1 1 1 0 0,-1-1-1 0 0,0 0 0 0 0,0 1 1 0 0,1-1-1 0 0,-1 1 1 0 0,1-1-1 0 0,-1 1 0 0 0,0 0 1 0 0,1 0-1 0 0,-1 0 0 0 0,0 1 1 0 0,1-1-1 0 0,-1 1 0 0 0,5 0 1 0 0,-4 1 3 0 0,0 0 0 0 0,-1 0 0 0 0,1 0 0 0 0,0 0-1 0 0,-1 0 1 0 0,1 0 0 0 0,-1 1 0 0 0,0-1 0 0 0,0 1 0 0 0,0-1 0 0 0,0 1 0 0 0,0 0 0 0 0,0 0 0 0 0,-1 0 0 0 0,1 0 0 0 0,-1 0 0 0 0,1 4 0 0 0,1 1 33 0 0,0 1 0 0 0,0 0 1 0 0,-1 0-1 0 0,0 0 0 0 0,-1 0 1 0 0,0 0-1 0 0,0 1 0 0 0,-1 13 1 0 0,-1-18-14 0 0,1-1 1 0 0,-1 0-1 0 0,-1 1 1 0 0,1-1-1 0 0,0 0 1 0 0,-1 0-1 0 0,0 0 1 0 0,0 0-1 0 0,0 0 1 0 0,-1 0-1 0 0,1-1 1 0 0,-1 1-1 0 0,0-1 1 0 0,0 0-1 0 0,0 0 1 0 0,0 0-1 0 0,0 0 1 0 0,-1 0-1 0 0,0-1 1 0 0,-6 5-1 0 0,-43 16 146 0 0,51-22-216 0 0,0 0 0 0 0,0 0 0 0 0,0 0 1 0 0,-1-1-1 0 0,1 1 0 0 0,0-1 0 0 0,0 1 0 0 0,-1-1 1 0 0,1 0-1 0 0,0 0 0 0 0,0 0 0 0 0,-1 0 0 0 0,1 0 1 0 0,0 0-1 0 0,0-1 0 0 0,-1 1 0 0 0,1-1 0 0 0,0 0 1 0 0,0 1-1 0 0,0-1 0 0 0,0 0 0 0 0,0 0 0 0 0,0 0 1 0 0,-3-3-1 0 0,5 2-426 0 0,-1 0 1 0 0,1 0-1 0 0,-1 0 1 0 0,1 0-1 0 0,0 0 1 0 0,-1 0-1 0 0,1 0 0 0 0,0 0 1 0 0,1 0-1 0 0,-1 0 1 0 0,0 0-1 0 0,1 0 1 0 0,-1 0-1 0 0,1 0 1 0 0,-1 0-1 0 0,1 0 1 0 0,0 0-1 0 0,0 0 0 0 0,0 0 1 0 0,0 0-1 0 0,0 0 1 0 0,0 1-1 0 0,1-1 1 0 0,-1 0-1 0 0,1 1 1 0 0,-1-1-1 0 0,1 1 0 0 0,3-2 1 0 0,6-6-1553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3.058"/>
    </inkml:context>
    <inkml:brush xml:id="br0">
      <inkml:brushProperty name="width" value="0.025" units="cm"/>
      <inkml:brushProperty name="height" value="0.025" units="cm"/>
      <inkml:brushProperty name="color" value="#004F8B"/>
    </inkml:brush>
  </inkml:definitions>
  <inkml:trace contextRef="#ctx0" brushRef="#br0">28 1 684 0 0,'-5'4'5930'0'0,"2"0"-5030"0"0,1-1-1 0 0,-1 1 1 0 0,1 0-1 0 0,0 0 1 0 0,1-1 0 0 0,-1 1-1 0 0,1 0 1 0 0,-1 1 0 0 0,1-1-1 0 0,-1 8 1 0 0,1-6-879 0 0,1 0 0 0 0,0 0 0 0 0,0 0 0 0 0,0 0 0 0 0,0 0 0 0 0,1 0 0 0 0,0 0 0 0 0,0 0 0 0 0,1 0 0 0 0,0 0 0 0 0,0 0 0 0 0,0 0 0 0 0,0-1 0 0 0,1 1 0 0 0,0-1 0 0 0,0 0 0 0 0,1 0 0 0 0,0 0 0 0 0,-1 0 0 0 0,2 0 1 0 0,-1-1-1 0 0,6 5 0 0 0,-10-9-122 0 0,0 0 0 0 0,1 1 0 0 0,-1-1 0 0 0,0 0 1 0 0,1 1-1 0 0,-1-1 0 0 0,1 0 0 0 0,-1 1 1 0 0,0-1-1 0 0,1 0 0 0 0,-1 0 0 0 0,1 0 1 0 0,-1 1-1 0 0,1-1 0 0 0,-1 0 0 0 0,1 0 1 0 0,-1 0-1 0 0,1 0 0 0 0,-1 0 0 0 0,1 0 0 0 0,-1 0 1 0 0,1 0-1 0 0,-1 0 0 0 0,1 0 0 0 0,-1 0 1 0 0,0 0-1 0 0,1 0 0 0 0,-1 0 0 0 0,1-1 1 0 0,-1 1-1 0 0,1 0 0 0 0,-1 0 0 0 0,1-1 0 0 0,-1 1 1 0 0,0 0-1 0 0,1 0 0 0 0,-1-1 0 0 0,1 1 1 0 0,-1 0-1 0 0,0-1 0 0 0,1 1 0 0 0,-1-1 1 0 0,0 1-1 0 0,0 0 0 0 0,1-1 0 0 0,-1 1 0 0 0,0-1 1 0 0,0 1-1 0 0,0-1 0 0 0,1 1 0 0 0,-1 0 1 0 0,0-1-1 0 0,0 1 0 0 0,0-1 0 0 0,0 1 1 0 0,0-2-1 0 0,0-28-7894 0 0,-1 20 5880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3.419"/>
    </inkml:context>
    <inkml:brush xml:id="br0">
      <inkml:brushProperty name="width" value="0.025" units="cm"/>
      <inkml:brushProperty name="height" value="0.025" units="cm"/>
      <inkml:brushProperty name="color" value="#004F8B"/>
    </inkml:brush>
  </inkml:definitions>
  <inkml:trace contextRef="#ctx0" brushRef="#br0">32 5 144 0 0,'-1'-1'424'0'0,"-1"0"-1"0"0,1 1 1 0 0,-1-1-1 0 0,1 1 1 0 0,-1-1 0 0 0,1 1-1 0 0,-1 0 1 0 0,1 0-1 0 0,-1 0 1 0 0,0 0 0 0 0,1 0-1 0 0,-1 0 1 0 0,1 0-1 0 0,-1 0 1 0 0,1 0 0 0 0,-3 1-1 0 0,4 0-264 0 0,0-1 0 0 0,-1 0-1 0 0,1 1 1 0 0,-1-1 0 0 0,1 1 0 0 0,0-1 0 0 0,0 1-1 0 0,-1-1 1 0 0,1 1 0 0 0,0-1 0 0 0,0 1 0 0 0,0-1-1 0 0,-1 1 1 0 0,1-1 0 0 0,0 1 0 0 0,0-1 0 0 0,0 1-1 0 0,0-1 1 0 0,0 1 0 0 0,0-1 0 0 0,0 1 0 0 0,0-1-1 0 0,0 1 1 0 0,0-1 0 0 0,1 1 0 0 0,-1-1-1 0 0,0 1 1 0 0,0-1 0 0 0,1 2 0 0 0,0 1 46 0 0,0 0-1 0 0,1 0 1 0 0,0-1-1 0 0,0 1 1 0 0,0 0 0 0 0,0-1-1 0 0,0 1 1 0 0,0-1 0 0 0,0 1-1 0 0,1-1 1 0 0,-1 0 0 0 0,6 3-1 0 0,71 24 290 0 0,-76-31-445 0 0,-8-4-52 0 0,-17-5-113 0 0,-8 14-332 0 0,29-2 92 0 0,-1-1 0 0 0,1 1 0 0 0,-1 0 0 0 0,1 0-1 0 0,-1 0 1 0 0,1 0 0 0 0,0 0 0 0 0,0 1 0 0 0,-1-1 0 0 0,1 0-1 0 0,0 1 1 0 0,0-1 0 0 0,0 0 0 0 0,0 1 0 0 0,1-1 0 0 0,-1 1 0 0 0,0 0-1 0 0,1-1 1 0 0,-1 1 0 0 0,1-1 0 0 0,-1 1 0 0 0,1 0 0 0 0,0 0-1 0 0,-1-1 1 0 0,1 1 0 0 0,0 0 0 0 0,0-1 0 0 0,0 1 0 0 0,1 0-1 0 0,-1 0 1 0 0,0-1 0 0 0,1 1 0 0 0,-1 0 0 0 0,1-1 0 0 0,1 4 0 0 0,3 10-1436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4.183"/>
    </inkml:context>
    <inkml:brush xml:id="br0">
      <inkml:brushProperty name="width" value="0.025" units="cm"/>
      <inkml:brushProperty name="height" value="0.025" units="cm"/>
      <inkml:brushProperty name="color" value="#004F8B"/>
    </inkml:brush>
  </inkml:definitions>
  <inkml:trace contextRef="#ctx0" brushRef="#br0">57 97 1208 0 0,'37'4'11396'0'0,"7"-8"-9298"0"0,-41 4-2123 0 0,-1 0 1 0 0,0 0-1 0 0,0-1 1 0 0,1 1-1 0 0,-1-1 1 0 0,0 1 0 0 0,0-1-1 0 0,0 0 1 0 0,0 1-1 0 0,0-1 1 0 0,0 0-1 0 0,0-1 1 0 0,0 1-1 0 0,0 0 1 0 0,0-1 0 0 0,-1 1-1 0 0,1 0 1 0 0,0-1-1 0 0,-1 0 1 0 0,1 1-1 0 0,-1-1 1 0 0,0 0-1 0 0,0 0 1 0 0,1 0 0 0 0,-1 0-1 0 0,0 0 1 0 0,-1 0-1 0 0,1 0 1 0 0,0 0-1 0 0,0-4 1 0 0,-1 4 32 0 0,-1 0 0 0 0,0 0 0 0 0,0 0 0 0 0,0 0 0 0 0,0 0 0 0 0,0 0 0 0 0,0 0 0 0 0,0 0 0 0 0,0 0 0 0 0,-1 0 0 0 0,1 1 0 0 0,-1-1 0 0 0,0 1 0 0 0,1-1 0 0 0,-1 1 0 0 0,0-1 0 0 0,0 1-1 0 0,0 0 1 0 0,0 0 0 0 0,0 0 0 0 0,-3-1 0 0 0,-2-1 95 0 0,1 0-1 0 0,-1 0 0 0 0,0 1 1 0 0,0 0-1 0 0,-9-1 0 0 0,12 2-47 0 0,0 1 0 0 0,0 0 0 0 0,0 0 0 0 0,0 0-1 0 0,0 1 1 0 0,0 0 0 0 0,0-1 0 0 0,0 1-1 0 0,1 0 1 0 0,-1 1 0 0 0,0-1 0 0 0,0 1 0 0 0,1-1-1 0 0,-1 1 1 0 0,1 0 0 0 0,0 1 0 0 0,-1-1 0 0 0,1 1-1 0 0,0-1 1 0 0,0 1 0 0 0,1 0 0 0 0,-1 0 0 0 0,1 0-1 0 0,-1 0 1 0 0,1 0 0 0 0,0 1 0 0 0,0-1-1 0 0,0 1 1 0 0,1 0 0 0 0,-1-1 0 0 0,1 1 0 0 0,0 0-1 0 0,0 0 1 0 0,-1 4 0 0 0,1-2-28 0 0,1 0-1 0 0,-1-1 1 0 0,1 1-1 0 0,0 0 1 0 0,0 0-1 0 0,0 0 1 0 0,1 0-1 0 0,0-1 1 0 0,0 1 0 0 0,1 0-1 0 0,-1-1 1 0 0,1 1-1 0 0,0-1 1 0 0,1 1-1 0 0,-1-1 1 0 0,1 0-1 0 0,0 0 1 0 0,1 0-1 0 0,-1-1 1 0 0,1 1 0 0 0,0-1-1 0 0,0 1 1 0 0,5 3-1 0 0,-3-4-63 0 0,0-1 0 0 0,1 1 0 0 0,-1-1 0 0 0,1 0 0 0 0,0-1-1 0 0,-1 1 1 0 0,1-1 0 0 0,0-1 0 0 0,1 1 0 0 0,-1-1 0 0 0,0-1 0 0 0,0 1-1 0 0,0-1 1 0 0,1 0 0 0 0,-1-1 0 0 0,0 0 0 0 0,0 0 0 0 0,0 0 0 0 0,0-1-1 0 0,0 0 1 0 0,0 0 0 0 0,0-1 0 0 0,-1 0 0 0 0,1 0 0 0 0,-1-1 0 0 0,0 0-1 0 0,0 0 1 0 0,0 0 0 0 0,0-1 0 0 0,-1 1 0 0 0,0-1 0 0 0,0-1 0 0 0,0 1-1 0 0,-1-1 1 0 0,1 0 0 0 0,-1 0 0 0 0,5-11 0 0 0,-4 7 31 0 0,27-66 165 0 0,-21 96 465 0 0,1 14-489 0 0,-11-32-102 0 0,1 3-29 0 0,0 0 0 0 0,1-1-1 0 0,0 1 1 0 0,0 0-1 0 0,0-1 1 0 0,1 0 0 0 0,-1 0-1 0 0,1 0 1 0 0,0 0 0 0 0,0-1-1 0 0,1 1 1 0 0,-1-1 0 0 0,1 0-1 0 0,-1 0 1 0 0,1-1 0 0 0,0 0-1 0 0,0 1 1 0 0,0-1 0 0 0,0-1-1 0 0,1 1 1 0 0,-1-1 0 0 0,11 1-1 0 0,-12-1-42 0 0,0-1-1 0 0,1 0 1 0 0,-1 1-1 0 0,0-2 0 0 0,0 1 1 0 0,0 0-1 0 0,0-1 1 0 0,0 0-1 0 0,0 0 1 0 0,0 0-1 0 0,0 0 0 0 0,0-1 1 0 0,0 1-1 0 0,0-1 1 0 0,-1 0-1 0 0,1-1 1 0 0,-1 1-1 0 0,1 0 0 0 0,-1-1 1 0 0,0 0-1 0 0,0 0 1 0 0,0 0-1 0 0,0 0 1 0 0,-1 0-1 0 0,1 0 0 0 0,-1-1 1 0 0,0 1-1 0 0,4-9 1 0 0,3-20 95 0 0,10-23 946 0 0,-19 55-986 0 0,1 0 1 0 0,-1-1 0 0 0,1 1-1 0 0,-1 0 1 0 0,0 0-1 0 0,1 0 1 0 0,-1 0-1 0 0,1 0 1 0 0,-1 0 0 0 0,1 0-1 0 0,-1 0 1 0 0,1 0-1 0 0,-1 0 1 0 0,0 0-1 0 0,1 0 1 0 0,-1 0 0 0 0,1 0-1 0 0,-1 0 1 0 0,1 0-1 0 0,-1 1 1 0 0,0-1-1 0 0,1 0 1 0 0,-1 0 0 0 0,1 0-1 0 0,-1 1 1 0 0,0-1-1 0 0,1 0 1 0 0,-1 1-1 0 0,0-1 1 0 0,1 0 0 0 0,-1 0-1 0 0,0 1 1 0 0,0-1-1 0 0,1 1 1 0 0,-1-1-1 0 0,0 0 1 0 0,0 1 0 0 0,1-1-1 0 0,-1 1 1 0 0,0-1-1 0 0,0 0 1 0 0,0 1-1 0 0,0-1 1 0 0,0 1 0 0 0,0 0-1 0 0,15 26 228 0 0,-12-23-205 0 0,14 24-121 0 0,35 53 537 0 0,-12-36-3625 0 0,-14-29-9841 0 0,-15-14 11109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4.938"/>
    </inkml:context>
    <inkml:brush xml:id="br0">
      <inkml:brushProperty name="width" value="0.025" units="cm"/>
      <inkml:brushProperty name="height" value="0.025" units="cm"/>
      <inkml:brushProperty name="color" value="#004F8B"/>
    </inkml:brush>
  </inkml:definitions>
  <inkml:trace contextRef="#ctx0" brushRef="#br0">147 16 964 0 0,'-62'-14'9913'0'0,"58"13"-9550"0"0,-1 1 0 0 0,1 0 0 0 0,-1 0 0 0 0,1 0 0 0 0,0 1 0 0 0,-1-1 0 0 0,1 1 0 0 0,-1 0 0 0 0,1 0 0 0 0,0 1 0 0 0,-8 3 0 0 0,10-4-293 0 0,1-1 0 0 0,-1 1 1 0 0,0 0-1 0 0,1 1 1 0 0,-1-1-1 0 0,1 0 0 0 0,0 0 1 0 0,-1 1-1 0 0,1-1 0 0 0,0 0 1 0 0,0 1-1 0 0,0 0 0 0 0,0-1 1 0 0,0 1-1 0 0,0-1 1 0 0,0 1-1 0 0,1 0 0 0 0,-1 0 1 0 0,1 0-1 0 0,-1-1 0 0 0,1 1 1 0 0,-1 0-1 0 0,1 2 0 0 0,0 0-17 0 0,1 0-1 0 0,-1-1 0 0 0,1 1 0 0 0,0 0 0 0 0,0 0 0 0 0,0-1 0 0 0,1 1 1 0 0,-1 0-1 0 0,1-1 0 0 0,3 6 0 0 0,3 2-41 0 0,0 0 0 0 0,0-1 1 0 0,1-1-1 0 0,0 1 0 0 0,18 13 0 0 0,-18-17-10 0 0,1 0 0 0 0,0-1 0 0 0,0 0 0 0 0,0-1 0 0 0,1 0 0 0 0,0-1 0 0 0,-1 0 0 0 0,1 0 0 0 0,0-1 0 0 0,14 0 0 0 0,-19-1 0 0 0,0-1 0 0 0,0 0-1 0 0,0-1 1 0 0,1 1-1 0 0,-1-1 1 0 0,0-1-1 0 0,0 1 1 0 0,0-1 0 0 0,6-2-1 0 0,-9 2 0 0 0,0 1 0 0 0,0-1 1 0 0,-1 0-1 0 0,1 0 0 0 0,0 0 0 0 0,-1 0 0 0 0,1 0 0 0 0,-1-1 0 0 0,1 1 1 0 0,-1-1-1 0 0,0 1 0 0 0,0-1 0 0 0,-1 0 0 0 0,1 0 0 0 0,0 0 0 0 0,-1 0 0 0 0,2-4 1 0 0,-2 3-29 0 0,0 0 0 0 0,0 1 1 0 0,-1-1-1 0 0,1 0 0 0 0,-1 0 1 0 0,1 0-1 0 0,-1 1 0 0 0,-1-1 1 0 0,1 0-1 0 0,0 0 0 0 0,-1 0 1 0 0,0 1-1 0 0,0-1 0 0 0,0 0 1 0 0,0 1-1 0 0,-1-1 0 0 0,1 1 1 0 0,-1-1-1 0 0,0 1 0 0 0,0 0 1 0 0,0 0-1 0 0,-1 0 0 0 0,1 0 1 0 0,-1 0-1 0 0,1 0 0 0 0,-1 1 1 0 0,0-1-1 0 0,0 1 0 0 0,0 0 1 0 0,0 0-1 0 0,-1 0 0 0 0,-4-2 1 0 0,3 1-48 0 0,0 1 0 0 0,0-1 0 0 0,-1 1-1 0 0,1 0 1 0 0,-1 1 0 0 0,1-1 0 0 0,-1 1 0 0 0,0 1 0 0 0,0-1 0 0 0,0 1 0 0 0,1 0 0 0 0,-1 0 0 0 0,0 0 0 0 0,0 1 0 0 0,1 0 0 0 0,-1 0 0 0 0,0 0 0 0 0,1 1 0 0 0,-1 0 0 0 0,-6 3 0 0 0,12-5-75 0 0,-1 0 0 0 0,1 0-1 0 0,0 1 1 0 0,-1-1-1 0 0,1 0 1 0 0,0 0 0 0 0,-1 0-1 0 0,1 0 1 0 0,0 1-1 0 0,-1-1 1 0 0,1 0 0 0 0,0 0-1 0 0,-1 0 1 0 0,1 1-1 0 0,0-1 1 0 0,0 0 0 0 0,-1 1-1 0 0,1-1 1 0 0,0 0-1 0 0,0 1 1 0 0,0-1 0 0 0,0 0-1 0 0,-1 1 1 0 0,1-1-1 0 0,0 0 1 0 0,0 1 0 0 0,0-1-1 0 0,0 0 1 0 0,0 1-1 0 0,0-1 1 0 0,0 0 0 0 0,0 1-1 0 0,0-1 1 0 0,0 1-1 0 0,0-1 1 0 0,0 0 0 0 0,0 1-1 0 0,0-1 1 0 0,0 0-1 0 0,0 1 1 0 0,0-1 0 0 0,1 1-1 0 0,-1-1 1 0 0,0 1-1 0 0,16 7-4625 0 0,-2-3 2583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5.509"/>
    </inkml:context>
    <inkml:brush xml:id="br0">
      <inkml:brushProperty name="width" value="0.025" units="cm"/>
      <inkml:brushProperty name="height" value="0.025" units="cm"/>
      <inkml:brushProperty name="color" value="#004F8B"/>
    </inkml:brush>
  </inkml:definitions>
  <inkml:trace contextRef="#ctx0" brushRef="#br0">1 48 1400 0 0,'0'0'554'0'0,"1"1"0"0"0,0-1 0 0 0,0 0 0 0 0,-1 1-1 0 0,1-1 1 0 0,0 1 0 0 0,-1-1 0 0 0,1 1 0 0 0,-1 0 0 0 0,1-1-1 0 0,-1 1 1 0 0,1 0 0 0 0,-1-1 0 0 0,1 1 0 0 0,-1 0 0 0 0,0-1 0 0 0,1 1-1 0 0,-1 0 1 0 0,1 1 0 0 0,-3 30 2673 0 0,1-27-3133 0 0,0 0 0 0 0,0 0 1 0 0,1-1-1 0 0,0 1 0 0 0,0 0 1 0 0,1 8-1 0 0,0-9-37 0 0,4 21 155 0 0,-1-20-219 0 0,3-16-176 0 0,-2-4 174 0 0,1-1 0 0 0,0 2-1 0 0,1-1 1 0 0,1 1-1 0 0,1 0 1 0 0,0 0 0 0 0,0 1-1 0 0,1 0 1 0 0,14-12-1 0 0,-24 24 26 0 0,1 1-1 0 0,0-1 0 0 0,-1 1 0 0 0,1-1 0 0 0,0 1 0 0 0,0 0 0 0 0,-1 0 0 0 0,1-1 0 0 0,0 1 0 0 0,0 0 0 0 0,0 0 0 0 0,-1 0 0 0 0,1 0 0 0 0,0 0 0 0 0,0 0 0 0 0,0 0 0 0 0,-1 0 0 0 0,1 0 0 0 0,0 0 0 0 0,0 0 0 0 0,-1 0 0 0 0,1 1 0 0 0,0-1 0 0 0,0 0 0 0 0,0 1 0 0 0,-1-1 0 0 0,1 0 0 0 0,0 1 1 0 0,-1-1-1 0 0,1 1 0 0 0,0-1 0 0 0,-1 1 0 0 0,1-1 0 0 0,-1 1 0 0 0,1 0 0 0 0,-1-1 0 0 0,1 1 0 0 0,-1 0 0 0 0,1-1 0 0 0,-1 1 0 0 0,0 0 0 0 0,1-1 0 0 0,-1 1 0 0 0,0 0 0 0 0,0 0 0 0 0,0 0 0 0 0,1-1 0 0 0,-1 3 0 0 0,11 51 300 0 0,-8-37-243 0 0,5 26 1 0 0,-6-27-288 0 0,0 0 0 0 0,2 0 0 0 0,0 0 0 0 0,0-1 0 0 0,8 16 0 0 0,-3-23-1920 0 0,9-10-6164 0 0,-9-1 6005 0 0,0 1 210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5.930"/>
    </inkml:context>
    <inkml:brush xml:id="br0">
      <inkml:brushProperty name="width" value="0.025" units="cm"/>
      <inkml:brushProperty name="height" value="0.025" units="cm"/>
      <inkml:brushProperty name="color" value="#004F8B"/>
    </inkml:brush>
  </inkml:definitions>
  <inkml:trace contextRef="#ctx0" brushRef="#br0">103 9 364 0 0,'-1'0'394'0'0,"1"-1"1"0"0,-1 0-1 0 0,0 0 0 0 0,0 1 0 0 0,0-1 1 0 0,0 0-1 0 0,0 1 0 0 0,0-1 0 0 0,0 1 1 0 0,0 0-1 0 0,0-1 0 0 0,0 1 0 0 0,0 0 1 0 0,0-1-1 0 0,0 1 0 0 0,0 0 0 0 0,0 0 1 0 0,-1 0-1 0 0,1 0 0 0 0,0 0 0 0 0,0 0 1 0 0,0 0-1 0 0,0 1 0 0 0,0-1 1 0 0,-2 1-1 0 0,1 0-35 0 0,0 0 0 0 0,0 0 1 0 0,0 0-1 0 0,1 1 1 0 0,-1-1-1 0 0,0 1 0 0 0,0 0 1 0 0,1-1-1 0 0,-1 1 0 0 0,1 0 1 0 0,-2 3-1 0 0,-1 1-118 0 0,0 1 0 0 0,1 0 0 0 0,0 0 0 0 0,0 0 0 0 0,0 0 0 0 0,-1 8 0 0 0,3-9-188 0 0,1 0 0 0 0,0 0 1 0 0,0 0-1 0 0,0 0 0 0 0,0 0 1 0 0,1 0-1 0 0,0 0 1 0 0,0-1-1 0 0,1 1 0 0 0,0 0 1 0 0,0-1-1 0 0,0 1 1 0 0,0-1-1 0 0,1 1 0 0 0,0-1 1 0 0,0 0-1 0 0,4 5 0 0 0,-4-7-48 0 0,0 0-1 0 0,-1 0 1 0 0,1 0-1 0 0,0 0 1 0 0,1-1-1 0 0,-1 1 1 0 0,0-1-1 0 0,1 1 1 0 0,-1-1-1 0 0,1-1 1 0 0,0 1-1 0 0,0 0 1 0 0,-1-1-1 0 0,1 0 1 0 0,0 0-1 0 0,0 0 0 0 0,0 0 1 0 0,0-1-1 0 0,1 1 1 0 0,-1-1-1 0 0,0 0 1 0 0,0 0-1 0 0,0-1 1 0 0,5 0-1 0 0,-5 0 10 0 0,-1-1 0 0 0,1 1 0 0 0,0-1 0 0 0,-1 1-1 0 0,1-1 1 0 0,-1 0 0 0 0,0 0 0 0 0,1-1 0 0 0,-1 1-1 0 0,0-1 1 0 0,0 0 0 0 0,-1 1 0 0 0,1-1 0 0 0,-1 0-1 0 0,1-1 1 0 0,-1 1 0 0 0,0 0 0 0 0,0-1 0 0 0,0 1 0 0 0,-1-1-1 0 0,1 0 1 0 0,-1 1 0 0 0,0-1 0 0 0,0 0 0 0 0,0 0-1 0 0,-1 0 1 0 0,1 0 0 0 0,-1 0 0 0 0,0 1 0 0 0,0-1-1 0 0,-1-5 1 0 0,1 5-21 0 0,0 0 0 0 0,0 0 0 0 0,-1 0 0 0 0,1 0 0 0 0,-1 0-1 0 0,0 0 1 0 0,-1 0 0 0 0,1 0 0 0 0,-1 0 0 0 0,1 0 0 0 0,-1 1 0 0 0,0-1 0 0 0,-1 1-1 0 0,1-1 1 0 0,0 1 0 0 0,-1 0 0 0 0,0 0 0 0 0,0 0 0 0 0,0 0 0 0 0,0 0-1 0 0,0 1 1 0 0,-1 0 0 0 0,1-1 0 0 0,-1 1 0 0 0,1 0 0 0 0,-1 1 0 0 0,0-1 0 0 0,0 1-1 0 0,-4-2 1 0 0,0 2-1002 0 0,0 0 0 0 0,1 1 0 0 0,-1 0-1 0 0,0 0 1 0 0,0 1 0 0 0,1 0 0 0 0,-1 0-1 0 0,0 1 1 0 0,1 0 0 0 0,-14 5 0 0 0,-4 1-2366 0 0,1-1 1085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6.706"/>
    </inkml:context>
    <inkml:brush xml:id="br0">
      <inkml:brushProperty name="width" value="0.025" units="cm"/>
      <inkml:brushProperty name="height" value="0.025" units="cm"/>
      <inkml:brushProperty name="color" value="#E71224"/>
    </inkml:brush>
  </inkml:definitions>
  <inkml:trace contextRef="#ctx0" brushRef="#br0">1 869 1372 0 0,'4'-2'1350'0'0,"0"0"1"0"0,0 1-1 0 0,0-2 1 0 0,0 1-1 0 0,0 0 0 0 0,0-1 1 0 0,3-3-1 0 0,26-26 2628 0 0,7-4-3266 0 0,48-24-258 0 0,-38 28-456 0 0,-2-3 0 0 0,-1-1 1 0 0,65-65-1 0 0,-75 61 38 0 0,-2-2-1 0 0,-2-1 1 0 0,-2-1 0 0 0,-1-2 0 0 0,-3-1 0 0 0,-2-1 0 0 0,-2-1 0 0 0,30-92 0 0 0,-52 125 59 0 0,-11 24-65 0 0,-11 25-6 0 0,14-15-3 0 0,0 0 1 0 0,1 1-1 0 0,1 0 0 0 0,1-1 0 0 0,1 2 0 0 0,-2 29 1 0 0,4-40-14 0 0,1 0 1 0 0,0 0 0 0 0,1 0-1 0 0,0 0 1 0 0,0-1 0 0 0,1 1-1 0 0,0 0 1 0 0,0-1 0 0 0,1 1-1 0 0,0-1 1 0 0,1 0 0 0 0,0 0 0 0 0,0 0-1 0 0,1 0 1 0 0,0-1 0 0 0,9 11-1 0 0,-13-16-8 0 0,1 0 0 0 0,0-1-1 0 0,0 1 1 0 0,0-1-1 0 0,0 1 1 0 0,0-1 0 0 0,0 1-1 0 0,1-1 1 0 0,-1 0-1 0 0,0 0 1 0 0,1 0 0 0 0,-1-1-1 0 0,1 1 1 0 0,-1 0-1 0 0,0-1 1 0 0,1 0 0 0 0,0 0-1 0 0,-1 1 1 0 0,1-1 0 0 0,2-1-1 0 0,-1 0 0 0 0,0 0 0 0 0,0 0 0 0 0,0 0 0 0 0,0-1 0 0 0,0 0 0 0 0,0 1 0 0 0,-1-1 0 0 0,1-1 0 0 0,-1 1 0 0 0,1-1 0 0 0,3-3 0 0 0,0-1 2 0 0,0 0 1 0 0,0 0-1 0 0,-1 0 0 0 0,0-1 0 0 0,-1 0 1 0 0,0-1-1 0 0,0 1 0 0 0,0-1 1 0 0,5-17-1 0 0,-3 2 5 0 0,0 0 4 0 0,0 0 0 0 0,-2 0 0 0 0,-1-1 1 0 0,2-29-1 0 0,-26 101 22 0 0,14-17-3 0 0,2 0 0 0 0,1 0 0 0 0,1 0 0 0 0,2 0 0 0 0,1 0 0 0 0,5 31 0 0 0,-5-50-31 0 0,0-6-172 0 0,0 0 0 0 0,0 0 0 0 0,1 0 0 0 0,-1-1 0 0 0,1 1 0 0 0,0 0 0 0 0,0-1 0 0 0,0 1 0 0 0,1-1 0 0 0,0 0 0 0 0,0 0 0 0 0,0 0 0 0 0,0 0 0 0 0,1 0 0 0 0,5 4 1 0 0,11 14-4875 0 0,-3 5-3488 0 0,-10-14 6916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5:16.634"/>
    </inkml:context>
    <inkml:brush xml:id="br0">
      <inkml:brushProperty name="width" value="0.025" units="cm"/>
      <inkml:brushProperty name="height" value="0.025" units="cm"/>
      <inkml:brushProperty name="color" value="#004F8B"/>
    </inkml:brush>
  </inkml:definitions>
  <inkml:trace contextRef="#ctx0" brushRef="#br0">8 12 144 0 0,'-6'-12'12801'0'0,"5"16"-9484"0"0,4 4-3142 0 0,16 16 1090 0 0,-19-24-1256 0 0,1 0 0 0 0,-1 1-1 0 0,1-1 1 0 0,-1 0 0 0 0,1 1 0 0 0,-1-1 0 0 0,1 0 0 0 0,-1 0 0 0 0,1 0 0 0 0,0 0 0 0 0,-1 1-1 0 0,1-1 1 0 0,-1 0 0 0 0,1 0 0 0 0,-1 0 0 0 0,1 0 0 0 0,0 0 0 0 0,-1 0 0 0 0,1 0 0 0 0,-1-1-1 0 0,1 1 1 0 0,-1 0 0 0 0,1 0 0 0 0,-1 0 0 0 0,1-1 0 0 0,-1 1 0 0 0,1 0 0 0 0,-1 0 0 0 0,1-1-1 0 0,-1 1 1 0 0,1 0 0 0 0,-1-1 0 0 0,1 1 0 0 0,-1-1 0 0 0,0 1 0 0 0,1-1 0 0 0,-1 1 0 0 0,0 0-1 0 0,1-1 1 0 0,-1 1 0 0 0,0-1 0 0 0,0 0 0 0 0,1 1 0 0 0,-1-1 0 0 0,0 1 0 0 0,0-1 0 0 0,0 1 0 0 0,0-1-1 0 0,0 0 1 0 0,0 1-2 0 0,0 0 0 0 0,0 0 0 0 0,0 0 0 0 0,0 0 0 0 0,-1 1 0 0 0,1-1 0 0 0,0 0 0 0 0,0 0 0 0 0,0 0 0 0 0,-1 0 0 0 0,1 0 0 0 0,0 0 0 0 0,0 1 0 0 0,-1-1 0 0 0,1 0 0 0 0,0 0 0 0 0,0 0 0 0 0,-1 0 0 0 0,1 0 0 0 0,0 0 0 0 0,0 0 0 0 0,-1 0 0 0 0,1 0 0 0 0,0 0 0 0 0,0 0 0 0 0,-1 0 0 0 0,1 0-1 0 0,0 0 1 0 0,0-1 0 0 0,-1 1 0 0 0,1 0 0 0 0,0 0 0 0 0,0 0 0 0 0,-1 0 0 0 0,1 0 0 0 0,0 0 0 0 0,0-1 0 0 0,0 1 0 0 0,0 0 0 0 0,-1 0 0 0 0,1 0 0 0 0,0-1 0 0 0,0 1 0 0 0,0 0 0 0 0,0 0 0 0 0,0 0 0 0 0,-1-1 0 0 0,1 1 0 0 0,0 0 0 0 0,0 0 0 0 0,0-1 0 0 0,0 1 0 0 0,0 0 0 0 0,0 0 0 0 0,0-1 0 0 0,0 1 0 0 0,0 0 0 0 0,0 0 0 0 0,0-1 0 0 0,0 1 0 0 0,-1 0-2 0 0,1 1 1 0 0,-1-1 0 0 0,0 1-1 0 0,1 0 1 0 0,-1-1 0 0 0,0 1-1 0 0,1 0 1 0 0,-1-1 0 0 0,1 1-1 0 0,-1 0 1 0 0,1 0 0 0 0,0 0-1 0 0,-1-1 1 0 0,1 1 0 0 0,0 0-1 0 0,0 0 1 0 0,-1 0 0 0 0,1 0-1 0 0,0 0 1 0 0,0 0 0 0 0,0-1-1 0 0,0 1 1 0 0,0 0 0 0 0,0 0-1 0 0,0 0 1 0 0,0 0 0 0 0,1 0-1 0 0,-1 0 1 0 0,0 0 0 0 0,0-1-1 0 0,1 2 1 0 0,2 2-1792 0 0,-4-11-1614 0 0,1 7 3210 0 0,0 0 0 0 0,0-1 0 0 0,0 1 0 0 0,0 0-1 0 0,0 0 1 0 0,0-1 0 0 0,0 1 0 0 0,0 0 0 0 0,-1 0-1 0 0,1-1 1 0 0,0 1 0 0 0,0 0 0 0 0,0 0 0 0 0,0-1-1 0 0,0 1 1 0 0,0 0 0 0 0,0 0 0 0 0,-1 0 0 0 0,1-1-1 0 0,0 1 1 0 0,0 0 0 0 0,0 0 0 0 0,0 0 0 0 0,-1-1-1 0 0,1 1 1 0 0,0 0 0 0 0,0 0 0 0 0,0 0 0 0 0,-1 0-1 0 0,1 0 1 0 0,0 0 0 0 0,0-1 0 0 0,-1 1-1 0 0,1 0 1 0 0,0 0 0 0 0,0 0 0 0 0,-1 0 0 0 0,1 0-1 0 0,0 0 1 0 0,0 0 0 0 0,-1 0 0 0 0,1 0 0 0 0,0 0-1 0 0,-1 0 1 0 0,1 0 0 0 0,0 0 0 0 0,0 0 0 0 0,-1 1-1 0 0,1-1 1 0 0,0 0 0 0 0,0 0 0 0 0,0 0 0 0 0,-1 0-1 0 0,1 0 1 0 0,0 0 0 0 0,0 1 0 0 0,-1-1 0 0 0,1 4-1882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7.484"/>
    </inkml:context>
    <inkml:brush xml:id="br0">
      <inkml:brushProperty name="width" value="0.025" units="cm"/>
      <inkml:brushProperty name="height" value="0.025" units="cm"/>
      <inkml:brushProperty name="color" value="#004F8B"/>
    </inkml:brush>
  </inkml:definitions>
  <inkml:trace contextRef="#ctx0" brushRef="#br0">92 0 208 0 0,'-2'1'1703'0'0,"0"0"-681"0"0,0 0 0 0 0,0 0 0 0 0,-1 0 0 0 0,1 0 1 0 0,0 0-1 0 0,-1 0 0 0 0,1-1 0 0 0,0 1 0 0 0,-1-1 0 0 0,-4 0 1 0 0,6 1-906 0 0,0-1 0 0 0,-1 1 1 0 0,1-1-1 0 0,0 1 1 0 0,0 0-1 0 0,0-1 0 0 0,0 1 1 0 0,0 0-1 0 0,0 0 1 0 0,0 0-1 0 0,0 0 0 0 0,0 0 1 0 0,0 0-1 0 0,1 0 1 0 0,-1 0-1 0 0,0 0 0 0 0,1 1 1 0 0,-1-1-1 0 0,0 1 1 0 0,-15 33 120 0 0,9-9-96 0 0,1 0 1 0 0,1 0-1 0 0,2 0 1 0 0,1 1-1 0 0,0 0 0 0 0,2-1 1 0 0,6 46-1 0 0,-3-55-110 0 0,0 0-1 0 0,1 1 1 0 0,1-1-1 0 0,0-1 0 0 0,2 1 1 0 0,-1-1-1 0 0,2 0 1 0 0,0-1-1 0 0,1 0 1 0 0,1 0-1 0 0,0-1 0 0 0,23 25 1 0 0,-29-35-195 0 0,0-1-1 0 0,0 1 1 0 0,1-1 0 0 0,0 1 0 0 0,-1-2-1 0 0,1 1 1 0 0,0 0 0 0 0,1-1 0 0 0,-1 0-1 0 0,0 0 1 0 0,1 0 0 0 0,-1-1 0 0 0,7 1-1 0 0,-6-1-816 0 0,0-1 0 0 0,0 0 0 0 0,-1 0-1 0 0,1-1 1 0 0,0 1 0 0 0,-1-1 0 0 0,1-1-1 0 0,-1 1 1 0 0,1-1 0 0 0,-1 0 0 0 0,0 0-1 0 0,9-5 1 0 0,1-2-900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8.410"/>
    </inkml:context>
    <inkml:brush xml:id="br0">
      <inkml:brushProperty name="width" value="0.025" units="cm"/>
      <inkml:brushProperty name="height" value="0.025" units="cm"/>
      <inkml:brushProperty name="color" value="#004F8B"/>
    </inkml:brush>
  </inkml:definitions>
  <inkml:trace contextRef="#ctx0" brushRef="#br0">125 11 1288 0 0,'-28'2'8876'0'0,"2"6"-4407"0"0,22-6-4412 0 0,-1 0 0 0 0,1 0 0 0 0,0 0 0 0 0,0 1 1 0 0,0 0-1 0 0,0 0 0 0 0,1 0 0 0 0,-1 0 0 0 0,1 1 1 0 0,0-1-1 0 0,0 1 0 0 0,0 0 0 0 0,0 0 0 0 0,1 0 0 0 0,-1 0 1 0 0,1 0-1 0 0,0 1 0 0 0,1-1 0 0 0,-1 1 0 0 0,1-1 1 0 0,-1 1-1 0 0,1 0 0 0 0,1-1 0 0 0,-1 1 0 0 0,1 7 0 0 0,-2-3 1 0 0,2-6-46 0 0,0 0 1 0 0,-1 0-1 0 0,1 0 1 0 0,0 0-1 0 0,1 0 1 0 0,-1 0 0 0 0,0 0-1 0 0,1 0 1 0 0,-1 0-1 0 0,1 0 1 0 0,0 0-1 0 0,0-1 1 0 0,1 1-1 0 0,-1 0 1 0 0,0 0 0 0 0,3 2-1 0 0,33 57 75 0 0,-35-58-90 0 0,0-1 0 0 0,1 0 0 0 0,-1 0 0 0 0,1 0 0 0 0,0-1 0 0 0,0 1 0 0 0,0-1 1 0 0,0 1-1 0 0,0-1 0 0 0,1 0 0 0 0,-1 0 0 0 0,1-1 0 0 0,0 1 0 0 0,-1-1 0 0 0,1 1 0 0 0,0-1 0 0 0,0 0 0 0 0,3 0 0 0 0,4 0-105 0 0,0-1-1 0 0,0 0 1 0 0,0 0-1 0 0,15-3 1 0 0,-12 1-118 0 0,1 0-232 0 0,1-1 0 0 0,-1-1 0 0 0,0 0 0 0 0,0-1 0 0 0,0 0 0 0 0,0-1-1 0 0,-1-1 1 0 0,25-16 0 0 0,-32 19 422 0 0,-1 0 0 0 0,1-1 0 0 0,-1 0 0 0 0,0 0 0 0 0,-1 0-1 0 0,1-1 1 0 0,-1 0 0 0 0,0 0 0 0 0,5-8 0 0 0,-8 10 133 0 0,0 0 1 0 0,0 0-1 0 0,-1 0 0 0 0,1 0 1 0 0,-1 0-1 0 0,0 0 1 0 0,-1-1-1 0 0,1 1 1 0 0,-1 0-1 0 0,1 0 0 0 0,-1-1 1 0 0,-1 1-1 0 0,1 0 1 0 0,0 0-1 0 0,-1 0 1 0 0,0-1-1 0 0,0 1 0 0 0,0 0 1 0 0,-4-7-1 0 0,2 3 108 0 0,-1 0 0 0 0,0 1 0 0 0,-1-1 0 0 0,1 1 0 0 0,-1 0 0 0 0,-9-8 0 0 0,13 13-175 0 0,0 1 0 0 0,0 0 0 0 0,0 0 0 0 0,0 0 0 0 0,0 0 0 0 0,-1 0 0 0 0,1 0 0 0 0,0 0 0 0 0,-1 1 0 0 0,1-1 0 0 0,-1 0 0 0 0,1 1 0 0 0,-1-1 0 0 0,1 1 0 0 0,-1-1 0 0 0,1 1 0 0 0,-1 0 0 0 0,1 0 0 0 0,-1-1 0 0 0,1 1 0 0 0,-1 0 0 0 0,0 1 0 0 0,1-1 0 0 0,-1 0 0 0 0,1 0 0 0 0,-1 1 0 0 0,1-1 0 0 0,-1 1 0 0 0,1-1 0 0 0,-1 1 0 0 0,1 0 0 0 0,-1-1 0 0 0,1 1 0 0 0,0 0 0 0 0,-1 0 0 0 0,1 0 0 0 0,0 0 0 0 0,0 0 0 0 0,0 0 0 0 0,0 0 0 0 0,0 1 0 0 0,0-1 0 0 0,0 0-1 0 0,0 1 1 0 0,0-1 0 0 0,-1 3 0 0 0,-1 3 34 0 0,-1 0-1 0 0,1 0 1 0 0,1 0-1 0 0,-1 0 1 0 0,1 1-1 0 0,0-1 0 0 0,1 1 1 0 0,0-1-1 0 0,0 1 1 0 0,0-1-1 0 0,1 1 1 0 0,0 0-1 0 0,3 13 0 0 0,-3-14-58 0 0,1 0-1 0 0,1 0 0 0 0,-1-1 0 0 0,1 1 1 0 0,1 0-1 0 0,-1-1 0 0 0,1 1 0 0 0,0-1 0 0 0,0 0 1 0 0,1 0-1 0 0,0 0 0 0 0,0-1 0 0 0,0 1 0 0 0,1-1 1 0 0,6 6-1 0 0,-10-10-11 0 0,0 0 0 0 0,1 0-1 0 0,-1 0 1 0 0,0 0 0 0 0,1 0 0 0 0,-1 0 0 0 0,1 0 0 0 0,-1 0 0 0 0,1-1 0 0 0,-1 1-1 0 0,1-1 1 0 0,0 1 0 0 0,-1-1 0 0 0,1 1 0 0 0,0-1 0 0 0,-1 0 0 0 0,1 0-1 0 0,0 0 1 0 0,0 0 0 0 0,-1 0 0 0 0,1 0 0 0 0,0-1 0 0 0,-1 1 0 0 0,1 0-1 0 0,0-1 1 0 0,-1 1 0 0 0,1-1 0 0 0,-1 0 0 0 0,1 0 0 0 0,-1 1 0 0 0,1-1 0 0 0,-1 0-1 0 0,0 0 1 0 0,1 0 0 0 0,-1-1 0 0 0,0 1 0 0 0,0 0 0 0 0,0 0 0 0 0,0-1-1 0 0,0 1 1 0 0,0-1 0 0 0,0 1 0 0 0,1-3 0 0 0,2-2-8 0 0,-1-1 1 0 0,-1 1-1 0 0,1 0 0 0 0,-1-1 1 0 0,0 0-1 0 0,-1 1 0 0 0,0-1 1 0 0,1-12-1 0 0,-3-5 15 0 0,0 20 8 0 0,0 0 0 0 0,1 0 0 0 0,0 0 0 0 0,0 0 0 0 0,0-1 0 0 0,0 1 1 0 0,0 0-1 0 0,1 0 0 0 0,0 0 0 0 0,2-5 0 0 0,21 61 214 0 0,-13-33-251 0 0,2 0 0 0 0,0-2 1 0 0,1 1-1 0 0,29 26 1 0 0,-32-32-95 0 0,-9-10-98 0 0,0 0 0 0 0,0-1 0 0 0,0 1 0 0 0,0-1 1 0 0,0 1-1 0 0,0-1 0 0 0,0 0 0 0 0,0 0 1 0 0,1 0-1 0 0,-1 0 0 0 0,0 0 0 0 0,5 0 1 0 0,-5-1-388 0 0,-1 0 0 0 0,1 1 0 0 0,0-1 0 0 0,0 0 1 0 0,-1-1-1 0 0,1 1 0 0 0,0 0 0 0 0,0 0 0 0 0,-1-1 0 0 0,1 1 1 0 0,0-1-1 0 0,-1 0 0 0 0,1 1 0 0 0,0-1 0 0 0,-1 0 0 0 0,1 0 1 0 0,-1 0-1 0 0,3-2 0 0 0,1-3-1165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8.767"/>
    </inkml:context>
    <inkml:brush xml:id="br0">
      <inkml:brushProperty name="width" value="0.025" units="cm"/>
      <inkml:brushProperty name="height" value="0.025" units="cm"/>
      <inkml:brushProperty name="color" value="#004F8B"/>
    </inkml:brush>
  </inkml:definitions>
  <inkml:trace contextRef="#ctx0" brushRef="#br0">14 20 4328 0 0,'-14'-19'8341'0'0,"17"36"-5511"0"0,15 36-2153 0 0,101 218 464 0 0,-30-75-1198 0 0,-88-193-132 0 0,0 0 0 0 0,1 0 1 0 0,-1 0-1 0 0,1 0 1 0 0,0 0-1 0 0,0-1 0 0 0,0 1 1 0 0,0 0-1 0 0,0-1 1 0 0,0 1-1 0 0,6 3 0 0 0,-7-5-361 0 0,1-1-1 0 0,0 1 0 0 0,0 0 1 0 0,0-1-1 0 0,-1 1 1 0 0,1-1-1 0 0,0 0 0 0 0,0 0 1 0 0,0 0-1 0 0,0 0 0 0 0,0 0 1 0 0,0 0-1 0 0,0 0 0 0 0,0 0 1 0 0,0-1-1 0 0,-1 1 0 0 0,1-1 1 0 0,0 0-1 0 0,0 1 1 0 0,0-1-1 0 0,1-1 0 0 0,4-2-1507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9.169"/>
    </inkml:context>
    <inkml:brush xml:id="br0">
      <inkml:brushProperty name="width" value="0.025" units="cm"/>
      <inkml:brushProperty name="height" value="0.025" units="cm"/>
      <inkml:brushProperty name="color" value="#004F8B"/>
    </inkml:brush>
  </inkml:definitions>
  <inkml:trace contextRef="#ctx0" brushRef="#br0">126 68 1020 0 0,'0'-2'1014'0'0,"0"-1"0"0"0,-1 1 0 0 0,1-1 0 0 0,-1 1-1 0 0,0 0 1 0 0,0-1 0 0 0,1 1 0 0 0,-2 0 0 0 0,1 0 0 0 0,-2-4 0 0 0,-23-20 2066 0 0,25 24-3049 0 0,-1 1 0 0 0,0 0-1 0 0,1 0 1 0 0,-1 0 0 0 0,0 0 0 0 0,1 0 0 0 0,-1 0 0 0 0,0 1 0 0 0,0-1 0 0 0,0 0 0 0 0,0 1-1 0 0,0 0 1 0 0,0-1 0 0 0,0 1 0 0 0,0 0 0 0 0,0 0 0 0 0,0 0 0 0 0,0 0 0 0 0,0 0-1 0 0,0 1 1 0 0,0-1 0 0 0,0 1 0 0 0,0-1 0 0 0,0 1 0 0 0,1 0 0 0 0,-1-1 0 0 0,0 1 0 0 0,0 0-1 0 0,0 0 1 0 0,1 0 0 0 0,-1 1 0 0 0,1-1 0 0 0,-3 2 0 0 0,1 1 15 0 0,0 1 1 0 0,0-1-1 0 0,1 0 1 0 0,-1 1 0 0 0,1-1-1 0 0,0 1 1 0 0,0 0-1 0 0,1 0 1 0 0,0 0-1 0 0,-1 0 1 0 0,2 0-1 0 0,-1 0 1 0 0,0 0 0 0 0,1 0-1 0 0,0 0 1 0 0,0 1-1 0 0,1-1 1 0 0,0 0-1 0 0,-1 0 1 0 0,2 0-1 0 0,-1 0 1 0 0,3 6 0 0 0,-3-6-56 0 0,2 1 0 0 0,-1-1 0 0 0,1 1 0 0 0,-1-1 0 0 0,2 0 1 0 0,-1 0-1 0 0,0 0 0 0 0,1 0 0 0 0,0-1 0 0 0,0 1 0 0 0,0-1 1 0 0,1 0-1 0 0,0 0 0 0 0,-1-1 0 0 0,1 1 0 0 0,1-1 0 0 0,-1 0 1 0 0,0-1-1 0 0,9 4 0 0 0,-11-5-186 0 0,1 0 0 0 0,0 0 0 0 0,-1-1-1 0 0,1 1 1 0 0,0-1 0 0 0,-1 0 0 0 0,1 0 0 0 0,0 0 0 0 0,0-1 0 0 0,-1 1-1 0 0,1-1 1 0 0,0 0 0 0 0,-1 0 0 0 0,1 0 0 0 0,3-2 0 0 0,1-2-1636 0 0,1 0 0 0 0,-1 0 0 0 0,-1 0 0 0 0,15-14 0 0 0,-2 1-2113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9.555"/>
    </inkml:context>
    <inkml:brush xml:id="br0">
      <inkml:brushProperty name="width" value="0.025" units="cm"/>
      <inkml:brushProperty name="height" value="0.025" units="cm"/>
      <inkml:brushProperty name="color" value="#004F8B"/>
    </inkml:brush>
  </inkml:definitions>
  <inkml:trace contextRef="#ctx0" brushRef="#br0">0 42 940 0 0,'2'-28'11622'0'0,"1"54"-7630"0"0,0-16-3884 0 0,0 1 1 0 0,1-1-1 0 0,0 0 0 0 0,1 0 0 0 0,0 0 1 0 0,1-1-1 0 0,0 0 0 0 0,8 10 0 0 0,-12-15-100 0 0,1 0 0 0 0,1 0 0 0 0,-1-1 0 0 0,0 1 0 0 0,1-1 0 0 0,0 0 0 0 0,-1 0 0 0 0,1 0 0 0 0,1 0 0 0 0,-1-1 0 0 0,0 1 0 0 0,1-1-1 0 0,-1 0 1 0 0,1 0 0 0 0,-1-1 0 0 0,1 0 0 0 0,0 1 0 0 0,0-2 0 0 0,0 1 0 0 0,6 0 0 0 0,-9-1-15 0 0,1-1-1 0 0,-1 1 1 0 0,0-1 0 0 0,0 1-1 0 0,0-1 1 0 0,1 0-1 0 0,-1 0 1 0 0,0 0 0 0 0,0 0-1 0 0,0 0 1 0 0,0 0 0 0 0,-1-1-1 0 0,1 1 1 0 0,0-1 0 0 0,0 1-1 0 0,-1-1 1 0 0,1 0-1 0 0,-1 1 1 0 0,0-1 0 0 0,1 0-1 0 0,0-2 1 0 0,0-1 12 0 0,0 1 0 0 0,-1 0 0 0 0,1 0 0 0 0,-1-1 1 0 0,0 1-1 0 0,-1-1 0 0 0,1 1 0 0 0,-1-1 0 0 0,1 1 0 0 0,-2-8 0 0 0,1 7-52 0 0,-1 0 0 0 0,1-1 0 0 0,-1 1 0 0 0,0 0 0 0 0,0 0 0 0 0,-1 0 0 0 0,0 0 0 0 0,1 0 0 0 0,-2 0 0 0 0,1 0 0 0 0,-1 1 0 0 0,1-1 0 0 0,-1 1 0 0 0,0 0 0 0 0,-1-1 0 0 0,1 1 0 0 0,-1 1 0 0 0,0-1 1 0 0,-6-4-1 0 0,1 6-1004 0 0,-3-1-1907 0 0,7 0-3679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4:59.956"/>
    </inkml:context>
    <inkml:brush xml:id="br0">
      <inkml:brushProperty name="width" value="0.025" units="cm"/>
      <inkml:brushProperty name="height" value="0.025" units="cm"/>
      <inkml:brushProperty name="color" value="#004F8B"/>
    </inkml:brush>
  </inkml:definitions>
  <inkml:trace contextRef="#ctx0" brushRef="#br0">1 12 932 0 0,'3'-11'10142'0'0,"0"16"-5635"0"0,5 33-3915 0 0,1 1 23 0 0,11 20-240 0 0,2-2 1 0 0,36 67 0 0 0,-40-92-1084 0 0,1-1-1 0 0,39 48 1 0 0,-55-76 26 0 0,-1 0 0 0 0,1 0 1 0 0,-1-1-1 0 0,1 1 0 0 0,0-1 0 0 0,0 0 0 0 0,0 0 1 0 0,0 0-1 0 0,1 0 0 0 0,-1 0 0 0 0,0-1 0 0 0,1 1 0 0 0,-1-1 1 0 0,1 0-1 0 0,0 0 0 0 0,-1 0 0 0 0,1-1 0 0 0,4 1 1 0 0,3-1-1335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5:00.319"/>
    </inkml:context>
    <inkml:brush xml:id="br0">
      <inkml:brushProperty name="width" value="0.025" units="cm"/>
      <inkml:brushProperty name="height" value="0.025" units="cm"/>
      <inkml:brushProperty name="color" value="#004F8B"/>
    </inkml:brush>
  </inkml:definitions>
  <inkml:trace contextRef="#ctx0" brushRef="#br0">39 58 1232 0 0,'0'0'105'0'0,"0"-1"-1"0"0,0 1 1 0 0,-1 0-1 0 0,1 0 1 0 0,0-1-1 0 0,0 1 1 0 0,-1 0-1 0 0,1 0 1 0 0,0 0-1 0 0,-1-1 1 0 0,1 1 0 0 0,0 0-1 0 0,-1 0 1 0 0,1 0-1 0 0,0 0 1 0 0,-1 0-1 0 0,1 0 1 0 0,-1 0-1 0 0,1 0 1 0 0,0 0-1 0 0,-1 0 1 0 0,1 0-1 0 0,0 0 1 0 0,-1 0 0 0 0,1 0-1 0 0,0 0 1 0 0,-1 0-1 0 0,1 0 1 0 0,0 0-1 0 0,-1 1 1 0 0,1-1-1 0 0,0 0 1 0 0,-1 0-1 0 0,1 0 1 0 0,0 1-1 0 0,-1-1 1 0 0,1 1-1 0 0,-2-1 383 0 0,0 1-1 0 0,1 0 0 0 0,-1 0 0 0 0,1 0 0 0 0,-1 0 0 0 0,1 0 0 0 0,0 0 0 0 0,-1 1 0 0 0,1-1 0 0 0,0 0 0 0 0,0 1 0 0 0,0-1 0 0 0,-2 4 0 0 0,2-3-168 0 0,0 0 0 0 0,0 0 0 0 0,0 1 0 0 0,1-1 0 0 0,-1 0 1 0 0,1 1-1 0 0,0-1 0 0 0,-1 0 0 0 0,1 1 0 0 0,1 4 0 0 0,-1-3-227 0 0,1 1 1 0 0,0 0-1 0 0,1-1 0 0 0,-1 1 0 0 0,1-1 1 0 0,0 1-1 0 0,0-1 0 0 0,1 0 0 0 0,-1 0 1 0 0,1 0-1 0 0,0 0 0 0 0,0 0 0 0 0,0 0 1 0 0,1-1-1 0 0,3 4 0 0 0,-4-4-95 0 0,1 0 1 0 0,0 0-1 0 0,0 0 0 0 0,1-1 0 0 0,-1 1 1 0 0,0-1-1 0 0,1 0 0 0 0,0 0 0 0 0,-1-1 1 0 0,1 1-1 0 0,0-1 0 0 0,0 0 0 0 0,0 0 1 0 0,-1-1-1 0 0,1 1 0 0 0,0-1 0 0 0,0 0 1 0 0,0-1-1 0 0,6 0 0 0 0,-9 0 3 0 0,0 1-1 0 0,0-1 1 0 0,0 0-1 0 0,0 0 1 0 0,0 0-1 0 0,0 0 1 0 0,0 0-1 0 0,0 0 1 0 0,0 0-1 0 0,0-1 1 0 0,-1 1-1 0 0,1-1 1 0 0,-1 1-1 0 0,1-1 1 0 0,-1 0-1 0 0,1 1 1 0 0,1-4-1 0 0,-2 1 8 0 0,0 1 0 0 0,0 0 0 0 0,0 0 0 0 0,0 0 1 0 0,0-1-1 0 0,-1 1 0 0 0,0 0 0 0 0,1-1 0 0 0,-1 1 0 0 0,-1-1 0 0 0,1 1 0 0 0,0 0 0 0 0,-1-1 0 0 0,1 1 0 0 0,-2-3 0 0 0,0-1 20 0 0,1 1 1 0 0,-1 0-1 0 0,0 0 1 0 0,-1 0-1 0 0,0 0 0 0 0,0 0 1 0 0,0 1-1 0 0,0-1 1 0 0,-1 1-1 0 0,0 0 1 0 0,0 0-1 0 0,0 0 0 0 0,-1 0 1 0 0,0 1-1 0 0,0 0 1 0 0,0 0-1 0 0,0 0 1 0 0,0 0-1 0 0,-1 1 0 0 0,0 0 1 0 0,-8-3-1 0 0,7 4-457 0 0,1 0 1 0 0,-1 1-1 0 0,0 0 0 0 0,0 0 0 0 0,0 0 0 0 0,1 1 0 0 0,-13 1 0 0 0,14-2-6348 0 0,16-2 1899 0 0,-1 2 2934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5:00.718"/>
    </inkml:context>
    <inkml:brush xml:id="br0">
      <inkml:brushProperty name="width" value="0.025" units="cm"/>
      <inkml:brushProperty name="height" value="0.025" units="cm"/>
      <inkml:brushProperty name="color" value="#004F8B"/>
    </inkml:brush>
  </inkml:definitions>
  <inkml:trace contextRef="#ctx0" brushRef="#br0">95 3 12169 0 0,'-13'-1'1378'0'0,"8"1"-1176"0"0,0-1 0 0 0,0 1 0 0 0,0 0 0 0 0,0 0 0 0 0,-1 0 0 0 0,1 1 0 0 0,0 0 1 0 0,0 0-1 0 0,1 0 0 0 0,-1 1 0 0 0,0 0 0 0 0,-7 3 0 0 0,11-4-196 0 0,1 0 0 0 0,0-1 0 0 0,0 1 0 0 0,0 0-1 0 0,0 0 1 0 0,0 0 0 0 0,0 0 0 0 0,0-1 0 0 0,0 1 0 0 0,0 0 0 0 0,0 0-1 0 0,0 0 1 0 0,0 0 0 0 0,0-1 0 0 0,1 1 0 0 0,-1 0 0 0 0,0 0-1 0 0,1-1 1 0 0,-1 1 0 0 0,1 0 0 0 0,-1 0 0 0 0,1-1 0 0 0,-1 1 0 0 0,1 0-1 0 0,-1-1 1 0 0,1 1 0 0 0,-1-1 0 0 0,1 1 0 0 0,0-1 0 0 0,-1 1 0 0 0,1-1-1 0 0,0 1 1 0 0,0-1 0 0 0,-1 0 0 0 0,1 1 0 0 0,1-1 0 0 0,34 22-55 0 0,-33-21 46 0 0,17 10 7 0 0,1 0-1 0 0,-2 2 1 0 0,1 0-1 0 0,-2 1 1 0 0,20 19-1 0 0,-38-33 13 0 0,0 1-1 0 0,1-1 0 0 0,-1 1 1 0 0,1 0-1 0 0,-1-1 1 0 0,0 1-1 0 0,1-1 1 0 0,-1 1-1 0 0,0 0 0 0 0,1-1 1 0 0,-1 1-1 0 0,0 0 1 0 0,0-1-1 0 0,0 1 0 0 0,0 0 1 0 0,0-1-1 0 0,1 1 1 0 0,-1 0-1 0 0,0-1 1 0 0,-1 1-1 0 0,1 0 0 0 0,0-1 1 0 0,0 1-1 0 0,0 0 1 0 0,0-1-1 0 0,0 1 1 0 0,-1 0-1 0 0,1-1 0 0 0,0 1 1 0 0,-1 0-1 0 0,1-1 1 0 0,0 1-1 0 0,-1-1 0 0 0,1 1 1 0 0,-1-1-1 0 0,1 1 1 0 0,-1-1-1 0 0,1 1 1 0 0,-1-1-1 0 0,1 1 0 0 0,-1-1 1 0 0,0 0-1 0 0,1 1 1 0 0,-1-1-1 0 0,1 0 1 0 0,-1 0-1 0 0,0 1 0 0 0,1-1 1 0 0,-1 0-1 0 0,0 0 1 0 0,1 0-1 0 0,-1 0 1 0 0,0 0-1 0 0,-1 0 0 0 0,-46 10 519 0 0,42-10-491 0 0,-6 2-212 0 0,-48 4 471 0 0,57-6-596 0 0,0 0 0 0 0,0 0 0 0 0,0-1 0 0 0,0 1 1 0 0,-1-1-1 0 0,1 0 0 0 0,0 1 0 0 0,0-1 0 0 0,0 0 0 0 0,0-1 1 0 0,1 1-1 0 0,-1-1 0 0 0,0 1 0 0 0,1-1 0 0 0,-5-3 1 0 0,6 3-201 0 0,0 1 1 0 0,0-1 0 0 0,0 0 0 0 0,1 0-1 0 0,-1 0 1 0 0,0 0 0 0 0,1 0 0 0 0,0 0 0 0 0,-1 0-1 0 0,1 0 1 0 0,0 0 0 0 0,0 0 0 0 0,0 0-1 0 0,0 0 1 0 0,0 0 0 0 0,1 0 0 0 0,-1-1 0 0 0,0 1-1 0 0,1 1 1 0 0,1-4 0 0 0,-2 5 462 0 0,4-14-2041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5:01.119"/>
    </inkml:context>
    <inkml:brush xml:id="br0">
      <inkml:brushProperty name="width" value="0.025" units="cm"/>
      <inkml:brushProperty name="height" value="0.025" units="cm"/>
      <inkml:brushProperty name="color" value="#004F8B"/>
    </inkml:brush>
  </inkml:definitions>
  <inkml:trace contextRef="#ctx0" brushRef="#br0">1 1 1480 0 0,'28'18'8652'0'0,"-2"11"-4188"0"0,23 40-2377 0 0,-19-26-1334 0 0,-25-36-614 0 0,10 11 300 0 0,-2 1-1 0 0,0 0 0 0 0,-1 1 0 0 0,-1 0 0 0 0,15 35 1 0 0,-21-43-217 0 0,-1 0 0 0 0,0 0 0 0 0,-1 1 0 0 0,0-1 0 0 0,-1 0 0 0 0,0 1 0 0 0,0 24 0 0 0,-3-31-336 0 0,1 0 0 0 0,-1-1-1 0 0,1 1 1 0 0,-2 0 0 0 0,1-1 0 0 0,-1 1 0 0 0,1-1 0 0 0,-2 1 0 0 0,1-1-1 0 0,-1 0 1 0 0,1 0 0 0 0,-1 0 0 0 0,-1 0 0 0 0,1 0 0 0 0,-1-1 0 0 0,1 1-1 0 0,-1-1 1 0 0,-1 0 0 0 0,1 0 0 0 0,-7 4 0 0 0,4-4-1210 0 0,1 0 0 0 0,-1 0 1 0 0,0-1-1 0 0,1 0 0 0 0,-2 0 1 0 0,1 0-1 0 0,0-1 0 0 0,-10 1 1 0 0,0-1-1780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7.822"/>
    </inkml:context>
    <inkml:brush xml:id="br0">
      <inkml:brushProperty name="width" value="0.025" units="cm"/>
      <inkml:brushProperty name="height" value="0.025" units="cm"/>
      <inkml:brushProperty name="color" value="#E71224"/>
    </inkml:brush>
  </inkml:definitions>
  <inkml:trace contextRef="#ctx0" brushRef="#br0">79 149 468 0 0,'-10'-26'15832'0'0,"-2"67"-15048"0"0,-30 114 120 0 0,29-102-664 0 0,12-39-219 0 0,3 0 10 0 0,23-69-16 0 0,-20 33-31 0 0,-1 0-1 0 0,1-36 1 0 0,-3 37 12 0 0,2-39-6 0 0,-5 46 7 0 0,2 0 0 0 0,0 0-1 0 0,1 0 1 0 0,0 0 0 0 0,1 0-1 0 0,0 0 1 0 0,10-22 0 0 0,-13 35 3 0 0,1-1 0 0 0,-1 1 0 0 0,1-1 0 0 0,-1 1 1 0 0,1-1-1 0 0,0 1 0 0 0,0 0 0 0 0,0-1 0 0 0,0 1 1 0 0,0 0-1 0 0,0 0 0 0 0,0 0 0 0 0,0 0 0 0 0,0 0 1 0 0,0 0-1 0 0,1 0 0 0 0,-1 0 0 0 0,0 0 0 0 0,1 0 1 0 0,-1 1-1 0 0,0-1 0 0 0,1 0 0 0 0,-1 1 0 0 0,1 0 0 0 0,0-1 1 0 0,-1 1-1 0 0,1 0 0 0 0,-1-1 0 0 0,1 1 0 0 0,-1 0 1 0 0,1 0-1 0 0,-1 1 0 0 0,1-1 0 0 0,0 0 0 0 0,-1 0 1 0 0,1 1-1 0 0,-1-1 0 0 0,1 1 0 0 0,-1-1 0 0 0,1 1 1 0 0,-1 0-1 0 0,0-1 0 0 0,1 1 0 0 0,-1 0 0 0 0,2 1 0 0 0,2 3 2 0 0,1-1 0 0 0,-1 1-1 0 0,0 0 1 0 0,-1 0-1 0 0,1 1 1 0 0,-1 0 0 0 0,0-1-1 0 0,0 2 1 0 0,3 6-1 0 0,8 24 68 0 0,-2-1 1 0 0,-1 2-1 0 0,-2 0 0 0 0,-2 0 0 0 0,5 45 0 0 0,-12-73-106 0 0,1 20 436 0 0,-6-30-142 0 0,-6-17-159 0 0,0 0-103 0 0,-1 0 0 0 0,0 1 0 0 0,-2 0 0 0 0,0 1 0 0 0,0 1-1 0 0,-1 0 1 0 0,-30-22 0 0 0,38 32-39 0 0,1 1-1 0 0,-1 0 0 0 0,0 1 1 0 0,0-1-1 0 0,0 1 1 0 0,0 0-1 0 0,-1 1 0 0 0,1-1 1 0 0,0 1-1 0 0,-8 0 1 0 0,-20-5-3838 0 0,34 6 3760 0 0,0 0 0 0 0,0 0-1 0 0,0 0 1 0 0,0 0 0 0 0,0 0-1 0 0,0 0 1 0 0,0 0 0 0 0,1 0 0 0 0,-1 0-1 0 0,0 0 1 0 0,0-1 0 0 0,0 1-1 0 0,0 0 1 0 0,0 0 0 0 0,0 0-1 0 0,0 0 1 0 0,0 0 0 0 0,0 0-1 0 0,0 0 1 0 0,0-1 0 0 0,0 1-1 0 0,0 0 1 0 0,0 0 0 0 0,0 0-1 0 0,0 0 1 0 0,0 0 0 0 0,0 0-1 0 0,0 0 1 0 0,0-1 0 0 0,0 1-1 0 0,0 0 1 0 0,0 0 0 0 0,-1 0 0 0 0,1 0-1 0 0,0 0 1 0 0,0 0 0 0 0,0 0-1 0 0,0 0 1 0 0,0 0 0 0 0,0-1-1 0 0,0 1 1 0 0,0 0 0 0 0,0 0-1 0 0,0 0 1 0 0,0 0 0 0 0,-1 0-1 0 0,1 0 1 0 0,0 0 0 0 0,0 0-1 0 0,0 0 1 0 0,0 0 0 0 0,0 0-1 0 0,0 0 1 0 0,0 0 0 0 0,-1 0 0 0 0,1 0-1 0 0,0 0 1 0 0,0 0 0 0 0,0 0-1 0 0,0 0 1 0 0,0 0 0 0 0,6-3-4438 0 0,-2 2 4341 0 0,7-3-1732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5:02.283"/>
    </inkml:context>
    <inkml:brush xml:id="br0">
      <inkml:brushProperty name="width" value="0.025" units="cm"/>
      <inkml:brushProperty name="height" value="0.025" units="cm"/>
      <inkml:brushProperty name="color" value="#004F8B"/>
    </inkml:brush>
  </inkml:definitions>
  <inkml:trace contextRef="#ctx0" brushRef="#br0">34 3 1500 0 0,'-5'-2'10161'0'0,"5"2"-10023"0"0,-1 0 1 0 0,1 1 0 0 0,-1-1-1 0 0,0 0 1 0 0,1 0-1 0 0,-1 1 1 0 0,1-1 0 0 0,-1 0-1 0 0,1 1 1 0 0,0-1 0 0 0,-1 1-1 0 0,1-1 1 0 0,-1 1 0 0 0,1-1-1 0 0,0 1 1 0 0,-1-1 0 0 0,1 1-1 0 0,0-1 1 0 0,0 1 0 0 0,-1-1-1 0 0,1 1 1 0 0,0 0 0 0 0,0-1-1 0 0,0 1 1 0 0,0-1-1 0 0,0 1 1 0 0,0 0 0 0 0,-15 125 2523 0 0,10-62-2466 0 0,5-64-283 0 0,0 0 1 0 0,0 1-1 0 0,0-1 0 0 0,0 0 1 0 0,0 0-1 0 0,1 0 0 0 0,-1 0 1 0 0,0 0-1 0 0,0 1 0 0 0,0-1 1 0 0,0 0-1 0 0,0 0 0 0 0,0 0 1 0 0,1 0-1 0 0,-1 0 0 0 0,0 0 1 0 0,0 1-1 0 0,0-1 0 0 0,0 0 1 0 0,1 0-1 0 0,-1 0 0 0 0,0 0 1 0 0,0 0-1 0 0,0 0 0 0 0,0 0 1 0 0,1 0-1 0 0,-1 0 0 0 0,0 0 1 0 0,0 0-1 0 0,0 0 0 0 0,0 0 1 0 0,1 0-1 0 0,-1 0 0 0 0,0 0 1 0 0,0 0-1 0 0,0 0 0 0 0,1 0 1 0 0,-1 0-1 0 0,0 0 0 0 0,0 0 1 0 0,0 0-1 0 0,0-1 0 0 0,0 1 1 0 0,1 0-1 0 0,-1 0 0 0 0,0 0 1 0 0,0 0-1 0 0,0 0 0 0 0,0 0 1 0 0,0-1-1 0 0,0 1 0 0 0,1 0 1 0 0,-1 0-1 0 0,0 0 0 0 0,0 0 1 0 0,0-1-1 0 0,0 1 0 0 0,0 0 1 0 0,0 0-1 0 0,0 0 0 0 0,0 0 1 0 0,0-1-1 0 0,0 1 0 0 0,0 0 1 0 0,0 0-1 0 0,0 0 0 0 0,0 0 1 0 0,0-1-1 0 0,0 1 0 0 0,9-12-8941 0 0,-9 10 6838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4.836"/>
    </inkml:context>
    <inkml:brush xml:id="br0">
      <inkml:brushProperty name="width" value="0.025" units="cm"/>
      <inkml:brushProperty name="height" value="0.025" units="cm"/>
      <inkml:brushProperty name="color" value="#004F8B"/>
    </inkml:brush>
  </inkml:definitions>
  <inkml:trace contextRef="#ctx0" brushRef="#br0">49 140 1056 0 0,'-1'0'573'0'0,"0"1"-1"0"0,0-2 1 0 0,0 1-1 0 0,0 0 1 0 0,0 0-1 0 0,0 0 1 0 0,0 0-1 0 0,0 0 1 0 0,0-1-1 0 0,0 1 1 0 0,0 0-1 0 0,1-1 1 0 0,-1 1 0 0 0,0-1-1 0 0,0 1 1 0 0,0-1-1 0 0,1 1 1 0 0,-1-1-1 0 0,0 0 1 0 0,0 1-1 0 0,1-1 1 0 0,-1 0-1 0 0,0-1 1 0 0,-2-22 3340 0 0,4 20-3939 0 0,0-1-1 0 0,0 1 1 0 0,1 0-1 0 0,-1 0 1 0 0,1-1-1 0 0,0 1 1 0 0,0 0 0 0 0,0 1-1 0 0,5-7 1 0 0,1 3 20 0 0,0 1 0 0 0,1-1 0 0 0,-1 1 1 0 0,1 1-1 0 0,0 0 0 0 0,1 0 1 0 0,15-6-1 0 0,-20 10 6 0 0,-3 0-1 0 0,0 0 1 0 0,0 0 0 0 0,0 1-1 0 0,0-1 1 0 0,0 1 0 0 0,0-1 0 0 0,0 1-1 0 0,0 0 1 0 0,0 0 0 0 0,0 0-1 0 0,0 0 1 0 0,0 0 0 0 0,1 0-1 0 0,-1 1 1 0 0,0-1 0 0 0,0 1-1 0 0,0-1 1 0 0,0 1 0 0 0,-1 0-1 0 0,1 0 1 0 0,0 0 0 0 0,0 0 0 0 0,0 0-1 0 0,-1 0 1 0 0,1 0 0 0 0,0 1-1 0 0,-1-1 1 0 0,1 1 0 0 0,-1-1-1 0 0,0 1 1 0 0,1-1 0 0 0,-1 1-1 0 0,0 0 1 0 0,0 0 0 0 0,0 0 0 0 0,0-1-1 0 0,0 4 1 0 0,3 3 5 0 0,-1 1 1 0 0,0-1-1 0 0,-1 1 1 0 0,0 0-1 0 0,-1 0 1 0 0,1 10-1 0 0,-1-4 2 0 0,-1 1-1 0 0,-1-1 0 0 0,0 0 1 0 0,-1 1-1 0 0,-1-1 1 0 0,0 0-1 0 0,-1 0 0 0 0,-12 27 1 0 0,11-31-5 0 0,0 0 0 0 0,-1-1 0 0 0,0 1 0 0 0,0-1 0 0 0,-1-1 0 0 0,-1 1 0 0 0,0-1 0 0 0,0-1 0 0 0,-1 1 0 0 0,0-1 0 0 0,0-1 0 0 0,-11 7 0 0 0,18-13-4 0 0,-1 0 1 0 0,1 0-1 0 0,-1 0 1 0 0,0-1-1 0 0,0 1 1 0 0,1-1 0 0 0,-1 1-1 0 0,0-1 1 0 0,0 0-1 0 0,1 0 1 0 0,-1 0-1 0 0,0-1 1 0 0,0 1-1 0 0,1-1 1 0 0,-1 1 0 0 0,0-1-1 0 0,1 0 1 0 0,-1 0-1 0 0,0 0 1 0 0,1 0-1 0 0,-5-4 1 0 0,5 5-1 0 0,1-1 1 0 0,0 0-1 0 0,-1 0 0 0 0,1 0 1 0 0,0 0-1 0 0,-1 0 1 0 0,1 0-1 0 0,0-1 0 0 0,0 1 1 0 0,0 0-1 0 0,0 0 1 0 0,0-1-1 0 0,0 1 0 0 0,1-1 1 0 0,-1 1-1 0 0,0-1 1 0 0,1 1-1 0 0,-1-1 0 0 0,1 1 1 0 0,-1-1-1 0 0,1 0 1 0 0,0 1-1 0 0,0-1 0 0 0,0 0 1 0 0,0 1-1 0 0,0-1 1 0 0,0 1-1 0 0,0-1 0 0 0,0 0 1 0 0,1 1-1 0 0,-1-1 1 0 0,0 1-1 0 0,1-1 0 0 0,0 0 1 0 0,-1 1-1 0 0,1-1 1 0 0,1-1-1 0 0,1 1 1 0 0,-1-1 1 0 0,0 1-1 0 0,0 1 1 0 0,1-1-1 0 0,-1 0 0 0 0,1 1 1 0 0,0-1-1 0 0,-1 1 0 0 0,1 0 1 0 0,0 0-1 0 0,0 0 1 0 0,0 0-1 0 0,0 0 0 0 0,0 1 1 0 0,0-1-1 0 0,0 1 1 0 0,5 0-1 0 0,59 2-14 0 0,-55-1 14 0 0,60 12-1198 0 0,-53-9 353 0 0,-1 0-1 0 0,36 1 1 0 0,-52-7-2479 0 0,6-1-7078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5.450"/>
    </inkml:context>
    <inkml:brush xml:id="br0">
      <inkml:brushProperty name="width" value="0.025" units="cm"/>
      <inkml:brushProperty name="height" value="0.025" units="cm"/>
      <inkml:brushProperty name="color" value="#004F8B"/>
    </inkml:brush>
  </inkml:definitions>
  <inkml:trace contextRef="#ctx0" brushRef="#br0">6 13 60 0 0,'0'-1'417'0'0,"-1"1"0"0"0,1 0 0 0 0,0 0 0 0 0,-1-1 1 0 0,1 1-1 0 0,0 0 0 0 0,-1-1 0 0 0,1 1 0 0 0,0 0 0 0 0,0-1 0 0 0,-1 1 0 0 0,1 0 1 0 0,0-1-1 0 0,0 1 0 0 0,0-1 0 0 0,-1 1 0 0 0,1 0 0 0 0,0-1 0 0 0,0 1 0 0 0,0-1 1 0 0,0 1-1 0 0,0-1 0 0 0,0 1 0 0 0,0 0 0 0 0,0-1 0 0 0,0 1 0 0 0,0-1 0 0 0,0 1 0 0 0,0-1 1 0 0,1 1-296 0 0,-1 0 0 0 0,1 0 1 0 0,-1 0-1 0 0,1 0 1 0 0,-1 0-1 0 0,1 0 1 0 0,-1 0-1 0 0,1 0 0 0 0,-1 0 1 0 0,1 0-1 0 0,-1 0 1 0 0,1 1-1 0 0,-1-1 1 0 0,0 0-1 0 0,1 0 0 0 0,-1 0 1 0 0,1 1-1 0 0,-1-1 1 0 0,1 0-1 0 0,-1 1 1 0 0,0-1-1 0 0,1 0 0 0 0,-1 1 1 0 0,0-1-1 0 0,1 0 1 0 0,-1 1-1 0 0,0-1 1 0 0,0 1-1 0 0,1-1 0 0 0,-1 1 1 0 0,107 107 1881 0 0,-86-83-1966 0 0,-1 1 0 0 0,-1 1 0 0 0,-2 1 0 0 0,17 36 0 0 0,-30-56-29 0 0,0 0 0 0 0,0 1 0 0 0,-1-1 0 0 0,0 1 0 0 0,-1 0 0 0 0,0 0 0 0 0,0 0 0 0 0,-1 1 1 0 0,0-1-1 0 0,-1 0 0 0 0,0 0 0 0 0,0 1 0 0 0,-1-1 0 0 0,0 0 0 0 0,-1 0 0 0 0,0 0 0 0 0,0 0 0 0 0,-1 0 0 0 0,-6 12 0 0 0,7-17 19 0 0,-1 0 0 0 0,-1 0 0 0 0,1 0 0 0 0,-1 0 0 0 0,1-1 0 0 0,-1 1 0 0 0,0-1-1 0 0,0 0 1 0 0,-1 0 0 0 0,1-1 0 0 0,-1 1 0 0 0,-6 2 0 0 0,8-4-121 0 0,0 0 0 0 0,1 0-1 0 0,-1-1 1 0 0,0 1 0 0 0,0-1 0 0 0,0 1 0 0 0,1-1 0 0 0,-1 0 0 0 0,0 0 0 0 0,-5-1 0 0 0,7 1-189 0 0,-1-1 1 0 0,0 1-1 0 0,1-1 1 0 0,-1 0 0 0 0,0 1-1 0 0,1-1 1 0 0,-1 0-1 0 0,1 0 1 0 0,0 0-1 0 0,-1 0 1 0 0,1 0 0 0 0,0 0-1 0 0,-1 0 1 0 0,1-1-1 0 0,0 1 1 0 0,0 0 0 0 0,0-1-1 0 0,-1-2 1 0 0,2 4-29 0 0,0-1-1 0 0,0 0 1 0 0,-1 0 0 0 0,1 1-1 0 0,0-1 1 0 0,1 0 0 0 0,-1 0 0 0 0,0 1-1 0 0,0-1 1 0 0,0 0 0 0 0,0 0-1 0 0,0 1 1 0 0,1-1 0 0 0,-1 0 0 0 0,0 1-1 0 0,1-1 1 0 0,-1 0 0 0 0,0 1-1 0 0,1-1 1 0 0,-1 1 0 0 0,1-1 0 0 0,-1 0-1 0 0,1 1 1 0 0,-1-1 0 0 0,1 1-1 0 0,0-1 1 0 0,-1 1 0 0 0,1 0 0 0 0,0-1-1 0 0,1 0 1 0 0,6-3-1707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5.999"/>
    </inkml:context>
    <inkml:brush xml:id="br0">
      <inkml:brushProperty name="width" value="0.025" units="cm"/>
      <inkml:brushProperty name="height" value="0.025" units="cm"/>
      <inkml:brushProperty name="color" value="#004F8B"/>
    </inkml:brush>
  </inkml:definitions>
  <inkml:trace contextRef="#ctx0" brushRef="#br0">1 1 1268 0 0,'6'41'11510'0'0,"12"6"-7202"0"0,28 45-4693 0 0,-29-58 1679 0 0,38 60-855 0 0,-41-72-412 0 0,-1 0 1 0 0,21 47-1 0 0,-27-51 72 0 0,-18-53-14128 0 0,8 19 11659 0 0,2 2 686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6.388"/>
    </inkml:context>
    <inkml:brush xml:id="br0">
      <inkml:brushProperty name="width" value="0.025" units="cm"/>
      <inkml:brushProperty name="height" value="0.025" units="cm"/>
      <inkml:brushProperty name="color" value="#004F8B"/>
    </inkml:brush>
  </inkml:definitions>
  <inkml:trace contextRef="#ctx0" brushRef="#br0">1 0 3572 0 0,'5'12'11619'0'0,"9"13"-8500"0"0,20 40-3417 0 0,15 69 704 0 0,-7-16-262 0 0,-41-114-472 0 0,20 49 1404 0 0,-17-33-2606 0 0,-4-20 1402 0 0,0 1 1 0 0,0-1-1 0 0,0 0 0 0 0,0 0 0 0 0,0 0 1 0 0,-1 1-1 0 0,1-1 0 0 0,0 0 0 0 0,0 0 1 0 0,0 0-1 0 0,0 0 0 0 0,0 0 0 0 0,0 1 1 0 0,-1-1-1 0 0,1 0 0 0 0,0 0 0 0 0,0 0 1 0 0,0 0-1 0 0,0 0 0 0 0,-1 0 0 0 0,1 1 1 0 0,0-1-1 0 0,0 0 0 0 0,0 0 0 0 0,-1 0 1 0 0,1 0-1 0 0,0 0 0 0 0,0 0 0 0 0,0 0 1 0 0,-1 0-1 0 0,1 0 0 0 0,0 0 0 0 0,0 0 1 0 0,0 0-1 0 0,-1 0 0 0 0,1 0 0 0 0,0 0 0 0 0,0 0 1 0 0,0 0-1 0 0,-1-1 0 0 0,1 1 0 0 0,0 0 1 0 0,0 0-1 0 0,0 0 0 0 0,0 0 0 0 0,-1 0 1 0 0,1 0-1 0 0,0 0 0 0 0,0-1 0 0 0,0 1 1 0 0,0 0-1 0 0,0 0 0 0 0,0 0 0 0 0,-1 0 1 0 0,1-1-1 0 0,0 1 0 0 0,0 0 0 0 0,0 0 1 0 0,0-1-1 0 0,-19-14-5343 0 0,-1 5 1631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6.739"/>
    </inkml:context>
    <inkml:brush xml:id="br0">
      <inkml:brushProperty name="width" value="0.025" units="cm"/>
      <inkml:brushProperty name="height" value="0.025" units="cm"/>
      <inkml:brushProperty name="color" value="#004F8B"/>
    </inkml:brush>
  </inkml:definitions>
  <inkml:trace contextRef="#ctx0" brushRef="#br0">21 63 300 0 0,'-20'-12'12743'0'0,"33"10"-8331"0"0,22-3-4531 0 0,180-24 287 0 0,-110 17-5580 0 0,-98 11 3711 0 0,-5 0 904 0 0,1 1-1 0 0,-1 0 1 0 0,1-1 0 0 0,-1 1-1 0 0,1 0 1 0 0,-1 0 0 0 0,1 1-1 0 0,-1-1 1 0 0,1 1 0 0 0,2 0-1 0 0,2 1-690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7.267"/>
    </inkml:context>
    <inkml:brush xml:id="br0">
      <inkml:brushProperty name="width" value="0.025" units="cm"/>
      <inkml:brushProperty name="height" value="0.025" units="cm"/>
      <inkml:brushProperty name="color" value="#004F8B"/>
    </inkml:brush>
  </inkml:definitions>
  <inkml:trace contextRef="#ctx0" brushRef="#br0">163 15 1340 0 0,'-6'-3'3412'0'0,"-29"-4"5106"0"0,-10 3-6102 0 0,42 4-2375 0 0,0 0 0 0 0,0 0 0 0 0,0 0 1 0 0,0 0-1 0 0,0 0 0 0 0,0 1 0 0 0,0-1 0 0 0,0 1 0 0 0,0 0 0 0 0,0 0 0 0 0,0 0 0 0 0,0 0 0 0 0,1 0 0 0 0,-1 1 0 0 0,0-1 0 0 0,1 1 1 0 0,-1 0-1 0 0,1-1 0 0 0,-1 1 0 0 0,1 1 0 0 0,0-1 0 0 0,0 0 0 0 0,0 0 0 0 0,0 1 0 0 0,-1 2 0 0 0,1 2-21 0 0,0 1 0 0 0,1-1 0 0 0,0 1 0 0 0,1 0 0 0 0,-1-1 0 0 0,2 1 0 0 0,-1 0 0 0 0,1-1 0 0 0,0 1-1 0 0,0-1 1 0 0,1 1 0 0 0,0-1 0 0 0,0 0 0 0 0,1 0 0 0 0,0 0 0 0 0,0 0 0 0 0,1 0 0 0 0,0 0 0 0 0,0-1 0 0 0,1 0 0 0 0,-1 0 0 0 0,1 0 0 0 0,0-1-1 0 0,1 1 1 0 0,0-1 0 0 0,11 8 0 0 0,-15-12-58 0 0,0 0 0 0 0,-1 0 0 0 0,1 0 0 0 0,0 0 0 0 0,-1 0 0 0 0,1-1-1 0 0,0 1 1 0 0,0-1 0 0 0,0 1 0 0 0,0-1 0 0 0,-1 0 0 0 0,1 0 0 0 0,0 1 0 0 0,0-1-1 0 0,0-1 1 0 0,0 1 0 0 0,0 0 0 0 0,0 0 0 0 0,3-2 0 0 0,-4 2-15 0 0,0-1 1 0 0,0 0-1 0 0,0 0 1 0 0,0 0-1 0 0,-1 0 1 0 0,1 0-1 0 0,0 0 1 0 0,0 0-1 0 0,0-1 1 0 0,-1 1-1 0 0,1 0 1 0 0,-1 0-1 0 0,1 0 1 0 0,-1-1-1 0 0,1 1 1 0 0,-1 0-1 0 0,0-1 1 0 0,1 1-1 0 0,-1 0 1 0 0,0-3-1 0 0,0-5-52 0 0,-1-1 0 0 0,1 1-1 0 0,-1 0 1 0 0,-1-1-1 0 0,-5-16 1 0 0,-6-12 261 0 0,0 3 450 0 0,12 30-76 0 0,6 14 181 0 0,4 14-544 0 0,-7-17-147 0 0,0 1 1 0 0,0-1-1 0 0,1 0 0 0 0,0 0 1 0 0,6 8-1 0 0,43 51 303 0 0,-14-33-1997 0 0,-35-30 1097 0 0,0-1 1 0 0,0 1 0 0 0,-1-1-1 0 0,1 1 1 0 0,1-1-1 0 0,-1 0 1 0 0,0 0 0 0 0,0 0-1 0 0,0-1 1 0 0,6 1 0 0 0,12-8-6328 0 0,-12 3 5108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7.602"/>
    </inkml:context>
    <inkml:brush xml:id="br0">
      <inkml:brushProperty name="width" value="0.025" units="cm"/>
      <inkml:brushProperty name="height" value="0.025" units="cm"/>
      <inkml:brushProperty name="color" value="#004F8B"/>
    </inkml:brush>
  </inkml:definitions>
  <inkml:trace contextRef="#ctx0" brushRef="#br0">146 13 608 0 0,'-5'-2'890'0'0,"1"0"-1"0"0,-1 0 1 0 0,0 1 0 0 0,0-1 0 0 0,0 1-1 0 0,-1 0 1 0 0,1 1 0 0 0,0-1 0 0 0,-10 2-1 0 0,1-1 1091 0 0,11-1-1791 0 0,0 1-1 0 0,0 0 1 0 0,0 0-1 0 0,0 0 1 0 0,0 0 0 0 0,0 0-1 0 0,0 1 1 0 0,0-1-1 0 0,1 1 1 0 0,-1 0-1 0 0,0 0 1 0 0,0 0 0 0 0,0 0-1 0 0,1 0 1 0 0,-1 1-1 0 0,1-1 1 0 0,-1 1 0 0 0,1-1-1 0 0,0 1 1 0 0,-4 4-1 0 0,4-4-107 0 0,1 1-1 0 0,0-1 1 0 0,-1 1-1 0 0,1 0 1 0 0,1-1 0 0 0,-1 1-1 0 0,0 0 1 0 0,1 0-1 0 0,-1-1 1 0 0,1 1-1 0 0,0 0 1 0 0,0 0-1 0 0,0 0 1 0 0,0 0-1 0 0,1-1 1 0 0,-1 1-1 0 0,2 3 1 0 0,0 5-51 0 0,2-1 1 0 0,-1 0-1 0 0,2 0 1 0 0,-1 0-1 0 0,1-1 0 0 0,1 1 1 0 0,-1-1-1 0 0,2-1 1 0 0,8 11-1 0 0,-6-10-72 0 0,-1-1 0 0 0,1-1 0 0 0,1 1 0 0 0,0-1 0 0 0,18 9 0 0 0,-24-14-227 0 0,1 0 0 0 0,0 0 0 0 0,-1-1 0 0 0,1 0 0 0 0,0 0 0 0 0,0 0 1 0 0,5 0-1 0 0,-7-1-294 0 0,1 0 1 0 0,-1 0-1 0 0,0 0 1 0 0,0-1-1 0 0,0 1 1 0 0,1-1-1 0 0,-1 0 1 0 0,0 0-1 0 0,0 0 1 0 0,0-1 0 0 0,5-2-1 0 0,10-8-3567 0 0,-7 5 1746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8.490"/>
    </inkml:context>
    <inkml:brush xml:id="br0">
      <inkml:brushProperty name="width" value="0.025" units="cm"/>
      <inkml:brushProperty name="height" value="0.025" units="cm"/>
      <inkml:brushProperty name="color" value="#004F8B"/>
    </inkml:brush>
  </inkml:definitions>
  <inkml:trace contextRef="#ctx0" brushRef="#br0">9 87 1280 0 0,'26'-4'10725'0'0,"15"-7"-8989"0"0,-35 10-1823 0 0,0-1 1 0 0,0 0-1 0 0,0-1 1 0 0,0 1 0 0 0,-1-1-1 0 0,1-1 1 0 0,-1 1-1 0 0,0-1 1 0 0,0 1 0 0 0,0-2-1 0 0,7-6 1 0 0,-12 11 79 0 0,0-1-1 0 0,1 1 1 0 0,-1-1 0 0 0,1 1 0 0 0,-1-1 0 0 0,0 1 0 0 0,0-1-1 0 0,1 1 1 0 0,-1-1 0 0 0,0 1 0 0 0,0-1 0 0 0,0 0 0 0 0,1 1-1 0 0,-1-1 1 0 0,0 1 0 0 0,0-1 0 0 0,0 0 0 0 0,0 1 0 0 0,0-1-1 0 0,0 1 1 0 0,0-1 0 0 0,-1 0 0 0 0,1 1 0 0 0,0-1 0 0 0,0 1-1 0 0,0-1 1 0 0,-1 1 0 0 0,1-1 0 0 0,0 0 0 0 0,0 1 0 0 0,-1-1-1 0 0,1 1 1 0 0,-1-1 0 0 0,-22-8 49 0 0,-27 9 582 0 0,45 1-543 0 0,1 0 0 0 0,0 1-1 0 0,0-1 1 0 0,1 1 0 0 0,-1 0 0 0 0,0 0 0 0 0,1 0 0 0 0,-1 1 0 0 0,1-1 0 0 0,-1 1-1 0 0,1 0 1 0 0,0 0 0 0 0,0 0 0 0 0,1 0 0 0 0,-1 0 0 0 0,1 1 0 0 0,-1-1-1 0 0,1 1 1 0 0,0 0 0 0 0,0-1 0 0 0,1 1 0 0 0,-1 0 0 0 0,1 0 0 0 0,0 0 0 0 0,0 1-1 0 0,0-1 1 0 0,0 0 0 0 0,1 0 0 0 0,0 0 0 0 0,0 1 0 0 0,0-1 0 0 0,1 7-1 0 0,0-4-34 0 0,-1 0 0 0 0,2 0 0 0 0,-1-1 0 0 0,1 1 0 0 0,0 0 0 0 0,0-1 0 0 0,1 1 0 0 0,0-1 0 0 0,0 1 0 0 0,0-1 0 0 0,1 0 0 0 0,0-1 0 0 0,0 1 0 0 0,0-1 0 0 0,1 1 0 0 0,0-1 0 0 0,0-1 0 0 0,0 1 0 0 0,12 7 0 0 0,-10-8-243 0 0,1-1 1 0 0,-1 0-1 0 0,1 0 0 0 0,0-1 0 0 0,-1 1 0 0 0,1-2 1 0 0,0 1-1 0 0,0-1 0 0 0,1-1 0 0 0,-1 1 0 0 0,0-1 1 0 0,12-2-1 0 0,-14 1-258 0 0,0 0 0 0 0,-1 0 0 0 0,1-1 0 0 0,-1 0 0 0 0,0 0 1 0 0,0 0-1 0 0,1-1 0 0 0,-1 1 0 0 0,-1-1 0 0 0,1-1 0 0 0,0 1 0 0 0,-1-1 1 0 0,0 1-1 0 0,0-1 0 0 0,0-1 0 0 0,0 1 0 0 0,0 0 0 0 0,-1-1 0 0 0,5-7 0 0 0,-1-5-538 0 0,12-17 4976 0 0,-19 33-3792 0 0,1-1 1 0 0,0 1 0 0 0,0 0-1 0 0,0 0 1 0 0,0 0 0 0 0,0 0-1 0 0,0 0 1 0 0,0 0 0 0 0,0 0-1 0 0,0 0 1 0 0,0 0 0 0 0,1 1-1 0 0,-1-1 1 0 0,0 0 0 0 0,0 1-1 0 0,1-1 1 0 0,-1 1 0 0 0,1-1-1 0 0,2 0 1 0 0,-3 2-135 0 0,1-1 0 0 0,0 1-1 0 0,-1 0 1 0 0,1-1 0 0 0,-1 1 0 0 0,1 0 0 0 0,-1 0-1 0 0,1 0 1 0 0,-1 0 0 0 0,0 0 0 0 0,0 1-1 0 0,1-1 1 0 0,-1 0 0 0 0,0 0 0 0 0,0 1 0 0 0,0-1-1 0 0,0 1 1 0 0,1 1 0 0 0,19 37 434 0 0,-15-27-271 0 0,-1-5-85 0 0,-1-1-1 0 0,0 1 1 0 0,0 0-1 0 0,-1 0 1 0 0,0 1-1 0 0,0-1 1 0 0,1 13-1 0 0,-4-21-129 0 0,0 0 0 0 0,0 1-1 0 0,0-1 1 0 0,0 0 0 0 0,0 1-1 0 0,0-1 1 0 0,0 1-1 0 0,0-1 1 0 0,0 0 0 0 0,0 1-1 0 0,0-1 1 0 0,0 0 0 0 0,0 1-1 0 0,0-1 1 0 0,0 0 0 0 0,-1 1-1 0 0,1-1 1 0 0,0 0-1 0 0,0 0 1 0 0,0 1 0 0 0,-1-1-1 0 0,1 0 1 0 0,0 1 0 0 0,0-1-1 0 0,-1 0 1 0 0,1 0 0 0 0,0 0-1 0 0,-1 1 1 0 0,1-1-1 0 0,0 0 1 0 0,0 0 0 0 0,-1 0-1 0 0,1 0 1 0 0,0 0 0 0 0,-1 1-1 0 0,0-1 1 0 0,-15-5 69 0 0,-10-15 102 0 0,22 12-145 0 0,0 1 1 0 0,1-1-1 0 0,0 1 1 0 0,0-1-1 0 0,0 0 1 0 0,1 0 0 0 0,0 0-1 0 0,1-1 1 0 0,0 1-1 0 0,0 0 1 0 0,1 0-1 0 0,0-1 1 0 0,0 1-1 0 0,1 0 1 0 0,2-9-1 0 0,-2 13-102 0 0,0 0 0 0 0,0 0-1 0 0,0 0 1 0 0,0 0 0 0 0,1 0 0 0 0,0 0-1 0 0,0 0 1 0 0,0 1 0 0 0,0-1-1 0 0,0 1 1 0 0,1-1 0 0 0,0 1-1 0 0,-1 0 1 0 0,1 0 0 0 0,0 0-1 0 0,1 1 1 0 0,-1-1 0 0 0,0 1-1 0 0,1 0 1 0 0,0-1 0 0 0,-1 2-1 0 0,1-1 1 0 0,0 0 0 0 0,0 1-1 0 0,0 0 1 0 0,0-1 0 0 0,0 2 0 0 0,0-1-1 0 0,0 0 1 0 0,0 1 0 0 0,7 0-1 0 0,-4-1-1717 0 0,6 2-5883 0 0,-11 1 5562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9.570"/>
    </inkml:context>
    <inkml:brush xml:id="br0">
      <inkml:brushProperty name="width" value="0.025" units="cm"/>
      <inkml:brushProperty name="height" value="0.025" units="cm"/>
      <inkml:brushProperty name="color" value="#004F8B"/>
    </inkml:brush>
  </inkml:definitions>
  <inkml:trace contextRef="#ctx0" brushRef="#br0">33 1 276 0 0,'-15'8'10564'0'0,"14"-8"-10416"0"0,0 1-1 0 0,0-1 1 0 0,0 1-1 0 0,0-1 1 0 0,0 0-1 0 0,0 1 1 0 0,0 0-1 0 0,0-1 1 0 0,1 1-1 0 0,-1 0 0 0 0,0-1 1 0 0,0 1-1 0 0,1 0 1 0 0,-1 0-1 0 0,0-1 1 0 0,1 1-1 0 0,-1 0 1 0 0,1 0-1 0 0,-1 0 1 0 0,1 0-1 0 0,0 0 0 0 0,-1 0 1 0 0,1 0-1 0 0,0 0 1 0 0,-1 0-1 0 0,1 0 1 0 0,0 0-1 0 0,0 0 1 0 0,0 0-1 0 0,0 0 1 0 0,0 0-1 0 0,0 0 1 0 0,0 0-1 0 0,1 2 0 0 0,0 10 61 0 0,1 0 0 0 0,0 0 0 0 0,1 0 0 0 0,0-1 0 0 0,1 1 0 0 0,1-1 0 0 0,0 0 0 0 0,10 18 0 0 0,-12-23-203 0 0,1-1-1 0 0,-1 1 1 0 0,1-1 0 0 0,1 0-1 0 0,-1 0 1 0 0,1-1-1 0 0,0 1 1 0 0,0-1 0 0 0,0 0-1 0 0,1-1 1 0 0,0 1 0 0 0,0-1-1 0 0,0 0 1 0 0,0-1-1 0 0,1 1 1 0 0,8 2 0 0 0,-12-5-14 0 0,-1 0 1 0 0,1-1-1 0 0,0 1 0 0 0,-1-1 1 0 0,1 0-1 0 0,-1 0 1 0 0,1 0-1 0 0,0 0 1 0 0,-1 0-1 0 0,1 0 1 0 0,0-1-1 0 0,-1 1 1 0 0,1-1-1 0 0,-1 0 0 0 0,1 0 1 0 0,-1 0-1 0 0,1 0 1 0 0,-1 0-1 0 0,0-1 1 0 0,0 1-1 0 0,1-1 1 0 0,-1 1-1 0 0,0-1 0 0 0,0 0 1 0 0,-1 0-1 0 0,1 0 1 0 0,0 0-1 0 0,0 0 1 0 0,-1 0-1 0 0,0 0 1 0 0,1-1-1 0 0,-1 1 1 0 0,0-1-1 0 0,0 1 0 0 0,1-6 1 0 0,0 0-3 0 0,0 0-1 0 0,-1 0 1 0 0,0 0 0 0 0,0 0 0 0 0,-1 0-1 0 0,0-1 1 0 0,-1 1 0 0 0,0 0 0 0 0,0 0 0 0 0,-3-11-1 0 0,-1 5 29 0 0,-1 0-1 0 0,0 0 1 0 0,-13-19-1 0 0,11 18-51 0 0,10 17-709 0 0,0 0-1 0 0,0 0 1 0 0,0 0-1 0 0,0 0 1 0 0,0-1-1 0 0,1 1 1 0 0,-1-1 0 0 0,1 1-1 0 0,-1-1 1 0 0,1 0-1 0 0,0 0 1 0 0,-1 0 0 0 0,1 0-1 0 0,0-1 1 0 0,0 1-1 0 0,0-1 1 0 0,-1 0-1 0 0,1 1 1 0 0,0-1 0 0 0,3-1-1 0 0,4 3-565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8.405"/>
    </inkml:context>
    <inkml:brush xml:id="br0">
      <inkml:brushProperty name="width" value="0.025" units="cm"/>
      <inkml:brushProperty name="height" value="0.025" units="cm"/>
      <inkml:brushProperty name="color" value="#E71224"/>
    </inkml:brush>
  </inkml:definitions>
  <inkml:trace contextRef="#ctx0" brushRef="#br0">1 9 348 0 0,'3'-1'8157'0'0,"4"-1"-4228"0"0,17-3-1453 0 0,95 14 428 0 0,60-7-2799 0 0,-137-2-106 0 0,-30-2-1581 0 0,-16-1-2969 0 0,-21 1-4097 0 0,15 4 6703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09.972"/>
    </inkml:context>
    <inkml:brush xml:id="br0">
      <inkml:brushProperty name="width" value="0.025" units="cm"/>
      <inkml:brushProperty name="height" value="0.025" units="cm"/>
      <inkml:brushProperty name="color" value="#004F8B"/>
    </inkml:brush>
  </inkml:definitions>
  <inkml:trace contextRef="#ctx0" brushRef="#br0">0 0 152 0 0,'4'0'855'0'0,"0"1"-1"0"0,-1-1 1 0 0,1 1-1 0 0,0 0 1 0 0,-1 0-1 0 0,1 0 1 0 0,-1 0-1 0 0,0 1 1 0 0,1-1 0 0 0,-1 1-1 0 0,0 0 1 0 0,4 3-1 0 0,1 1-5 0 0,-1 0 1 0 0,0 1-1 0 0,0 0 0 0 0,8 11 0 0 0,1 6-556 0 0,28 52 0 0 0,-34-57 605 0 0,2 14-674 0 0,-11-33-223 0 0,-1 1-1 0 0,0-1 1 0 0,0 0-1 0 0,0 1 1 0 0,0-1-1 0 0,0 1 1 0 0,0-1 0 0 0,0 1-1 0 0,0-1 1 0 0,0 1-1 0 0,0-1 1 0 0,0 1-1 0 0,0-1 1 0 0,0 1-1 0 0,0-1 1 0 0,0 1 0 0 0,0-1-1 0 0,0 1 1 0 0,-1-1-1 0 0,1 1 1 0 0,0-1-1 0 0,0 0 1 0 0,-1 1 0 0 0,1-1-1 0 0,0 1 1 0 0,0-1-1 0 0,-1 0 1 0 0,1 1-1 0 0,-1-1 1 0 0,1 0 0 0 0,0 1-1 0 0,-1-1 1 0 0,1 0-1 0 0,-1 0 1 0 0,1 0-1 0 0,0 1 1 0 0,-1-1 0 0 0,1 0-1 0 0,-1 0 1 0 0,0 0-1 0 0,0 0-1 0 0,0 0 1 0 0,0-1-1 0 0,0 1 0 0 0,0-1 0 0 0,0 1 0 0 0,1-1 0 0 0,-1 0 0 0 0,0 1 1 0 0,0-1-1 0 0,1 0 0 0 0,-1 0 0 0 0,0 1 0 0 0,1-1 0 0 0,-1 0 0 0 0,1 0 1 0 0,-1 0-1 0 0,1 0 0 0 0,-1 0 0 0 0,1 0 0 0 0,-1 0 0 0 0,1 0 1 0 0,0 0-1 0 0,0 0 0 0 0,-1-1 0 0 0,-6-32 2 0 0,6 26-5 0 0,0-3 6 0 0,0 0-1 0 0,0 0 1 0 0,1-1-1 0 0,0 1 1 0 0,3-13-1 0 0,-3 20 15 0 0,0 0 0 0 0,1 0 0 0 0,0 0 0 0 0,0 0 0 0 0,0 0 0 0 0,0 0 0 0 0,0 1-1 0 0,1-1 1 0 0,0 0 0 0 0,0 1 0 0 0,0-1 0 0 0,0 1 0 0 0,0 0 0 0 0,1-1 0 0 0,-1 1 0 0 0,1 1 0 0 0,5-6 0 0 0,-6 8 0 0 0,-1-1 1 0 0,1 1 0 0 0,0 0 0 0 0,-1 0 0 0 0,1-1-1 0 0,-1 1 1 0 0,1 0 0 0 0,0 1 0 0 0,-1-1 0 0 0,1 0-1 0 0,0 0 1 0 0,-1 1 0 0 0,1-1 0 0 0,-1 1-1 0 0,1-1 1 0 0,0 1 0 0 0,-1 0 0 0 0,0-1 0 0 0,1 1-1 0 0,-1 0 1 0 0,1 0 0 0 0,-1 0 0 0 0,0 0 0 0 0,0 0-1 0 0,0 1 1 0 0,1-1 0 0 0,0 2 0 0 0,32 42 139 0 0,-28-36-124 0 0,58 73 647 0 0,-37-50-7129 0 0,-12-15-2041 0 0,-11-12 6157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15.156"/>
    </inkml:context>
    <inkml:brush xml:id="br0">
      <inkml:brushProperty name="width" value="0.025" units="cm"/>
      <inkml:brushProperty name="height" value="0.025" units="cm"/>
      <inkml:brushProperty name="color" value="#004F8B"/>
    </inkml:brush>
  </inkml:definitions>
  <inkml:trace contextRef="#ctx0" brushRef="#br0">190 102 1140 0 0,'-15'-19'7510'0'0,"2"-5"-3763"0"0,-12-16-2203 0 0,23 38-1486 0 0,1 1 0 0 0,-1-1 1 0 0,1 1-1 0 0,-1-1 0 0 0,1 1 0 0 0,-1 0 1 0 0,0 0-1 0 0,0 0 0 0 0,0 0 1 0 0,0 0-1 0 0,0 0 0 0 0,1 0 0 0 0,-2 0 1 0 0,1 1-1 0 0,0-1 0 0 0,0 1 0 0 0,0 0 1 0 0,-3-1-1 0 0,1 1-54 0 0,0 1 0 0 0,0-1 0 0 0,0 1 0 0 0,1-1 1 0 0,-1 1-1 0 0,0 1 0 0 0,0-1 0 0 0,1 0 0 0 0,-1 1 0 0 0,1 0 0 0 0,-1 0 0 0 0,1 0 0 0 0,0 0 0 0 0,-1 0 1 0 0,1 1-1 0 0,0-1 0 0 0,1 1 0 0 0,-1 0 0 0 0,0 0 0 0 0,1 0 0 0 0,0 0 0 0 0,-1 0 0 0 0,1 1 0 0 0,1-1 1 0 0,-3 6-1 0 0,1-2 22 0 0,0 1 1 0 0,1-1-1 0 0,0 1 1 0 0,0-1-1 0 0,1 1 1 0 0,-1 0 0 0 0,2-1-1 0 0,-1 1 1 0 0,1 0-1 0 0,1 0 1 0 0,1 11-1 0 0,1-5 17 0 0,0-1-1 0 0,0 1 0 0 0,1-1 0 0 0,1 0 0 0 0,1-1 0 0 0,10 20 1 0 0,-14-29-38 0 0,-1 0 1 0 0,1-1 0 0 0,0 1-1 0 0,0 0 1 0 0,1-1 0 0 0,-1 0-1 0 0,1 1 1 0 0,-1-1 0 0 0,1 0-1 0 0,-1 0 1 0 0,1 0 0 0 0,0-1-1 0 0,0 1 1 0 0,0-1 0 0 0,0 1-1 0 0,0-1 1 0 0,1 0 0 0 0,-1 0-1 0 0,0-1 1 0 0,0 1 0 0 0,1-1-1 0 0,-1 1 1 0 0,0-1 0 0 0,1 0-1 0 0,-1 0 1 0 0,0-1 0 0 0,1 1-1 0 0,-1-1 1 0 0,0 1 0 0 0,1-1-1 0 0,4-2 1 0 0,-5 1-6 0 0,0 1 0 0 0,0-1 0 0 0,0 0 0 0 0,0 0 0 0 0,0 0 0 0 0,-1 0 0 0 0,1 0 0 0 0,-1-1 0 0 0,1 1 0 0 0,-1-1 0 0 0,0 0 0 0 0,0 0 0 0 0,0 1 0 0 0,0-1 0 0 0,-1-1 0 0 0,1 1 0 0 0,-1 0 0 0 0,0 0 0 0 0,0 0 0 0 0,0-1 0 0 0,0 1 1 0 0,-1 0-1 0 0,1-1 0 0 0,-1 1 0 0 0,0-1 0 0 0,0 1 0 0 0,0 0 0 0 0,0-1 0 0 0,-2-5 0 0 0,0-11-6 0 0,-2 1 1 0 0,0-1 0 0 0,-12-30-1 0 0,15 47 4 0 0,-6-15 60 0 0,5 13 30 0 0,0 0 0 0 0,0 0 0 0 0,0 0 0 0 0,1 0 0 0 0,-1 0 1 0 0,0-7-1 0 0,6 27 47 0 0,0 0 1 0 0,0-1 0 0 0,1 0 0 0 0,1 1 0 0 0,1-2 0 0 0,0 1 0 0 0,11 14 0 0 0,-9-12-50 0 0,0 1-42 0 0,1-1 0 0 0,1 0-1 0 0,0 0 1 0 0,24 24 0 0 0,-19-64-11935 0 0,-11 13 7602 0 0,-2 7 2603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11"/>
    </inkml:context>
    <inkml:brush xml:id="br0">
      <inkml:brushProperty name="width" value="0.025" units="cm"/>
      <inkml:brushProperty name="height" value="0.025" units="cm"/>
      <inkml:brushProperty name="color" value="#004F8B"/>
    </inkml:brush>
  </inkml:definitions>
  <inkml:trace contextRef="#ctx0" brushRef="#br0">0 42 1056 0 0,'3'-2'8046'0'0,"3"8"-3241"0"0,15 24-1664 0 0,20 37-3247 0 0,-28-47 137 0 0,-10-16-37 0 0,0-1 0 0 0,0 1 0 0 0,0 0-1 0 0,-1-1 1 0 0,0 1 0 0 0,0 1 0 0 0,0-1 0 0 0,2 7 0 0 0,-4-11-48 0 0,-2-3-13 0 0,1-1 0 0 0,0 1 0 0 0,0-1 0 0 0,0 0-1 0 0,0 1 1 0 0,1-1 0 0 0,-1 0 0 0 0,1 0 0 0 0,0 0 0 0 0,1-6-1 0 0,1-10 35 0 0,-1 5 20 0 0,0 0-1 0 0,1 0 1 0 0,1 0-1 0 0,7-23 1 0 0,-9 36 25 0 0,-1 0 0 0 0,1 0 0 0 0,0 0 0 0 0,0 0 0 0 0,0 0 1 0 0,0 0-1 0 0,0 0 0 0 0,0 0 0 0 0,1 0 0 0 0,-1 1 0 0 0,1-1 0 0 0,-1 0 1 0 0,1 1-1 0 0,0-1 0 0 0,-1 1 0 0 0,1 0 0 0 0,0-1 0 0 0,0 1 0 0 0,0 0 1 0 0,0 0-1 0 0,0 0 0 0 0,0 1 0 0 0,0-1 0 0 0,0 0 0 0 0,1 1 0 0 0,-1-1 1 0 0,0 1-1 0 0,0 0 0 0 0,0 0 0 0 0,1 0 0 0 0,-1 0 0 0 0,0 0 0 0 0,0 0 0 0 0,1 1 1 0 0,-1-1-1 0 0,0 1 0 0 0,0-1 0 0 0,2 2 0 0 0,1 0 18 0 0,0 1 0 0 0,-1-1 0 0 0,1 1 0 0 0,-1 0 0 0 0,0 0 0 0 0,1 0 0 0 0,-2 1 0 0 0,1 0 0 0 0,0-1 0 0 0,-1 1 0 0 0,0 1 0 0 0,6 7 0 0 0,29 61 201 0 0,-32-59-174 0 0,-5-12-56 0 0,2 3-2 0 0,-1 1-1 0 0,1 1 1 0 0,-1-1-1 0 0,0 0 0 0 0,0 1 1 0 0,0-1-1 0 0,0 13 1 0 0,-3-43-187 0 0,0 11 144 0 0,1-1 1 0 0,0 1-1 0 0,2-16 1 0 0,-1 25 37 0 0,-1 1 1 0 0,1-1 0 0 0,0 1-1 0 0,0-1 1 0 0,1 1 0 0 0,-1-1-1 0 0,1 1 1 0 0,-1 0-1 0 0,1 0 1 0 0,0 0 0 0 0,0 0-1 0 0,0 0 1 0 0,1 0 0 0 0,-1 0-1 0 0,1 1 1 0 0,0-1 0 0 0,2-1-1 0 0,-3 3 13 0 0,-1 0 0 0 0,0 1 0 0 0,1-1 0 0 0,-1 1 0 0 0,0 0 0 0 0,1-1 0 0 0,-1 1 0 0 0,1 0 0 0 0,-1 0 0 0 0,0 0 0 0 0,1 0 0 0 0,-1 0 0 0 0,1 0 0 0 0,-1 0 0 0 0,0 1 0 0 0,1-1 0 0 0,-1 0 0 0 0,0 1 0 0 0,1-1 0 0 0,-1 1 0 0 0,0-1 0 0 0,1 1 0 0 0,-1 0 0 0 0,0 0 0 0 0,0-1 0 0 0,0 1 0 0 0,0 0 0 0 0,0 0 0 0 0,0 0 0 0 0,0 0 0 0 0,0 0 0 0 0,0 0 0 0 0,0 1 0 0 0,-1-1 0 0 0,1 0 0 0 0,1 3 1 0 0,27 53 204 0 0,-25-48-198 0 0,20 64 53 0 0,-22-59-421 0 0,2-2 0 0 0,-1 1 0 0 0,2 0 0 0 0,0-1 0 0 0,0 0-1 0 0,1 0 1 0 0,1 0 0 0 0,13 17 0 0 0,-18-27-201 0 0,0-1 0 0 0,0 0-1 0 0,1 0 1 0 0,-1 0 0 0 0,0 0 0 0 0,1 0-1 0 0,-1 0 1 0 0,1-1 0 0 0,-1 1 0 0 0,1-1 0 0 0,-1 0-1 0 0,1 0 1 0 0,-1 0 0 0 0,1 0 0 0 0,-1 0 0 0 0,1 0-1 0 0,-1-1 1 0 0,1 1 0 0 0,4-3 0 0 0,-2 2-278 0 0,8-1-838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11.391"/>
    </inkml:context>
    <inkml:brush xml:id="br0">
      <inkml:brushProperty name="width" value="0.025" units="cm"/>
      <inkml:brushProperty name="height" value="0.025" units="cm"/>
      <inkml:brushProperty name="color" value="#004F8B"/>
    </inkml:brush>
  </inkml:definitions>
  <inkml:trace contextRef="#ctx0" brushRef="#br0">1 1 16618 0 0,'17'13'-12'0'0,"61"-7"-973"0"0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11.789"/>
    </inkml:context>
    <inkml:brush xml:id="br0">
      <inkml:brushProperty name="width" value="0.025" units="cm"/>
      <inkml:brushProperty name="height" value="0.025" units="cm"/>
      <inkml:brushProperty name="color" value="#004F8B"/>
    </inkml:brush>
  </inkml:definitions>
  <inkml:trace contextRef="#ctx0" brushRef="#br0">1 1 14477 0 0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26.540"/>
    </inkml:context>
    <inkml:brush xml:id="br0">
      <inkml:brushProperty name="width" value="0.025" units="cm"/>
      <inkml:brushProperty name="height" value="0.025" units="cm"/>
      <inkml:brushProperty name="color" value="#004F8B"/>
    </inkml:brush>
  </inkml:definitions>
  <inkml:trace contextRef="#ctx0" brushRef="#br0">211 0 152 0 0,'-4'0'9227'0'0,"-5"0"-4772"0"0,-20 1-3052 0 0,13 0-1407 0 0,1 2 1 0 0,0 0-1 0 0,0 1 1 0 0,0 0-1 0 0,0 1 0 0 0,1 1 1 0 0,-1 0-1 0 0,-19 12 1 0 0,33-16 3 0 0,-1-1-1 0 0,1 1 1 0 0,0-1 0 0 0,0 1 0 0 0,0 0 0 0 0,0-1-1 0 0,0 1 1 0 0,0 0 0 0 0,0 0 0 0 0,0 0 0 0 0,1 0 0 0 0,-1 0-1 0 0,1 0 1 0 0,-1 0 0 0 0,1 0 0 0 0,0 0 0 0 0,0 0 0 0 0,0 0-1 0 0,0 0 1 0 0,0 0 0 0 0,0 0 0 0 0,1 0 0 0 0,-1 0-1 0 0,1 0 1 0 0,-1 0 0 0 0,1 0 0 0 0,0-1 0 0 0,0 1 0 0 0,0 0-1 0 0,0 0 1 0 0,0 0 0 0 0,0-1 0 0 0,2 3 0 0 0,5 9-3 0 0,1-1 0 0 0,0 1 0 0 0,12 10 0 0 0,-19-21-3 0 0,10 11-24 0 0,1 0-1 0 0,1-1 0 0 0,15 10 0 0 0,-25-18-132 0 0,1-1-1 0 0,0 0 1 0 0,0 0-1 0 0,0 0 1 0 0,1-1-1 0 0,-1 1 1 0 0,0-1-1 0 0,1 0 1 0 0,-1-1-1 0 0,1 0 1 0 0,0 0-1 0 0,0 0 1 0 0,8 0-1 0 0,-10-2-604 0 0,-1-1 0 0 0,0 1-1 0 0,0-1 1 0 0,0 0 0 0 0,0 0-1 0 0,0 0 1 0 0,0 0 0 0 0,-1 0-1 0 0,1-1 1 0 0,-1 1 0 0 0,0-1-1 0 0,1 0 1 0 0,1-3 0 0 0,-1 0-857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27.184"/>
    </inkml:context>
    <inkml:brush xml:id="br0">
      <inkml:brushProperty name="width" value="0.025" units="cm"/>
      <inkml:brushProperty name="height" value="0.025" units="cm"/>
      <inkml:brushProperty name="color" value="#004F8B"/>
    </inkml:brush>
  </inkml:definitions>
  <inkml:trace contextRef="#ctx0" brushRef="#br0">19 0 188 0 0,'0'0'300'0'0,"-1"0"1"0"0,0 0-1 0 0,1 0 0 0 0,-1 0 1 0 0,0 0-1 0 0,0 0 1 0 0,1 0-1 0 0,-1 1 0 0 0,0-1 1 0 0,0 0-1 0 0,1 0 0 0 0,-1 1 1 0 0,0-1-1 0 0,1 0 0 0 0,-1 1 1 0 0,0-1-1 0 0,1 0 1 0 0,-1 1-1 0 0,1-1 0 0 0,-1 1 1 0 0,1-1-1 0 0,-1 1 0 0 0,1 0 1 0 0,-1-1-1 0 0,1 1 0 0 0,-1-1 1 0 0,1 1-1 0 0,0 0 1 0 0,-1 1-1 0 0,3 25 2501 0 0,24 30-3131 0 0,-23-51 830 0 0,146 311 866 0 0,-142-302-1354 0 0,-6-17-43 0 0,-7-28-80 0 0,2 11 62 0 0,0-47-37 0 0,4 61 88 0 0,0 1 0 0 0,1-1 1 0 0,-1 0-1 0 0,1 1 0 0 0,0-1 0 0 0,1 1 0 0 0,-1-1 0 0 0,1 1 0 0 0,0 0 0 0 0,0-1 0 0 0,5-6 1 0 0,9 4 28 0 0,29 3 84 0 0,-40 5-102 0 0,-1 0-1 0 0,0 1 0 0 0,0 0 1 0 0,0-1-1 0 0,-1 1 0 0 0,1 1 0 0 0,0-1 1 0 0,-1 0-1 0 0,1 1 0 0 0,-1 0 1 0 0,0 0-1 0 0,0 0 0 0 0,0 0 1 0 0,0 0-1 0 0,-1 1 0 0 0,1-1 1 0 0,-1 1-1 0 0,3 5 0 0 0,0-1 46 0 0,4 7 55 0 0,0 0 0 0 0,-1 1 0 0 0,8 26 0 0 0,-9-26-240 0 0,-1 1-1 0 0,2-1 0 0 0,12 20 1 0 0,-8-23-584 0 0,-11-12 220 0 0,0 0 0 0 0,0-1 0 0 0,0 1 0 0 0,1-1 0 0 0,-1 1 0 0 0,0-1 0 0 0,1 1 0 0 0,-1-1 0 0 0,0 0 0 0 0,1 0 0 0 0,-1 0 0 0 0,1 1 0 0 0,-1-1-1 0 0,0 0 1 0 0,1-1 0 0 0,-1 1 0 0 0,1 0 0 0 0,-1 0 0 0 0,0-1 0 0 0,1 1 0 0 0,2-2 0 0 0,3-1-1192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27.642"/>
    </inkml:context>
    <inkml:brush xml:id="br0">
      <inkml:brushProperty name="width" value="0.025" units="cm"/>
      <inkml:brushProperty name="height" value="0.025" units="cm"/>
      <inkml:brushProperty name="color" value="#004F8B"/>
    </inkml:brush>
  </inkml:definitions>
  <inkml:trace contextRef="#ctx0" brushRef="#br0">52 37 456 0 0,'-1'-2'626'0'0,"-1"0"0"0"0,1 0 1 0 0,0 0-1 0 0,-1 0 0 0 0,1 0 0 0 0,-1 0 0 0 0,0 0 1 0 0,1 0-1 0 0,-1 0 0 0 0,0 1 0 0 0,0-1 0 0 0,0 1 1 0 0,0 0-1 0 0,-1-1 0 0 0,1 1 0 0 0,0 0 0 0 0,0 0 0 0 0,-1 0 1 0 0,-4-1-1 0 0,6 3-568 0 0,1-1 0 0 0,-1 1 0 0 0,1-1 0 0 0,-1 1 0 0 0,0-1 1 0 0,1 1-1 0 0,-1-1 0 0 0,1 1 0 0 0,-1-1 0 0 0,1 1 0 0 0,0 0 0 0 0,-1-1 1 0 0,1 1-1 0 0,-1 0 0 0 0,1-1 0 0 0,0 1 0 0 0,0 0 0 0 0,-1-1 0 0 0,1 1 0 0 0,0 0 1 0 0,0 0-1 0 0,0-1 0 0 0,0 1 0 0 0,0 0 0 0 0,0 0 0 0 0,0-1 0 0 0,0 1 0 0 0,0 0 1 0 0,0 0-1 0 0,1-1 0 0 0,-1 2 0 0 0,3 25 339 0 0,0-16-325 0 0,0 0-1 0 0,0 0 0 0 0,1 0 0 0 0,0-1 0 0 0,1 1 1 0 0,9 13-1 0 0,-13-21-71 0 0,0-1 0 0 0,1 0 0 0 0,-1 1 0 0 0,1-1 1 0 0,-1 0-1 0 0,1 0 0 0 0,0 0 0 0 0,0 0 0 0 0,0 0 0 0 0,0 0 0 0 0,0 0 1 0 0,0-1-1 0 0,1 1 0 0 0,-1-1 0 0 0,0 0 0 0 0,1 0 0 0 0,-1 1 1 0 0,1-2-1 0 0,0 1 0 0 0,-1 0 0 0 0,1 0 0 0 0,0-1 0 0 0,-1 0 0 0 0,1 1 1 0 0,0-1-1 0 0,-1 0 0 0 0,1 0 0 0 0,0 0 0 0 0,0-1 0 0 0,-1 1 0 0 0,1-1 1 0 0,4-1-1 0 0,-5 1-2 0 0,0 0 0 0 0,0 0 1 0 0,0 0-1 0 0,0 0 1 0 0,0-1-1 0 0,0 1 0 0 0,0 0 1 0 0,-1-1-1 0 0,1 0 0 0 0,-1 1 1 0 0,1-1-1 0 0,-1 0 0 0 0,1 0 1 0 0,-1 0-1 0 0,0 0 0 0 0,0 0 1 0 0,0 0-1 0 0,0 0 0 0 0,-1 0 1 0 0,1 0-1 0 0,0 0 0 0 0,0-4 1 0 0,-1 2 0 0 0,0-1 0 0 0,0 1 1 0 0,0-1-1 0 0,-1 1 0 0 0,0-1 0 0 0,1 1 1 0 0,-2 0-1 0 0,1 0 0 0 0,0-1 1 0 0,-1 1-1 0 0,-2-5 0 0 0,1 4-2 0 0,0-1 1 0 0,0 1-1 0 0,0 0 0 0 0,0 0 1 0 0,-1 0-1 0 0,1 1 0 0 0,-1-1 0 0 0,-1 1 1 0 0,1 0-1 0 0,-1 0 0 0 0,1 1 1 0 0,-1-1-1 0 0,0 1 0 0 0,0 0 1 0 0,0 0-1 0 0,-1 1 0 0 0,1-1 0 0 0,-7-1 1 0 0,9 4-19 0 0,1 0 1 0 0,-1 0-1 0 0,0 0 1 0 0,1 0-1 0 0,-1 1 1 0 0,0-1-1 0 0,1 1 1 0 0,-1 0-1 0 0,1-1 0 0 0,-1 1 1 0 0,-2 2-1 0 0,4-3-121 0 0,0 0 0 0 0,1 1 0 0 0,-1-1 0 0 0,0 1 0 0 0,0-1-1 0 0,1 1 1 0 0,-1 0 0 0 0,1-1 0 0 0,-1 1 0 0 0,0 0 0 0 0,1-1-1 0 0,-1 1 1 0 0,1 0 0 0 0,0 0 0 0 0,-1-1 0 0 0,1 1 0 0 0,0 0-1 0 0,-1 0 1 0 0,1 0 0 0 0,0 0 0 0 0,0-1 0 0 0,0 1 0 0 0,-1 1-1 0 0,19-1-8053 0 0,-12-2 6318 0 0,4 1 288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28.078"/>
    </inkml:context>
    <inkml:brush xml:id="br0">
      <inkml:brushProperty name="width" value="0.025" units="cm"/>
      <inkml:brushProperty name="height" value="0.025" units="cm"/>
      <inkml:brushProperty name="color" value="#004F8B"/>
    </inkml:brush>
  </inkml:definitions>
  <inkml:trace contextRef="#ctx0" brushRef="#br0">1 85 956 0 0,'59'-19'9728'0'0,"3"3"-7013"0"0,-50 13-2709 0 0,-2 1-415 0 0,36-9 969 0 0,-28 0-2851 0 0,-18 10 2039 0 0,1 1 0 0 0,-1 0 0 0 0,0-1 1 0 0,1 1-1 0 0,-1-1 0 0 0,0 1 0 0 0,1-1 0 0 0,-1 0 0 0 0,0 1 0 0 0,0-1 0 0 0,1 1 0 0 0,-1-1 0 0 0,0 1 0 0 0,0-1 0 0 0,0 0 0 0 0,0 1 0 0 0,0-1 0 0 0,0 1 0 0 0,0-1 0 0 0,0 0 0 0 0,0 1 0 0 0,0-1 0 0 0,0 1 0 0 0,0-1 0 0 0,-1 0 0 0 0,-1-2-1818 0 0,0-1 218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28.476"/>
    </inkml:context>
    <inkml:brush xml:id="br0">
      <inkml:brushProperty name="width" value="0.025" units="cm"/>
      <inkml:brushProperty name="height" value="0.025" units="cm"/>
      <inkml:brushProperty name="color" value="#004F8B"/>
    </inkml:brush>
  </inkml:definitions>
  <inkml:trace contextRef="#ctx0" brushRef="#br0">5 0 1968 0 0,'0'0'124'0'0,"0"0"-1"0"0,0 1 1 0 0,0-1-1 0 0,0 0 1 0 0,0 0-1 0 0,0 0 1 0 0,0 0-1 0 0,0 0 1 0 0,0 0-1 0 0,0 1 1 0 0,0-1-1 0 0,0 0 1 0 0,0 0 0 0 0,0 0-1 0 0,0 0 1 0 0,0 1-1 0 0,0-1 1 0 0,0 0-1 0 0,0 0 1 0 0,0 0-1 0 0,0 0 1 0 0,0 0-1 0 0,0 1 1 0 0,0-1-1 0 0,0 0 1 0 0,0 0-1 0 0,0 0 1 0 0,0 0-1 0 0,-1 0 1 0 0,1 0-1 0 0,0 0 1 0 0,0 1-1 0 0,0-1 1 0 0,0 0 0 0 0,0 0-1 0 0,0 0 1 0 0,0 0-1 0 0,-1 0 1 0 0,1 0-1 0 0,0 0 1 0 0,0 0-1 0 0,0 0 1 0 0,0 0-1 0 0,0 0 1 0 0,-1 0-1 0 0,1 0 1 0 0,0 0-1 0 0,0 0 1 0 0,0 0-1 0 0,0 0 1 0 0,0 0-1 0 0,-1 0 1 0 0,1 0-1 0 0,0 0 1 0 0,0 0 0 0 0,0 0-1 0 0,0 0 1 0 0,-1 0-1 0 0,10 29 2896 0 0,26 45-960 0 0,4-10-1852 0 0,2-2 1 0 0,3-2-1 0 0,3-1 1 0 0,76 72-1 0 0,-120-128-441 0 0,0 1 0 0 0,1-2 0 0 0,-1 1 0 0 0,1 0 0 0 0,0-1 0 0 0,0 1 0 0 0,0-1 0 0 0,0 0 0 0 0,0-1 0 0 0,1 1 0 0 0,4 0 0 0 0,-4-1-985 0 0,0-1 0 0 0,0 0 0 0 0,0 0-1 0 0,0 0 1 0 0,0-1 0 0 0,0 0-1 0 0,7-2 1 0 0,-3 1-686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8.778"/>
    </inkml:context>
    <inkml:brush xml:id="br0">
      <inkml:brushProperty name="width" value="0.025" units="cm"/>
      <inkml:brushProperty name="height" value="0.025" units="cm"/>
      <inkml:brushProperty name="color" value="#E71224"/>
    </inkml:brush>
  </inkml:definitions>
  <inkml:trace contextRef="#ctx0" brushRef="#br0">0 0 2924 0 0,'5'0'3464'0'0,"70"1"5304"0"0,-4 1-5255 0 0,148 17-8019 0 0,-153-6-7335 0 0,-54-10 10007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28.823"/>
    </inkml:context>
    <inkml:brush xml:id="br0">
      <inkml:brushProperty name="width" value="0.025" units="cm"/>
      <inkml:brushProperty name="height" value="0.025" units="cm"/>
      <inkml:brushProperty name="color" value="#004F8B"/>
    </inkml:brush>
  </inkml:definitions>
  <inkml:trace contextRef="#ctx0" brushRef="#br0">24 80 408 0 0,'5'-1'7748'0'0,"5"-2"-4041"0"0,48-23-3388 0 0,-57 26-319 0 0,0 0 0 0 0,0-1 0 0 0,0 1 0 0 0,-1-1 0 0 0,1 0 0 0 0,0 1 0 0 0,-1-1 0 0 0,1 1 0 0 0,0-1 0 0 0,-1 0 0 0 0,1 0 0 0 0,-1 1-1 0 0,1-1 1 0 0,-1 0 0 0 0,1 0 0 0 0,-1 0 0 0 0,1 0 0 0 0,-1 0 0 0 0,0 1 0 0 0,0-1 0 0 0,1 0 0 0 0,-1 0 0 0 0,0 0 0 0 0,0 0 0 0 0,0 0 0 0 0,0 0 0 0 0,0 0 0 0 0,0 0 0 0 0,0 0 0 0 0,0 0 0 0 0,-1 0 0 0 0,1 0 0 0 0,0 1 0 0 0,0-1 0 0 0,-1 0 0 0 0,1 0 0 0 0,-1 0 0 0 0,1 0 0 0 0,-1 1 0 0 0,1-1 0 0 0,-1 0 0 0 0,1 0 0 0 0,-1 1 0 0 0,0-1 0 0 0,1 0 0 0 0,-1 1 0 0 0,0-1 0 0 0,0 1 0 0 0,0-1 0 0 0,1 1 0 0 0,-1-1 0 0 0,0 1 0 0 0,0-1 0 0 0,0 1 0 0 0,0 0-1 0 0,0 0 1 0 0,-1-1 0 0 0,-1 0 35 0 0,-1-1-1 0 0,1 1 0 0 0,-1 0 0 0 0,1 0 0 0 0,-1 0 0 0 0,0 0 0 0 0,0 1 0 0 0,1-1 0 0 0,-1 1 0 0 0,0 0 0 0 0,0 0 0 0 0,1 1 1 0 0,-1-1-1 0 0,0 1 0 0 0,-3 0 0 0 0,4 1 19 0 0,0 0 1 0 0,0-1-1 0 0,1 1 0 0 0,-1 0 1 0 0,1 0-1 0 0,-1 0 1 0 0,1 1-1 0 0,0-1 0 0 0,-3 5 1 0 0,4 2 77 0 0,20 17 200 0 0,78 75 946 0 0,-93-98-1247 0 0,0 1 1 0 0,0-1 0 0 0,0 0 0 0 0,1 0-1 0 0,-1 0 1 0 0,1 0 0 0 0,-1-1-1 0 0,10 4 1 0 0,-12-6-55 0 0,0 1-1 0 0,0-1 0 0 0,0 0 1 0 0,1 0-1 0 0,-1 0 1 0 0,0 0-1 0 0,0 0 1 0 0,0 0-1 0 0,1-1 1 0 0,-1 1-1 0 0,2-1 1 0 0,9-2-173 0 0,46-6-2194 0 0,26-13-5840 0 0,-65 16 6005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29.244"/>
    </inkml:context>
    <inkml:brush xml:id="br0">
      <inkml:brushProperty name="width" value="0.025" units="cm"/>
      <inkml:brushProperty name="height" value="0.025" units="cm"/>
      <inkml:brushProperty name="color" value="#004F8B"/>
    </inkml:brush>
  </inkml:definitions>
  <inkml:trace contextRef="#ctx0" brushRef="#br0">27 67 180 0 0,'-27'7'10757'0'0,"47"-10"-7637"0"0,48-9-3132 0 0,-61 10 24 0 0,41-10 38 0 0,-46 12-65 0 0,0 0 1 0 0,-1-1-1 0 0,1 1 1 0 0,-1-1-1 0 0,1 1 1 0 0,-1-1-1 0 0,1 0 1 0 0,-1 1-1 0 0,0-1 0 0 0,1 0 1 0 0,-1 0-1 0 0,0 0 1 0 0,1 0-1 0 0,-1 0 1 0 0,0 0-1 0 0,0-1 1 0 0,0 1-1 0 0,0 0 1 0 0,0-1-1 0 0,0 1 1 0 0,0 0-1 0 0,-1-1 0 0 0,2-1 1 0 0,-3 2 6 0 0,1-1-1 0 0,-1 1 1 0 0,1 0-1 0 0,-1 0 1 0 0,0 0 0 0 0,1 0-1 0 0,-1 0 1 0 0,0 0-1 0 0,0 0 1 0 0,0 0 0 0 0,0 0-1 0 0,0 0 1 0 0,0 0 0 0 0,0 0-1 0 0,0 1 1 0 0,0-1-1 0 0,0 0 1 0 0,0 1 0 0 0,-1-1-1 0 0,1 1 1 0 0,0-1-1 0 0,0 1 1 0 0,-1 0 0 0 0,1-1-1 0 0,0 1 1 0 0,0 0 0 0 0,-1 0-1 0 0,1 0 1 0 0,0 0-1 0 0,-3 0 1 0 0,-41 2 129 0 0,42-2-80 0 0,0 1-1 0 0,-1 0 0 0 0,1 0 1 0 0,0 1-1 0 0,-1-1 1 0 0,1 1-1 0 0,0 0 0 0 0,0-1 1 0 0,0 1-1 0 0,1 1 0 0 0,-1-1 1 0 0,0 0-1 0 0,1 1 1 0 0,-1-1-1 0 0,1 1 0 0 0,0 0 1 0 0,0-1-1 0 0,0 1 0 0 0,0 0 1 0 0,0 1-1 0 0,1-1 1 0 0,0 0-1 0 0,-1 0 0 0 0,1 1 1 0 0,0-1-1 0 0,0 0 0 0 0,1 1 1 0 0,-1-1-1 0 0,1 1 1 0 0,0-1-1 0 0,0 7 0 0 0,0-4 14 0 0,0 0-1 0 0,1 1 0 0 0,0-1 1 0 0,0 0-1 0 0,1 1 1 0 0,-1-1-1 0 0,1 0 0 0 0,1 0 1 0 0,-1 0-1 0 0,1-1 0 0 0,0 1 1 0 0,0-1-1 0 0,1 1 1 0 0,-1-1-1 0 0,1 0 0 0 0,1 0 1 0 0,-1-1-1 0 0,5 5 0 0 0,-1-3-63 0 0,0 0-1 0 0,0-1 0 0 0,1 0 0 0 0,-1 0 0 0 0,1-1 0 0 0,0-1 0 0 0,0 1 0 0 0,1-1 0 0 0,-1-1 0 0 0,0 0 0 0 0,1 0 0 0 0,0-1 0 0 0,9 1 0 0 0,-7-2-689 0 0,0-1-1 0 0,-1 0 1 0 0,1-1-1 0 0,14-3 1 0 0,-11 1-1511 0 0,0-1 0 0 0,-1-1 0 0 0,15-7 0 0 0,-12 4 97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29.738"/>
    </inkml:context>
    <inkml:brush xml:id="br0">
      <inkml:brushProperty name="width" value="0.025" units="cm"/>
      <inkml:brushProperty name="height" value="0.025" units="cm"/>
      <inkml:brushProperty name="color" value="#004F8B"/>
    </inkml:brush>
  </inkml:definitions>
  <inkml:trace contextRef="#ctx0" brushRef="#br0">0 0 3364 0 0,'1'8'5129'0'0,"7"39"157"0"0,-4-32-4851 0 0,1 0-1 0 0,0 0 1 0 0,11 20 0 0 0,-13-32-423 0 0,-1 1 0 0 0,-1 0 1 0 0,1 0-1 0 0,0 0 0 0 0,-1 0 0 0 0,0 0 0 0 0,0 0 1 0 0,0 0-1 0 0,-1 0 0 0 0,1 7 0 0 0,-1-12-22 0 0,0-20-122 0 0,1 0-1 0 0,5-34 1 0 0,-5 51 134 0 0,-1-1 1 0 0,1 1 0 0 0,0 0-1 0 0,0 0 1 0 0,1 0-1 0 0,-1 0 1 0 0,1 0-1 0 0,0 1 1 0 0,0-1-1 0 0,0 0 1 0 0,1 1-1 0 0,-1-1 1 0 0,1 1-1 0 0,0 0 1 0 0,0 0-1 0 0,0 0 1 0 0,0 0-1 0 0,0 1 1 0 0,1-1 0 0 0,5-3-1 0 0,-8 6 8 0 0,1 0 0 0 0,-1 0 1 0 0,1-1-1 0 0,0 1 0 0 0,-1 0 0 0 0,1 0 0 0 0,-1 0 1 0 0,1 1-1 0 0,0-1 0 0 0,-1 0 0 0 0,1 1 0 0 0,-1-1 1 0 0,1 1-1 0 0,-1-1 0 0 0,1 1 0 0 0,-1 0 0 0 0,0-1 1 0 0,1 1-1 0 0,-1 0 0 0 0,0 0 0 0 0,1 0 0 0 0,-1 0 1 0 0,0 0-1 0 0,2 3 0 0 0,28 36 189 0 0,-23-29-114 0 0,36 63 270 0 0,-35-57-968 0 0,0 0 1 0 0,2 0 0 0 0,21 26 0 0 0,-31-42 156 0 0,1 0-1 0 0,-1 0 1 0 0,1-1-1 0 0,-1 1 1 0 0,1 0-1 0 0,-1 0 1 0 0,1-1-1 0 0,0 1 1 0 0,-1-1-1 0 0,1 1 1 0 0,0-1-1 0 0,0 0 1 0 0,-1 0-1 0 0,1 0 1 0 0,0 0-1 0 0,0 0 1 0 0,-1 0-1 0 0,1 0 1 0 0,0 0-1 0 0,0-1 1 0 0,-1 1-1 0 0,1-1 1 0 0,0 0-1 0 0,1 0 1 0 0,-2 1 349 0 0,11-4-1769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0.265"/>
    </inkml:context>
    <inkml:brush xml:id="br0">
      <inkml:brushProperty name="width" value="0.025" units="cm"/>
      <inkml:brushProperty name="height" value="0.025" units="cm"/>
      <inkml:brushProperty name="color" value="#004F8B"/>
    </inkml:brush>
  </inkml:definitions>
  <inkml:trace contextRef="#ctx0" brushRef="#br0">45 84 364 0 0,'-45'19'10563'0'0,"46"-16"-7803"0"0,11-2-2230 0 0,13-3-666 0 0,4-4 161 0 0,49-14 55 0 0,-72 18-81 0 0,0 0 0 0 0,0-1 0 0 0,0 0 0 0 0,0 0 1 0 0,0 0-1 0 0,-1 0 0 0 0,1-1 0 0 0,-1 0 0 0 0,6-6 0 0 0,-10 9-2 0 0,-1 1-1 0 0,0-1 1 0 0,1 1 0 0 0,-1 0 0 0 0,1-1 0 0 0,-1 1 0 0 0,0-1 0 0 0,0 1 0 0 0,1-1 0 0 0,-1 1 0 0 0,0-1 0 0 0,0 0 0 0 0,1 1 0 0 0,-1-1-1 0 0,0 1 1 0 0,0-1 0 0 0,0 1 0 0 0,0-1 0 0 0,0 1 0 0 0,0-1 0 0 0,0 0 0 0 0,0 1 0 0 0,0-1 0 0 0,0 1 0 0 0,0-1 0 0 0,-1 1 0 0 0,1-1-1 0 0,0 0 1 0 0,0 1 0 0 0,0-1 0 0 0,-1 1 0 0 0,1-1 0 0 0,-20-12-23 0 0,-26 3 121 0 0,40 10-47 0 0,1 0-1 0 0,-1 0 1 0 0,0 1 0 0 0,0-1 0 0 0,0 2-1 0 0,1-1 1 0 0,-1 1 0 0 0,0-1 0 0 0,1 1-1 0 0,0 1 1 0 0,-1-1 0 0 0,1 1 0 0 0,0 0-1 0 0,0 0 1 0 0,1 1 0 0 0,-1-1 0 0 0,1 1-1 0 0,-1 0 1 0 0,1 0 0 0 0,0 1 0 0 0,1-1-1 0 0,-1 1 1 0 0,1 0 0 0 0,0 0 0 0 0,0 0-1 0 0,0 0 1 0 0,1 1 0 0 0,0-1 0 0 0,0 1-1 0 0,0-1 1 0 0,1 1 0 0 0,-1 0 0 0 0,1-1-1 0 0,1 1 1 0 0,-1 0 0 0 0,1 0 0 0 0,0 0-1 0 0,1 0 1 0 0,-1-1 0 0 0,1 1 0 0 0,0 0-1 0 0,1 0 1 0 0,-1-1 0 0 0,1 1 0 0 0,0-1-1 0 0,0 1 1 0 0,1-1 0 0 0,0 0 0 0 0,0 0-1 0 0,0 0 1 0 0,0 0 0 0 0,1-1 0 0 0,0 1-1 0 0,0-1 1 0 0,0 0 0 0 0,9 7 0 0 0,-5-5-158 0 0,1-1 1 0 0,0 0-1 0 0,1 0 1 0 0,-1-1 0 0 0,1 0-1 0 0,0 0 1 0 0,0-1-1 0 0,1-1 1 0 0,-1 0 0 0 0,0 0-1 0 0,1-1 1 0 0,-1 0-1 0 0,1 0 1 0 0,-1-2 0 0 0,14-1-1 0 0,35-10-4276 0 0,-6-12-4127 0 0,-41 16 6549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0.618"/>
    </inkml:context>
    <inkml:brush xml:id="br0">
      <inkml:brushProperty name="width" value="0.025" units="cm"/>
      <inkml:brushProperty name="height" value="0.025" units="cm"/>
      <inkml:brushProperty name="color" value="#004F8B"/>
    </inkml:brush>
  </inkml:definitions>
  <inkml:trace contextRef="#ctx0" brushRef="#br0">5 1 5152 0 0,'-5'0'6932'0'0,"8"9"-4583"0"0,6 13-1718 0 0,11 4-433 0 0,0 0 0 0 0,2-2 0 0 0,0 0 0 0 0,2-2 0 0 0,0 0 0 0 0,2-2 0 0 0,29 19 0 0 0,-41-33-544 0 0,-5-6-3371 0 0,-8-1 3217 0 0,-1 1 1 0 0,1-1-1 0 0,0 0 1 0 0,-1 0-1 0 0,1 1 0 0 0,-1-1 1 0 0,1 0-1 0 0,-1 0 0 0 0,0 0 1 0 0,1 0-1 0 0,-1 0 0 0 0,0 0 1 0 0,1 0-1 0 0,-1 0 0 0 0,0 0 1 0 0,0 1-1 0 0,0-1 0 0 0,0 0 1 0 0,0 0-1 0 0,0 0 0 0 0,-1-2 1 0 0,1-2-1034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1.008"/>
    </inkml:context>
    <inkml:brush xml:id="br0">
      <inkml:brushProperty name="width" value="0.025" units="cm"/>
      <inkml:brushProperty name="height" value="0.025" units="cm"/>
      <inkml:brushProperty name="color" value="#004F8B"/>
    </inkml:brush>
  </inkml:definitions>
  <inkml:trace contextRef="#ctx0" brushRef="#br0">111 1 2924 0 0,'-28'16'8276'0'0,"23"-12"-8006"0"0,1 0-1 0 0,0 0 1 0 0,0 0 0 0 0,1 1-1 0 0,-1-1 1 0 0,1 1 0 0 0,0 0 0 0 0,0 0-1 0 0,0 0 1 0 0,-2 7 0 0 0,-4 14-31 0 0,1 1 1 0 0,1 1 0 0 0,1 0 0 0 0,1 0-1 0 0,2 0 1 0 0,0 45 0 0 0,5-61-2307 0 0,4-19-5730 0 0,-2 2 4335 0 0,1 0 1707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1.378"/>
    </inkml:context>
    <inkml:brush xml:id="br0">
      <inkml:brushProperty name="width" value="0.025" units="cm"/>
      <inkml:brushProperty name="height" value="0.025" units="cm"/>
      <inkml:brushProperty name="color" value="#004F8B"/>
    </inkml:brush>
  </inkml:definitions>
  <inkml:trace contextRef="#ctx0" brushRef="#br0">124 5 3844 0 0,'-3'-1'649'0'0,"0"0"-1"0"0,-1 0 1 0 0,1 1 0 0 0,0-1-1 0 0,0 1 1 0 0,0-1-1 0 0,0 1 1 0 0,-1 0-1 0 0,-3 1 1 0 0,-2 0-83 0 0,1 1 0 0 0,0 0 0 0 0,-1 0 0 0 0,-14 6 0 0 0,22-7-490 0 0,-1 0-1 0 0,0 0 1 0 0,0 0 0 0 0,0 0-1 0 0,1 0 1 0 0,-1 0 0 0 0,0 0-1 0 0,1 0 1 0 0,-1 1 0 0 0,1-1-1 0 0,0 1 1 0 0,-1-1 0 0 0,1 1-1 0 0,0-1 1 0 0,0 1 0 0 0,0 0-1 0 0,0 0 1 0 0,0 0 0 0 0,0-1-1 0 0,1 1 1 0 0,-1 0 0 0 0,1 0-1 0 0,-1 2 1 0 0,1 0-4 0 0,0 0-1 0 0,0-1 1 0 0,1 1 0 0 0,-1-1-1 0 0,1 1 1 0 0,0 0 0 0 0,0-1-1 0 0,0 1 1 0 0,0-1 0 0 0,1 0-1 0 0,2 6 1 0 0,2 1-9 0 0,1 0 0 0 0,-1-1-1 0 0,2 0 1 0 0,-1-1 0 0 0,1 0 0 0 0,0 0 0 0 0,11 8 0 0 0,-15-13-178 0 0,1 1-1 0 0,0-1 1 0 0,1-1 0 0 0,-1 1 0 0 0,0-1-1 0 0,1 1 1 0 0,0-1 0 0 0,-1-1 0 0 0,1 1 0 0 0,0-1-1 0 0,0 0 1 0 0,0-1 0 0 0,0 1 0 0 0,11-2-1 0 0,-9 0-1114 0 0,1-1-1 0 0,0 0 1 0 0,-1-1 0 0 0,0 0-1 0 0,1 0 1 0 0,-1-1-1 0 0,0 0 1 0 0,-1 0-1 0 0,8-6 1 0 0,-2 1-504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1.810"/>
    </inkml:context>
    <inkml:brush xml:id="br0">
      <inkml:brushProperty name="width" value="0.025" units="cm"/>
      <inkml:brushProperty name="height" value="0.025" units="cm"/>
      <inkml:brushProperty name="color" value="#004F8B"/>
    </inkml:brush>
  </inkml:definitions>
  <inkml:trace contextRef="#ctx0" brushRef="#br0">58 42 6385 0 0,'1'0'4112'0'0,"39"-5"-1320"0"0,-38 5-2851 0 0,0 0 1 0 0,1-1 0 0 0,-1 1 0 0 0,0 0 0 0 0,0-1 0 0 0,0 0-1 0 0,0 0 1 0 0,0 1 0 0 0,0-1 0 0 0,0 0 0 0 0,0-1 0 0 0,0 1-1 0 0,0 0 1 0 0,-1 0 0 0 0,1-1 0 0 0,3-2 0 0 0,-5 3 38 0 0,0 1 1 0 0,0-1 0 0 0,0 1-1 0 0,0-1 1 0 0,0 1 0 0 0,0 0-1 0 0,0-1 1 0 0,1 1 0 0 0,-1-1-1 0 0,-1 1 1 0 0,1-1 0 0 0,0 1-1 0 0,0-1 1 0 0,0 1 0 0 0,0-1-1 0 0,0 1 1 0 0,0 0-1 0 0,0-1 1 0 0,-1 1 0 0 0,1-1-1 0 0,0 1 1 0 0,0-1 0 0 0,0 1-1 0 0,-1 0 1 0 0,1-1 0 0 0,0 1-1 0 0,-1 0 1 0 0,1-1 0 0 0,0 1-1 0 0,-1 0 1 0 0,1-1 0 0 0,0 1-1 0 0,-1 0 1 0 0,0 0-1 0 0,-21-6-7 0 0,-21 8 625 0 0,39-1-547 0 0,1 0 0 0 0,0 0 0 0 0,-1 0 0 0 0,1 0 0 0 0,0 1 0 0 0,0-1 0 0 0,0 1 0 0 0,0-1 0 0 0,1 1 0 0 0,-1 0-1 0 0,0 0 1 0 0,1 1 0 0 0,-1-1 0 0 0,1 0 0 0 0,0 1 0 0 0,-1 0 0 0 0,1-1 0 0 0,1 1 0 0 0,-1 0 0 0 0,0 0 0 0 0,1 0 0 0 0,-1 0 0 0 0,1 0 0 0 0,0 0 0 0 0,0 1 0 0 0,0-1-1 0 0,1 0 1 0 0,-1 1 0 0 0,1-1 0 0 0,0 0 0 0 0,-1 1 0 0 0,2-1 0 0 0,-1 1 0 0 0,0-1 0 0 0,1 0 0 0 0,0 5 0 0 0,1-1-10 0 0,0 0 0 0 0,0-1 0 0 0,0 1 1 0 0,1-1-1 0 0,0 1 0 0 0,0-1 0 0 0,1 0 0 0 0,0 0 1 0 0,0-1-1 0 0,0 1 0 0 0,0-1 0 0 0,1 1 0 0 0,0-2 0 0 0,0 1 1 0 0,1 0-1 0 0,10 6 0 0 0,-11-8-158 0 0,-1-1-1 0 0,1 0 1 0 0,0 0 0 0 0,0 0 0 0 0,0-1-1 0 0,0 1 1 0 0,0-1 0 0 0,1 0 0 0 0,-1-1-1 0 0,0 0 1 0 0,0 1 0 0 0,1-1 0 0 0,-1-1-1 0 0,8-1 1 0 0,-4 0-1040 0 0,1-1 1 0 0,-1 0-1 0 0,0-1 1 0 0,-1 0-1 0 0,1-1 1 0 0,-1 0-1 0 0,10-7 0 0 0,7-6-2117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2.187"/>
    </inkml:context>
    <inkml:brush xml:id="br0">
      <inkml:brushProperty name="width" value="0.025" units="cm"/>
      <inkml:brushProperty name="height" value="0.025" units="cm"/>
      <inkml:brushProperty name="color" value="#004F8B"/>
    </inkml:brush>
  </inkml:definitions>
  <inkml:trace contextRef="#ctx0" brushRef="#br0">43 7 408 0 0,'-1'0'282'0'0,"0"-1"1"0"0,1 0-1 0 0,-1 1 0 0 0,0-1 1 0 0,0 1-1 0 0,0-1 0 0 0,0 1 1 0 0,1-1-1 0 0,-1 1 0 0 0,0-1 1 0 0,0 1-1 0 0,0 0 0 0 0,0 0 1 0 0,0-1-1 0 0,0 1 0 0 0,0 0 1 0 0,0 0-1 0 0,0 0 0 0 0,0 0 1 0 0,0 0-1 0 0,0 0 0 0 0,0 1 1 0 0,0-1-1 0 0,0 0 0 0 0,0 0 1 0 0,0 1-1 0 0,0-1 0 0 0,0 0 1 0 0,0 1-1 0 0,0-1 0 0 0,0 1 1 0 0,1-1-1 0 0,-1 1 0 0 0,0 0 1 0 0,-1 0-1 0 0,1 2 10 0 0,-1 0 1 0 0,1 0-1 0 0,0 0 0 0 0,0 0 0 0 0,1 0 1 0 0,-1 0-1 0 0,0 0 0 0 0,1 0 0 0 0,0 0 0 0 0,0 0 1 0 0,0 5-1 0 0,1 9 65 0 0,1 1 0 0 0,7 30 1 0 0,10 7 230 0 0,2-1 1 0 0,2-1-1 0 0,60 98 1 0 0,-35-67-440 0 0,-28-52-109 0 0,-12-20-66 0 0,0 1-1 0 0,-1 0 1 0 0,-1 1 0 0 0,0 0 0 0 0,5 15-1 0 0,-11-29-79 0 0,-1 0-1 0 0,1 0 1 0 0,0 0-1 0 0,0 0 0 0 0,-1-1 1 0 0,1 1-1 0 0,0 0 1 0 0,0 0-1 0 0,0 0 1 0 0,-1 0-1 0 0,1 0 1 0 0,0 0-1 0 0,0 0 0 0 0,-1 0 1 0 0,1 0-1 0 0,0 0 1 0 0,0 1-1 0 0,-1-1 1 0 0,1 0-1 0 0,0 0 0 0 0,0 0 1 0 0,0 0-1 0 0,-1 0 1 0 0,1 0-1 0 0,0 0 1 0 0,0 0-1 0 0,0 1 1 0 0,-1-1-1 0 0,1 0 0 0 0,0 0 1 0 0,0 0-1 0 0,0 0 1 0 0,0 1-1 0 0,0-1 1 0 0,-1 0-1 0 0,1 0 1 0 0,0 0-1 0 0,0 1 0 0 0,0-1 1 0 0,0 0-1 0 0,0 0 1 0 0,0 1-1 0 0,0-1 1 0 0,0 0-1 0 0,0 0 0 0 0,0 0 1 0 0,0 1-1 0 0,0-1 1 0 0,0 0-1 0 0,0 0 1 0 0,0 1-1 0 0,0-1 1 0 0,0 0-1 0 0,0 0 0 0 0,0 0 1 0 0,0 1-1 0 0,0-1 1 0 0,1 1-1 0 0,-16-15-7978 0 0,13 9 6033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4.244"/>
    </inkml:context>
    <inkml:brush xml:id="br0">
      <inkml:brushProperty name="width" value="0.025" units="cm"/>
      <inkml:brushProperty name="height" value="0.025" units="cm"/>
      <inkml:brushProperty name="color" value="#004F8B"/>
    </inkml:brush>
  </inkml:definitions>
  <inkml:trace contextRef="#ctx0" brushRef="#br0">35 146 140 0 0,'15'17'8279'0'0,"1"8"-3575"0"0,28 72-2832 0 0,3 4-1873 0 0,-92-168 38 0 0,30 48-59 0 0,2 0-1 0 0,1 0 0 0 0,-15-31 1 0 0,23 40 11 0 0,-28-76-83 0 0,30 78 86 0 0,0 0 1 0 0,0 0-1 0 0,1 0 0 0 0,0 0 1 0 0,1 0-1 0 0,0 0 0 0 0,0-1 0 0 0,2-11 1 0 0,-2 18 4 0 0,0 1 1 0 0,0 0 0 0 0,1-1-1 0 0,-1 1 1 0 0,1-1-1 0 0,-1 1 1 0 0,1 0 0 0 0,-1 0-1 0 0,1-1 1 0 0,-1 1 0 0 0,1 0-1 0 0,0 0 1 0 0,0 0-1 0 0,0 0 1 0 0,0 0 0 0 0,0 0-1 0 0,0 0 1 0 0,0 0-1 0 0,0 0 1 0 0,0 0 0 0 0,0 0-1 0 0,0 1 1 0 0,1-1 0 0 0,-1 0-1 0 0,0 1 1 0 0,1-1-1 0 0,-1 1 1 0 0,0 0 0 0 0,1-1-1 0 0,-1 1 1 0 0,0 0 0 0 0,1 0-1 0 0,-1 0 1 0 0,1 0-1 0 0,-1 0 1 0 0,0 0 0 0 0,1 0-1 0 0,-1 0 1 0 0,1 0-1 0 0,-1 1 1 0 0,0-1 0 0 0,1 1-1 0 0,-1-1 1 0 0,0 1 0 0 0,2 1-1 0 0,3 0 5 0 0,-1 0 0 0 0,0 1 0 0 0,1 0 0 0 0,-1 1 0 0 0,-1-1-1 0 0,1 1 1 0 0,0 0 0 0 0,6 7 0 0 0,-4-2 8 0 0,-1 1 1 0 0,0 0-1 0 0,-1 0 1 0 0,0 0-1 0 0,-1 0 1 0 0,0 1-1 0 0,-1 0 1 0 0,4 16-1 0 0,-6-22-11 0 0,0-1-1 0 0,0 1 0 0 0,-1-1 0 0 0,1 0 1 0 0,-1 1-1 0 0,0-1 0 0 0,-1 1 0 0 0,1-1 0 0 0,-1 1 1 0 0,1-1-1 0 0,-1 1 0 0 0,-1-1 0 0 0,1 0 1 0 0,-1 1-1 0 0,1-1 0 0 0,-1 0 0 0 0,0 0 0 0 0,-1 0 1 0 0,1-1-1 0 0,-1 1 0 0 0,0 0 0 0 0,1-1 1 0 0,-2 0-1 0 0,-3 4 0 0 0,5-6-148 0 0,1 0 0 0 0,-1 0 0 0 0,0-1 0 0 0,1 1 0 0 0,-1-1 1 0 0,0 0-1 0 0,0 1 0 0 0,1-1 0 0 0,-1 0 0 0 0,0 0 0 0 0,0 0 0 0 0,0 0 0 0 0,1 0 0 0 0,-1 0 0 0 0,0-1 0 0 0,0 1 1 0 0,-1-1-1 0 0,2 1-45 0 0,1 0-1 0 0,-1 0 1 0 0,0-1 0 0 0,1 1 0 0 0,-1 0 0 0 0,0 0 0 0 0,1 0 0 0 0,-1-1 0 0 0,1 1 0 0 0,-1 0 0 0 0,1-1 0 0 0,-1 1 0 0 0,1 0 0 0 0,-1-1 0 0 0,1 1 0 0 0,-1-1-1 0 0,1 1 1 0 0,0-1 0 0 0,-1 1 0 0 0,1-1 0 0 0,-1 1 0 0 0,1-1 0 0 0,0 1 0 0 0,0-1 0 0 0,-1 0 0 0 0,1 1 0 0 0,0-1 0 0 0,0 1 0 0 0,0-1 0 0 0,0 0-1 0 0,0 1 1 0 0,0-1 0 0 0,0 1 0 0 0,0-1 0 0 0,0 0 0 0 0,0 1 0 0 0,0-1 0 0 0,0 0 0 0 0,0 1 0 0 0,0-1 0 0 0,0 1 0 0 0,1-1 0 0 0,-1 0 0 0 0,0 1-1 0 0,0-1 1 0 0,1 1 0 0 0,0-2 0 0 0,3-2-1607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0:59.515"/>
    </inkml:context>
    <inkml:brush xml:id="br0">
      <inkml:brushProperty name="width" value="0.025" units="cm"/>
      <inkml:brushProperty name="height" value="0.025" units="cm"/>
      <inkml:brushProperty name="color" value="#E71224"/>
    </inkml:brush>
  </inkml:definitions>
  <inkml:trace contextRef="#ctx0" brushRef="#br0">1 827 1008 0 0,'80'-64'12421'0'0,"8"3"-7900"0"0,-48 36-4663 0 0,-1-2-1 0 0,-2-1 1 0 0,0-2-1 0 0,-2-2 1 0 0,-1-1-1 0 0,30-39 1 0 0,-24 10 172 0 0,-3 0-1 0 0,52-124 1 0 0,-32 62 457 0 0,-48 104-229 0 0,-14 25-97 0 0,-13 34-41 0 0,11-14-76 0 0,1 0 0 0 0,1 0 0 0 0,1 0 0 0 0,1 1 0 0 0,1 35 1 0 0,2-50-41 0 0,0-1 0 0 0,1 0 0 0 0,0 0 0 0 0,1 0 0 0 0,0 0-1 0 0,1 0 1 0 0,0 0 0 0 0,0-1 0 0 0,1 1 0 0 0,0-1 0 0 0,1 0 0 0 0,0 0 0 0 0,0 0 0 0 0,1-1 0 0 0,0 0 0 0 0,10 11 0 0 0,-14-18-4 0 0,-1 0-1 0 0,1 1 0 0 0,-1-1 1 0 0,1 0-1 0 0,-1 0 0 0 0,1 0 1 0 0,0-1-1 0 0,-1 1 0 0 0,1 0 0 0 0,0-1 1 0 0,0 1-1 0 0,0-1 0 0 0,0 1 1 0 0,-1-1-1 0 0,1 0 0 0 0,0 0 1 0 0,0 0-1 0 0,0 0 0 0 0,0 0 1 0 0,0 0-1 0 0,2-1 0 0 0,0 0-2 0 0,0-1 0 0 0,-1 1 0 0 0,1-1 0 0 0,0 0 0 0 0,-1 0 0 0 0,0 0 0 0 0,1 0 0 0 0,-1-1 0 0 0,5-5 0 0 0,-1 1 1 0 0,-1 0 0 0 0,0-1 1 0 0,0 1-1 0 0,0-2 0 0 0,-1 1 0 0 0,-1 0 1 0 0,7-16-1 0 0,41-160 43 0 0,-65 201-7 0 0,-3 18 4 0 0,10-13 43 0 0,0 1 1 0 0,2 1-1 0 0,1-1 0 0 0,1 0 0 0 0,1 1 0 0 0,1-1 0 0 0,4 33 0 0 0,-2-41-368 0 0,1 0-1 0 0,1-1 0 0 0,0 1 0 0 0,0-1 0 0 0,2 0 0 0 0,0 0 0 0 0,0 0 1 0 0,2-1-1 0 0,-1 0 0 0 0,2-1 0 0 0,0 1 0 0 0,14 15 0 0 0,26 2-13241 0 0,-42-25 11917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5.766"/>
    </inkml:context>
    <inkml:brush xml:id="br0">
      <inkml:brushProperty name="width" value="0.025" units="cm"/>
      <inkml:brushProperty name="height" value="0.025" units="cm"/>
      <inkml:brushProperty name="color" value="#004F8B"/>
    </inkml:brush>
  </inkml:definitions>
  <inkml:trace contextRef="#ctx0" brushRef="#br0">191 74 1140 0 0,'-14'-14'5437'0'0,"-15"1"-1789"0"0,10 6-2001 0 0,-1-5-1154 0 0,13 8-372 0 0,0 0 0 0 0,0 0 0 0 0,0 1 0 0 0,-1-1 0 0 0,1 2-1 0 0,-15-5 1 0 0,21 7-105 0 0,0 0 0 0 0,-1 0 0 0 0,1 0 0 0 0,-1 0 0 0 0,1 0 0 0 0,-1 0 0 0 0,1 1 0 0 0,0-1 0 0 0,-1 0 0 0 0,1 1 0 0 0,0-1 0 0 0,-1 1 0 0 0,1-1 0 0 0,0 1 0 0 0,0 0 0 0 0,-1 0 0 0 0,-1 1 0 0 0,1 0 9 0 0,1 0 1 0 0,-1 0 0 0 0,1 0 0 0 0,-1 0 0 0 0,1 1 0 0 0,0-1 0 0 0,0 0-1 0 0,0 1 1 0 0,0-1 0 0 0,0 1 0 0 0,1-1 0 0 0,-1 1 0 0 0,0 2 0 0 0,0 5 27 0 0,1-1 1 0 0,-1 1 0 0 0,2 0 0 0 0,-1-1-1 0 0,1 1 1 0 0,1-1 0 0 0,-1 1 0 0 0,2-1 0 0 0,-1 0-1 0 0,6 11 1 0 0,-7-15-51 0 0,1-1 0 0 0,0 1-1 0 0,0-1 1 0 0,0 0 0 0 0,1 0 0 0 0,0 0 0 0 0,-1 0-1 0 0,1 0 1 0 0,1-1 0 0 0,-1 1 0 0 0,0-1-1 0 0,1 0 1 0 0,0 0 0 0 0,0 0 0 0 0,0-1 0 0 0,0 1-1 0 0,0-1 1 0 0,0 0 0 0 0,1 0 0 0 0,-1 0-1 0 0,1-1 1 0 0,5 2 0 0 0,-8-3-13 0 0,0 1 1 0 0,-1-1-1 0 0,1 0 0 0 0,0 0 0 0 0,0 0 1 0 0,0-1-1 0 0,0 1 0 0 0,0 0 1 0 0,-1-1-1 0 0,1 1 0 0 0,0-1 1 0 0,0 1-1 0 0,-1-1 0 0 0,1 0 0 0 0,0 0 1 0 0,-1 0-1 0 0,1 0 0 0 0,-1 0 1 0 0,1 0-1 0 0,-1 0 0 0 0,0-1 1 0 0,1 1-1 0 0,-1 0 0 0 0,0-1 0 0 0,0 1 1 0 0,0-1-1 0 0,0 1 0 0 0,0-1 1 0 0,0 0-1 0 0,0 1 0 0 0,-1-1 1 0 0,1 0-1 0 0,-1 0 0 0 0,1 0 0 0 0,-1 1 1 0 0,1-1-1 0 0,-1 0 0 0 0,0 0 1 0 0,0-2-1 0 0,1-9-90 0 0,-1-1 1 0 0,0 0-1 0 0,-1 0 0 0 0,-3-15 0 0 0,2 12 64 0 0,2 16 44 0 0,-1 0 1 0 0,1 0-1 0 0,0 0 0 0 0,-1 0 0 0 0,1 0 1 0 0,0 0-1 0 0,0 0 0 0 0,0 0 0 0 0,0 0 0 0 0,0 0 1 0 0,0 0-1 0 0,0 0 0 0 0,0 0 0 0 0,0 0 0 0 0,1 0 1 0 0,-1 0-1 0 0,0 0 0 0 0,1 0 0 0 0,-1 0 0 0 0,1 0 1 0 0,0-1-1 0 0,12 17 283 0 0,-3 0-221 0 0,0-2-61 0 0,1-1 1 0 0,0 1-1 0 0,0-2 1 0 0,1 0-1 0 0,1 0 1 0 0,0-1-1 0 0,0 0 1 0 0,1-1-1 0 0,0-1 1 0 0,16 7-1 0 0,-28-15-56 0 0,-1 1-1 0 0,1 0 1 0 0,0-1-1 0 0,0 0 0 0 0,0 1 1 0 0,0-1-1 0 0,0 0 1 0 0,0 0-1 0 0,0 0 1 0 0,-1 0-1 0 0,1 0 1 0 0,0-1-1 0 0,0 1 0 0 0,0 0 1 0 0,0-1-1 0 0,0 0 1 0 0,-1 1-1 0 0,1-1 1 0 0,0 0-1 0 0,0 0 0 0 0,-1 0 1 0 0,1 0-1 0 0,2-2 1 0 0,1-2-69 0 0,-1 0 0 0 0,0 0 0 0 0,0 0 0 0 0,0-1 1 0 0,4-8-1 0 0,12-17 285 0 0,-19 30-154 0 0,0 1 1 0 0,0-1-1 0 0,-1 1 0 0 0,1-1 1 0 0,0 1-1 0 0,0-1 0 0 0,0 1 1 0 0,0 0-1 0 0,0-1 0 0 0,0 1 1 0 0,0 0-1 0 0,0 0 1 0 0,0-1-1 0 0,0 1 0 0 0,0 0 1 0 0,0 0-1 0 0,0 0 0 0 0,0 0 1 0 0,0 1-1 0 0,0-1 0 0 0,0 0 1 0 0,0 0-1 0 0,0 0 1 0 0,0 1-1 0 0,-1-1 0 0 0,1 1 1 0 0,0-1-1 0 0,0 1 0 0 0,0-1 1 0 0,0 1-1 0 0,0-1 0 0 0,-1 1 1 0 0,1-1-1 0 0,0 1 1 0 0,-1 0-1 0 0,1 0 0 0 0,1 1 1 0 0,30 36 383 0 0,-25-28-239 0 0,17 19 423 0 0,-9-12-284 0 0,0 2 1 0 0,16 25 0 0 0,-36-53-345 0 0,1 1 0 0 0,0-2 0 0 0,1 1 1 0 0,0 0-1 0 0,1 0 0 0 0,0-1 0 0 0,0 0 0 0 0,1 1 1 0 0,0-1-1 0 0,1 0 0 0 0,0 1 0 0 0,2-14 0 0 0,-2 19 21 0 0,1 1 0 0 0,-1-1 0 0 0,1 0 0 0 0,0 0-1 0 0,1 1 1 0 0,-1-1 0 0 0,1 1 0 0 0,-1-1-1 0 0,1 1 1 0 0,0 0 0 0 0,0-1 0 0 0,0 1 0 0 0,1 0-1 0 0,-1 0 1 0 0,1 1 0 0 0,0-1 0 0 0,0 0 0 0 0,0 1-1 0 0,0 0 1 0 0,0 0 0 0 0,0 0 0 0 0,1 0 0 0 0,-1 0-1 0 0,1 0 1 0 0,-1 1 0 0 0,1 0 0 0 0,-1 0 0 0 0,1 0-1 0 0,0 0 1 0 0,0 0 0 0 0,0 1 0 0 0,-1 0-1 0 0,8 0 1 0 0,309 17 423 0 0,-383-34-128 0 0,58 17-256 0 0,1-1 0 0 0,-1 1 0 0 0,1 0 0 0 0,-1 0 1 0 0,0 1-1 0 0,1-1 0 0 0,-1 1 0 0 0,0 0 0 0 0,1 1 0 0 0,0-1 1 0 0,-1 1-1 0 0,1-1 0 0 0,0 1 0 0 0,0 1 0 0 0,-1-1 0 0 0,2 1 1 0 0,-1-1-1 0 0,0 1 0 0 0,1 0 0 0 0,-1 0 0 0 0,1 1 0 0 0,0-1 1 0 0,0 1-1 0 0,0-1 0 0 0,0 1 0 0 0,1 0 0 0 0,0 0 0 0 0,-1 0 1 0 0,1 1-1 0 0,1-1 0 0 0,-1 0 0 0 0,1 1 0 0 0,0-1 0 0 0,0 1 1 0 0,0 0-1 0 0,0-1 0 0 0,1 1 0 0 0,0-1 0 0 0,0 1 1 0 0,0 0-1 0 0,0-1 0 0 0,1 1 0 0 0,0 0 0 0 0,0-1 0 0 0,0 1 1 0 0,1-1-1 0 0,-1 1 0 0 0,4 5 0 0 0,-2-5-14 0 0,1-1 0 0 0,-1 0 1 0 0,1 0-1 0 0,-1 0 0 0 0,1-1 0 0 0,0 0 0 0 0,1 1 1 0 0,-1-1-1 0 0,0 0 0 0 0,1-1 0 0 0,0 1 0 0 0,-1-1 1 0 0,1 0-1 0 0,6 2 0 0 0,-8-3-26 0 0,0-1 1 0 0,-1 1-1 0 0,1 0 0 0 0,0-1 0 0 0,0 0 1 0 0,0 1-1 0 0,0-1 0 0 0,-1 0 0 0 0,1-1 1 0 0,0 1-1 0 0,0 0 0 0 0,4-2 0 0 0,-6 1-11 0 0,1 1 0 0 0,-1-1-1 0 0,1 0 1 0 0,-1 0 0 0 0,0 0-1 0 0,0 0 1 0 0,1 0-1 0 0,-1 0 1 0 0,0 0 0 0 0,0 0-1 0 0,0 0 1 0 0,0 0-1 0 0,0-1 1 0 0,0 1 0 0 0,-1 0-1 0 0,1-1 1 0 0,0 1 0 0 0,-1-1-1 0 0,1 1 1 0 0,-1-1-1 0 0,1 1 1 0 0,-1-1 0 0 0,1-2-1 0 0,-1-4 9 0 0,0 1-1 0 0,0-1 0 0 0,-1 1 0 0 0,1 0 1 0 0,-2-1-1 0 0,1 1 0 0 0,-1 0 0 0 0,-4-10 0 0 0,3 8 161 0 0,1 0 0 0 0,-1 1 0 0 0,2-1 0 0 0,-2-17 0 0 0,37 71 409 0 0,-27-37-561 0 0,1-1-1 0 0,-1 1 0 0 0,2-1 1 0 0,-1 0-1 0 0,1-1 0 0 0,0 0 1 0 0,0-1-1 0 0,1 1 0 0 0,-1-2 1 0 0,1 1-1 0 0,0-2 0 0 0,0 1 1 0 0,18 3-1 0 0,31 0-3160 0 0,0-10-3984 0 0,-19-3 3467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6.534"/>
    </inkml:context>
    <inkml:brush xml:id="br0">
      <inkml:brushProperty name="width" value="0.025" units="cm"/>
      <inkml:brushProperty name="height" value="0.025" units="cm"/>
      <inkml:brushProperty name="color" value="#004F8B"/>
    </inkml:brush>
  </inkml:definitions>
  <inkml:trace contextRef="#ctx0" brushRef="#br0">74 0 756 0 0,'-31'13'5905'0'0,"5"13"-2012"0"0,20-18-2543 0 0,5-7-1297 0 0,0 0 1 0 0,0 0 0 0 0,0 1-1 0 0,0-1 1 0 0,0 0-1 0 0,1 1 1 0 0,-1-1 0 0 0,0 0-1 0 0,1 1 1 0 0,-1-1-1 0 0,1 1 1 0 0,-1-1 0 0 0,1 1-1 0 0,0-1 1 0 0,-1 1-1 0 0,1 0 1 0 0,0-1 0 0 0,0 1-1 0 0,0-1 1 0 0,0 1-1 0 0,0-1 1 0 0,1 1-1 0 0,-1-1 1 0 0,0 1 0 0 0,1-1-1 0 0,-1 1 1 0 0,1-1-1 0 0,0 1 1 0 0,-1-1 0 0 0,1 1-1 0 0,0-1 1 0 0,0 0-1 0 0,0 0 1 0 0,2 3 0 0 0,-2-2 27 0 0,6 11 19 0 0,1-2-1 0 0,0 1 1 0 0,1-1 0 0 0,10 10-1 0 0,-14-16-81 0 0,0 0 0 0 0,1 0 0 0 0,-1 0 0 0 0,1-1 0 0 0,0 0 0 0 0,1 0 0 0 0,-1 0-1 0 0,1-1 1 0 0,0 0 0 0 0,0 0 0 0 0,13 3 0 0 0,-17-6-30 0 0,1 1-1 0 0,-1-1 1 0 0,0 0-1 0 0,1 1 1 0 0,-1-1 0 0 0,0-1-1 0 0,0 1 1 0 0,1-1 0 0 0,-1 1-1 0 0,0-1 1 0 0,0 0-1 0 0,1 0 1 0 0,-1 0 0 0 0,0 0-1 0 0,0-1 1 0 0,0 1-1 0 0,-1-1 1 0 0,1 0 0 0 0,0 0-1 0 0,-1 0 1 0 0,1 0 0 0 0,-1 0-1 0 0,1-1 1 0 0,-1 1-1 0 0,0-1 1 0 0,0 1 0 0 0,3-7-1 0 0,-2 4-1 0 0,0-1 0 0 0,-1 0 0 0 0,0 0 0 0 0,0 0 1 0 0,0 0-1 0 0,-1 0 0 0 0,1-1 0 0 0,-2 1 0 0 0,1 0 0 0 0,-1-1 0 0 0,0 1 0 0 0,-1-12 0 0 0,-7-16 122 0 0,1-5-3728 0 0,16 33-3282 0 0,10 7 4464 0 0,16 5 6482 0 0,-32-5-3439 0 0,0 0 0 0 0,0 1 0 0 0,0-1 0 0 0,0 1 0 0 0,0 0 1 0 0,0 0-1 0 0,0 0 0 0 0,-1 0 0 0 0,1 1 0 0 0,-1-1 0 0 0,0 1 0 0 0,4 4 1 0 0,25 43 238 0 0,-10-16 166 0 0,-13-9-413 0 0,-11-17-439 0 0,-9-15-151 0 0,10 4-13 0 0,0 0 0 0 0,0 0 0 0 0,0 0 0 0 0,1 0-1 0 0,-1-1 1 0 0,1 1 0 0 0,-1 0 0 0 0,1-1 0 0 0,0 0-1 0 0,1 1 1 0 0,-1-1 0 0 0,1 1 0 0 0,-1-1-1 0 0,1 0 1 0 0,1-6 0 0 0,-1 3 3 0 0,0 0-1 0 0,1 0 1 0 0,0 0-1 0 0,0 0 1 0 0,1 0 0 0 0,0 1-1 0 0,4-11 1 0 0,-6 15 24 0 0,1 0 0 0 0,0 1 0 0 0,0-1 0 0 0,-1 0 0 0 0,1 1 0 0 0,0-1 0 0 0,0 1 1 0 0,1-1-1 0 0,-1 1 0 0 0,0-1 0 0 0,0 1 0 0 0,1 0 0 0 0,-1 0 0 0 0,1-1 0 0 0,-1 1 0 0 0,1 0 0 0 0,0 1 0 0 0,-1-1 1 0 0,1 0-1 0 0,0 0 0 0 0,-1 1 0 0 0,1-1 0 0 0,0 1 0 0 0,0-1 0 0 0,0 1 0 0 0,0 0 0 0 0,0-1 0 0 0,-1 1 0 0 0,1 0 1 0 0,0 1-1 0 0,0-1 0 0 0,0 0 0 0 0,0 0 0 0 0,0 1 0 0 0,-1-1 0 0 0,1 1 0 0 0,0-1 0 0 0,0 1 0 0 0,-1 0 1 0 0,1 0-1 0 0,0 0 0 0 0,-1 0 0 0 0,1 0 0 0 0,-1 0 0 0 0,1 0 0 0 0,-1 1 0 0 0,0-1 0 0 0,2 2 0 0 0,10 10 114 0 0,0 1 0 0 0,-1 0 0 0 0,-1 0 0 0 0,10 17 0 0 0,-11-16-126 0 0,-4-7-54 0 0,0 2 1 0 0,0-1 0 0 0,-1 0-1 0 0,-1 1 1 0 0,1 0-1 0 0,3 15 1 0 0,-3 13-8556 0 0,2-33 3599 0 0,0-1 2833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7.235"/>
    </inkml:context>
    <inkml:brush xml:id="br0">
      <inkml:brushProperty name="width" value="0.025" units="cm"/>
      <inkml:brushProperty name="height" value="0.025" units="cm"/>
      <inkml:brushProperty name="color" value="#004F8B"/>
    </inkml:brush>
  </inkml:definitions>
  <inkml:trace contextRef="#ctx0" brushRef="#br0">10 130 128 0 0,'0'0'235'0'0,"0"0"1"0"0,0 0-1 0 0,-1 0 1 0 0,1 0-1 0 0,0 0 0 0 0,0 0 1 0 0,-1-1-1 0 0,1 1 0 0 0,0 0 1 0 0,0 0-1 0 0,-1 0 1 0 0,1 0-1 0 0,0 0 0 0 0,0 0 1 0 0,-1 0-1 0 0,1 0 1 0 0,0 0-1 0 0,-1 0 0 0 0,1 0 1 0 0,0 0-1 0 0,0 0 0 0 0,-1 0 1 0 0,1 1-1 0 0,0-1 1 0 0,0 0-1 0 0,-1 0 0 0 0,1 0 1 0 0,0 0-1 0 0,0 0 1 0 0,-1 0-1 0 0,1 1 0 0 0,0-1 1 0 0,0 0-1 0 0,0 0 0 0 0,0 0 1 0 0,-1 1-1 0 0,1-1 1 0 0,0 0-1 0 0,0 0 0 0 0,0 1 1 0 0,0-1-1 0 0,0 0 1 0 0,-1 0-1 0 0,1 1 0 0 0,0-1 1 0 0,0 0-1 0 0,0 0 0 0 0,0 1 1 0 0,0-1-1 0 0,0 0 1 0 0,0 0-1 0 0,0 1 0 0 0,0-1 1 0 0,9 25 3381 0 0,27 37-5585 0 0,-27-47 3431 0 0,97 135-388 0 0,-147-269-1023 0 0,30 81-121 0 0,-9-55 0 0 0,18 85 59 0 0,1 0 0 0 0,0 0 0 0 0,0 0 0 0 0,1 0-1 0 0,0-1 1 0 0,1 1 0 0 0,0 0 0 0 0,0 0 0 0 0,0 0 0 0 0,1 0 0 0 0,0 0-1 0 0,1 0 1 0 0,6-12 0 0 0,-9 19 11 0 0,1 0-1 0 0,-1 0 1 0 0,1 1 0 0 0,-1-1-1 0 0,1 0 1 0 0,0 0-1 0 0,0 1 1 0 0,-1-1 0 0 0,1 0-1 0 0,0 1 1 0 0,0-1-1 0 0,0 1 1 0 0,0-1 0 0 0,0 1-1 0 0,0-1 1 0 0,0 1-1 0 0,0 0 1 0 0,0 0 0 0 0,0-1-1 0 0,0 1 1 0 0,0 0-1 0 0,0 0 1 0 0,0 0 0 0 0,0 0-1 0 0,0 0 1 0 0,0 0-1 0 0,0 0 1 0 0,1 1 0 0 0,1 0 3 0 0,1 0 1 0 0,-1 0 0 0 0,0 1 0 0 0,0 0 0 0 0,0-1 0 0 0,0 1 0 0 0,-1 0-1 0 0,6 5 1 0 0,2 4 11 0 0,1 0 0 0 0,16 24 1 0 0,-24-31-4 0 0,0 1 1 0 0,0-1 0 0 0,0 1-1 0 0,-1 0 1 0 0,0 0 0 0 0,0 0-1 0 0,0 0 1 0 0,0 0 0 0 0,-1 0 0 0 0,0 1-1 0 0,0-1 1 0 0,0 0 0 0 0,-1 1-1 0 0,0 5 1 0 0,0-8-7 0 0,-1-1 1 0 0,0 1-1 0 0,0 0 1 0 0,0 0-1 0 0,0 0 1 0 0,-1-1-1 0 0,1 1 0 0 0,-1 0 1 0 0,1-1-1 0 0,-1 0 1 0 0,0 1-1 0 0,0-1 1 0 0,0 0-1 0 0,-1 0 0 0 0,1 0 1 0 0,0 0-1 0 0,-1 0 1 0 0,1-1-1 0 0,-1 1 1 0 0,1-1-1 0 0,-1 0 0 0 0,0 1 1 0 0,0-1-1 0 0,0 0 1 0 0,0-1-1 0 0,-5 2 1 0 0,1-1-491 0 0,0 0 0 0 0,0 0 1 0 0,0 0-1 0 0,-1-1 0 0 0,1 0 0 0 0,0-1 1 0 0,0 0-1 0 0,-12-2 0 0 0,18 3 377 0 0,-1-1-1 0 0,1 1 0 0 0,-1 0 1 0 0,1-1-1 0 0,0 1 0 0 0,-1-1 1 0 0,1 1-1 0 0,0-1 0 0 0,0 1 0 0 0,-1-1 1 0 0,1 0-1 0 0,0 0 0 0 0,0 0 1 0 0,0 0-1 0 0,0 0 0 0 0,0 0 1 0 0,0 0-1 0 0,0 0 0 0 0,0 0 0 0 0,0 0 1 0 0,0 0-1 0 0,1 0 0 0 0,-1-1 1 0 0,0 1-1 0 0,1 0 0 0 0,-1-1 1 0 0,1 1-1 0 0,0 0 0 0 0,-1-1 1 0 0,1 1-1 0 0,0-1 0 0 0,0 1 0 0 0,0-1 1 0 0,0 1-1 0 0,0 0 0 0 0,0-1 1 0 0,0 1-1 0 0,0-1 0 0 0,1 1 1 0 0,-1 0-1 0 0,1-1 0 0 0,-1 1 1 0 0,1 0-1 0 0,-1-1 0 0 0,1 1 0 0 0,0 0 1 0 0,-1 0-1 0 0,1-1 0 0 0,0 1 1 0 0,2-1-1 0 0,13-12-4360 0 0,4 6 1470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7.988"/>
    </inkml:context>
    <inkml:brush xml:id="br0">
      <inkml:brushProperty name="width" value="0.025" units="cm"/>
      <inkml:brushProperty name="height" value="0.025" units="cm"/>
      <inkml:brushProperty name="color" value="#004F8B"/>
    </inkml:brush>
  </inkml:definitions>
  <inkml:trace contextRef="#ctx0" brushRef="#br0">0 1 4124 0 0,'4'2'581'0'0,"-1"0"0"0"0,0 1-1 0 0,1-1 1 0 0,-1 1-1 0 0,-1 0 1 0 0,1 0-1 0 0,0 0 1 0 0,-1 1 0 0 0,1-1-1 0 0,-1 0 1 0 0,3 7-1 0 0,1 1 842 0 0,3 2-890 0 0,-1 0 1 0 0,-1 1-1 0 0,0 0 0 0 0,5 18 0 0 0,-3-9-11 0 0,-3 6-239 0 0,-12-25-139 0 0,-8-16-82 0 0,10 7-109 0 0,0-1-1 0 0,1 0 0 0 0,-1 0 0 0 0,1 0 0 0 0,0 0 0 0 0,1 0 0 0 0,0-1 0 0 0,0 1 0 0 0,0-1 0 0 0,1 0 0 0 0,-2-9 0 0 0,3 12 22 0 0,-1 0 0 0 0,1 0 0 0 0,0 0 0 0 0,0 1 0 0 0,0-1 0 0 0,0 0 0 0 0,1 0 0 0 0,0 0 0 0 0,0 1 0 0 0,0-1 0 0 0,0 0 0 0 0,0 1 0 0 0,1-1 0 0 0,-1 1 0 0 0,1-1 0 0 0,0 1 0 0 0,0 0 0 0 0,1-1 0 0 0,-1 1 0 0 0,0 0 0 0 0,6-4 0 0 0,-4 5 18 0 0,-1 1 1 0 0,1-1-1 0 0,1 1 0 0 0,-1 0 1 0 0,0 0-1 0 0,0 0 0 0 0,0 0 1 0 0,0 1-1 0 0,1 0 0 0 0,-1 0 1 0 0,0 0-1 0 0,0 0 0 0 0,1 1 1 0 0,4 1-1 0 0,68 15-93 0 0,-56-11 113 0 0,7-1 38 0 0,-23-5-25 0 0,1 1 0 0 0,-1-1 0 0 0,1 1 0 0 0,-1 0 0 0 0,0 1 1 0 0,1-1-1 0 0,-1 1 0 0 0,0 0 0 0 0,0 0 0 0 0,0 1 1 0 0,-1 0-1 0 0,1-1 0 0 0,5 6 0 0 0,-9-3 50 0 0,0 0 1 0 0,-1 0-1 0 0,1 0 1 0 0,-1 0-1 0 0,-1 0 1 0 0,1 0-1 0 0,-1 0 0 0 0,1 0 1 0 0,-1 0-1 0 0,-1 0 1 0 0,-3 9-1 0 0,-1 14 148 0 0,5-21-194 0 0,1 0 0 0 0,0 0 0 0 0,0 0 0 0 0,1 0 0 0 0,0 0 0 0 0,0 0 0 0 0,1-1 0 0 0,0 1 0 0 0,0 0 0 0 0,0-1 0 0 0,1 0 0 0 0,5 9 0 0 0,-7-13-25 0 0,0 0 0 0 0,0 0 0 0 0,1-1 0 0 0,-1 1 0 0 0,1-1 0 0 0,-1 1 0 0 0,1-1-1 0 0,-1 0 1 0 0,1 1 0 0 0,0-1 0 0 0,0 0 0 0 0,0 0 0 0 0,-1 0 0 0 0,1-1-1 0 0,0 1 1 0 0,0 0 0 0 0,4 0 0 0 0,-2-1-18 0 0,-1 0-1 0 0,0 0 1 0 0,0 0-1 0 0,0-1 1 0 0,0 0-1 0 0,0 1 1 0 0,0-1-1 0 0,0 0 1 0 0,0 0-1 0 0,0-1 1 0 0,-1 1-1 0 0,1-1 1 0 0,0 1-1 0 0,-1-1 1 0 0,5-4 0 0 0,-4 4 4 0 0,-1 0 0 0 0,0 0 1 0 0,1 0-1 0 0,-1-1 1 0 0,0 1-1 0 0,0-1 1 0 0,0 1-1 0 0,-1-1 1 0 0,1 0-1 0 0,-1 1 1 0 0,1-1-1 0 0,-1 0 1 0 0,0 0-1 0 0,0 0 0 0 0,0-1 1 0 0,-1 1-1 0 0,1 0 1 0 0,0-5-1 0 0,-1 2 10 0 0,-1 0 0 0 0,1 0 0 0 0,-1 0 0 0 0,0-1 0 0 0,-1 1 0 0 0,1 0 0 0 0,-1 1 0 0 0,0-1 0 0 0,-4-7 0 0 0,0 3 50 0 0,1 0-1 0 0,-1 0 1 0 0,0 1 0 0 0,-1 0-1 0 0,0 0 1 0 0,-1 1-1 0 0,0 0 1 0 0,0 0-1 0 0,-1 1 1 0 0,-14-10 0 0 0,20 16-13 0 0,-1-1 1 0 0,1 1 0 0 0,-1-1-1 0 0,0 1 1 0 0,0 0 0 0 0,1 1-1 0 0,-8-1 1 0 0,10 0-126 0 0,0 1 1 0 0,0 0-1 0 0,1 0 0 0 0,-1 0 0 0 0,0 0 1 0 0,0 0-1 0 0,0 0 0 0 0,0 0 0 0 0,0 0 1 0 0,1 0-1 0 0,-1 1 0 0 0,0-1 0 0 0,0 0 1 0 0,0 0-1 0 0,1 1 0 0 0,-1-1 0 0 0,0 0 1 0 0,0 1-1 0 0,1-1 0 0 0,-1 1 0 0 0,0-1 1 0 0,1 1-1 0 0,-1 0 0 0 0,0-1 0 0 0,1 1 1 0 0,-1-1-1 0 0,1 1 0 0 0,-1 0 0 0 0,1 0 1 0 0,-1-1-1 0 0,1 1 0 0 0,0 0 0 0 0,-1 0 1 0 0,1-1-1 0 0,0 1 0 0 0,0 0 0 0 0,-1 0 1 0 0,1 1-1 0 0,5-2-7311 0 0,8-4 3940 0 0,-1 2 1546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8.601"/>
    </inkml:context>
    <inkml:brush xml:id="br0">
      <inkml:brushProperty name="width" value="0.025" units="cm"/>
      <inkml:brushProperty name="height" value="0.025" units="cm"/>
      <inkml:brushProperty name="color" value="#004F8B"/>
    </inkml:brush>
  </inkml:definitions>
  <inkml:trace contextRef="#ctx0" brushRef="#br0">10 0 1368 0 0,'-5'3'8093'0'0,"2"12"-4472"0"0,1 14-2262 0 0,3-12-1036 0 0,0-1-1 0 0,1 1 1 0 0,1 0-1 0 0,1-1 0 0 0,0 1 1 0 0,7 15-1 0 0,45 92 437 0 0,-3-6-553 0 0,-50-109-216 0 0,-10-23-56 0 0,-9-28-139 0 0,15 29 105 0 0,0 0 0 0 0,1 1 1 0 0,0-1-1 0 0,1 0 0 0 0,2-13 0 0 0,-3 23 88 0 0,1 0 0 0 0,-1 0 1 0 0,1 0-1 0 0,-1 0 0 0 0,1 0 0 0 0,0 0 1 0 0,0 1-1 0 0,1-1 0 0 0,-1 0 1 0 0,0 1-1 0 0,1-1 0 0 0,0 1 1 0 0,0-1-1 0 0,-1 1 0 0 0,1 0 0 0 0,1-1 1 0 0,-1 1-1 0 0,0 0 0 0 0,0 1 1 0 0,1-1-1 0 0,-1 0 0 0 0,1 1 0 0 0,0-1 1 0 0,-1 1-1 0 0,1 0 0 0 0,0 0 1 0 0,3-1-1 0 0,-2 2 21 0 0,-1 0 1 0 0,0 1-1 0 0,0-1 0 0 0,0 1 1 0 0,0 0-1 0 0,0 0 0 0 0,0 0 1 0 0,0 1-1 0 0,0-1 0 0 0,0 0 1 0 0,0 1-1 0 0,0 0 0 0 0,-1 0 1 0 0,1 0-1 0 0,-1 0 1 0 0,0 0-1 0 0,1 0 0 0 0,-1 1 1 0 0,0-1-1 0 0,0 1 0 0 0,0 0 1 0 0,-1-1-1 0 0,1 1 0 0 0,2 5 1 0 0,-1-1 46 0 0,0-1 1 0 0,1 1-1 0 0,-2-1 1 0 0,1 1-1 0 0,-1 0 1 0 0,0 0-1 0 0,-1 1 1 0 0,1-1-1 0 0,-1 0 1 0 0,-1 9-1 0 0,-1-10-34 0 0,0 0-1 0 0,0 0 1 0 0,-1-1 0 0 0,0 1-1 0 0,-1-1 1 0 0,1 0 0 0 0,-1 1-1 0 0,0-1 1 0 0,0 0-1 0 0,-1-1 1 0 0,1 1 0 0 0,-1-1-1 0 0,0 1 1 0 0,0-1-1 0 0,-1 0 1 0 0,1-1 0 0 0,-1 1-1 0 0,0-1 1 0 0,-9 6 0 0 0,1-2-114 0 0,0-1 1 0 0,0-1 0 0 0,0 1-1 0 0,-1-2 1 0 0,1 0 0 0 0,-1-1 0 0 0,-17 2-1 0 0,30-4-70 0 0,1-1 0 0 0,-1 0 0 0 0,0 0 0 0 0,0 0 0 0 0,0 0 0 0 0,0 0 0 0 0,0 0 0 0 0,0 0 0 0 0,1 0 0 0 0,-1-1 0 0 0,0 1 0 0 0,0 0 0 0 0,0 0 0 0 0,0-1 0 0 0,1 1 0 0 0,-1-1-1 0 0,0 1 1 0 0,0 0 0 0 0,1-1 0 0 0,-1 1 0 0 0,0-1 0 0 0,1 0 0 0 0,-1 1 0 0 0,0-1 0 0 0,1 0 0 0 0,-1 1 0 0 0,1-1 0 0 0,-1 0 0 0 0,1 0 0 0 0,-1 1 0 0 0,1-1 0 0 0,0 0 0 0 0,-1 0 0 0 0,1 0 0 0 0,0 1 0 0 0,0-1 0 0 0,0 0 0 0 0,0 0 0 0 0,-1 0-1 0 0,1-1 1 0 0,0-1-583 0 0,0 0-1 0 0,1 0 0 0 0,-1 0 0 0 0,0 0 1 0 0,1 0-1 0 0,0 0 0 0 0,0 0 0 0 0,0 0 0 0 0,0 0 1 0 0,2-4-1 0 0,5-4-971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9.006"/>
    </inkml:context>
    <inkml:brush xml:id="br0">
      <inkml:brushProperty name="width" value="0.025" units="cm"/>
      <inkml:brushProperty name="height" value="0.025" units="cm"/>
      <inkml:brushProperty name="color" value="#004F8B"/>
    </inkml:brush>
  </inkml:definitions>
  <inkml:trace contextRef="#ctx0" brushRef="#br0">3 0 444 0 0,'0'7'3716'0'0,"-3"50"4277"0"0,5 2-3788 0 0,1-21-3966 0 0,2 0-1 0 0,1 0 0 0 0,2-1 1 0 0,2 0-1 0 0,22 53 0 0 0,-25-70-339 0 0,-6-15-117 0 0,0 0 0 0 0,1 0 0 0 0,0-1 0 0 0,0 1 0 0 0,0 0 0 0 0,0-1 0 0 0,1 0 0 0 0,-1 1 0 0 0,1-1 1 0 0,0 0-1 0 0,1 0 0 0 0,-1-1 0 0 0,6 6 0 0 0,-7-9-249 0 0,-1 0 0 0 0,0 0-1 0 0,0 0 1 0 0,0 1 0 0 0,0-1 0 0 0,0-1 0 0 0,1 1-1 0 0,-1 0 1 0 0,0 0 0 0 0,0 0 0 0 0,0 0 0 0 0,0-1 0 0 0,0 1-1 0 0,0-1 1 0 0,0 1 0 0 0,0-1 0 0 0,0 1 0 0 0,0-1-1 0 0,0 1 1 0 0,2-2 0 0 0,6-3-2553 0 0,0 1 1403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39.394"/>
    </inkml:context>
    <inkml:brush xml:id="br0">
      <inkml:brushProperty name="width" value="0.025" units="cm"/>
      <inkml:brushProperty name="height" value="0.025" units="cm"/>
      <inkml:brushProperty name="color" value="#004F8B"/>
    </inkml:brush>
  </inkml:definitions>
  <inkml:trace contextRef="#ctx0" brushRef="#br0">1 99 2652 0 0,'21'-4'2993'0'0,"64"-7"2390"0"0,-82 10-5310 0 0,-1 1-1 0 0,1 0 1 0 0,-1-1 0 0 0,1 0-1 0 0,-1 1 1 0 0,1-1-1 0 0,-1 0 1 0 0,1 0-1 0 0,-1 0 1 0 0,0-1 0 0 0,0 1-1 0 0,0 0 1 0 0,1-1-1 0 0,2-3 1 0 0,-5 4-66 0 0,1 1 1 0 0,-1-1-1 0 0,1 0 1 0 0,-1 0-1 0 0,0 0 1 0 0,1 0-1 0 0,-1 0 0 0 0,0 0 1 0 0,0 0-1 0 0,0 1 1 0 0,0-1-1 0 0,0 0 1 0 0,0 0-1 0 0,0 0 1 0 0,0 0-1 0 0,0 0 1 0 0,0 0-1 0 0,0 0 0 0 0,0 0 1 0 0,-1 0-1 0 0,1 0 1 0 0,0 0-1 0 0,-1 1 1 0 0,1-1-1 0 0,-1-1 1 0 0,-1-1 41 0 0,-1 0 0 0 0,1 0 0 0 0,0 0 0 0 0,-1 0 0 0 0,0 0 0 0 0,0 1 0 0 0,0-1 1 0 0,0 1-1 0 0,0 0 0 0 0,0 0 0 0 0,-1 0 0 0 0,-5-3 0 0 0,7 4 18 0 0,0 0 0 0 0,-1 1 0 0 0,1-1 0 0 0,0 0 0 0 0,-1 1 0 0 0,1-1 0 0 0,0 1 0 0 0,-1 0 0 0 0,1 0 0 0 0,-1 0 0 0 0,1 0 0 0 0,-1 0 0 0 0,1 0-1 0 0,0 1 1 0 0,-1-1 0 0 0,1 1 0 0 0,0 0 0 0 0,-1-1 0 0 0,1 1 0 0 0,0 0 0 0 0,0 1 0 0 0,0-1 0 0 0,0 0 0 0 0,0 0 0 0 0,0 1 0 0 0,0 0 0 0 0,0-1 0 0 0,0 1 0 0 0,1 0 0 0 0,-1 0 0 0 0,1 0 0 0 0,-1-1 0 0 0,1 2-1 0 0,0-1 1 0 0,-1 0 0 0 0,1 0 0 0 0,1 0 0 0 0,-1 1 0 0 0,-1 2 0 0 0,1 0-17 0 0,0 0 1 0 0,1 0-1 0 0,-1 0 0 0 0,1 0 1 0 0,0 1-1 0 0,0-1 0 0 0,1 0 1 0 0,0 0-1 0 0,0 0 0 0 0,0 0 1 0 0,0 0-1 0 0,1 0 1 0 0,0-1-1 0 0,0 1 0 0 0,0 0 1 0 0,0-1-1 0 0,1 1 0 0 0,4 4 1 0 0,-2-1-111 0 0,2-1 0 0 0,-1 0 0 0 0,1-1 0 0 0,0 0 0 0 0,0 0 0 0 0,1 0 0 0 0,-1-1 0 0 0,1 0-1 0 0,1 0 1 0 0,-1-1 0 0 0,11 4 0 0 0,20-1-3414 0 0,4-9-3978 0 0,-30 0 5274 0 0,1-1 267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0.270"/>
    </inkml:context>
    <inkml:brush xml:id="br0">
      <inkml:brushProperty name="width" value="0.025" units="cm"/>
      <inkml:brushProperty name="height" value="0.025" units="cm"/>
      <inkml:brushProperty name="color" value="#004F8B"/>
    </inkml:brush>
  </inkml:definitions>
  <inkml:trace contextRef="#ctx0" brushRef="#br0">1 57 9957 0 0,'3'1'418'0'0,"-1"-1"0"0"0,1 0 0 0 0,0 1 1 0 0,0-1-1 0 0,0 1 0 0 0,0 0 0 0 0,0 0 0 0 0,0 0 0 0 0,-1 0 0 0 0,1 1 1 0 0,4 2-1 0 0,1 2 32 0 0,-1 0 1 0 0,1 1-1 0 0,-1 0 1 0 0,9 12 0 0 0,12 12-318 0 0,-20-23-101 0 0,3 0-63 0 0,-8-15-92 0 0,9-33-38 0 0,-10 37 153 0 0,5-11-32 0 0,1 0 0 0 0,0 0 0 0 0,16-20 0 0 0,-21 31 37 0 0,1-1 1 0 0,-1 1-1 0 0,0 0 1 0 0,1 0-1 0 0,0 0 1 0 0,0 0-1 0 0,0 1 1 0 0,6-4 0 0 0,-8 5 7 0 0,0 1 0 0 0,0-1 0 0 0,0 1 0 0 0,0-1 0 0 0,0 1 0 0 0,0-1 0 0 0,0 1 0 0 0,0 0 0 0 0,0 0 0 0 0,1 0 0 0 0,-1 1 0 0 0,0-1 0 0 0,0 0 0 0 0,0 1 0 0 0,0-1 0 0 0,0 1 0 0 0,0 0 0 0 0,0-1 0 0 0,0 1 1 0 0,2 2-1 0 0,-1-1 9 0 0,0 1 1 0 0,0 0 0 0 0,0 0 0 0 0,0 0 0 0 0,0 0 0 0 0,-1 0 0 0 0,1 0 0 0 0,-1 1-1 0 0,0 0 1 0 0,0-1 0 0 0,0 1 0 0 0,2 8 0 0 0,15 55 133 0 0,-12-35-64 0 0,1-9-65 0 0,-7-40-67 0 0,2-31-64 0 0,0 36 86 0 0,1 1-1 0 0,0 0 1 0 0,1 0-1 0 0,0 0 1 0 0,8-13-1 0 0,-11 21 28 0 0,1-1 1 0 0,-1 1-1 0 0,1-1 0 0 0,0 1 1 0 0,0 0-1 0 0,0 0 0 0 0,0 1 1 0 0,6-5-1 0 0,-8 7 6 0 0,1-1 0 0 0,-1 0 0 0 0,1 1 0 0 0,-1-1 0 0 0,1 0 0 0 0,-1 1 0 0 0,1 0-1 0 0,0-1 1 0 0,-1 1 0 0 0,1 0 0 0 0,-1 0 0 0 0,1 0 0 0 0,0 0 0 0 0,-1 0 0 0 0,1 0 0 0 0,-1 1 0 0 0,1-1 0 0 0,-1 0 0 0 0,1 1-1 0 0,0 0 1 0 0,-1-1 0 0 0,3 2 0 0 0,0 1 15 0 0,-1 0 1 0 0,1 0-1 0 0,-1 1 0 0 0,1-1 0 0 0,-1 1 0 0 0,0 0 0 0 0,0 0 1 0 0,0 0-1 0 0,-1 0 0 0 0,0 0 0 0 0,1 1 0 0 0,1 6 0 0 0,20 63 107 0 0,-21-61-103 0 0,5 22 35 0 0,7 22-2364 0 0,-15-56 1877 0 0,1 0 0 0 0,0 0 1 0 0,-1 0-1 0 0,1-1 0 0 0,0 1 1 0 0,0 0-1 0 0,-1-1 0 0 0,1 1 1 0 0,0 0-1 0 0,0-1 0 0 0,0 1 1 0 0,0-1-1 0 0,0 1 0 0 0,0-1 1 0 0,0 1-1 0 0,0-1 0 0 0,0 0 0 0 0,0 0 1 0 0,0 1-1 0 0,1-1 0 0 0,-1 0 1 0 0,1 0-1 0 0,7 2-2534 0 0,-1 0 1200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0.801"/>
    </inkml:context>
    <inkml:brush xml:id="br0">
      <inkml:brushProperty name="width" value="0.025" units="cm"/>
      <inkml:brushProperty name="height" value="0.025" units="cm"/>
      <inkml:brushProperty name="color" value="#004F8B"/>
    </inkml:brush>
  </inkml:definitions>
  <inkml:trace contextRef="#ctx0" brushRef="#br0">101 83 5208 0 0,'-2'-4'461'0'0,"1"0"-1"0"0,0 0 0 0 0,-1 0 1 0 0,0 0-1 0 0,0 1 0 0 0,0-1 1 0 0,-1 0-1 0 0,1 1 0 0 0,-1 0 1 0 0,-5-6-1 0 0,-1-1 548 0 0,8 9-887 0 0,0-1 0 0 0,0 0 0 0 0,0 0 0 0 0,0 0 0 0 0,-1 1 0 0 0,1-1 0 0 0,-1 1 1 0 0,1-1-1 0 0,-1 1 0 0 0,0 0 0 0 0,1-1 0 0 0,-1 1 0 0 0,0 0 0 0 0,0 0 0 0 0,0 0 0 0 0,0 0 0 0 0,0 1 0 0 0,0-1 0 0 0,0 1 0 0 0,-2-1 0 0 0,3 1-61 0 0,-1 1-1 0 0,1-1 1 0 0,0 1 0 0 0,0-1 0 0 0,0 1-1 0 0,0-1 1 0 0,0 1 0 0 0,0 0 0 0 0,0 0 0 0 0,0 0-1 0 0,0 0 1 0 0,0-1 0 0 0,1 1 0 0 0,-1 0 0 0 0,0 0-1 0 0,0 0 1 0 0,1 1 0 0 0,-1-1 0 0 0,1 0-1 0 0,-1 0 1 0 0,1 0 0 0 0,-1 0 0 0 0,1 3 0 0 0,-2 3 23 0 0,0 1 0 0 0,1 0 1 0 0,0 0-1 0 0,0-1 0 0 0,1 1 1 0 0,0 0-1 0 0,0 0 0 0 0,2 9 1 0 0,0-9-60 0 0,1 0 0 0 0,-1-1 1 0 0,2 0-1 0 0,-1 0 1 0 0,1 0-1 0 0,0 0 0 0 0,0 0 1 0 0,10 11-1 0 0,-12-16-49 0 0,0 0 1 0 0,0 0 0 0 0,0 0-1 0 0,0 0 1 0 0,0 0-1 0 0,0-1 1 0 0,1 1-1 0 0,-1-1 1 0 0,1 0-1 0 0,-1 1 1 0 0,1-1-1 0 0,-1 0 1 0 0,1 0 0 0 0,-1-1-1 0 0,1 1 1 0 0,0-1-1 0 0,0 1 1 0 0,-1-1-1 0 0,1 0 1 0 0,0 0-1 0 0,0 0 1 0 0,-1 0-1 0 0,1 0 1 0 0,0-1 0 0 0,0 1-1 0 0,-1-1 1 0 0,1 0-1 0 0,3-1 1 0 0,6-11-380 0 0,-8 5 372 0 0,0-1-1 0 0,-1 1 1 0 0,0-1 0 0 0,-1 0 0 0 0,1 0 0 0 0,-2 0 0 0 0,1 0 0 0 0,-2-1 0 0 0,1-16-1 0 0,-5-34 2865 0 0,6 71-2774 0 0,1 0 0 0 0,0 0 0 0 0,1 0 1 0 0,0 0-1 0 0,1 0 0 0 0,0-1 0 0 0,1 0 0 0 0,0 0 0 0 0,12 15 0 0 0,-2-6-606 0 0,0-2 0 0 0,1 0-1 0 0,31 25 1 0 0,-37-37-1443 0 0,-10-4 1399 0 0,1-1 1 0 0,-1 0-1 0 0,0 1 0 0 0,1-1 1 0 0,-1 0-1 0 0,0 0 1 0 0,0 0-1 0 0,1 0 1 0 0,-1 0-1 0 0,0 0 1 0 0,1 0-1 0 0,-1-1 1 0 0,0 1-1 0 0,0 0 1 0 0,1-1-1 0 0,-1 1 0 0 0,0-1 1 0 0,0 1-1 0 0,2-2 1 0 0,2-2-1274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1.694"/>
    </inkml:context>
    <inkml:brush xml:id="br0">
      <inkml:brushProperty name="width" value="0.025" units="cm"/>
      <inkml:brushProperty name="height" value="0.025" units="cm"/>
      <inkml:brushProperty name="color" value="#004F8B"/>
    </inkml:brush>
  </inkml:definitions>
  <inkml:trace contextRef="#ctx0" brushRef="#br0">120 2 1472 0 0,'0'0'254'0'0,"0"0"0"0"0,0 0 0 0 0,0 0 0 0 0,1-1 0 0 0,-1 1 0 0 0,0 0 0 0 0,0 0 0 0 0,1 0 0 0 0,-1 0 0 0 0,0 0 0 0 0,0 0 0 0 0,1 0 0 0 0,-1 0 0 0 0,0 0 0 0 0,1 0 0 0 0,-1 0 0 0 0,0 0 0 0 0,0 0 0 0 0,1 0 0 0 0,-1 0 0 0 0,0 0 0 0 0,0 0 0 0 0,1 0 0 0 0,-1 0 0 0 0,0 0 0 0 0,0 0 1 0 0,1 0-1 0 0,-1 0 0 0 0,0 1 0 0 0,0-1 0 0 0,1 0 0 0 0,-1 0 0 0 0,0 0 0 0 0,0 0 0 0 0,0 1 0 0 0,1-1 0 0 0,-1 0 0 0 0,0 0 0 0 0,0 0 0 0 0,0 1 0 0 0,0-1 0 0 0,0 0 0 0 0,1 0 0 0 0,-1 1 0 0 0,0-1 0 0 0,0 0 0 0 0,0 1 0 0 0,8 23 3893 0 0,4 51-5383 0 0,-8-43 2296 0 0,14 61-915 0 0,4-1-1 0 0,42 113 0 0 0,-79-219-161 0 0,0 0-1 0 0,0 0 1 0 0,-1 2 0 0 0,-1 0 0 0 0,0 1-1 0 0,-1 1 1 0 0,-32-14 0 0 0,47 23 20 0 0,0 0-1 0 0,0 0 1 0 0,1 0 0 0 0,-1 1 0 0 0,0-1-1 0 0,0 1 1 0 0,0 0 0 0 0,0-1-1 0 0,0 1 1 0 0,0 1 0 0 0,1-1 0 0 0,-1 0-1 0 0,0 1 1 0 0,0 0 0 0 0,0-1-1 0 0,0 1 1 0 0,1 0 0 0 0,-1 0 0 0 0,0 1-1 0 0,1-1 1 0 0,-1 0 0 0 0,1 1-1 0 0,0 0 1 0 0,-1 0 0 0 0,1-1 0 0 0,0 1-1 0 0,0 0 1 0 0,0 1 0 0 0,0-1-1 0 0,0 0 1 0 0,1 1 0 0 0,-1-1 0 0 0,1 1-1 0 0,0-1 1 0 0,-1 1 0 0 0,1-1-1 0 0,0 1 1 0 0,0 0 0 0 0,0 4 0 0 0,0-6-1 0 0,1 1 1 0 0,0-1 0 0 0,-1 0-1 0 0,1 0 1 0 0,0 1 0 0 0,0-1 0 0 0,-1 0-1 0 0,1 0 1 0 0,0 1 0 0 0,0-1-1 0 0,1 0 1 0 0,-1 0 0 0 0,0 1 0 0 0,0-1-1 0 0,1 0 1 0 0,0 3 0 0 0,1 3 11 0 0,-1-3-7 0 0,0 1 0 0 0,0-1 0 0 0,0 0 0 0 0,1 0 0 0 0,0 0 0 0 0,0 0 0 0 0,0 0-1 0 0,0 0 1 0 0,0-1 0 0 0,1 1 0 0 0,0-1 0 0 0,0 0 0 0 0,0 1 0 0 0,0-1 0 0 0,0-1 0 0 0,1 1-1 0 0,-1 0 1 0 0,1-1 0 0 0,-1 0 0 0 0,6 3 0 0 0,5 2-105 0 0,0-1 0 0 0,0 0 0 0 0,1-1-1 0 0,0-1 1 0 0,0 0 0 0 0,0-1 0 0 0,0-1 0 0 0,0 0 0 0 0,1-1 0 0 0,21-1 0 0 0,-24-2-895 0 0,0 0 1 0 0,0-1 0 0 0,0 0 0 0 0,0-1-1 0 0,-1 0 1 0 0,1-1 0 0 0,-1 0 0 0 0,15-10-1 0 0,32-24-7054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00.346"/>
    </inkml:context>
    <inkml:brush xml:id="br0">
      <inkml:brushProperty name="width" value="0.025" units="cm"/>
      <inkml:brushProperty name="height" value="0.025" units="cm"/>
      <inkml:brushProperty name="color" value="#E71224"/>
    </inkml:brush>
  </inkml:definitions>
  <inkml:trace contextRef="#ctx0" brushRef="#br0">0 155 1208 0 0,'9'-25'5654'0'0,"-2"20"-364"0"0,-5 7-4928 0 0,-1 0 0 0 0,0 0 1 0 0,0 0-1 0 0,0 0 0 0 0,0 0 0 0 0,0 0 0 0 0,0 0 0 0 0,-1 0 1 0 0,1 0-1 0 0,-1 1 0 0 0,1 3 0 0 0,9 57 682 0 0,-7-43-887 0 0,0-1-1 0 0,1 0 1 0 0,1 1 0 0 0,9 24 0 0 0,-16-106-9 0 0,0 36-175 0 0,-1-11 5 0 0,1-47 1 0 0,3 75 15 0 0,-1 0 1 0 0,2 0-1 0 0,-1 0 1 0 0,1 0-1 0 0,0 0 1 0 0,1 0-1 0 0,0 1 1 0 0,0-1-1 0 0,1 1 1 0 0,7-12-1 0 0,-10 18 5 0 0,0 0-1 0 0,1 1 1 0 0,-1-1 0 0 0,1 1 0 0 0,-1-1-1 0 0,1 1 1 0 0,0-1 0 0 0,0 1 0 0 0,-1 0-1 0 0,1 0 1 0 0,0 0 0 0 0,0 0 0 0 0,0 0-1 0 0,0 1 1 0 0,0-1 0 0 0,0 1 0 0 0,0-1-1 0 0,0 1 1 0 0,0 0 0 0 0,1-1-1 0 0,-1 1 1 0 0,0 0 0 0 0,0 0 0 0 0,0 1-1 0 0,0-1 1 0 0,0 0 0 0 0,0 1 0 0 0,0-1-1 0 0,0 1 1 0 0,0 0 0 0 0,0 0 0 0 0,0 0-1 0 0,0 0 1 0 0,0 0 0 0 0,0 0 0 0 0,0 0-1 0 0,-1 0 1 0 0,1 1 0 0 0,-1-1-1 0 0,3 3 1 0 0,1 1 4 0 0,0-1-1 0 0,0 1 1 0 0,-1 0-1 0 0,1 0 1 0 0,-1 0-1 0 0,0 0 1 0 0,-1 1 0 0 0,1 0-1 0 0,-1-1 1 0 0,0 1-1 0 0,3 13 1 0 0,-5-13 3 0 0,0 0 0 0 0,-1 0 0 0 0,0 0 0 0 0,0 0 0 0 0,0 1 1 0 0,-1-1-1 0 0,-2 10 0 0 0,3-15-5 0 0,0 1-1 0 0,-1-1 1 0 0,1 0 0 0 0,0 1-1 0 0,-1-1 1 0 0,1 0 0 0 0,-1 0-1 0 0,0 1 1 0 0,1-1 0 0 0,-1 0-1 0 0,0 0 1 0 0,0 0 0 0 0,0 0 0 0 0,0 0-1 0 0,0 0 1 0 0,0 0 0 0 0,0 0-1 0 0,0 0 1 0 0,0 0 0 0 0,0 0-1 0 0,0-1 1 0 0,-1 1 0 0 0,1 0-1 0 0,0-1 1 0 0,-1 1 0 0 0,1-1-1 0 0,0 0 1 0 0,-1 1 0 0 0,1-1 0 0 0,0 0-1 0 0,-1 0 1 0 0,1 0 0 0 0,-1 0-1 0 0,1 0 1 0 0,0 0 0 0 0,-1 0-1 0 0,1 0 1 0 0,0-1 0 0 0,-3 0-1 0 0,4 1 0 0 0,0 0-1 0 0,0-1 1 0 0,-1 1-1 0 0,1 0 0 0 0,0-1 1 0 0,0 1-1 0 0,0 0 1 0 0,0-1-1 0 0,0 1 0 0 0,0 0 1 0 0,0-1-1 0 0,0 1 1 0 0,0 0-1 0 0,0-1 0 0 0,0 1 1 0 0,0 0-1 0 0,0-1 1 0 0,0 1-1 0 0,0 0 0 0 0,0-1 1 0 0,1 1-1 0 0,-1 0 1 0 0,0-1-1 0 0,0 1 1 0 0,0 0-1 0 0,0 0 0 0 0,1-1 1 0 0,-1 1-1 0 0,0 0 1 0 0,0 0-1 0 0,1-1 0 0 0,-1 1 1 0 0,0 0-1 0 0,0 0 1 0 0,1 0-1 0 0,-1-1 0 0 0,0 1 1 0 0,1 0-1 0 0,-1 0 1 0 0,0 0-1 0 0,0 0 0 0 0,1 0 1 0 0,0-1-1 0 0,12-8-67 0 0,-11 8 59 0 0,0-1 1 0 0,0 1-1 0 0,0 0 1 0 0,0 1 0 0 0,0-1-1 0 0,0 0 1 0 0,0 0-1 0 0,1 1 1 0 0,-1 0-1 0 0,0-1 1 0 0,0 1-1 0 0,1 0 1 0 0,-1 0 0 0 0,0 0-1 0 0,1 0 1 0 0,-1 1-1 0 0,0-1 1 0 0,0 0-1 0 0,1 1 1 0 0,-1 0 0 0 0,0-1-1 0 0,4 3 1 0 0,-3-1 5 0 0,0 1 0 0 0,0-1 0 0 0,-1 1 0 0 0,1 0 0 0 0,-1-1 1 0 0,1 1-1 0 0,-1 0 0 0 0,0 0 0 0 0,0 1 0 0 0,0-1 0 0 0,0 0 0 0 0,2 7 0 0 0,-1-2 36 0 0,-1 1 0 0 0,0-1 0 0 0,0 1 0 0 0,0-1-1 0 0,-1 1 1 0 0,0-1 0 0 0,-1 1 0 0 0,0 0-1 0 0,0-1 1 0 0,-1 1 0 0 0,-3 12 0 0 0,2-16 46 0 0,-1 0 1 0 0,1-1-1 0 0,-1 1 0 0 0,0-1 1 0 0,-1 1-1 0 0,1-1 1 0 0,-1 0-1 0 0,0 0 1 0 0,0-1-1 0 0,0 1 1 0 0,0-1-1 0 0,-1 0 0 0 0,1 0 1 0 0,-1 0-1 0 0,0 0 1 0 0,0-1-1 0 0,0 0 1 0 0,0 0-1 0 0,0-1 1 0 0,0 1-1 0 0,-1-1 0 0 0,-10 1 1 0 0,9-1-125 0 0,0-1 1 0 0,0 1-1 0 0,0-1 1 0 0,0-1-1 0 0,0 0 1 0 0,0 0-1 0 0,1 0 1 0 0,-9-3-1 0 0,11 3-243 0 0,-1-1 1 0 0,1 1-1 0 0,0-1 0 0 0,0 0 0 0 0,0-1 0 0 0,1 1 1 0 0,-1-1-1 0 0,0 0 0 0 0,1 1 0 0 0,0-2 0 0 0,0 1 1 0 0,-6-7-1 0 0,-16-42-12793 0 0,20 41 10915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2.083"/>
    </inkml:context>
    <inkml:brush xml:id="br0">
      <inkml:brushProperty name="width" value="0.025" units="cm"/>
      <inkml:brushProperty name="height" value="0.025" units="cm"/>
      <inkml:brushProperty name="color" value="#004F8B"/>
    </inkml:brush>
  </inkml:definitions>
  <inkml:trace contextRef="#ctx0" brushRef="#br0">1 83 2332 0 0,'154'-21'11257'0'0,"-152"21"-11128"0"0,1 0-1 0 0,-1-1 0 0 0,0 1 1 0 0,0-1-1 0 0,0 1 0 0 0,0-1 1 0 0,0 0-1 0 0,0 0 0 0 0,0 0 1 0 0,0 0-1 0 0,-1 0 0 0 0,1-1 1 0 0,0 1-1 0 0,0 0 0 0 0,-1-1 1 0 0,3-2-1 0 0,-4 3-114 0 0,1 0 0 0 0,-1 0-1 0 0,0 0 1 0 0,0 1 0 0 0,-1-1-1 0 0,1 0 1 0 0,0 0 0 0 0,0 1 0 0 0,0-1-1 0 0,0 0 1 0 0,-1 0 0 0 0,1 1-1 0 0,0-1 1 0 0,-1 0 0 0 0,1 1-1 0 0,0-1 1 0 0,-1 0 0 0 0,1 1 0 0 0,-1-1-1 0 0,1 0 1 0 0,-1 1 0 0 0,0-1-1 0 0,1 1 1 0 0,-1-1 0 0 0,1 1-1 0 0,-1 0 1 0 0,0-1 0 0 0,0 0 0 0 0,-6-3-6 0 0,1 1-1 0 0,-1-1 1 0 0,0 1 0 0 0,0 0 0 0 0,-11-2 0 0 0,13 4 53 0 0,-1 1 0 0 0,0 0-1 0 0,0 0 1 0 0,1 0 0 0 0,-1 1-1 0 0,0 0 1 0 0,1 0 0 0 0,-1 0 0 0 0,0 1-1 0 0,1 0 1 0 0,0 0 0 0 0,-1 0-1 0 0,1 1 1 0 0,-5 3 0 0 0,7-5-33 0 0,1 1-1 0 0,-1 0 1 0 0,0 0 0 0 0,1 0 0 0 0,-1 0 0 0 0,1 0-1 0 0,0 0 1 0 0,0 1 0 0 0,0-1 0 0 0,0 1 0 0 0,0 0 0 0 0,1-1-1 0 0,-1 1 1 0 0,1 0 0 0 0,-1 0 0 0 0,1 0 0 0 0,0 0-1 0 0,0 0 1 0 0,0 0 0 0 0,1 0 0 0 0,-1 1 0 0 0,1-1-1 0 0,0 0 1 0 0,0 0 0 0 0,0 0 0 0 0,1 6 0 0 0,0-5-15 0 0,0 0 1 0 0,0-1 0 0 0,1 1-1 0 0,-1 0 1 0 0,1-1 0 0 0,0 1-1 0 0,0-1 1 0 0,0 0 0 0 0,0 0-1 0 0,1 0 1 0 0,-1 0 0 0 0,1 0-1 0 0,0 0 1 0 0,5 4 0 0 0,0-2-15 0 0,0 0 1 0 0,1 0 0 0 0,-1-1 0 0 0,1 0-1 0 0,0 0 1 0 0,13 2 0 0 0,1 0-539 0 0,1-1-1 0 0,25 1 1 0 0,-5-3-3443 0 0,52-2 1 0 0,-39-8-1691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2.655"/>
    </inkml:context>
    <inkml:brush xml:id="br0">
      <inkml:brushProperty name="width" value="0.025" units="cm"/>
      <inkml:brushProperty name="height" value="0.025" units="cm"/>
      <inkml:brushProperty name="color" value="#004F8B"/>
    </inkml:brush>
  </inkml:definitions>
  <inkml:trace contextRef="#ctx0" brushRef="#br0">93 67 436 0 0,'-47'-1'10763'0'0,"52"1"-7106"0"0,60 5-2356 0 0,-62-5-1288 0 0,10-1 25 0 0,0 0 1 0 0,0 0 0 0 0,0-1 0 0 0,0-1 0 0 0,0 0 0 0 0,0-1-1 0 0,16-7 1 0 0,-29 10-39 0 0,1 1 1 0 0,-1 0-1 0 0,1-1 0 0 0,-1 1 0 0 0,0-1 0 0 0,1 1 1 0 0,-1 0-1 0 0,0-1 0 0 0,1 1 0 0 0,-1-1 0 0 0,0 1 1 0 0,1-1-1 0 0,-1 1 0 0 0,0-1 0 0 0,0 1 0 0 0,0-1 1 0 0,0 1-1 0 0,1-1 0 0 0,-1 1 0 0 0,0-1 0 0 0,0 0 1 0 0,0 1-1 0 0,0-1 0 0 0,0 1 0 0 0,0-1 0 0 0,0 1 1 0 0,-1-1-1 0 0,1 1 0 0 0,0-1 0 0 0,0 0 0 0 0,0 1 1 0 0,0-1-1 0 0,-1 1 0 0 0,1-1 0 0 0,0 1 0 0 0,0 0 1 0 0,-1-1-1 0 0,1 1 0 0 0,-1-1 0 0 0,1 1 1 0 0,0-1-1 0 0,-1 1 0 0 0,1 0 0 0 0,-1-1 0 0 0,1 1 1 0 0,-1 0-1 0 0,1-1 0 0 0,-1 1 0 0 0,1 0 0 0 0,-1 0 1 0 0,1 0-1 0 0,-1-1 0 0 0,1 1 0 0 0,-1 0 0 0 0,-27-13 53 0 0,20 11-7 0 0,0 0 0 0 0,0 1 0 0 0,0 0 0 0 0,0 0 0 0 0,-1 1 0 0 0,1 0 0 0 0,0 0 0 0 0,0 1 0 0 0,0 0 0 0 0,0 1 0 0 0,0-1 0 0 0,0 2 0 0 0,0-1 0 0 0,1 1 0 0 0,-1 0 0 0 0,1 1 0 0 0,-9 4 0 0 0,13-6-30 0 0,-1 0 0 0 0,0 1-1 0 0,1-1 1 0 0,-1 1 0 0 0,1-1 0 0 0,0 1 0 0 0,0 0 0 0 0,0 0 0 0 0,0 0 0 0 0,1 1 0 0 0,-1-1 0 0 0,1 1 0 0 0,0-1 0 0 0,0 1 0 0 0,0 0-1 0 0,0 0 1 0 0,1 0 0 0 0,-1 0 0 0 0,1 0 0 0 0,0 0 0 0 0,1 0 0 0 0,-1 1 0 0 0,1-1 0 0 0,-1 0 0 0 0,1 0 0 0 0,0 1 0 0 0,1-1 0 0 0,-1 0-1 0 0,1 0 1 0 0,0 0 0 0 0,0 0 0 0 0,0 1 0 0 0,1-1 0 0 0,1 4 0 0 0,1-2-14 0 0,0 0 0 0 0,1 0-1 0 0,-1 0 1 0 0,1-1 0 0 0,1 0 0 0 0,-1 0-1 0 0,1 0 1 0 0,-1-1 0 0 0,1 1 0 0 0,1-1-1 0 0,-1-1 1 0 0,0 1 0 0 0,1-1 0 0 0,0 0-1 0 0,0-1 1 0 0,0 0 0 0 0,0 0 0 0 0,0 0-1 0 0,14 1 1 0 0,4 0-841 0 0,1-1 0 0 0,0 0 0 0 0,-1-2 0 0 0,37-5 0 0 0,69-25-9927 0 0,-108 25 8903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3.089"/>
    </inkml:context>
    <inkml:brush xml:id="br0">
      <inkml:brushProperty name="width" value="0.025" units="cm"/>
      <inkml:brushProperty name="height" value="0.025" units="cm"/>
      <inkml:brushProperty name="color" value="#004F8B"/>
    </inkml:brush>
  </inkml:definitions>
  <inkml:trace contextRef="#ctx0" brushRef="#br0">257 31 916 0 0,'-10'-5'1546'0'0,"1"1"0"0"0,-1 0 0 0 0,0 0 0 0 0,0 1 0 0 0,-14-2-1 0 0,5 2-463 0 0,0 2 0 0 0,0 0 0 0 0,-35 3 0 0 0,51-2-1032 0 0,-1 0 15 0 0,0 0-1 0 0,0 0 1 0 0,0 0-1 0 0,0 0 0 0 0,0 1 1 0 0,1 0-1 0 0,-1 0 1 0 0,0 0-1 0 0,0 0 0 0 0,1 0 1 0 0,-1 1-1 0 0,0-1 1 0 0,1 1-1 0 0,0 0 1 0 0,-1 0-1 0 0,1 1 0 0 0,-4 2 1 0 0,7-4-63 0 0,0 0 0 0 0,1-1 1 0 0,-1 1-1 0 0,0-1 0 0 0,0 1 1 0 0,1 0-1 0 0,-1-1 0 0 0,0 1 1 0 0,1 0-1 0 0,-1-1 0 0 0,0 1 0 0 0,1-1 1 0 0,-1 1-1 0 0,1-1 0 0 0,-1 1 1 0 0,1-1-1 0 0,-1 1 0 0 0,1-1 1 0 0,-1 0-1 0 0,1 1 0 0 0,-1-1 0 0 0,1 0 1 0 0,0 1-1 0 0,-1-1 0 0 0,1 0 1 0 0,0 0-1 0 0,-1 0 0 0 0,1 1 1 0 0,1-1-1 0 0,19 7-17 0 0,26 4-42 0 0,44 13-27 0 0,-84-22 108 0 0,-1 0 1 0 0,0 1 0 0 0,0 0 0 0 0,0 0-1 0 0,0 1 1 0 0,-1 0 0 0 0,1 0-1 0 0,-1 0 1 0 0,0 0 0 0 0,0 1-1 0 0,5 6 1 0 0,-10-11 4 0 0,1 1-1 0 0,0 0 1 0 0,-1 0-1 0 0,0 0 1 0 0,1 0-1 0 0,-1 1 1 0 0,1-1-1 0 0,-1 0 1 0 0,0 0-1 0 0,0 0 1 0 0,0 0-1 0 0,1 0 1 0 0,-1 0-1 0 0,0 0 1 0 0,0 1-1 0 0,-1-1 1 0 0,1 0-1 0 0,0 0 1 0 0,0 0-1 0 0,-1 0 1 0 0,1 0-1 0 0,0 0 1 0 0,-1 0-1 0 0,1 0 1 0 0,-1 0-1 0 0,0 2 1 0 0,-1-1 13 0 0,0 0-1 0 0,0 0 1 0 0,0 0 0 0 0,0 0 0 0 0,0 0 0 0 0,0-1 0 0 0,-1 1 0 0 0,1 0 0 0 0,-1-1 0 0 0,1 0 0 0 0,-1 0 0 0 0,1 0 0 0 0,-1 0-1 0 0,0 0 1 0 0,-4 1 0 0 0,-13 3 67 0 0,4-1-49 0 0,0 0-1 0 0,1-1 0 0 0,-25 1 0 0 0,-1-1-531 0 0,40-3 398 0 0,0 0 0 0 0,1 0 0 0 0,-1 0 0 0 0,1 0 0 0 0,-1 1 0 0 0,0-1 0 0 0,1 0 0 0 0,-1 0 0 0 0,0-1 0 0 0,1 1 0 0 0,-1 0 0 0 0,1 0 0 0 0,-1 0 0 0 0,0 0 0 0 0,1 0 0 0 0,-1-1-1 0 0,1 1 1 0 0,-1 0 0 0 0,1 0 0 0 0,-1-1 0 0 0,1 1 0 0 0,-1 0 0 0 0,1-1 0 0 0,-1 1 0 0 0,1-1 0 0 0,-1 0 0 0 0,8-11-2385 0 0,20-8-2308 0 0,-27 20 4616 0 0,31-16-4146 0 0,0 4 1262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3.490"/>
    </inkml:context>
    <inkml:brush xml:id="br0">
      <inkml:brushProperty name="width" value="0.025" units="cm"/>
      <inkml:brushProperty name="height" value="0.025" units="cm"/>
      <inkml:brushProperty name="color" value="#004F8B"/>
    </inkml:brush>
  </inkml:definitions>
  <inkml:trace contextRef="#ctx0" brushRef="#br0">1 71 9021 0 0,'3'-1'602'0'0,"1"0"0"0"0,0 1 0 0 0,0-1 0 0 0,0 1 1 0 0,0 0-1 0 0,-1 0 0 0 0,1 0 0 0 0,0 0 0 0 0,0 1 0 0 0,0-1 1 0 0,4 2-1 0 0,23 2 295 0 0,-27-4-847 0 0,5 1-286 0 0,1-1 0 0 0,-1-1 0 0 0,1 0 0 0 0,-1 0 1 0 0,10-3-1 0 0,-17 3 12 0 0,-1 1 1 0 0,0-1-1 0 0,1 1 1 0 0,-1-1-1 0 0,0 1 0 0 0,0-1 1 0 0,1 0-1 0 0,-1 0 1 0 0,0 0-1 0 0,0 0 1 0 0,0 0-1 0 0,0 1 0 0 0,0-2 1 0 0,0 1-1 0 0,-1 0 1 0 0,1 0-1 0 0,1-2 1 0 0,-2 2-188 0 0,1-1 1 0 0,-1 0 0 0 0,0 1 0 0 0,0-1-1 0 0,0 1 1 0 0,0-1 0 0 0,0 0 0 0 0,0 1-1 0 0,0-1 1 0 0,-1 1 0 0 0,1-1-1 0 0,0 0 1 0 0,-1 1 0 0 0,1-1 0 0 0,-1 1-1 0 0,0-1 1 0 0,1 1 0 0 0,-3-3 0 0 0,-2-5-1570 0 0,-2-2 356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3.872"/>
    </inkml:context>
    <inkml:brush xml:id="br0">
      <inkml:brushProperty name="width" value="0.025" units="cm"/>
      <inkml:brushProperty name="height" value="0.025" units="cm"/>
      <inkml:brushProperty name="color" value="#004F8B"/>
    </inkml:brush>
  </inkml:definitions>
  <inkml:trace contextRef="#ctx0" brushRef="#br0">17 0 440 0 0,'0'0'314'0'0,"-1"0"1"0"0,1 0-1 0 0,-1 1 0 0 0,1-1 1 0 0,-1 0-1 0 0,1 0 0 0 0,-1 0 1 0 0,1 1-1 0 0,-1-1 0 0 0,1 0 1 0 0,-1 1-1 0 0,1-1 0 0 0,-1 0 1 0 0,1 1-1 0 0,0-1 0 0 0,-1 0 1 0 0,1 1-1 0 0,0-1 0 0 0,-1 1 1 0 0,1-1-1 0 0,0 1 0 0 0,0-1 1 0 0,-1 1-1 0 0,1-1 0 0 0,0 1 0 0 0,0-1 1 0 0,0 1-1 0 0,0-1 0 0 0,-1 1 1 0 0,1-1-1 0 0,0 2 0 0 0,-6 20 3879 0 0,12 60-2336 0 0,24 12-1485 0 0,80 200-59 0 0,-106-284-315 0 0,22 55-186 0 0,-19-56-287 0 0,-1-7-17 0 0,8 6-1454 0 0,-12-8 1235 0 0,0 1 1 0 0,0-1-1 0 0,0 0 0 0 0,0 1 1 0 0,1-1-1 0 0,-1 0 1 0 0,0-1-1 0 0,0 1 0 0 0,0 0 1 0 0,0-1-1 0 0,0 1 1 0 0,0-1-1 0 0,0 1 0 0 0,0-1 1 0 0,2-1-1 0 0,5-2-1105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4.203"/>
    </inkml:context>
    <inkml:brush xml:id="br0">
      <inkml:brushProperty name="width" value="0.025" units="cm"/>
      <inkml:brushProperty name="height" value="0.025" units="cm"/>
      <inkml:brushProperty name="color" value="#004F8B"/>
    </inkml:brush>
  </inkml:definitions>
  <inkml:trace contextRef="#ctx0" brushRef="#br0">63 85 224 0 0,'13'10'9504'0'0,"18"5"-6242"0"0,-27-14-3221 0 0,0 0 1 0 0,0-1-1 0 0,0 1 0 0 0,0-1 1 0 0,0 1-1 0 0,0-1 0 0 0,0 0 1 0 0,0-1-1 0 0,0 1 0 0 0,-1-1 1 0 0,1 0-1 0 0,0 0 0 0 0,0 0 1 0 0,0 0-1 0 0,0-1 0 0 0,-1 1 1 0 0,1-1-1 0 0,-1 0 0 0 0,7-5 1 0 0,-9 6-52 0 0,-1 0 1 0 0,1 0-1 0 0,-1 0 1 0 0,0 0 0 0 0,1 0-1 0 0,-1 0 1 0 0,0-1 0 0 0,0 1-1 0 0,0 0 1 0 0,0 0-1 0 0,0 0 1 0 0,0 0 0 0 0,0-1-1 0 0,0 1 1 0 0,0 0-1 0 0,-1 0 1 0 0,1 0 0 0 0,0 0-1 0 0,-1 0 1 0 0,1 0-1 0 0,-1 0 1 0 0,1-1 0 0 0,-1 1-1 0 0,-1-1 1 0 0,-17-26-64 0 0,17 25 107 0 0,0 0 8 0 0,0 1-1 0 0,-1-1 1 0 0,1 1-1 0 0,0-1 1 0 0,-1 1-1 0 0,1 0 1 0 0,-1 0-1 0 0,0 0 0 0 0,1 0 1 0 0,-1 1-1 0 0,0-1 1 0 0,0 1-1 0 0,0 0 1 0 0,0 0-1 0 0,-1 0 1 0 0,1 0-1 0 0,0 0 1 0 0,0 1-1 0 0,-1-1 0 0 0,1 1 1 0 0,0 0-1 0 0,-1 0 1 0 0,1 0-1 0 0,0 0 1 0 0,0 1-1 0 0,-5 1 1 0 0,-56 28 1575 0 0,63-30-1593 0 0,0 0 0 0 0,0 1-1 0 0,0-1 1 0 0,0 0 0 0 0,0 1-1 0 0,0 0 1 0 0,0-1 0 0 0,1 1-1 0 0,-1-1 1 0 0,0 1 0 0 0,0 0-1 0 0,1-1 1 0 0,-1 1 0 0 0,0 0 0 0 0,1 0-1 0 0,-1 0 1 0 0,1 0 0 0 0,-1-1-1 0 0,1 1 1 0 0,-1 0 0 0 0,1 0-1 0 0,0 0 1 0 0,-1 0 0 0 0,1 0 0 0 0,0 2-1 0 0,-1 2 24 0 0,1 1-1 0 0,0-1 0 0 0,0 0 0 0 0,1 0 1 0 0,0 1-1 0 0,0-1 0 0 0,0 0 1 0 0,0 0-1 0 0,1 0 0 0 0,0 0 1 0 0,0 0-1 0 0,0-1 0 0 0,1 1 0 0 0,-1 0 1 0 0,1-1-1 0 0,0 0 0 0 0,1 0 1 0 0,-1 0-1 0 0,1 0 0 0 0,6 6 1 0 0,-1-3-37 0 0,1 0 0 0 0,-1-1 1 0 0,1 0-1 0 0,0-1 0 0 0,1 0 1 0 0,-1 0-1 0 0,1-1 0 0 0,19 5 1 0 0,-14-5-305 0 0,0-1 1 0 0,1-1 0 0 0,-1 0-1 0 0,0-1 1 0 0,1-1 0 0 0,18-1-1 0 0,7-8-3955 0 0,-2-7-4251 0 0,-32 12 6549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4.684"/>
    </inkml:context>
    <inkml:brush xml:id="br0">
      <inkml:brushProperty name="width" value="0.025" units="cm"/>
      <inkml:brushProperty name="height" value="0.025" units="cm"/>
      <inkml:brushProperty name="color" value="#004F8B"/>
    </inkml:brush>
  </inkml:definitions>
  <inkml:trace contextRef="#ctx0" brushRef="#br0">1 14 1140 0 0,'10'2'10886'0'0,"17"5"-7371"0"0,-6-3-2917 0 0,1 0 0 0 0,-1-2 1 0 0,40 0-1 0 0,62-14-1644 0 0,-65 5-581 0 0,-57 7 1351 0 0,0 0 0 0 0,0 0 0 0 0,0 0 0 0 0,0 0 0 0 0,0 0 0 0 0,0 0 0 0 0,0-1 0 0 0,0 1 0 0 0,0 0 0 0 0,0-1 0 0 0,0 1 0 0 0,0-1 0 0 0,-1 1 0 0 0,1-1 0 0 0,0 1 0 0 0,0-1-1 0 0,0 0 1 0 0,-1 1 0 0 0,1-1 0 0 0,0 0 0 0 0,0 0 0 0 0,0-1 0 0 0,0-2-2031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5.148"/>
    </inkml:context>
    <inkml:brush xml:id="br0">
      <inkml:brushProperty name="width" value="0.025" units="cm"/>
      <inkml:brushProperty name="height" value="0.025" units="cm"/>
      <inkml:brushProperty name="color" value="#004F8B"/>
    </inkml:brush>
  </inkml:definitions>
  <inkml:trace contextRef="#ctx0" brushRef="#br0">7 26 540 0 0,'-7'-25'11535'0'0,"12"33"-7875"0"0,2 12-3741 0 0,121 365 2519 0 0,-104-331-2411 0 0,48 80 0 0 0,-70-131-150 0 0,0 0 0 0 0,0 0 0 0 0,0 0 0 0 0,0 0 1 0 0,0 0-1 0 0,0-1 0 0 0,1 1 0 0 0,-1-1 0 0 0,1 1 0 0 0,0-1 1 0 0,0 0-1 0 0,0 0 0 0 0,0 0 0 0 0,0-1 0 0 0,0 1 0 0 0,0-1 1 0 0,1 0-1 0 0,-1 1 0 0 0,1-1 0 0 0,-1-1 0 0 0,1 1 0 0 0,4 0 1 0 0,-2-2-1024 0 0,0 0 0 0 0,-1 0 0 0 0,1 0 0 0 0,0-1 0 0 0,-1 0 0 0 0,1 0 0 0 0,-1-1 0 0 0,0 1 0 0 0,6-5 0 0 0,-6 5-213 0 0,8-5-427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5.539"/>
    </inkml:context>
    <inkml:brush xml:id="br0">
      <inkml:brushProperty name="width" value="0.025" units="cm"/>
      <inkml:brushProperty name="height" value="0.025" units="cm"/>
      <inkml:brushProperty name="color" value="#004F8B"/>
    </inkml:brush>
  </inkml:definitions>
  <inkml:trace contextRef="#ctx0" brushRef="#br0">18 0 5220 0 0,'-14'43'7061'0'0,"11"10"-4059"0"0,3-49-3000 0 0,0-1 0 0 0,1 1 1 0 0,-1-1-1 0 0,1 1 0 0 0,0-1 1 0 0,0 1-1 0 0,0-1 0 0 0,0 1 0 0 0,0-1 1 0 0,1 0-1 0 0,0 0 0 0 0,0 0 1 0 0,0 0-1 0 0,0 0 0 0 0,0 0 0 0 0,0 0 1 0 0,1 0-1 0 0,-1-1 0 0 0,1 0 1 0 0,0 1-1 0 0,0-1 0 0 0,0 0 1 0 0,0 0-1 0 0,0-1 0 0 0,0 1 0 0 0,5 1 1 0 0,-8-3-117 0 0,1 1 1 0 0,-1-1-1 0 0,1 0 1 0 0,-1 0-1 0 0,1 0 1 0 0,-1 0-1 0 0,1 0 1 0 0,-1 1-1 0 0,1-1 1 0 0,0 0-1 0 0,-1 0 1 0 0,1 0-1 0 0,-1-1 1 0 0,1 1-1 0 0,0 0 1 0 0,-1 0-1 0 0,1 0 1 0 0,-1 0-1 0 0,1 0 0 0 0,-1-1 1 0 0,1 1-1 0 0,-1 0 1 0 0,1 0-1 0 0,-1-1 1 0 0,1 1-1 0 0,-1 0 1 0 0,1-1-1 0 0,-1 1 1 0 0,0-1-1 0 0,1 1 1 0 0,-1-1-1 0 0,1 0 1 0 0,4-19-5978 0 0,-4 10 3604 0 0,0 4 658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5.941"/>
    </inkml:context>
    <inkml:brush xml:id="br0">
      <inkml:brushProperty name="width" value="0.025" units="cm"/>
      <inkml:brushProperty name="height" value="0.025" units="cm"/>
      <inkml:brushProperty name="color" value="#004F8B"/>
    </inkml:brush>
  </inkml:definitions>
  <inkml:trace contextRef="#ctx0" brushRef="#br0">29 30 860 0 0,'-1'-1'443'0'0,"-1"1"0"0"0,1 0 0 0 0,0 0 0 0 0,-1 0 0 0 0,1-1 1 0 0,-1 1-1 0 0,1 1 0 0 0,0-1 0 0 0,-1 0 0 0 0,1 0 0 0 0,0 0 0 0 0,-1 1 0 0 0,1-1 0 0 0,0 1 0 0 0,-1-1 0 0 0,1 1 0 0 0,0-1 0 0 0,0 1 0 0 0,-3 1 1 0 0,5 7 2947 0 0,18 1-3006 0 0,-12-8-197 0 0,1 0 1 0 0,-1-1-1 0 0,1 1 1 0 0,15-1-1 0 0,-21-1-178 0 0,0 0-1 0 0,0 0 1 0 0,0 0-1 0 0,0 0 1 0 0,-1 0 0 0 0,1-1-1 0 0,0 1 1 0 0,0 0-1 0 0,0-1 1 0 0,0 0-1 0 0,-1 1 1 0 0,1-1 0 0 0,0 0-1 0 0,0 0 1 0 0,-1 0-1 0 0,1 0 1 0 0,-1-1-1 0 0,1 1 1 0 0,-1 0 0 0 0,0 0-1 0 0,1-1 1 0 0,-1 1-1 0 0,0-1 1 0 0,0 1-1 0 0,0-1 1 0 0,0 0 0 0 0,0 1-1 0 0,0-1 1 0 0,0-2-1 0 0,0 3-10 0 0,-1 0-1 0 0,0 0 0 0 0,0 0 1 0 0,1 0-1 0 0,-1 0 1 0 0,0 0-1 0 0,0 0 0 0 0,0 0 1 0 0,0 1-1 0 0,0-1 0 0 0,0 0 1 0 0,0 0-1 0 0,0 0 0 0 0,-1 0 1 0 0,1 0-1 0 0,0 0 1 0 0,-1 0-1 0 0,1 0 0 0 0,0 0 1 0 0,-1 0-1 0 0,1 1 0 0 0,-1-1 1 0 0,1 0-1 0 0,-1 0 0 0 0,0 1 1 0 0,1-1-1 0 0,-1 0 1 0 0,0 1-1 0 0,1-1 0 0 0,-1 0 1 0 0,0 1-1 0 0,0-1 0 0 0,0 1 1 0 0,0-1-1 0 0,1 1 0 0 0,-1 0 1 0 0,0-1-1 0 0,0 1 1 0 0,0 0-1 0 0,0 0 0 0 0,0-1 1 0 0,0 1-1 0 0,-2 0 0 0 0,1 0-94 0 0,-1 0-1 0 0,0 0 0 0 0,0 0 0 0 0,0 0 1 0 0,0 0-1 0 0,1 1 0 0 0,-1-1 1 0 0,0 1-1 0 0,0 0 0 0 0,1 0 0 0 0,-1 0 1 0 0,0 0-1 0 0,-3 2 0 0 0,2 0-520 0 0,0 1-1 0 0,1-1 0 0 0,-1 1 1 0 0,1-1-1 0 0,0 1 0 0 0,0 0 1 0 0,1 0-1 0 0,-1 0 0 0 0,1 1 1 0 0,-1-1-1 0 0,1 1 1 0 0,1-1-1 0 0,-1 1 0 0 0,1 0 1 0 0,0-1-1 0 0,0 1 0 0 0,0 0 1 0 0,0 8-1 0 0,1 5-824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01.889"/>
    </inkml:context>
    <inkml:brush xml:id="br0">
      <inkml:brushProperty name="width" value="0.025" units="cm"/>
      <inkml:brushProperty name="height" value="0.025" units="cm"/>
      <inkml:brushProperty name="color" value="#E71224"/>
    </inkml:brush>
  </inkml:definitions>
  <inkml:trace contextRef="#ctx0" brushRef="#br0">8 236 1596 0 0,'-1'-2'759'0'0,"0"0"0"0"0,0-1 0 0 0,0 1 0 0 0,0-1 0 0 0,0 1 0 0 0,1-1 0 0 0,-1 1 0 0 0,1-1 0 0 0,0 1 0 0 0,0-1 0 0 0,0 1 1 0 0,0-1-1 0 0,0 1 0 0 0,0-1 0 0 0,2-4 0 0 0,-1 2-259 0 0,1 0 0 0 0,0 0 0 0 0,0 0 0 0 0,1 0 0 0 0,-1 1 0 0 0,1-1 0 0 0,5-5 0 0 0,7-7-974 0 0,1 1-1 0 0,34-28 1 0 0,-24 22 1492 0 0,-21 17-1013 0 0,1 0 0 0 0,0 0 0 0 0,0 1 1 0 0,0 0-1 0 0,0 0 0 0 0,1 0 0 0 0,-1 1 0 0 0,1 0 0 0 0,0 1 0 0 0,0-1 0 0 0,0 1 0 0 0,15-2 0 0 0,-16 4-4 0 0,-1 0 0 0 0,1 0 0 0 0,0 1 0 0 0,0 0 1 0 0,-1 0-1 0 0,1 0 0 0 0,0 1 0 0 0,-1-1 0 0 0,1 2 0 0 0,-1-1 0 0 0,0 0 0 0 0,0 1 0 0 0,0 0 0 0 0,0 0 0 0 0,0 1 0 0 0,-1-1 1 0 0,6 6-1 0 0,4 6 17 0 0,0 0 1 0 0,-1 1 0 0 0,16 26-1 0 0,-17-25 18 0 0,-1 0-1 0 0,2-1 1 0 0,22 22-1 0 0,-34-37-30 0 0,-1-1-1 0 0,0 1 1 0 0,1-1 0 0 0,-1 1-1 0 0,0-1 1 0 0,1 0-1 0 0,-1 1 1 0 0,0-1-1 0 0,1 0 1 0 0,-1 1-1 0 0,1-1 1 0 0,-1 0-1 0 0,1 1 1 0 0,-1-1 0 0 0,1 0-1 0 0,-1 0 1 0 0,1 0-1 0 0,-1 1 1 0 0,1-1-1 0 0,-1 0 1 0 0,1 0-1 0 0,-1 0 1 0 0,1 0 0 0 0,-1 0-1 0 0,1 0 1 0 0,0 0-1 0 0,-1 0 1 0 0,1 0-1 0 0,-1 0 1 0 0,1 0-1 0 0,-1-1 1 0 0,1 1 0 0 0,-1 0-1 0 0,1 0 1 0 0,-1 0-1 0 0,1-1 1 0 0,-1 1-1 0 0,1-1 1 0 0,6-23 40 0 0,-11-29-65 0 0,-12-49-59 0 0,16 101 80 0 0,0 0 0 0 0,-1 0 0 0 0,1 0 0 0 0,0 1 0 0 0,0-1 0 0 0,-1 0-1 0 0,1 0 1 0 0,0 0 0 0 0,0 0 0 0 0,0 0 0 0 0,0 0 0 0 0,0 0 0 0 0,0 0 0 0 0,0 1-1 0 0,1-1 1 0 0,-1 0 0 0 0,0 0 0 0 0,0 0 0 0 0,1 0 0 0 0,-1 0 0 0 0,1 1 0 0 0,-1-1 0 0 0,0 0-1 0 0,1 0 1 0 0,-1 0 0 0 0,1 1 0 0 0,0-1 0 0 0,-1 0 0 0 0,2 0 0 0 0,0 1-2 0 0,-1 0 0 0 0,0 1 1 0 0,1-1-1 0 0,-1 1 0 0 0,0-1 1 0 0,1 1-1 0 0,-1-1 0 0 0,0 1 1 0 0,0 0-1 0 0,1 0 0 0 0,-1 0 1 0 0,0-1-1 0 0,0 1 1 0 0,0 0-1 0 0,0 0 0 0 0,0 1 1 0 0,0-1-1 0 0,-1 0 0 0 0,1 0 1 0 0,1 2-1 0 0,2 2 1 0 0,5 7 30 0 0,0 0-1 0 0,-1 0 0 0 0,0 1 0 0 0,0 0 0 0 0,-2 0 1 0 0,0 1-1 0 0,9 27 0 0 0,-11-25 105 0 0,-1-1 1 0 0,-1 0-1 0 0,0 1 1 0 0,-1 0-1 0 0,0 0 1 0 0,-4 25-1 0 0,3-39-111 0 0,-1 0 0 0 0,1 0 0 0 0,-1 0 1 0 0,1 0-1 0 0,-1 0 0 0 0,0 0 0 0 0,0-1 0 0 0,0 1 0 0 0,0 0 0 0 0,0-1 0 0 0,-1 1 0 0 0,1 0 0 0 0,0-1 0 0 0,-1 0 0 0 0,1 1 0 0 0,-1-1 0 0 0,0 0 0 0 0,1 0 0 0 0,-1 0 0 0 0,0 0 0 0 0,0 0 0 0 0,0 0 0 0 0,1 0 0 0 0,-4 0 0 0 0,-3 1-31 0 0,0 0-1 0 0,0-1 1 0 0,-1-1 0 0 0,-14 0-1 0 0,-16 3-3213 0 0,22 1-6711 0 0,14 4 4964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6.544"/>
    </inkml:context>
    <inkml:brush xml:id="br0">
      <inkml:brushProperty name="width" value="0.025" units="cm"/>
      <inkml:brushProperty name="height" value="0.025" units="cm"/>
      <inkml:brushProperty name="color" value="#004F8B"/>
    </inkml:brush>
  </inkml:definitions>
  <inkml:trace contextRef="#ctx0" brushRef="#br0">66 169 836 0 0,'10'46'10477'0'0,"-9"-4"-6715"0"0,-2-34-3626 0 0,1 0 0 0 0,0 0 0 0 0,1 0 0 0 0,0 0 0 0 0,0 0 0 0 0,0 0 0 0 0,1 0 0 0 0,0 0 0 0 0,1 0 0 0 0,0-1 0 0 0,0 1 0 0 0,1-1 0 0 0,4 8 1 0 0,-7-14-121 0 0,-1 0 0 0 0,1 1 1 0 0,0-1-1 0 0,0 1 1 0 0,-1-1-1 0 0,1 0 1 0 0,0 0-1 0 0,0 0 1 0 0,1 0-1 0 0,-1 1 1 0 0,0-1-1 0 0,0-1 1 0 0,0 1-1 0 0,1 0 1 0 0,-1 0-1 0 0,3 1 1 0 0,-4-3-13 0 0,1 1 1 0 0,-1-1-1 0 0,1 1 1 0 0,-1-1-1 0 0,0 0 1 0 0,1 1-1 0 0,-1-1 1 0 0,0 0-1 0 0,1 1 1 0 0,-1-1-1 0 0,0 0 1 0 0,0 0-1 0 0,0 1 1 0 0,0-1-1 0 0,0 0 1 0 0,0 0-1 0 0,0 1 1 0 0,0-1-1 0 0,0 0 1 0 0,0 0-1 0 0,0 1 1 0 0,0-1-1 0 0,-1 0 1 0 0,-15-60-11 0 0,5 36 2 0 0,2-1 0 0 0,-13-48 1 0 0,19 60-6 0 0,0 0 1 0 0,1 0 0 0 0,1 1-1 0 0,0-1 1 0 0,1 0 0 0 0,1 0 0 0 0,2-19-1 0 0,-2 30 9 0 0,-1 0-1 0 0,1 0 0 0 0,0 0 0 0 0,0 0 1 0 0,0 0-1 0 0,0 1 0 0 0,0-1 0 0 0,1 0 1 0 0,-1 1-1 0 0,1-1 0 0 0,0 1 0 0 0,0-1 1 0 0,0 1-1 0 0,0 0 0 0 0,0 0 0 0 0,0 0 1 0 0,1 0-1 0 0,-1 0 0 0 0,1 0 0 0 0,-1 1 1 0 0,1-1-1 0 0,0 1 0 0 0,-1 0 0 0 0,1 0 1 0 0,0 0-1 0 0,0 0 0 0 0,0 0 0 0 0,0 0 1 0 0,0 1-1 0 0,5-1 0 0 0,-4 1 2 0 0,0 1 1 0 0,0-1-1 0 0,0 0 0 0 0,0 1 0 0 0,0 0 0 0 0,0 0 1 0 0,0 0-1 0 0,0 1 0 0 0,-1-1 0 0 0,1 1 1 0 0,0 0-1 0 0,-1 0 0 0 0,0 0 0 0 0,1 1 1 0 0,-1-1-1 0 0,0 1 0 0 0,0-1 0 0 0,0 1 1 0 0,-1 0-1 0 0,1 0 0 0 0,3 7 0 0 0,0-1 4 0 0,-1 0 0 0 0,0 0 0 0 0,-1 1-1 0 0,0 0 1 0 0,-1 0 0 0 0,0 0 0 0 0,3 14-1 0 0,-6-22 2 0 0,0 1-1 0 0,1 0 1 0 0,-1-1 0 0 0,0 1-1 0 0,-1 0 1 0 0,1-1-1 0 0,0 1 1 0 0,-1 0-1 0 0,1-1 1 0 0,-1 1-1 0 0,0-1 1 0 0,0 1 0 0 0,0 0-1 0 0,0-1 1 0 0,0 0-1 0 0,-1 1 1 0 0,1-1-1 0 0,-1 0 1 0 0,0 0 0 0 0,1 0-1 0 0,-1 0 1 0 0,0 0-1 0 0,0 0 1 0 0,0 0-1 0 0,0-1 1 0 0,-1 1-1 0 0,1-1 1 0 0,0 1 0 0 0,-1-1-1 0 0,1 0 1 0 0,-6 2-1 0 0,-4 1-54 0 0,-1-1 0 0 0,0 0-1 0 0,0 0 1 0 0,-1-1 0 0 0,1-1 0 0 0,0 0-1 0 0,-1-1 1 0 0,1-1 0 0 0,0 0-1 0 0,0 0 1 0 0,-25-7 0 0 0,36 7-88 0 0,1 1 0 0 0,0-1-1 0 0,-1 1 1 0 0,1-1 0 0 0,0 1 0 0 0,0-1 0 0 0,0 0-1 0 0,0 0 1 0 0,0 1 0 0 0,0-1 0 0 0,0 0 0 0 0,0 0-1 0 0,0 0 1 0 0,-2-2 0 0 0,3 1-223 0 0,0 1 0 0 0,-1 0 0 0 0,1 0-1 0 0,0 0 1 0 0,0-1 0 0 0,-1 1 0 0 0,1 0-1 0 0,0 0 1 0 0,1-1 0 0 0,-1 1 0 0 0,0 0 0 0 0,0 0-1 0 0,0 0 1 0 0,1-1 0 0 0,-1 1 0 0 0,0 0 0 0 0,1 0-1 0 0,-1 0 1 0 0,1 0 0 0 0,0 0 0 0 0,-1 0 0 0 0,1 0-1 0 0,0 0 1 0 0,-1 0 0 0 0,1 0 0 0 0,0 0 0 0 0,0 0-1 0 0,0 0 1 0 0,0 1 0 0 0,0-1 0 0 0,0 0-1 0 0,1 0 1 0 0,12-5-1848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7.113"/>
    </inkml:context>
    <inkml:brush xml:id="br0">
      <inkml:brushProperty name="width" value="0.025" units="cm"/>
      <inkml:brushProperty name="height" value="0.025" units="cm"/>
      <inkml:brushProperty name="color" value="#004F8B"/>
    </inkml:brush>
  </inkml:definitions>
  <inkml:trace contextRef="#ctx0" brushRef="#br0">138 39 768 0 0,'0'0'324'0'0,"0"-1"0"0"0,0 1 0 0 0,-1-1 0 0 0,1 1 0 0 0,0-1 0 0 0,0 1-1 0 0,0-1 1 0 0,0 1 0 0 0,-1-1 0 0 0,1 1 0 0 0,0-1 0 0 0,-1 1 0 0 0,1-1 0 0 0,0 1 0 0 0,-1 0 0 0 0,1-1 0 0 0,0 1 0 0 0,-1 0-1 0 0,1-1 1 0 0,0 1 0 0 0,-1 0 0 0 0,1-1 0 0 0,-1 1 0 0 0,1 0 0 0 0,-1 0 0 0 0,1 0 0 0 0,-1-1 0 0 0,0 1 0 0 0,-21-2 3750 0 0,-18 8-2197 0 0,35-3-1789 0 0,1-1 0 0 0,0 1-1 0 0,-1 0 1 0 0,1 0-1 0 0,0 0 1 0 0,1 0 0 0 0,-1 1-1 0 0,1 0 1 0 0,-1 0-1 0 0,1 0 1 0 0,0 0 0 0 0,0 0-1 0 0,1 0 1 0 0,-1 1-1 0 0,1-1 1 0 0,0 1-1 0 0,1 0 1 0 0,-1 0 0 0 0,1 0-1 0 0,-1 0 1 0 0,0 9-1 0 0,2-10-85 0 0,0-1 1 0 0,0 0-1 0 0,0 0 0 0 0,1 0 0 0 0,-1 0 0 0 0,1 0 0 0 0,0 0 0 0 0,-1 0 0 0 0,1 0 0 0 0,1 0 0 0 0,-1 0 0 0 0,0 0 1 0 0,1 0-1 0 0,-1-1 0 0 0,1 1 0 0 0,0-1 0 0 0,0 1 0 0 0,0-1 0 0 0,0 0 0 0 0,1 1 0 0 0,-1-1 0 0 0,0 0 0 0 0,1-1 1 0 0,-1 1-1 0 0,1 0 0 0 0,0-1 0 0 0,0 1 0 0 0,0-1 0 0 0,-1 0 0 0 0,1 0 0 0 0,0 0 0 0 0,1 0 0 0 0,-1-1 0 0 0,0 1 0 0 0,0-1 1 0 0,6 0-1 0 0,-5 1-2 0 0,1-1 0 0 0,-1 1 0 0 0,1-1 0 0 0,-1-1 0 0 0,1 1-1 0 0,-1 0 1 0 0,1-1 0 0 0,-1 0 0 0 0,0 0 0 0 0,1 0 0 0 0,-1-1 0 0 0,0 0 0 0 0,0 1 0 0 0,0-2 0 0 0,0 1 0 0 0,0 0 0 0 0,0-1 0 0 0,-1 1 0 0 0,1-1 0 0 0,-1 0 0 0 0,0 0 0 0 0,0-1 0 0 0,0 1 0 0 0,0-1 0 0 0,0 1 0 0 0,-1-1 0 0 0,1 0 0 0 0,-1 0 0 0 0,0 0 0 0 0,-1 0 0 0 0,1 0 0 0 0,-1 0 0 0 0,1-1 0 0 0,-1 1 0 0 0,-1-1 0 0 0,1 1 0 0 0,0-1 0 0 0,-1 1 0 0 0,0 0 0 0 0,0-1 0 0 0,-1 1 0 0 0,1-1-1 0 0,-1 1 1 0 0,0-1 0 0 0,0 1 0 0 0,0 0 0 0 0,-3-6 0 0 0,3 7 2 0 0,0-1 0 0 0,-1 0 0 0 0,0 1 0 0 0,1-1-1 0 0,-1 1 1 0 0,-1 0 0 0 0,1 0 0 0 0,0 0 0 0 0,-1 0 0 0 0,0 0-1 0 0,1 0 1 0 0,-1 1 0 0 0,0-1 0 0 0,0 1 0 0 0,-1 0 0 0 0,1 0-1 0 0,0 0 1 0 0,-1 0 0 0 0,1 0 0 0 0,-1 1 0 0 0,0 0 0 0 0,1 0-1 0 0,-1 0 1 0 0,0 0 0 0 0,-7 0 0 0 0,6 0-16 0 0,0 1 0 0 0,0 1 0 0 0,0-1 0 0 0,0 1 1 0 0,0 0-1 0 0,0 0 0 0 0,0 0 0 0 0,0 1 0 0 0,0-1 0 0 0,1 1 0 0 0,-1 0 1 0 0,1 1-1 0 0,-1-1 0 0 0,1 1 0 0 0,0 0 0 0 0,0 0 0 0 0,0 0 1 0 0,1 0-1 0 0,-1 1 0 0 0,-3 4 0 0 0,1 7-383 0 0,6-14 104 0 0,0 0 1 0 0,0 1 0 0 0,0-1 0 0 0,0 0 0 0 0,0 0 0 0 0,1 0 0 0 0,-1 1 0 0 0,0-1 0 0 0,1 0-1 0 0,-1 0 1 0 0,1 0 0 0 0,-1 0 0 0 0,1 0 0 0 0,0 0 0 0 0,-1 0 0 0 0,2 1 0 0 0,1 1-748 0 0,0 0 0 0 0,0-1 1 0 0,0 1-1 0 0,1-1 1 0 0,-1 0-1 0 0,0 0 0 0 0,1 0 1 0 0,4 1-1 0 0,6 3-1009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9:16:47.518"/>
    </inkml:context>
    <inkml:brush xml:id="br0">
      <inkml:brushProperty name="width" value="0.025" units="cm"/>
      <inkml:brushProperty name="height" value="0.025" units="cm"/>
      <inkml:brushProperty name="color" value="#004F8B"/>
    </inkml:brush>
  </inkml:definitions>
  <inkml:trace contextRef="#ctx0" brushRef="#br0">79 0 480 0 0,'-14'25'8442'0'0,"12"-23"-7905"0"0,1 0 0 0 0,0 0 0 0 0,-1 0 0 0 0,1 0 0 0 0,0 0 0 0 0,0 0 0 0 0,0 0 0 0 0,0 1 0 0 0,1-1 0 0 0,-2 5 0 0 0,3-6-449 0 0,1-1 1 0 0,-1 0-1 0 0,1 0 1 0 0,-1 1 0 0 0,1-1-1 0 0,-1 0 1 0 0,1 0-1 0 0,-1 0 1 0 0,1 0 0 0 0,-1-1-1 0 0,1 1 1 0 0,-1 0-1 0 0,1-1 1 0 0,-1 1 0 0 0,0-1-1 0 0,1 1 1 0 0,-1-1-1 0 0,0 0 1 0 0,1 1 0 0 0,-1-1-1 0 0,0 0 1 0 0,0 0-1 0 0,0 0 1 0 0,1 0-1 0 0,-1 0 1 0 0,0 0 0 0 0,0 0-1 0 0,-1 0 1 0 0,1-1-1 0 0,0 1 1 0 0,1-2 0 0 0,-2 2-79 0 0,0 0 0 0 0,0 1 0 0 0,0-1 0 0 0,0 0 0 0 0,0 0 0 0 0,0 0 0 0 0,0 0 0 0 0,0 1 0 0 0,-1-1 0 0 0,1 0 0 0 0,0 0 0 0 0,0 0 0 0 0,-1 0 0 0 0,1 1 0 0 0,0-1 0 0 0,-1 0 0 0 0,1 1 0 0 0,-1-1 0 0 0,1 0 0 0 0,-1 1 0 0 0,1-1 0 0 0,-1 0 0 0 0,0 1 0 0 0,1-1 0 0 0,-1 1 0 0 0,0-1 0 0 0,1 1 0 0 0,-1-1 0 0 0,0 1 0 0 0,0 0 0 0 0,1-1 0 0 0,-1 1 0 0 0,0 0 0 0 0,0-1 0 0 0,-1 1 0 0 0,-33 4 1629 0 0,14 1-6285 0 0,6-8-8265 0 0,10 1 10861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18.991"/>
    </inkml:context>
    <inkml:brush xml:id="br0">
      <inkml:brushProperty name="width" value="0.025" units="cm"/>
      <inkml:brushProperty name="height" value="0.025" units="cm"/>
      <inkml:brushProperty name="color" value="#E71224"/>
    </inkml:brush>
  </inkml:definitions>
  <inkml:trace contextRef="#ctx0" brushRef="#br0">317 102 736 0 0,'-9'-22'6625'0'0,"-18"-3"-3969"0"0,21 20-1821 0 0,-3-2-694 0 0,1 2 1 0 0,-1-1-1 0 0,0 1 1 0 0,-1 1-1 0 0,1 0 1 0 0,-1 0 0 0 0,1 0-1 0 0,-1 1 1 0 0,0 1-1 0 0,-1 0 1 0 0,1 0-1 0 0,0 1 1 0 0,0 1-1 0 0,-1-1 1 0 0,1 1 0 0 0,0 1-1 0 0,-1 0 1 0 0,-17 5-1 0 0,24-6-134 0 0,0 1 0 0 0,1 0-1 0 0,-1 0 1 0 0,0 1 0 0 0,1-1 0 0 0,0 1-1 0 0,-1-1 1 0 0,1 1 0 0 0,0 0-1 0 0,0 0 1 0 0,0 1 0 0 0,0-1-1 0 0,0 1 1 0 0,1-1 0 0 0,-1 1 0 0 0,-3 5-1 0 0,5-6-1 0 0,0 0 0 0 0,1 0-1 0 0,-1 0 1 0 0,1 0 0 0 0,0 0 0 0 0,-1 0-1 0 0,1 0 1 0 0,0 0 0 0 0,0 0-1 0 0,0 0 1 0 0,0 0 0 0 0,1 0 0 0 0,-1 0-1 0 0,0 0 1 0 0,1 0 0 0 0,0 0-1 0 0,-1 0 1 0 0,1 0 0 0 0,0 0-1 0 0,0 0 1 0 0,0 0 0 0 0,0-1 0 0 0,0 1-1 0 0,1 0 1 0 0,-1-1 0 0 0,0 1-1 0 0,1-1 1 0 0,-1 1 0 0 0,1-1 0 0 0,0 0-1 0 0,2 2 1 0 0,20 15 14 0 0,0-1 0 0 0,1-1 0 0 0,1-1 1 0 0,27 11-1 0 0,40 21 207 0 0,-84-42-156 0 0,49 32 464 0 0,-55-35-462 0 0,-1-1-1 0 0,1 1 1 0 0,-1 0-1 0 0,0 1 1 0 0,1-1-1 0 0,-1 0 0 0 0,0 1 1 0 0,0-1-1 0 0,-1 1 1 0 0,1 0-1 0 0,0-1 1 0 0,-1 1-1 0 0,0 0 0 0 0,0 0 1 0 0,0 0-1 0 0,0 0 1 0 0,1 6-1 0 0,-2-7-22 0 0,-1 1-1 0 0,0-1 1 0 0,0 1-1 0 0,1-1 1 0 0,-2 1-1 0 0,1-1 1 0 0,0 0-1 0 0,0 1 1 0 0,-1-1-1 0 0,1 0 1 0 0,-1 0-1 0 0,0 0 1 0 0,0 0-1 0 0,1 0 1 0 0,-1-1-1 0 0,-1 1 1 0 0,1-1-1 0 0,0 1 1 0 0,0-1 0 0 0,0 0-1 0 0,-1 1 1 0 0,1-1-1 0 0,-1 0 1 0 0,1-1-1 0 0,-1 1 1 0 0,-2 0-1 0 0,-10 4 10 0 0,0-2 0 0 0,0 1 0 0 0,-16 0 0 0 0,8-2-81 0 0,-1 0-1 0 0,1-1 1 0 0,0-2-1 0 0,-1 0 1 0 0,1-1-1 0 0,0-2 1 0 0,0 0-1 0 0,-28-10 1 0 0,50 14-32 0 0,1 0-1 0 0,-1 0 1 0 0,0 0 0 0 0,0 0-1 0 0,1-1 1 0 0,-1 1 0 0 0,0 0-1 0 0,1-1 1 0 0,-1 1 0 0 0,0 0 0 0 0,1-1-1 0 0,-1 1 1 0 0,0-1 0 0 0,1 1-1 0 0,-1-1 1 0 0,1 1 0 0 0,-1-1-1 0 0,1 0 1 0 0,-1 1 0 0 0,1-1-1 0 0,-1 0 1 0 0,1 1 0 0 0,0-1-1 0 0,-1 0 1 0 0,1 1 0 0 0,-1-3 0 0 0,14-10-4317 0 0,27 0-3558 0 0,-23 12 5516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19.611"/>
    </inkml:context>
    <inkml:brush xml:id="br0">
      <inkml:brushProperty name="width" value="0.025" units="cm"/>
      <inkml:brushProperty name="height" value="0.025" units="cm"/>
      <inkml:brushProperty name="color" value="#E71224"/>
    </inkml:brush>
  </inkml:definitions>
  <inkml:trace contextRef="#ctx0" brushRef="#br0">83 13 780 0 0,'-22'-12'9118'0'0,"3"15"-5489"0"0,17-1-3526 0 0,0 0 0 0 0,-1 0 0 0 0,1 0 0 0 0,0 0 1 0 0,0 1-1 0 0,0-1 0 0 0,0 1 0 0 0,1 0 0 0 0,-1-1 1 0 0,1 1-1 0 0,0 0 0 0 0,-1 0 0 0 0,0 5 0 0 0,1-4-54 0 0,0 0 0 0 0,1 0 0 0 0,0 0 0 0 0,-1 0 0 0 0,1 0 0 0 0,1 0 0 0 0,-1 0 0 0 0,1 0 0 0 0,-1 0 0 0 0,1 0 0 0 0,0 0 0 0 0,0 0 0 0 0,1 0 0 0 0,-1-1 0 0 0,1 1 0 0 0,0 0 0 0 0,0-1 0 0 0,0 1 0 0 0,1-1 0 0 0,-1 0 0 0 0,1 0 0 0 0,-1 0 0 0 0,6 5 0 0 0,-4-5-3 0 0,-1 0 0 0 0,1 0 0 0 0,0 0 0 0 0,0 0 0 0 0,0-1 0 0 0,0 0 0 0 0,0 0 1 0 0,1 0-1 0 0,-1 0 0 0 0,1-1 0 0 0,-1 1 0 0 0,1-1 0 0 0,-1 0 0 0 0,1-1 0 0 0,0 1 0 0 0,-1-1 0 0 0,1 0 0 0 0,0 0 0 0 0,0 0 0 0 0,-1-1 0 0 0,1 1 0 0 0,6-3 0 0 0,34-14 204 0 0,-43 16-242 0 0,0 0 1 0 0,0 0-1 0 0,-1 0 1 0 0,1-1-1 0 0,0 1 1 0 0,0 0-1 0 0,0-1 1 0 0,-1 0 0 0 0,1 1-1 0 0,-1-1 1 0 0,1 0-1 0 0,-1 0 1 0 0,0 1-1 0 0,0-1 1 0 0,0 0 0 0 0,0 0-1 0 0,0 0 1 0 0,0-1-1 0 0,0 1 1 0 0,-1 0-1 0 0,1 0 1 0 0,-1 0-1 0 0,0-1 1 0 0,1 1 0 0 0,-1 0-1 0 0,0 0 1 0 0,0-1-1 0 0,0 1 1 0 0,-1 0-1 0 0,1 0 1 0 0,-1 0-1 0 0,1-1 1 0 0,-1 1 0 0 0,0 0-1 0 0,-1-4 1 0 0,0 2-2 0 0,-1 0 0 0 0,1 0 0 0 0,-1 1 0 0 0,1-1 0 0 0,-1 1 0 0 0,-1-1 0 0 0,1 1 0 0 0,0 0 0 0 0,-1 0 0 0 0,1 0 0 0 0,-1 1 0 0 0,0-1 0 0 0,0 1 0 0 0,0 0 0 0 0,0 0 0 0 0,-6-2 0 0 0,-4 0-8 0 0,1 0 1 0 0,-1 0-1 0 0,-17-1 1 0 0,27 4-145 0 0,0 0 0 0 0,0 0 0 0 0,0 0 1 0 0,0 1-1 0 0,0-1 0 0 0,0 1 0 0 0,-1 0 0 0 0,1 1 0 0 0,0-1 1 0 0,0 1-1 0 0,0 0 0 0 0,0-1 0 0 0,1 2 0 0 0,-1-1 0 0 0,0 0 1 0 0,0 1-1 0 0,1 0 0 0 0,-1 0 0 0 0,0 0 0 0 0,-4 4 0 0 0,8-6-15 0 0,0 0 0 0 0,0 0 0 0 0,-1 0 0 0 0,1 1 0 0 0,0-1 0 0 0,0 0 0 0 0,0 1-1 0 0,-1-1 1 0 0,1 0 0 0 0,0 0 0 0 0,0 1 0 0 0,0-1 0 0 0,0 0 0 0 0,0 1 0 0 0,-1-1 0 0 0,1 1 0 0 0,0-1-1 0 0,0 0 1 0 0,0 1 0 0 0,0-1 0 0 0,0 0 0 0 0,0 1 0 0 0,0-1 0 0 0,0 0 0 0 0,0 1 0 0 0,0-1-1 0 0,1 0 1 0 0,-1 1 0 0 0,0-1 0 0 0,0 0 0 0 0,0 1 0 0 0,0-1 0 0 0,0 0 0 0 0,1 1 0 0 0,-1-1-1 0 0,14 6-4954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2.165"/>
    </inkml:context>
    <inkml:brush xml:id="br0">
      <inkml:brushProperty name="width" value="0.025" units="cm"/>
      <inkml:brushProperty name="height" value="0.025" units="cm"/>
      <inkml:brushProperty name="color" value="#E71224"/>
    </inkml:brush>
  </inkml:definitions>
  <inkml:trace contextRef="#ctx0" brushRef="#br0">17 0 1488 0 0,'-15'10'6305'0'0,"14"-5"-1884"0"0,26-3 350 0 0,-18-2-4815 0 0,128 2 1310 0 0,161 10-1365 0 0,-267-11-2365 0 0,-26-2-1828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20.216"/>
    </inkml:context>
    <inkml:brush xml:id="br0">
      <inkml:brushProperty name="width" value="0.025" units="cm"/>
      <inkml:brushProperty name="height" value="0.025" units="cm"/>
      <inkml:brushProperty name="color" value="#E71224"/>
    </inkml:brush>
  </inkml:definitions>
  <inkml:trace contextRef="#ctx0" brushRef="#br0">1 86 1232 0 0,'1'-1'423'0'0,"-1"1"0"0"0,1-1-1 0 0,0 1 1 0 0,-1 0 0 0 0,1 0-1 0 0,0-1 1 0 0,-1 1 0 0 0,1 0 0 0 0,0 0-1 0 0,0 0 1 0 0,-1 0 0 0 0,1 0-1 0 0,0 0 1 0 0,0 0 0 0 0,0 0 0 0 0,-1 0-1 0 0,1 0 1 0 0,0 0 0 0 0,0 0-1 0 0,-1 1 1 0 0,1-1 0 0 0,0 0 0 0 0,-1 1-1 0 0,1-1 1 0 0,0 0 0 0 0,0 1-1 0 0,21 21 2497 0 0,-15-13-2599 0 0,-1 1 0 0 0,-1-1 0 0 0,8 20 0 0 0,-4 3 267 0 0,-13-27-377 0 0,-10-18-151 0 0,11 9-59 0 0,0 1 0 0 0,0-1 0 0 0,1 0 1 0 0,-1 0-1 0 0,1 0 0 0 0,0 0 0 0 0,1-1 0 0 0,-1 1 0 0 0,1 0 0 0 0,-1-1 0 0 0,1 1 0 0 0,1-1 0 0 0,-1 1 0 0 0,1-1 0 0 0,-1 0 0 0 0,1 1 0 0 0,1-1 0 0 0,0-4 0 0 0,0-1 15 0 0,1 0 0 0 0,1 1 1 0 0,0-1-1 0 0,0 1 0 0 0,9-17 0 0 0,-11 24-14 0 0,0 1 1 0 0,0-1 0 0 0,0 0-1 0 0,0 0 1 0 0,0 1 0 0 0,0-1-1 0 0,1 1 1 0 0,-1-1 0 0 0,0 1 0 0 0,1 0-1 0 0,-1-1 1 0 0,1 1 0 0 0,0 0-1 0 0,-1 0 1 0 0,1 0 0 0 0,0 0-1 0 0,0 0 1 0 0,0 0 0 0 0,0 1-1 0 0,-1-1 1 0 0,1 1 0 0 0,0-1-1 0 0,0 1 1 0 0,0 0 0 0 0,0 0 0 0 0,0 0-1 0 0,0 0 1 0 0,0 0 0 0 0,0 0-1 0 0,0 0 1 0 0,0 1 0 0 0,0-1-1 0 0,4 2 1 0 0,-2-1 8 0 0,0 1-1 0 0,0 0 1 0 0,0 0 0 0 0,0 1-1 0 0,0-1 1 0 0,0 1-1 0 0,-1-1 1 0 0,1 1 0 0 0,-1 0-1 0 0,0 1 1 0 0,1-1 0 0 0,1 4-1 0 0,3 8 10 0 0,-1 0 0 0 0,0-1 0 0 0,-1 2 0 0 0,-1-1 0 0 0,-1 1 1 0 0,0 0-1 0 0,-1 0 0 0 0,0 0 0 0 0,-1 0 0 0 0,-1 30 0 0 0,4-49-5022 0 0,-5-1 2587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20.609"/>
    </inkml:context>
    <inkml:brush xml:id="br0">
      <inkml:brushProperty name="width" value="0.025" units="cm"/>
      <inkml:brushProperty name="height" value="0.025" units="cm"/>
      <inkml:brushProperty name="color" value="#E71224"/>
    </inkml:brush>
  </inkml:definitions>
  <inkml:trace contextRef="#ctx0" brushRef="#br0">34 8 904 0 0,'0'0'185'0'0,"0"0"0"0"0,0 0 0 0 0,0 0 0 0 0,0 0 0 0 0,1-1-1 0 0,-1 1 1 0 0,0 0 0 0 0,0 0 0 0 0,0 0 0 0 0,0 0 0 0 0,0-1 0 0 0,0 1 0 0 0,0 0 0 0 0,0 0-1 0 0,0 0 1 0 0,0-1 0 0 0,0 1 0 0 0,0 0 0 0 0,0 0 0 0 0,0 0 0 0 0,0-1 0 0 0,0 1 0 0 0,0 0-1 0 0,0 0 1 0 0,0 0 0 0 0,0-1 0 0 0,0 1 0 0 0,0 0 0 0 0,0 0 0 0 0,-1 0 0 0 0,1 0 0 0 0,0-1-1 0 0,0 1 1 0 0,0 0 0 0 0,0 0 0 0 0,0 0 0 0 0,0 0 0 0 0,-1 0 0 0 0,1-1 0 0 0,0 1 0 0 0,0 0-1 0 0,0 0 1 0 0,0 0 0 0 0,-1 0 0 0 0,1 0 0 0 0,0 0 0 0 0,0 0 0 0 0,0 0 0 0 0,-1 0 0 0 0,1 0 0 0 0,0 0-1 0 0,0 0 1 0 0,0 0 0 0 0,0 0 0 0 0,-1 0 0 0 0,1 0 0 0 0,0 0 0 0 0,-1 0 0 0 0,1 0 4 0 0,-1 0 0 0 0,0 0 0 0 0,1 0 0 0 0,-1 1 0 0 0,0-1 0 0 0,1 0 1 0 0,-1 1-1 0 0,0-1 0 0 0,1 0 0 0 0,-1 1 0 0 0,0-1 0 0 0,1 1 0 0 0,-1-1 0 0 0,1 1 1 0 0,-1-1-1 0 0,1 1 0 0 0,-1-1 0 0 0,1 1 0 0 0,0-1 0 0 0,-1 1 0 0 0,0 1 0 0 0,-2 5-57 0 0,0 1-1 0 0,1 0 1 0 0,0-1-1 0 0,0 1 1 0 0,1 0-1 0 0,0 0 1 0 0,0 0-1 0 0,1 0 1 0 0,0 0-1 0 0,0 1 1 0 0,1-1-1 0 0,0 0 1 0 0,1-1-1 0 0,-1 1 1 0 0,2 0-1 0 0,-1 0 1 0 0,6 11-1 0 0,-8-18-162 0 0,0-1-1 0 0,1 1 0 0 0,-1-1 1 0 0,0 0-1 0 0,0 1 1 0 0,0-1-1 0 0,1 1 0 0 0,-1-1 1 0 0,0 0-1 0 0,1 1 0 0 0,-1-1 1 0 0,0 0-1 0 0,1 0 0 0 0,-1 1 1 0 0,0-1-1 0 0,1 0 0 0 0,-1 0 1 0 0,0 1-1 0 0,1-1 1 0 0,-1 0-1 0 0,1 0 0 0 0,-1 0 1 0 0,0 0-1 0 0,1 0 0 0 0,-1 0 1 0 0,1 1-1 0 0,-1-1 0 0 0,1 0 1 0 0,-1 0-1 0 0,1 0 1 0 0,-1 0-1 0 0,0-1 0 0 0,1 1 1 0 0,-1 0-1 0 0,1 0 0 0 0,0 0 1 0 0,7-16-3671 0 0,-3-21-4598 0 0,-5 24 5656 0 0,-2-2 788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20.965"/>
    </inkml:context>
    <inkml:brush xml:id="br0">
      <inkml:brushProperty name="width" value="0.025" units="cm"/>
      <inkml:brushProperty name="height" value="0.025" units="cm"/>
      <inkml:brushProperty name="color" value="#E71224"/>
    </inkml:brush>
  </inkml:definitions>
  <inkml:trace contextRef="#ctx0" brushRef="#br0">65 14 700 0 0,'-2'-1'688'0'0,"1"0"1"0"0,-1 0-1 0 0,1 0 0 0 0,-1 0 0 0 0,0 1 1 0 0,1-1-1 0 0,-1 0 0 0 0,0 1 1 0 0,0 0-1 0 0,1-1 0 0 0,-1 1 0 0 0,0 0 1 0 0,0 0-1 0 0,0 0 0 0 0,0 0 0 0 0,1 0 1 0 0,-1 0-1 0 0,-3 1 0 0 0,6 1-534 0 0,0 0 1 0 0,0 0-1 0 0,0 0 0 0 0,0 0 0 0 0,1 0 1 0 0,-1-1-1 0 0,1 1 0 0 0,0 0 0 0 0,-1-1 1 0 0,1 1-1 0 0,0-1 0 0 0,0 0 0 0 0,0 1 1 0 0,0-1-1 0 0,0 0 0 0 0,0 0 0 0 0,4 1 1 0 0,40 11 730 0 0,-45-13-868 0 0,0 0 0 0 0,0 0-1 0 0,0 0 1 0 0,0 1 0 0 0,0-1 0 0 0,0 0 0 0 0,0-1-1 0 0,0 1 1 0 0,0 0 0 0 0,0 0 0 0 0,0 0-1 0 0,0-1 1 0 0,0 1 0 0 0,0 0 0 0 0,0-1 0 0 0,-1 1-1 0 0,1-1 1 0 0,0 1 0 0 0,1-2 0 0 0,-2 1-14 0 0,1 0 0 0 0,-1 0 0 0 0,0 0 0 0 0,1 0-1 0 0,-1 0 1 0 0,0 0 0 0 0,0 0 0 0 0,0 0 0 0 0,0 0 0 0 0,0 0 0 0 0,0 0 0 0 0,0 0 0 0 0,0 0 0 0 0,-1 0 0 0 0,1 0 0 0 0,0 0 0 0 0,-1 0 0 0 0,1 0 0 0 0,0 0 0 0 0,-1 0 0 0 0,1 0 0 0 0,-1 0 0 0 0,0 0 0 0 0,0-1 0 0 0,0 1-32 0 0,0 0 0 0 0,0-1-1 0 0,0 1 1 0 0,0 0 0 0 0,0 0 0 0 0,0 0 0 0 0,-1 0 0 0 0,1 0-1 0 0,0 0 1 0 0,-1 0 0 0 0,1 0 0 0 0,0 0 0 0 0,-1 0-1 0 0,1 1 1 0 0,-1-1 0 0 0,1 1 0 0 0,-1-1 0 0 0,0 1 0 0 0,1 0-1 0 0,-1-1 1 0 0,1 1 0 0 0,-1 0 0 0 0,0 0 0 0 0,1 0 0 0 0,-1 0-1 0 0,1 0 1 0 0,-1 1 0 0 0,0-1 0 0 0,1 0 0 0 0,-1 1-1 0 0,1-1 1 0 0,-1 1 0 0 0,1 0 0 0 0,-1-1 0 0 0,1 1 0 0 0,-1 0-1 0 0,1 0 1 0 0,0 0 0 0 0,0 0 0 0 0,-2 2 0 0 0,-3 1-754 0 0,0 0 1 0 0,0 1-1 0 0,0 0 0 0 0,1 1 1 0 0,-1-1-1 0 0,1 1 1 0 0,-4 8-1 0 0,6-10 40 0 0,1 0 0 0 0,0 0 0 0 0,0 1 0 0 0,1-1 0 0 0,-1 1 0 0 0,1-1 0 0 0,0 1-1 0 0,-1 8 1 0 0,3 11-1701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21.608"/>
    </inkml:context>
    <inkml:brush xml:id="br0">
      <inkml:brushProperty name="width" value="0.025" units="cm"/>
      <inkml:brushProperty name="height" value="0.025" units="cm"/>
      <inkml:brushProperty name="color" value="#E71224"/>
    </inkml:brush>
  </inkml:definitions>
  <inkml:trace contextRef="#ctx0" brushRef="#br0">238 135 192 0 0,'0'-6'809'0'0,"0"1"1"0"0,-1 0-1 0 0,0 0 1 0 0,0 0-1 0 0,0-1 0 0 0,-1 1 1 0 0,0 0-1 0 0,0 0 1 0 0,0 1-1 0 0,0-1 1 0 0,-1 0-1 0 0,0 1 0 0 0,0 0 1 0 0,0-1-1 0 0,-4-3 1 0 0,2 3-462 0 0,0 0 0 0 0,0 1 1 0 0,-1-1-1 0 0,1 1 0 0 0,-1 0 0 0 0,0 1 1 0 0,0-1-1 0 0,-1 1 0 0 0,1 0 1 0 0,-12-3-1 0 0,14 5-334 0 0,0 0 0 0 0,0-1 0 0 0,0 2 0 0 0,0-1 0 0 0,0 0 0 0 0,0 1 0 0 0,0 0 0 0 0,0 0 0 0 0,0 0 1 0 0,-1 0-1 0 0,1 1 0 0 0,0-1 0 0 0,0 1 0 0 0,0 0 0 0 0,0 1 0 0 0,0-1 0 0 0,1 0 0 0 0,-1 1 0 0 0,0 0 0 0 0,1 0 0 0 0,-1 0 0 0 0,1 1 0 0 0,0-1 0 0 0,-1 1 0 0 0,1 0 0 0 0,0 0 0 0 0,1 0 1 0 0,-1 0-1 0 0,0 0 0 0 0,1 0 0 0 0,0 1 0 0 0,0-1 0 0 0,0 1 0 0 0,0 0 0 0 0,0 0 0 0 0,1-1 0 0 0,0 1 0 0 0,0 0 0 0 0,-2 8 0 0 0,3-8-10 0 0,0 1 0 0 0,0-1-1 0 0,0 1 1 0 0,0-1 0 0 0,1 1-1 0 0,0-1 1 0 0,0 0 0 0 0,0 1-1 0 0,0-1 1 0 0,1 0-1 0 0,0 0 1 0 0,-1 0 0 0 0,1 0-1 0 0,1 0 1 0 0,-1 0 0 0 0,4 4-1 0 0,-4-5-18 0 0,1 0-1 0 0,-1 0 0 0 0,1-1 1 0 0,-1 1-1 0 0,1-1 0 0 0,0 0 1 0 0,-1 0-1 0 0,1 0 0 0 0,0 0 1 0 0,1 0-1 0 0,-1-1 0 0 0,0 1 1 0 0,0-1-1 0 0,1 0 0 0 0,-1 0 1 0 0,0 0-1 0 0,1 0 0 0 0,-1-1 1 0 0,1 0-1 0 0,0 1 0 0 0,-1-1 1 0 0,1 0-1 0 0,4-1 0 0 0,-5 1-27 0 0,0-1 0 0 0,0 1-1 0 0,0 0 1 0 0,0-1 0 0 0,0 0-1 0 0,0 0 1 0 0,0 0 0 0 0,-1 0-1 0 0,1 0 1 0 0,0-1 0 0 0,0 1-1 0 0,-1-1 1 0 0,1 1 0 0 0,-1-1-1 0 0,1 0 1 0 0,-1 0 0 0 0,0 0 0 0 0,0-1-1 0 0,0 1 1 0 0,0 0 0 0 0,0-1-1 0 0,-1 0 1 0 0,1 1 0 0 0,-1-1-1 0 0,1 0 1 0 0,-1 1 0 0 0,0-1-1 0 0,0 0 1 0 0,0 0 0 0 0,-1 0-1 0 0,1 0 1 0 0,0-4 0 0 0,1-22-26 0 0,2-12 68 0 0,-3 32 94 0 0,-1 16 96 0 0,3 23 37 0 0,0 0-1 0 0,2 0 0 0 0,11 35 0 0 0,-9-37-71 0 0,-1 0 1 0 0,-1 1-1 0 0,2 32 0 0 0,-7-59-145 0 0,0 1 0 0 0,0-1 0 0 0,0 0-1 0 0,0 0 1 0 0,0 0 0 0 0,0 1 0 0 0,-1-1 0 0 0,1 0 0 0 0,-1 0 0 0 0,0 0-1 0 0,1 0 1 0 0,-1 0 0 0 0,0 0 0 0 0,0 0 0 0 0,0 0 0 0 0,-1 0 0 0 0,1 0 0 0 0,0-1-1 0 0,-1 1 1 0 0,1 0 0 0 0,-1-1 0 0 0,0 1 0 0 0,1-1 0 0 0,-1 0 0 0 0,0 1-1 0 0,0-1 1 0 0,0 0 0 0 0,0 0 0 0 0,0 0 0 0 0,0 0 0 0 0,0-1 0 0 0,0 1-1 0 0,0-1 1 0 0,0 1 0 0 0,0-1 0 0 0,-4 1 0 0 0,0-1-41 0 0,0 0 1 0 0,0-1 0 0 0,0 1-1 0 0,0-1 1 0 0,0-1-1 0 0,0 1 1 0 0,0-1-1 0 0,0 0 1 0 0,1 0-1 0 0,-1 0 1 0 0,-6-5 0 0 0,8 5-131 0 0,0-1 1 0 0,0 0 0 0 0,1 0-1 0 0,-1 0 1 0 0,1 0-1 0 0,-1 0 1 0 0,1-1 0 0 0,0 0-1 0 0,0 0 1 0 0,1 0 0 0 0,-1 0-1 0 0,-1-5 1 0 0,2 5-386 0 0,1 0 1 0 0,0-1-1 0 0,0 1 0 0 0,0-1 0 0 0,0 1 1 0 0,1-1-1 0 0,0 1 0 0 0,0-1 0 0 0,0 1 1 0 0,0-1-1 0 0,1 1 0 0 0,-1-1 0 0 0,1 1 1 0 0,1-1-1 0 0,-1 1 0 0 0,0 0 0 0 0,1 0 1 0 0,0 0-1 0 0,0 0 0 0 0,5-7 0 0 0,16-21-3331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21.995"/>
    </inkml:context>
    <inkml:brush xml:id="br0">
      <inkml:brushProperty name="width" value="0.025" units="cm"/>
      <inkml:brushProperty name="height" value="0.025" units="cm"/>
      <inkml:brushProperty name="color" value="#E71224"/>
    </inkml:brush>
  </inkml:definitions>
  <inkml:trace contextRef="#ctx0" brushRef="#br0">33 4 180 0 0,'0'0'291'0'0,"-1"0"0"0"0,1-1-1 0 0,-1 1 1 0 0,1 0 0 0 0,-1-1 0 0 0,1 1-1 0 0,-1 0 1 0 0,1 0 0 0 0,-1-1 0 0 0,1 1-1 0 0,-1 0 1 0 0,1 0 0 0 0,-1 0 0 0 0,1 0-1 0 0,-1 0 1 0 0,1 0 0 0 0,-1 0 0 0 0,1 0-1 0 0,-1 0 1 0 0,0 0 0 0 0,1 0 0 0 0,-1 0-1 0 0,1 0 1 0 0,-1 1 0 0 0,1-1 0 0 0,-1 0-1 0 0,1 0 1 0 0,-1 1 0 0 0,1-1 0 0 0,-1 0-1 0 0,1 1 1 0 0,0-1 0 0 0,-1 0 0 0 0,0 1-1 0 0,-9 23 3432 0 0,8-16-3426 0 0,1 0 0 0 0,0 0 0 0 0,1 0 0 0 0,0 0 0 0 0,0 9 0 0 0,2-11-246 0 0,-1-1 0 0 0,1 1 0 0 0,0 0-1 0 0,1-1 1 0 0,-1 1 0 0 0,1-1 0 0 0,0 0 0 0 0,1 0 0 0 0,-1 0-1 0 0,1 0 1 0 0,0-1 0 0 0,0 1 0 0 0,0-1 0 0 0,1 0-1 0 0,0 0 1 0 0,-1-1 0 0 0,9 5 0 0 0,-9-5-45 0 0,0-1 1 0 0,1 0 0 0 0,-1 0-1 0 0,1 0 1 0 0,-1 0-1 0 0,1-1 1 0 0,0 0-1 0 0,-1 0 1 0 0,1 0-1 0 0,0-1 1 0 0,0 1 0 0 0,0-1-1 0 0,-1 0 1 0 0,1-1-1 0 0,0 1 1 0 0,0-1-1 0 0,0 0 1 0 0,-1 0-1 0 0,1 0 1 0 0,0-1 0 0 0,-1 0-1 0 0,1 0 1 0 0,6-4-1 0 0,-5 2 2 0 0,-1 0 0 0 0,0-1 0 0 0,0 1 0 0 0,0-1 0 0 0,-1 0 1 0 0,1-1-1 0 0,-1 1 0 0 0,-1-1 0 0 0,6-9 0 0 0,-7 12-21 0 0,-1 0 1 0 0,1-1 0 0 0,-1 1-1 0 0,0 0 1 0 0,0 0-1 0 0,0-1 1 0 0,-1 1 0 0 0,1 0-1 0 0,-1-1 1 0 0,0 1 0 0 0,0 0-1 0 0,0-1 1 0 0,0 1-1 0 0,0-1 1 0 0,-1 1 0 0 0,0 0-1 0 0,1-1 1 0 0,-1 1 0 0 0,0 0-1 0 0,-1 0 1 0 0,1 0-1 0 0,-1 0 1 0 0,1 0 0 0 0,-1 0-1 0 0,-2-3 1 0 0,-8-5-610 0 0,12 11 516 0 0,0 0 0 0 0,-1-1-1 0 0,1 1 1 0 0,0 0 0 0 0,-1-1 0 0 0,1 1 0 0 0,0 0 0 0 0,-1 0 0 0 0,1-1 0 0 0,0 1-1 0 0,-1 0 1 0 0,1 0 0 0 0,-1 0 0 0 0,1 0 0 0 0,0-1 0 0 0,-1 1 0 0 0,1 0 0 0 0,-1 0-1 0 0,1 0 1 0 0,-1 0 0 0 0,1 0 0 0 0,0 0 0 0 0,-1 0 0 0 0,1 0 0 0 0,-1 0 0 0 0,1 0-1 0 0,-1 1 1 0 0,1-1 0 0 0,0 0 0 0 0,-1 0 0 0 0,1 0 0 0 0,-1 0 0 0 0,1 1 0 0 0,0-1-1 0 0,-1 0 1 0 0,1 0 0 0 0,0 1 0 0 0,-1-1 0 0 0,1 0 0 0 0,-1 1 0 0 0,-3 9-5528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22.497"/>
    </inkml:context>
    <inkml:brush xml:id="br0">
      <inkml:brushProperty name="width" value="0.025" units="cm"/>
      <inkml:brushProperty name="height" value="0.025" units="cm"/>
      <inkml:brushProperty name="color" value="#E71224"/>
    </inkml:brush>
  </inkml:definitions>
  <inkml:trace contextRef="#ctx0" brushRef="#br0">130 77 15269 0 0,'-4'-3'149'0'0,"0"0"-1"0"0,0 0 0 0 0,0 1 0 0 0,0 0 0 0 0,-1 0 0 0 0,1 0 1 0 0,-1 0-1 0 0,1 1 0 0 0,-1 0 0 0 0,0-1 0 0 0,-7 1 0 0 0,-2-1 167 0 0,12 2-300 0 0,1-1 0 0 0,-1 1 1 0 0,0 0-1 0 0,0 0 0 0 0,0 0 0 0 0,0 0 0 0 0,1 0 0 0 0,-1 0 0 0 0,0 1 0 0 0,0-1 0 0 0,0 1 0 0 0,1-1 0 0 0,-1 1 0 0 0,0 0 1 0 0,1-1-1 0 0,-1 1 0 0 0,0 0 0 0 0,1 0 0 0 0,-1 0 0 0 0,1 0 0 0 0,-1 1 0 0 0,1-1 0 0 0,0 0 0 0 0,0 1 0 0 0,-1-1 1 0 0,1 0-1 0 0,0 1 0 0 0,0-1 0 0 0,0 1 0 0 0,0 0 0 0 0,1-1 0 0 0,-1 1 0 0 0,-1 3 0 0 0,1-1-14 0 0,0 0 0 0 0,0 0-1 0 0,1 0 1 0 0,-1 0-1 0 0,1 0 1 0 0,-1 0 0 0 0,1 0-1 0 0,1 0 1 0 0,-1 0 0 0 0,1 0-1 0 0,1 8 1 0 0,0-8-10 0 0,0-1-1 0 0,1 1 1 0 0,0 0 0 0 0,-1-1-1 0 0,1 0 1 0 0,0 1 0 0 0,0-1-1 0 0,1 0 1 0 0,-1-1 0 0 0,1 1-1 0 0,-1-1 1 0 0,1 1 0 0 0,0-1 0 0 0,0 0-1 0 0,0 0 1 0 0,0-1 0 0 0,1 1-1 0 0,-1-1 1 0 0,0 0 0 0 0,0 0-1 0 0,1 0 1 0 0,-1-1 0 0 0,1 0-1 0 0,-1 0 1 0 0,0 0 0 0 0,1 0-1 0 0,-1 0 1 0 0,1-1 0 0 0,-1 0-1 0 0,0 0 1 0 0,1 0 0 0 0,-1-1 0 0 0,0 1-1 0 0,0-1 1 0 0,0 0 0 0 0,5-3-1 0 0,-5 2 8 0 0,0 0-1 0 0,0-1 0 0 0,-1 1 0 0 0,1-1 1 0 0,-1 0-1 0 0,0 0 0 0 0,0 0 0 0 0,0 0 1 0 0,0-1-1 0 0,-1 1 0 0 0,0-1 0 0 0,2-5 1 0 0,15-63 49 0 0,-10 27 127 0 0,-7 50-144 0 0,-1 1 0 0 0,1-1 0 0 0,-1 0 0 0 0,1 0 0 0 0,1-1 0 0 0,-1 1 0 0 0,0 0 0 0 0,1-1 0 0 0,4 6 0 0 0,30 33 62 0 0,-30-35-65 0 0,0-1 0 0 0,1 1 0 0 0,0-2 0 0 0,0 1 0 0 0,1-1 0 0 0,14 7-1 0 0,-19-10-304 0 0,0 0 0 0 0,1-1 0 0 0,-1 1 0 0 0,0-1 0 0 0,1 0 0 0 0,-1-1 0 0 0,1 1 0 0 0,-1-1 0 0 0,1 1 0 0 0,-1-1 0 0 0,1 0 0 0 0,-1-1-1 0 0,1 1 1 0 0,-1-1 0 0 0,6-2 0 0 0,-8 2-409 0 0,0 0-1 0 0,0 0 0 0 0,-1 0 0 0 0,1-1 1 0 0,-1 1-1 0 0,1-1 0 0 0,-1 1 1 0 0,0-1-1 0 0,0 1 0 0 0,1-1 0 0 0,-1 0 1 0 0,0 1-1 0 0,0-1 0 0 0,-1 0 1 0 0,1 0-1 0 0,1-2 0 0 0,-2-3-1056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22.859"/>
    </inkml:context>
    <inkml:brush xml:id="br0">
      <inkml:brushProperty name="width" value="0.025" units="cm"/>
      <inkml:brushProperty name="height" value="0.025" units="cm"/>
      <inkml:brushProperty name="color" value="#E71224"/>
    </inkml:brush>
  </inkml:definitions>
  <inkml:trace contextRef="#ctx0" brushRef="#br0">27 21 1584 0 0,'0'-1'355'0'0,"0"-1"-1"0"0,0 1 1 0 0,0 0-1 0 0,-1 0 1 0 0,1 0 0 0 0,0 0-1 0 0,-1 0 1 0 0,1 0-1 0 0,-1 0 1 0 0,1 0-1 0 0,-1 0 1 0 0,0 0-1 0 0,1 1 1 0 0,-1-1 0 0 0,0 0-1 0 0,0 0 1 0 0,1 0-1 0 0,-1 1 1 0 0,0-1-1 0 0,0 1 1 0 0,-1-2-1 0 0,1 3-138 0 0,0-1 0 0 0,1 1-1 0 0,-1-1 1 0 0,0 1-1 0 0,1 0 1 0 0,-1-1 0 0 0,1 1-1 0 0,-1 0 1 0 0,1 0-1 0 0,-1-1 1 0 0,1 1-1 0 0,0 0 1 0 0,-1 0 0 0 0,1 0-1 0 0,0 0 1 0 0,0-1-1 0 0,0 1 1 0 0,-1 0-1 0 0,1 1 1 0 0,-5 56 2213 0 0,11 21-1926 0 0,3-2 1 0 0,3 1 0 0 0,28 93-1 0 0,-28-120-423 0 0,0-24 7 0 0,-2-5-1992 0 0,-8-10-3970 0 0,-5-5-1858 0 0,-4-3 5252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23.872"/>
    </inkml:context>
    <inkml:brush xml:id="br0">
      <inkml:brushProperty name="width" value="0.025" units="cm"/>
      <inkml:brushProperty name="height" value="0.025" units="cm"/>
      <inkml:brushProperty name="color" value="#E71224"/>
    </inkml:brush>
  </inkml:definitions>
  <inkml:trace contextRef="#ctx0" brushRef="#br0">217 25 824 0 0,'-9'-17'7155'0'0,"6"10"-1116"0"0,5 23-4156 0 0,8 62-414 0 0,-7-46-1313 0 0,1-1 0 0 0,17 61 0 0 0,-10-61-144 0 0,26 52 0 0 0,-44-94-95 0 0,-1 0 0 0 0,0 1 0 0 0,0 0 0 0 0,-1 0 0 0 0,0 1 0 0 0,-1 1 0 0 0,1-1 1 0 0,-2 1-1 0 0,-21-12 0 0 0,26 16 107 0 0,0 0 0 0 0,0 1 1 0 0,-1 0-1 0 0,1 1 0 0 0,-1-1 0 0 0,1 1 1 0 0,-1 1-1 0 0,0-1 0 0 0,1 1 0 0 0,-1 0 1 0 0,0 1-1 0 0,0-1 0 0 0,0 1 0 0 0,0 1 1 0 0,0-1-1 0 0,0 1 0 0 0,1 1 0 0 0,-1-1 1 0 0,0 1-1 0 0,1 0 0 0 0,-8 4 0 0 0,12-6-11 0 0,0 1-1 0 0,1 0 1 0 0,-1 0-1 0 0,0 0 1 0 0,1 0-1 0 0,-1 0 1 0 0,1 0-1 0 0,-1 0 1 0 0,1 0-1 0 0,0 1 0 0 0,-1-1 1 0 0,1 1-1 0 0,0-1 1 0 0,0 1-1 0 0,0-1 1 0 0,0 1-1 0 0,0-1 1 0 0,1 1-1 0 0,-1 0 1 0 0,0 0-1 0 0,1-1 1 0 0,-1 1-1 0 0,1 0 1 0 0,0 0-1 0 0,-1 0 1 0 0,1 0-1 0 0,0 0 1 0 0,0-1-1 0 0,0 1 0 0 0,0 0 1 0 0,1 0-1 0 0,-1 0 1 0 0,0 0-1 0 0,1-1 1 0 0,0 1-1 0 0,-1 0 1 0 0,1 0-1 0 0,0-1 1 0 0,0 1-1 0 0,1 2 1 0 0,2 1-1 0 0,0 0 1 0 0,0 1 0 0 0,0-2-1 0 0,1 1 1 0 0,-1 0 0 0 0,1-1-1 0 0,0 0 1 0 0,1 0 0 0 0,-1 0-1 0 0,12 5 1 0 0,-5-4-39 0 0,0 0-1 0 0,0 0 1 0 0,1-1 0 0 0,-1-1-1 0 0,1 0 1 0 0,0 0 0 0 0,17 0-1 0 0,0 0-80 0 0,-17 0-544 0 0,1-2-1 0 0,-1 0 1 0 0,1 0 0 0 0,0-1 0 0 0,19-3-1 0 0,-26 2-669 0 0,1-1-1 0 0,-1 0 1 0 0,0-1 0 0 0,0 0-1 0 0,0 0 1 0 0,0 0 0 0 0,-1-1-1 0 0,10-6 1 0 0,-4 3-422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24.320"/>
    </inkml:context>
    <inkml:brush xml:id="br0">
      <inkml:brushProperty name="width" value="0.025" units="cm"/>
      <inkml:brushProperty name="height" value="0.025" units="cm"/>
      <inkml:brushProperty name="color" value="#E71224"/>
    </inkml:brush>
  </inkml:definitions>
  <inkml:trace contextRef="#ctx0" brushRef="#br0">93 65 1516 0 0,'10'2'9386'0'0,"5"0"-4782"0"0,-7-1-4558 0 0,0 0-1 0 0,0-1 0 0 0,-1 0 0 0 0,1 0 1 0 0,0 0-1 0 0,-1-1 0 0 0,1-1 0 0 0,0 1 1 0 0,13-6-1 0 0,-21 7-48 0 0,0 0-1 0 0,0 0 1 0 0,1-1 0 0 0,-1 1-1 0 0,0 0 1 0 0,0 0 0 0 0,1-1 0 0 0,-1 1-1 0 0,0 0 1 0 0,0 0 0 0 0,0-1-1 0 0,1 1 1 0 0,-1 0 0 0 0,0-1 0 0 0,0 1-1 0 0,0 0 1 0 0,0-1 0 0 0,0 1-1 0 0,0 0 1 0 0,0-1 0 0 0,1 1 0 0 0,-1 0-1 0 0,0-1 1 0 0,0 1 0 0 0,0 0-1 0 0,-1-1 1 0 0,1 1 0 0 0,0 0 0 0 0,0-1-1 0 0,0 1 1 0 0,0 0 0 0 0,0-1-1 0 0,0 1 1 0 0,0 0 0 0 0,-1-1 0 0 0,1 1-1 0 0,0 0 1 0 0,0 0 0 0 0,-1-1-1 0 0,-15-13-63 0 0,-20-6 42 0 0,25 17 59 0 0,1 0 1 0 0,0 1-1 0 0,-1 0 0 0 0,1 0 1 0 0,-1 1-1 0 0,1 0 0 0 0,-15 2 1 0 0,22-1 4 0 0,0 0 0 0 0,1 0 0 0 0,-1 1 0 0 0,0 0 0 0 0,1-1 0 0 0,-1 1 0 0 0,1 0 0 0 0,-1 0 0 0 0,1 0 0 0 0,0 0 0 0 0,-1 1 0 0 0,1-1-1 0 0,0 1 1 0 0,0-1 0 0 0,0 1 0 0 0,0 0 0 0 0,0 0 0 0 0,0 0 0 0 0,0 0 0 0 0,1 0 0 0 0,-1 0 0 0 0,1 0 0 0 0,-1 1 0 0 0,1-1 0 0 0,0 0 0 0 0,0 1 0 0 0,0-1 0 0 0,0 1 0 0 0,1 0 0 0 0,-1-1 0 0 0,1 1 0 0 0,-1-1 0 0 0,1 1 0 0 0,0 0 0 0 0,0 4 0 0 0,1 0-15 0 0,0-1-1 0 0,1 1 1 0 0,-1 0-1 0 0,1-1 1 0 0,0 1-1 0 0,1-1 1 0 0,-1 0 0 0 0,1 0-1 0 0,1 0 1 0 0,-1 0-1 0 0,1 0 1 0 0,0-1 0 0 0,0 0-1 0 0,1 0 1 0 0,-1 0-1 0 0,1 0 1 0 0,0-1-1 0 0,1 1 1 0 0,-1-1 0 0 0,1 0-1 0 0,-1-1 1 0 0,1 0-1 0 0,0 0 1 0 0,1 0 0 0 0,-1-1-1 0 0,13 4 1 0 0,-7-3-441 0 0,1 0 0 0 0,0-1 0 0 0,0-1 0 0 0,0 0 1 0 0,15-1-1 0 0,-16 0-1642 0 0,0-2 0 0 0,0 1 1 0 0,-1-2-1 0 0,1 0 0 0 0,20-7 0 0 0,-20 4-125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2.054"/>
    </inkml:context>
    <inkml:brush xml:id="br0">
      <inkml:brushProperty name="width" value="0.025" units="cm"/>
      <inkml:brushProperty name="height" value="0.025" units="cm"/>
      <inkml:brushProperty name="color" value="#E71224"/>
    </inkml:brush>
  </inkml:definitions>
  <inkml:trace contextRef="#ctx0" brushRef="#br0">14 4 1028 0 0,'0'-1'226'0'0,"0"1"-1"0"0,-1 0 0 0 0,1 0 1 0 0,0 0-1 0 0,0-1 1 0 0,0 1-1 0 0,0 0 0 0 0,-1 0 1 0 0,1 0-1 0 0,0 0 1 0 0,0 0-1 0 0,0-1 0 0 0,-1 1 1 0 0,1 0-1 0 0,0 0 1 0 0,0 0-1 0 0,-1 0 0 0 0,1 0 1 0 0,0 0-1 0 0,0 0 1 0 0,-1 0-1 0 0,1 0 0 0 0,0 0 1 0 0,0 0-1 0 0,0 0 1 0 0,-1 0-1 0 0,1 0 1 0 0,0 0-1 0 0,0 0 0 0 0,-1 0 1 0 0,1 0-1 0 0,0 0 1 0 0,0 0-1 0 0,-1 0 0 0 0,1 1 1 0 0,0-1-1 0 0,0 0 1 0 0,0 0-1 0 0,-1 0 0 0 0,1 0 1 0 0,0 0-1 0 0,0 1 1 0 0,0-1-1 0 0,0 0 0 0 0,-1 0 1 0 0,1 0-1 0 0,0 1 1 0 0,0-1-1 0 0,0 0 0 0 0,0 0 1 0 0,0 0-1 0 0,0 1 1 0 0,0-1-1 0 0,-1 0 1 0 0,-2 23 2475 0 0,7 28-2601 0 0,7 4 641 0 0,25 71 0 0 0,2 10-691 0 0,-38-140-50 0 0,0 0 0 0 0,0 0 0 0 0,0 1 0 0 0,0-1 0 0 0,1 0 0 0 0,0 1 0 0 0,-1-1 0 0 0,1 0 0 0 0,1 1 0 0 0,-1-1 0 0 0,0 1 0 0 0,1-1 0 0 0,0 1 0 0 0,0 0 0 0 0,0 0 0 0 0,3-5 0 0 0,1 1-2 0 0,-1 1 0 0 0,1-1 0 0 0,0 1 0 0 0,1 0 1 0 0,-1 1-1 0 0,1 0 0 0 0,15-9 0 0 0,-18 11 2 0 0,0 1 0 0 0,1 0 0 0 0,-1 0 1 0 0,0 1-1 0 0,1-1 0 0 0,0 1 0 0 0,-1 0 0 0 0,1 0 0 0 0,0 0 0 0 0,0 1 0 0 0,0 0 0 0 0,-1 0 1 0 0,1 0-1 0 0,7 1 0 0 0,-8 0 2 0 0,-1 1 0 0 0,0-1 0 0 0,1 1 0 0 0,-1-1 0 0 0,0 1 0 0 0,0 0 0 0 0,0 0 0 0 0,0 0 1 0 0,-1 1-1 0 0,1-1 0 0 0,0 1 0 0 0,-1-1 0 0 0,0 1 0 0 0,1 0 0 0 0,-1 0 0 0 0,0 0 0 0 0,-1 0 0 0 0,1 0 0 0 0,-1 0 0 0 0,1 1 0 0 0,-1-1 1 0 0,1 5-1 0 0,-1-5-1 0 0,0 0 0 0 0,0 0 1 0 0,0 0-1 0 0,0 0 1 0 0,-1 0-1 0 0,0 0 1 0 0,0 0-1 0 0,0 1 0 0 0,0-1 1 0 0,0 0-1 0 0,0 0 1 0 0,-1 0-1 0 0,1 0 1 0 0,-1 0-1 0 0,0 0 0 0 0,0 0 1 0 0,0 0-1 0 0,-1 0 1 0 0,-2 4-1 0 0,1-3 3 0 0,0 0 0 0 0,0 0 1 0 0,-1-1-1 0 0,1 0 0 0 0,-1 1 0 0 0,0-1 0 0 0,0-1 0 0 0,0 1 0 0 0,-1 0 1 0 0,1-1-1 0 0,-7 3 0 0 0,-1-1 17 0 0,0 0-1 0 0,-1-1 1 0 0,1 0-1 0 0,-1-1 1 0 0,1 0 0 0 0,-1-1-1 0 0,0 0 1 0 0,-22-3 0 0 0,29 1-2 0 0,0 0 1 0 0,0 0 0 0 0,0-1 0 0 0,0 0 0 0 0,0 0 0 0 0,1-1-1 0 0,-1 0 1 0 0,1 0 0 0 0,-8-5 0 0 0,12 7-120 0 0,-1 0 1 0 0,1 0-1 0 0,0 0 0 0 0,0 0 1 0 0,0 0-1 0 0,0 0 1 0 0,0 0-1 0 0,0 0 1 0 0,0-1-1 0 0,0 1 1 0 0,0 0-1 0 0,1-1 0 0 0,-1 1 1 0 0,0 0-1 0 0,1-1 1 0 0,-1 1-1 0 0,1-1 1 0 0,0 1-1 0 0,-1-1 1 0 0,1 1-1 0 0,0-1 0 0 0,0 1 1 0 0,0-1-1 0 0,0 1 1 0 0,0-1-1 0 0,0 1 1 0 0,1-1-1 0 0,-1 1 0 0 0,0-1 1 0 0,1 1-1 0 0,-1-1 1 0 0,1 1-1 0 0,0-1 1 0 0,-1 1-1 0 0,1 0 1 0 0,0-1-1 0 0,0 1 0 0 0,0 0 1 0 0,0 0-1 0 0,0 0 1 0 0,0 0-1 0 0,2-2 1 0 0,7-8-2096 0 0,-7 7 1199 0 0,1 0 1 0 0,0 0 0 0 0,0 0 0 0 0,0 1-1 0 0,0-1 1 0 0,1 1 0 0 0,-1 0 0 0 0,8-3-1 0 0,5-2-890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2.512"/>
    </inkml:context>
    <inkml:brush xml:id="br0">
      <inkml:brushProperty name="width" value="0.025" units="cm"/>
      <inkml:brushProperty name="height" value="0.025" units="cm"/>
      <inkml:brushProperty name="color" value="#E71224"/>
    </inkml:brush>
  </inkml:definitions>
  <inkml:trace contextRef="#ctx0" brushRef="#br0">116 72 3300 0 0,'-54'-27'9065'0'0,"43"22"-7696"0"0,1 0 0 0 0,-1-1 0 0 0,-18-13 0 0 0,36 21-1327 0 0,0-1 0 0 0,1 0 0 0 0,-1 0 1 0 0,0 0-1 0 0,8-1 0 0 0,-8 0-22 0 0,22-5-25 0 0,-18 0-24 0 0,-11 1-13 0 0,-5 3 109 0 0,0 1 0 0 0,0-1 0 0 0,-1 1-1 0 0,1 0 1 0 0,0 1 0 0 0,0-1 0 0 0,0 1 0 0 0,-1 0-1 0 0,1 0 1 0 0,-5 3 0 0 0,-13 3-2175 0 0,20-5-1830 0 0,9-4-2785 0 0,8-1 4215 0 0,3-1 268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3.257"/>
    </inkml:context>
    <inkml:brush xml:id="br0">
      <inkml:brushProperty name="width" value="0.025" units="cm"/>
      <inkml:brushProperty name="height" value="0.025" units="cm"/>
      <inkml:brushProperty name="color" value="#E71224"/>
    </inkml:brush>
  </inkml:definitions>
  <inkml:trace contextRef="#ctx0" brushRef="#br0">24 0 1556 0 0,'-4'1'11473'0'0,"-12"25"-8693"0"0,14-18-2657 0 0,1 0 1 0 0,1 0-1 0 0,-1 1 0 0 0,2-1 1 0 0,-1 0-1 0 0,1 1 0 0 0,0-1 1 0 0,1 0-1 0 0,-1 0 1 0 0,5 10-1 0 0,-5-15-107 0 0,0 1-1 0 0,0-1 1 0 0,0 0 0 0 0,1 1-1 0 0,0-1 1 0 0,-1 0 0 0 0,1 0-1 0 0,0 0 1 0 0,0 0 0 0 0,1-1-1 0 0,-1 1 1 0 0,1-1-1 0 0,-1 1 1 0 0,1-1 0 0 0,0 0-1 0 0,0 0 1 0 0,0 0 0 0 0,0 0-1 0 0,0 0 1 0 0,0-1 0 0 0,1 1-1 0 0,-1-1 1 0 0,0 0 0 0 0,1 0-1 0 0,-1 0 1 0 0,1-1 0 0 0,4 1-1 0 0,-5-1-10 0 0,0 0 0 0 0,0-1 0 0 0,0 1 1 0 0,0-1-1 0 0,0 0 0 0 0,-1 0 0 0 0,1 0 0 0 0,0 0 0 0 0,0 0 0 0 0,-1-1 0 0 0,1 1 0 0 0,-1-1 0 0 0,1 0 0 0 0,-1 1 0 0 0,0-1 0 0 0,0 0 0 0 0,1 0 1 0 0,-1-1-1 0 0,-1 1 0 0 0,1 0 0 0 0,0-1 0 0 0,-1 1 0 0 0,1-1 0 0 0,-1 0 0 0 0,2-3 0 0 0,3-9-17 0 0,-1 1 0 0 0,-1-1 0 0 0,5-27 0 0 0,-2 10-125 0 0,-7 32-128 0 0,0-1 0 0 0,0 1-1 0 0,0-1 1 0 0,0 1 0 0 0,1 0 0 0 0,-1-1-1 0 0,0 1 1 0 0,0 0 0 0 0,1-1 0 0 0,-1 1 0 0 0,0 0-1 0 0,1-1 1 0 0,-1 1 0 0 0,0 0 0 0 0,1 0-1 0 0,-1-1 1 0 0,0 1 0 0 0,1 0 0 0 0,-1 0 0 0 0,0 0-1 0 0,1-1 1 0 0,-1 1 0 0 0,1 0 0 0 0,-1 0-1 0 0,0 0 1 0 0,1 0 0 0 0,-1 0 0 0 0,1 0 0 0 0,-1 0-1 0 0,1 0 1 0 0,-1 0 0 0 0,0 0 0 0 0,1 0 0 0 0,-1 0-1 0 0,1 0 1 0 0,-1 0 0 0 0,0 0 0 0 0,2 1-1 0 0,22 12-1371 0 0,23 25 9209 0 0,-45-36-6962 0 0,2 0-393 0 0,0 1 1 0 0,1-1-1 0 0,0 1 0 0 0,-1-1 0 0 0,1 0 1 0 0,0-1-1 0 0,0 1 0 0 0,0-1 1 0 0,0 0-1 0 0,0-1 0 0 0,0 1 1 0 0,11-1-1 0 0,0 0-140 0 0,0-1 0 0 0,30-5 0 0 0,-44 6-76 0 0,0 0-1 0 0,0 0 0 0 0,0-1 1 0 0,0 1-1 0 0,-1-1 0 0 0,1 1 1 0 0,0-1-1 0 0,0 0 0 0 0,-1 0 1 0 0,1 0-1 0 0,-1 0 0 0 0,1 0 1 0 0,-1 0-1 0 0,1 0 0 0 0,-1 0 1 0 0,1 0-1 0 0,1-3 0 0 0,-3 3 1 0 0,0 1 0 0 0,0-1-1 0 0,0 0 1 0 0,1 0 0 0 0,-1 0 0 0 0,0 1-1 0 0,0-1 1 0 0,0 0 0 0 0,0 0 0 0 0,0 0-1 0 0,-1 1 1 0 0,1-1 0 0 0,0 0-1 0 0,0 0 1 0 0,0 0 0 0 0,-1 1 0 0 0,1-1-1 0 0,0 0 1 0 0,-1 0 0 0 0,1 1 0 0 0,-1-1-1 0 0,1 0 1 0 0,-1 1 0 0 0,1-1-1 0 0,-1 1 1 0 0,0-2 0 0 0,-3-1 16 0 0,0 0 0 0 0,1 0 0 0 0,-1 0 0 0 0,0 1 0 0 0,0 0 0 0 0,-1-1 0 0 0,1 1 0 0 0,0 1 0 0 0,-1-1 0 0 0,1 1 0 0 0,-1-1 1 0 0,-6 0-1 0 0,7 2 10 0 0,-1 0 1 0 0,1 0-1 0 0,-1 0 1 0 0,0 0 0 0 0,1 1-1 0 0,-1 0 1 0 0,1-1 0 0 0,0 2-1 0 0,-1-1 1 0 0,1 0 0 0 0,0 1-1 0 0,-1 0 1 0 0,1 0 0 0 0,0 0-1 0 0,0 1 1 0 0,1-1 0 0 0,-1 1-1 0 0,0 0 1 0 0,1 0-1 0 0,0 0 1 0 0,0 1 0 0 0,-4 4-1 0 0,5-5-18 0 0,0 0-1 0 0,1 0 0 0 0,-1 0 1 0 0,1 0-1 0 0,0 0 1 0 0,0 0-1 0 0,0 1 0 0 0,1-1 1 0 0,-1 0-1 0 0,1 0 0 0 0,-1 1 1 0 0,1-1-1 0 0,0 0 0 0 0,0 1 1 0 0,1-1-1 0 0,-1 0 1 0 0,1 1-1 0 0,-1-1 0 0 0,1 0 1 0 0,0 0-1 0 0,1 0 0 0 0,-1 0 1 0 0,0 0-1 0 0,1 0 0 0 0,-1 0 1 0 0,1 0-1 0 0,0 0 1 0 0,0-1-1 0 0,0 1 0 0 0,1-1 1 0 0,3 4-1 0 0,-2-2-109 0 0,0 0 0 0 0,1 0-1 0 0,0-1 1 0 0,0 0 0 0 0,0 1 0 0 0,0-2-1 0 0,1 1 1 0 0,-1 0 0 0 0,1-1 0 0 0,0 0 0 0 0,-1-1-1 0 0,1 1 1 0 0,0-1 0 0 0,0 0 0 0 0,0 0-1 0 0,0-1 1 0 0,0 0 0 0 0,8-1 0 0 0,-9 1-434 0 0,0-1 1 0 0,1 0 0 0 0,-1 0 0 0 0,0-1-1 0 0,0 1 1 0 0,0-1 0 0 0,0 0-1 0 0,0-1 1 0 0,0 1 0 0 0,-1-1-1 0 0,1 0 1 0 0,-1 0 0 0 0,0 0-1 0 0,0-1 1 0 0,0 0 0 0 0,0 1-1 0 0,0-1 1 0 0,-1-1 0 0 0,0 1-1 0 0,4-7 1 0 0,13-33-449 0 0,-2 1 9072 0 0,-2 83-3179 0 0,-7-17-4467 0 0,18 31 82 0 0,-27-53-540 0 0,-4-32 39 0 0,8 20-26 0 0,0 0 0 0 0,1 1-1 0 0,0 0 1 0 0,0 0-1 0 0,1 0 1 0 0,8-9 0 0 0,-11 15 1 0 0,0 0 1 0 0,1 0-1 0 0,-1 0 0 0 0,1 0 1 0 0,0 1-1 0 0,0 0 1 0 0,0 0-1 0 0,1 0 1 0 0,-1 0-1 0 0,1 0 1 0 0,0 1-1 0 0,0 0 1 0 0,-1 0-1 0 0,1 0 0 0 0,6 0 1 0 0,-9 2 5 0 0,-1 0-1 0 0,1 0 1 0 0,-1 0 0 0 0,1 0 0 0 0,-1 1-1 0 0,0-1 1 0 0,1 1 0 0 0,-1-1 0 0 0,1 1-1 0 0,-1 0 1 0 0,0-1 0 0 0,1 1 0 0 0,-1 0-1 0 0,0 0 1 0 0,0 0 0 0 0,0 0-1 0 0,0 0 1 0 0,0 0 0 0 0,0 0 0 0 0,0 0-1 0 0,0 0 1 0 0,0 1 0 0 0,0-1 0 0 0,-1 0-1 0 0,1 1 1 0 0,0-1 0 0 0,-1 0 0 0 0,1 4-1 0 0,15 50 71 0 0,-12-39-68 0 0,-1-1-170 0 0,11 32 450 0 0,-13-44-463 0 0,0-1 1 0 0,0 0-1 0 0,0 1 0 0 0,0-1 0 0 0,0 0 0 0 0,0 0 0 0 0,1 0 1 0 0,-1 0-1 0 0,1 0 0 0 0,-1 0 0 0 0,1 0 0 0 0,0 0 0 0 0,0-1 1 0 0,3 3-1 0 0,-3-4-355 0 0,0 0 1 0 0,0 0 0 0 0,-1 0-1 0 0,1-1 1 0 0,0 1-1 0 0,0 0 1 0 0,0-1 0 0 0,0 0-1 0 0,-1 1 1 0 0,1-1-1 0 0,0 0 1 0 0,-1 0 0 0 0,1 0-1 0 0,0 0 1 0 0,-1 0-1 0 0,0 0 1 0 0,1-1 0 0 0,1 0-1 0 0,10-8-2484 0 0,-1 6 1367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3.692"/>
    </inkml:context>
    <inkml:brush xml:id="br0">
      <inkml:brushProperty name="width" value="0.025" units="cm"/>
      <inkml:brushProperty name="height" value="0.025" units="cm"/>
      <inkml:brushProperty name="color" value="#E71224"/>
    </inkml:brush>
  </inkml:definitions>
  <inkml:trace contextRef="#ctx0" brushRef="#br0">82 65 2468 0 0,'0'-5'1502'0'0,"0"2"-888"0"0,1-1 1 0 0,-1 1 0 0 0,0 0-1 0 0,0 0 1 0 0,0 0 0 0 0,-1 0-1 0 0,1-1 1 0 0,-1 1 0 0 0,1 0 0 0 0,-1 0-1 0 0,0 0 1 0 0,-1 0 0 0 0,1 0-1 0 0,0 0 1 0 0,-1 0 0 0 0,1 1-1 0 0,-3-4 1 0 0,3 6-555 0 0,-1-1 1 0 0,1 1-1 0 0,0 0 0 0 0,0 0 1 0 0,0 0-1 0 0,-1 0 0 0 0,1 0 1 0 0,0 0-1 0 0,0 0 0 0 0,-1 0 0 0 0,1 0 1 0 0,0 0-1 0 0,0 1 0 0 0,0-1 1 0 0,0 0-1 0 0,0 1 0 0 0,-1-1 1 0 0,1 1-1 0 0,0 0 0 0 0,0-1 1 0 0,0 1-1 0 0,0 0 0 0 0,0-1 1 0 0,0 1-1 0 0,1 0 0 0 0,-1 0 1 0 0,0 0-1 0 0,0 0 0 0 0,1 0 0 0 0,-1 0 1 0 0,0 0-1 0 0,1 0 0 0 0,-1 0 1 0 0,0 2-1 0 0,-19 34 290 0 0,18-34-340 0 0,0 1 0 0 0,1 0 0 0 0,-1 0 0 0 0,1-1 0 0 0,0 1 0 0 0,0 0 0 0 0,1 0 0 0 0,-1 0 0 0 0,1 0 0 0 0,0 0 0 0 0,0 0 0 0 0,0 0 0 0 0,0 0 0 0 0,1 0 0 0 0,0 0 0 0 0,0 0 0 0 0,0 0 0 0 0,0-1 0 0 0,0 1 0 0 0,1 0 0 0 0,-1-1 0 0 0,1 1 0 0 0,0-1 0 0 0,1 1 0 0 0,-1-1 0 0 0,0 0 0 0 0,1 0 0 0 0,0 0 0 0 0,-1 0 0 0 0,7 4 0 0 0,-5-5-14 0 0,1 1 1 0 0,-1-1-1 0 0,1 0 0 0 0,0 0 1 0 0,0-1-1 0 0,0 0 0 0 0,0 1 1 0 0,0-2-1 0 0,0 1 0 0 0,0-1 1 0 0,0 1-1 0 0,0-1 0 0 0,0-1 1 0 0,0 1-1 0 0,0-1 0 0 0,0 0 1 0 0,0 0-1 0 0,0 0 0 0 0,0-1 1 0 0,0 1-1 0 0,0-1 0 0 0,-1 0 1 0 0,6-4-1 0 0,-8 5 7 0 0,1-1-1 0 0,-1 1 1 0 0,0-1-1 0 0,-1 1 1 0 0,1-1 0 0 0,0 0-1 0 0,0 1 1 0 0,-1-1-1 0 0,1 0 1 0 0,-1 0 0 0 0,1 0-1 0 0,-1 0 1 0 0,0-1-1 0 0,0 1 1 0 0,0 0 0 0 0,0 0-1 0 0,0-1 1 0 0,-1 1-1 0 0,1-1 1 0 0,-1 1 0 0 0,1-1-1 0 0,-1 1 1 0 0,0 0-1 0 0,0-1 1 0 0,0 1 0 0 0,0-1-1 0 0,-1 1 1 0 0,1-1-1 0 0,-1 1 1 0 0,1-1 0 0 0,-1 1-1 0 0,0 0 1 0 0,0-1-1 0 0,0 1 1 0 0,0 0 0 0 0,-2-3-1 0 0,1 0 12 0 0,-1 0 0 0 0,0 1 0 0 0,0-1-1 0 0,0 1 1 0 0,-1 0 0 0 0,1 0 0 0 0,-1 0 0 0 0,0 0 0 0 0,0 1-1 0 0,-1-1 1 0 0,1 1 0 0 0,-1 0 0 0 0,1 1 0 0 0,-1-1 0 0 0,-9-3-1 0 0,6 5-83 0 0,0 0 1 0 0,0 1-1 0 0,0 0 0 0 0,0 1 0 0 0,-9 1 0 0 0,1-1-4313 0 0,78-5-6113 0 0,-40 4 8620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4.094"/>
    </inkml:context>
    <inkml:brush xml:id="br0">
      <inkml:brushProperty name="width" value="0.025" units="cm"/>
      <inkml:brushProperty name="height" value="0.025" units="cm"/>
      <inkml:brushProperty name="color" value="#E71224"/>
    </inkml:brush>
  </inkml:definitions>
  <inkml:trace contextRef="#ctx0" brushRef="#br0">321 34 132 0 0,'1'-2'748'0'0,"-1"1"-619"0"0,0 1 1 0 0,0-1-1 0 0,0 1 0 0 0,0-1 1 0 0,0 1-1 0 0,0-1 1 0 0,0 1-1 0 0,-1-1 0 0 0,1 1 1 0 0,0 0-1 0 0,0-1 1 0 0,0 1-1 0 0,0-1 0 0 0,-1 1 1 0 0,1 0-1 0 0,0-1 1 0 0,0 1-1 0 0,-1-1 0 0 0,1 1 1 0 0,0 0-1 0 0,-1-1 0 0 0,1 1 1 0 0,0 0-1 0 0,-1 0 1 0 0,1-1-1 0 0,-1 1 0 0 0,1 0 1 0 0,0 0-1 0 0,-1-1 1 0 0,1 1-1 0 0,-1 0 0 0 0,1 0 1 0 0,-2 0-1 0 0,-53-19 8991 0 0,53 19-8979 0 0,0 0 1 0 0,0-1-1 0 0,1 1 1 0 0,-1 0-1 0 0,0 0 1 0 0,0 0-1 0 0,0 0 1 0 0,1 0-1 0 0,-1 1 1 0 0,0-1-1 0 0,0 0 0 0 0,1 1 1 0 0,-1 0-1 0 0,0-1 1 0 0,-2 2-1 0 0,4-1-134 0 0,-1 0 0 0 0,0 0 0 0 0,1 0 0 0 0,-1 0 0 0 0,1 0 0 0 0,-1 0 0 0 0,1 0 0 0 0,-1 0 0 0 0,1 0 0 0 0,0 0 0 0 0,-1 0-1 0 0,1 1 1 0 0,0-1 0 0 0,0 0 0 0 0,0 0 0 0 0,0 0 0 0 0,0 0 0 0 0,0 1 0 0 0,0-1 0 0 0,0 0 0 0 0,1 0 0 0 0,-1 0 0 0 0,0 0 0 0 0,1 0-1 0 0,-1 0 1 0 0,1 0 0 0 0,0 2 0 0 0,2 3 18 0 0,1 0-1 0 0,-1 0 1 0 0,1-1-1 0 0,0 1 1 0 0,1-1-1 0 0,-1 0 1 0 0,1-1-1 0 0,0 1 0 0 0,0-1 1 0 0,11 8-1 0 0,-10-9 45 0 0,-1 1-1 0 0,1 0 0 0 0,-1 0 0 0 0,0 1 1 0 0,0 0-1 0 0,-1 0 0 0 0,0 0 1 0 0,0 0-1 0 0,0 1 0 0 0,6 11 0 0 0,-9-16-42 0 0,-1 0-1 0 0,0 1 0 0 0,1-1 1 0 0,-1 0-1 0 0,0 1 0 0 0,0-1 0 0 0,0 1 1 0 0,0-1-1 0 0,0 0 0 0 0,0 1 1 0 0,-1-1-1 0 0,1 0 0 0 0,0 1 1 0 0,-1-1-1 0 0,1 0 0 0 0,-1 1 1 0 0,1-1-1 0 0,-1 0 0 0 0,0 0 1 0 0,1 0-1 0 0,-1 1 0 0 0,0-1 1 0 0,0 0-1 0 0,0 0 0 0 0,0 0 0 0 0,0 0 1 0 0,0 0-1 0 0,0-1 0 0 0,0 1 1 0 0,0 0-1 0 0,0 0 0 0 0,0-1 1 0 0,-1 1-1 0 0,1-1 0 0 0,0 1 1 0 0,-1-1-1 0 0,1 1 0 0 0,0-1 1 0 0,-1 0-1 0 0,1 0 0 0 0,0 1 0 0 0,-1-1 1 0 0,-1 0-1 0 0,-58 3 306 0 0,58-3-322 0 0,-81-6-714 0 0,10-9-5230 0 0,8 2-3407 0 0,47 11 7018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4.929"/>
    </inkml:context>
    <inkml:brush xml:id="br0">
      <inkml:brushProperty name="width" value="0.025" units="cm"/>
      <inkml:brushProperty name="height" value="0.025" units="cm"/>
      <inkml:brushProperty name="color" value="#E71224"/>
    </inkml:brush>
  </inkml:definitions>
  <inkml:trace contextRef="#ctx0" brushRef="#br0">152 1 1200 0 0,'-4'0'808'0'0,"1"0"0"0"0,-1 1 0 0 0,0 0 0 0 0,1-1 0 0 0,-1 1 0 0 0,0 0 0 0 0,1 1 0 0 0,-1-1 0 0 0,1 1-1 0 0,0-1 1 0 0,-1 1 0 0 0,1 0 0 0 0,0 0 0 0 0,0 1 0 0 0,-4 3 0 0 0,1 0-358 0 0,0 1 0 0 0,0 0 0 0 0,1 0 0 0 0,0 0 0 0 0,1 0 0 0 0,-6 13 0 0 0,1 1-345 0 0,0 1-1 0 0,2 1 0 0 0,1-1 1 0 0,-4 29-1 0 0,6-26 91 0 0,1 0 0 0 0,0 49 0 0 0,3-68-188 0 0,0 0 0 0 0,1 0-1 0 0,0 0 1 0 0,0-1 0 0 0,0 1 0 0 0,0 0-1 0 0,1 0 1 0 0,0-1 0 0 0,0 1 0 0 0,1-1-1 0 0,-1 0 1 0 0,1 0 0 0 0,0 0 0 0 0,1 0-1 0 0,-1 0 1 0 0,1 0 0 0 0,0-1 0 0 0,0 0-1 0 0,5 4 1 0 0,-5-5-179 0 0,0-1 1 0 0,-1 0-1 0 0,1-1 0 0 0,0 1 1 0 0,0-1-1 0 0,0 1 0 0 0,0-1 1 0 0,1 0-1 0 0,-1-1 0 0 0,0 1 1 0 0,0-1-1 0 0,1 0 0 0 0,-1 0 1 0 0,0 0-1 0 0,0 0 0 0 0,1-1 1 0 0,-1 0-1 0 0,6-1 0 0 0,2-2-2495 0 0,-1-1-1 0 0,1 0 0 0 0,-1 0 1 0 0,20-14-1 0 0,-24 15 1085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5.634"/>
    </inkml:context>
    <inkml:brush xml:id="br0">
      <inkml:brushProperty name="width" value="0.025" units="cm"/>
      <inkml:brushProperty name="height" value="0.025" units="cm"/>
      <inkml:brushProperty name="color" value="#E71224"/>
    </inkml:brush>
  </inkml:definitions>
  <inkml:trace contextRef="#ctx0" brushRef="#br0">23 24 712 0 0,'-17'-4'8672'0'0,"11"10"-3812"0"0,14 26-2007 0 0,-3-18-2855 0 0,6 19 462 0 0,-6-22-385 0 0,-1 0-1 0 0,-1 1 1 0 0,0 0-1 0 0,0 0 1 0 0,0 14-1 0 0,-7-38-173 0 0,4 10 72 0 0,-1 0-1 0 0,0 0 1 0 0,0 0-1 0 0,0 0 1 0 0,1 0 0 0 0,-1 0-1 0 0,1 0 1 0 0,0 0-1 0 0,0 0 1 0 0,-1 0 0 0 0,1 0-1 0 0,0 0 1 0 0,1 0-1 0 0,-1-1 1 0 0,0 1-1 0 0,1 0 1 0 0,-1 0 0 0 0,2-3-1 0 0,0-14-255 0 0,-2 11 178 0 0,1 1-1 0 0,0 0 1 0 0,0 0-1 0 0,1 0 0 0 0,0 0 1 0 0,0 0-1 0 0,1 0 0 0 0,5-10 1 0 0,-7 13 88 0 0,2 1 1 0 0,-1-1 0 0 0,0 1-1 0 0,1-1 1 0 0,0 1-1 0 0,0 0 1 0 0,0 0-1 0 0,0 0 1 0 0,0 0 0 0 0,4-2-1 0 0,-6 4 23 0 0,0 1 0 0 0,0-1 0 0 0,0 1 0 0 0,0 0 0 0 0,0-1 0 0 0,0 1 1 0 0,0 0-1 0 0,0-1 0 0 0,0 1 0 0 0,0 0 0 0 0,0 0 0 0 0,0 0 0 0 0,0 0 0 0 0,0 0 0 0 0,0 0 0 0 0,0 0 0 0 0,0 1 0 0 0,0-1 0 0 0,0 0 0 0 0,0 0 0 0 0,0 1 0 0 0,0-1 0 0 0,0 1 0 0 0,0-1 0 0 0,0 1 0 0 0,0-1 0 0 0,0 1 0 0 0,0-1 0 0 0,0 1 0 0 0,-1 0 1 0 0,1 0-1 0 0,0-1 0 0 0,-1 1 0 0 0,1 0 0 0 0,0 0 0 0 0,-1 0 0 0 0,1 0 0 0 0,-1 0 0 0 0,1 0 0 0 0,-1-1 0 0 0,0 1 0 0 0,1 0 0 0 0,-1 1 0 0 0,0-1 0 0 0,1 1 0 0 0,47 147 727 0 0,-43-163-816 0 0,0 0-1 0 0,1 0 1 0 0,1 0 0 0 0,0 1-1 0 0,10-14 1 0 0,-15 24 88 0 0,-1 1 0 0 0,0-1 0 0 0,1 1 0 0 0,-1 0 0 0 0,1 0 0 0 0,0 0 0 0 0,-1 0 0 0 0,1 0 0 0 0,0 0 0 0 0,1 0 0 0 0,-1 0 0 0 0,0 1 0 0 0,0-1 0 0 0,1 1 0 0 0,-1 0 0 0 0,1-1 0 0 0,-1 1 0 0 0,1 0 0 0 0,-1 0 0 0 0,1 1 0 0 0,3-1 0 0 0,-4 1 12 0 0,1 1 0 0 0,-1-1 0 0 0,0 1 0 0 0,0 0 0 0 0,0 0 0 0 0,1 0 0 0 0,-1 1 0 0 0,0-1 0 0 0,-1 0 0 0 0,1 1 0 0 0,0-1 0 0 0,0 1 0 0 0,-1 0 1 0 0,1-1-1 0 0,0 1 0 0 0,-1 0 0 0 0,0 0 0 0 0,1 0 0 0 0,-1 0 0 0 0,0 0 0 0 0,0 1 0 0 0,0-1 0 0 0,0 3 0 0 0,42 76 550 0 0,-15-42-1793 0 0,3-12-4067 0 0,6-20-3331 0 0,-26-5 6970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6.121"/>
    </inkml:context>
    <inkml:brush xml:id="br0">
      <inkml:brushProperty name="width" value="0.025" units="cm"/>
      <inkml:brushProperty name="height" value="0.025" units="cm"/>
      <inkml:brushProperty name="color" value="#E71224"/>
    </inkml:brush>
  </inkml:definitions>
  <inkml:trace contextRef="#ctx0" brushRef="#br0">119 158 1008 0 0,'-4'-45'8987'0'0,"1"27"-7797"0"0,-1-1-1 0 0,-2 1 1 0 0,-11-29-1 0 0,17 46-1161 0 0,-1 0-1 0 0,1 0 0 0 0,-1 1 0 0 0,0-1 0 0 0,1 0 1 0 0,-1 1-1 0 0,1-1 0 0 0,-1 1 0 0 0,0-1 1 0 0,0 1-1 0 0,1-1 0 0 0,-1 1 0 0 0,0-1 0 0 0,0 1 1 0 0,0 0-1 0 0,1 0 0 0 0,-1-1 0 0 0,0 1 1 0 0,0 0-1 0 0,0 0 0 0 0,0 0 0 0 0,0 0 1 0 0,1 0-1 0 0,-1 0 0 0 0,0 0 0 0 0,0 0 0 0 0,0 0 1 0 0,0 0-1 0 0,0 0 0 0 0,1 1 0 0 0,-1-1 1 0 0,0 0-1 0 0,0 1 0 0 0,0-1 0 0 0,1 0 0 0 0,-1 1 1 0 0,0-1-1 0 0,0 1 0 0 0,1-1 0 0 0,-1 1 1 0 0,0 0-1 0 0,1-1 0 0 0,-1 2 0 0 0,-29 26 516 0 0,27-24-510 0 0,0 0 0 0 0,1 0 0 0 0,0 0 0 0 0,0 1 0 0 0,0-1 1 0 0,0 1-1 0 0,1-1 0 0 0,-1 1 0 0 0,1 0 0 0 0,1-1 1 0 0,-1 1-1 0 0,1 0 0 0 0,-1 0 0 0 0,1 0 0 0 0,1-1 0 0 0,-1 1 1 0 0,2 6-1 0 0,-2-8-47 0 0,1-1 0 0 0,-1 0 0 0 0,1 1 1 0 0,0-1-1 0 0,0 0 0 0 0,0 0 0 0 0,0 1 1 0 0,0-1-1 0 0,1 0 0 0 0,-1 0 0 0 0,1 0 0 0 0,-1-1 1 0 0,1 1-1 0 0,0 0 0 0 0,0 0 0 0 0,0-1 1 0 0,0 1-1 0 0,0-1 0 0 0,0 0 0 0 0,0 0 0 0 0,0 1 1 0 0,0-1-1 0 0,0-1 0 0 0,1 1 0 0 0,-1 0 1 0 0,0 0-1 0 0,1-1 0 0 0,-1 0 0 0 0,1 1 0 0 0,-1-1 1 0 0,1 0-1 0 0,-1 0 0 0 0,0 0 0 0 0,1 0 1 0 0,2-1-1 0 0,-2 0-29 0 0,-1 1 1 0 0,1-1-1 0 0,-1 1 1 0 0,1-1-1 0 0,-1 0 1 0 0,1 0-1 0 0,-1 0 1 0 0,1 0-1 0 0,-1-1 1 0 0,0 1-1 0 0,0-1 1 0 0,1 1-1 0 0,-1-1 1 0 0,0 0-1 0 0,-1 0 1 0 0,1 0-1 0 0,2-2 1 0 0,18-42 60 0 0,-2 5 630 0 0,-9 120 648 0 0,-9-72-1263 0 0,-1-1 0 0 0,1 0 0 0 0,0 0 0 0 0,1 0 0 0 0,-1 0 0 0 0,1 0 0 0 0,0 0 0 0 0,1-1 0 0 0,-1 1 0 0 0,1-1 0 0 0,9 10 0 0 0,-11-14-198 0 0,0 1 1 0 0,0 0-1 0 0,0-1 1 0 0,0 1 0 0 0,0-1-1 0 0,1 0 1 0 0,-1 0-1 0 0,1 0 1 0 0,-1 0-1 0 0,0 0 1 0 0,1 0-1 0 0,-1-1 1 0 0,5 1 0 0 0,-4-1-320 0 0,-1 0 0 0 0,1 0 0 0 0,-1 0 0 0 0,1-1 0 0 0,-1 1 0 0 0,0-1 0 0 0,1 0 0 0 0,-1 0 0 0 0,0 0 0 0 0,1 0 0 0 0,-1 0 0 0 0,0 0 0 0 0,0 0 0 0 0,0-1 0 0 0,0 1 0 0 0,3-4 0 0 0,12-12-4370 0 0,-10 8 2898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6.538"/>
    </inkml:context>
    <inkml:brush xml:id="br0">
      <inkml:brushProperty name="width" value="0.025" units="cm"/>
      <inkml:brushProperty name="height" value="0.025" units="cm"/>
      <inkml:brushProperty name="color" value="#E71224"/>
    </inkml:brush>
  </inkml:definitions>
  <inkml:trace contextRef="#ctx0" brushRef="#br0">43 3 1748 0 0,'-1'-1'420'0'0,"0"1"0"0"0,-1-1 0 0 0,1 1 0 0 0,0 0 1 0 0,0-1-1 0 0,0 1 0 0 0,0 0 0 0 0,0 0 0 0 0,-1 0 0 0 0,1 0 0 0 0,0 0 0 0 0,0 0 0 0 0,0 0 0 0 0,-1 1 0 0 0,1-1 0 0 0,0 0 0 0 0,0 1 1 0 0,0-1-1 0 0,0 0 0 0 0,0 1 0 0 0,0-1 0 0 0,0 1 0 0 0,0 0 0 0 0,0-1 0 0 0,0 1 0 0 0,0 0 0 0 0,0 0 0 0 0,0 0 0 0 0,-1 1 0 0 0,1 1-111 0 0,-1 0-1 0 0,1 0 0 0 0,0 0 0 0 0,0 0 0 0 0,0 0 0 0 0,1 1 0 0 0,-1-1 0 0 0,1 0 0 0 0,0 0 0 0 0,0 7 0 0 0,1 10-439 0 0,1-1-1 0 0,9 35 0 0 0,-10-50 590 0 0,3 18-510 0 0,1-1 0 0 0,2 1 0 0 0,0-1 1 0 0,1 0-1 0 0,1 0 0 0 0,1-1 0 0 0,13 21 1 0 0,-22-40-118 0 0,0 0 0 0 0,0 0 1 0 0,0 0-1 0 0,0 0 0 0 0,0 0 1 0 0,0 0-1 0 0,0 0 0 0 0,0 0 1 0 0,0 0-1 0 0,0-1 0 0 0,1 1 1 0 0,-1 0-1 0 0,0-1 0 0 0,1 1 1 0 0,-1-1-1 0 0,3 1 1 0 0,-1-1-721 0 0,0 0 1 0 0,0 0 0 0 0,0-1-1 0 0,0 1 1 0 0,0-1 0 0 0,-1 1 0 0 0,1-1-1 0 0,0 0 1 0 0,0 0 0 0 0,3-2 0 0 0,8-3-1786 0 0,-4 3 1018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6.888"/>
    </inkml:context>
    <inkml:brush xml:id="br0">
      <inkml:brushProperty name="width" value="0.025" units="cm"/>
      <inkml:brushProperty name="height" value="0.025" units="cm"/>
      <inkml:brushProperty name="color" value="#E71224"/>
    </inkml:brush>
  </inkml:definitions>
  <inkml:trace contextRef="#ctx0" brushRef="#br0">87 19 4612 0 0,'-1'-1'348'0'0,"0"0"0"0"0,-1 0-1 0 0,1 0 1 0 0,-1 0-1 0 0,1 0 1 0 0,-1 1-1 0 0,1-1 1 0 0,-1 0 0 0 0,0 1-1 0 0,1 0 1 0 0,-1-1-1 0 0,0 1 1 0 0,1 0-1 0 0,-1 0 1 0 0,0 0 0 0 0,1 0-1 0 0,-1 0 1 0 0,0 0-1 0 0,0 0 1 0 0,-2 1 0 0 0,2 0-168 0 0,-1-1 0 0 0,1 1 1 0 0,-1 0-1 0 0,1 0 0 0 0,-1 1 1 0 0,1-1-1 0 0,0 0 0 0 0,0 1 1 0 0,0-1-1 0 0,-1 1 0 0 0,1 0 1 0 0,1-1-1 0 0,-1 1 1 0 0,0 0-1 0 0,0 0 0 0 0,1 1 1 0 0,-1-1-1 0 0,1 0 0 0 0,-3 5 1 0 0,3-3-114 0 0,0 0 1 0 0,0 0 0 0 0,0 0-1 0 0,1 1 1 0 0,-1-1 0 0 0,1 0-1 0 0,0 0 1 0 0,0 1-1 0 0,0-1 1 0 0,1 0 0 0 0,-1 0-1 0 0,1 1 1 0 0,0-1 0 0 0,1 0-1 0 0,-1 0 1 0 0,0 0-1 0 0,1 0 1 0 0,0 0 0 0 0,0-1-1 0 0,5 7 1 0 0,-5-8-51 0 0,0 0 1 0 0,0 0 0 0 0,0 0-1 0 0,1 0 1 0 0,-1-1-1 0 0,1 1 1 0 0,-1-1 0 0 0,1 1-1 0 0,0-1 1 0 0,0 0-1 0 0,-1 0 1 0 0,1 0-1 0 0,0-1 1 0 0,0 1 0 0 0,0-1-1 0 0,0 1 1 0 0,0-1-1 0 0,0 0 1 0 0,0 0-1 0 0,0 0 1 0 0,0-1 0 0 0,0 1-1 0 0,0-1 1 0 0,0 1-1 0 0,-1-1 1 0 0,1 0-1 0 0,0 0 1 0 0,0 0 0 0 0,-1-1-1 0 0,1 1 1 0 0,0-1-1 0 0,2-1 1 0 0,-1 0-1 0 0,0-1-1 0 0,0 1 1 0 0,0 0-1 0 0,-1-1 1 0 0,1 0 0 0 0,-1 0-1 0 0,0 0 1 0 0,0 0-1 0 0,0 0 1 0 0,-1-1 0 0 0,1 1-1 0 0,-1-1 1 0 0,0 0 0 0 0,-1 0-1 0 0,3-7 1 0 0,-4 10-11 0 0,1 0 1 0 0,0 0-1 0 0,-1-1 1 0 0,0 1-1 0 0,0-1 1 0 0,0 1-1 0 0,0 0 1 0 0,0-1 0 0 0,0 1-1 0 0,0-1 1 0 0,-1 1-1 0 0,1 0 1 0 0,-1 0-1 0 0,0-1 1 0 0,0 1-1 0 0,0 0 1 0 0,0 0-1 0 0,0 0 1 0 0,0 0-1 0 0,0 0 1 0 0,-1 0-1 0 0,1 0 1 0 0,-1 0 0 0 0,1 0-1 0 0,-1 0 1 0 0,0 1-1 0 0,0-1 1 0 0,0 1-1 0 0,0 0 1 0 0,0-1-1 0 0,0 1 1 0 0,0 0-1 0 0,0 0 1 0 0,0 0-1 0 0,0 0 1 0 0,-1 1-1 0 0,-1-1 1 0 0,-3-1 2 0 0,1 1 0 0 0,-1 1 0 0 0,1-1-1 0 0,-1 1 1 0 0,0 0 0 0 0,1 1 0 0 0,-1 0 0 0 0,-6 1 0 0 0,10-2-85 0 0,-1 1 0 0 0,1 0 0 0 0,0 0 0 0 0,-1 0 0 0 0,1 0 1 0 0,0 1-1 0 0,0-1 0 0 0,0 1 0 0 0,0 0 0 0 0,0 0 0 0 0,0 0 0 0 0,0 0 0 0 0,1 0 1 0 0,-1 1-1 0 0,1-1 0 0 0,-4 5 0 0 0,5-6-33 0 0,1-1 0 0 0,0 0-1 0 0,0 1 1 0 0,0-1 0 0 0,0 0 0 0 0,0 1 0 0 0,0-1 0 0 0,-1 0-1 0 0,1 0 1 0 0,0 1 0 0 0,0-1 0 0 0,0 0 0 0 0,0 1 0 0 0,0-1-1 0 0,0 0 1 0 0,0 1 0 0 0,0-1 0 0 0,1 0 0 0 0,-1 1 0 0 0,0-1 0 0 0,0 0-1 0 0,0 1 1 0 0,0-1 0 0 0,0 0 0 0 0,0 1 0 0 0,1-1 0 0 0,-1 0-1 0 0,0 0 1 0 0,0 1 0 0 0,0-1 0 0 0,1 0 0 0 0,-1 0 0 0 0,0 0-1 0 0,0 1 1 0 0,1-1 0 0 0,-1 0 0 0 0,0 0 0 0 0,1 0 0 0 0,-1 1-1 0 0,0-1 1 0 0,0 0 0 0 0,1 0 0 0 0,-1 0 0 0 0,0 0 0 0 0,1 0 0 0 0,-1 0-1 0 0,0 0 1 0 0,1 0 0 0 0,-1 0 0 0 0,0 0 0 0 0,1 0 0 0 0,-1 0-1 0 0,0 0 1 0 0,1 0 0 0 0,-1 0 0 0 0,0 0 0 0 0,1 0 0 0 0,-1-1-1 0 0,0 1 1 0 0,0 0 0 0 0,1 0 0 0 0,-1 0 0 0 0,0 0 0 0 0,1-1-1 0 0,-1 1 1 0 0,0 0 0 0 0,0 0 0 0 0,1-1 0 0 0,6-1-2345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7.326"/>
    </inkml:context>
    <inkml:brush xml:id="br0">
      <inkml:brushProperty name="width" value="0.025" units="cm"/>
      <inkml:brushProperty name="height" value="0.025" units="cm"/>
      <inkml:brushProperty name="color" value="#E71224"/>
    </inkml:brush>
  </inkml:definitions>
  <inkml:trace contextRef="#ctx0" brushRef="#br0">163 25 1512 0 0,'1'-3'3273'0'0,"-13"-2"147"0"0,10 4-2899 0 0,-44-11 4294 0 0,42 11-4670 0 0,1 0 1 0 0,-1 0-1 0 0,0 1 1 0 0,0 0-1 0 0,1 0 1 0 0,-1 0-1 0 0,0 0 1 0 0,1 0-1 0 0,-1 1 1 0 0,0 0-1 0 0,1 0 1 0 0,-1 0-1 0 0,-4 2 0 0 0,8-3-138 0 0,-1 0-1 0 0,1 1 0 0 0,0-1 1 0 0,-1 1-1 0 0,1-1 0 0 0,-1 1 0 0 0,1-1 1 0 0,0 1-1 0 0,-1-1 0 0 0,1 1 1 0 0,0 0-1 0 0,0-1 0 0 0,0 1 0 0 0,-1-1 1 0 0,1 1-1 0 0,0 0 0 0 0,0-1 1 0 0,0 1-1 0 0,0-1 0 0 0,0 1 0 0 0,0 0 1 0 0,0-1-1 0 0,0 1 0 0 0,0 0 0 0 0,0-1 1 0 0,1 1-1 0 0,-1-1 0 0 0,0 1 1 0 0,0-1-1 0 0,1 1 0 0 0,-1 0 0 0 0,0-1 1 0 0,0 1-1 0 0,1-1 0 0 0,-1 1 1 0 0,1-1-1 0 0,-1 1 0 0 0,0-1 0 0 0,1 0 1 0 0,-1 1-1 0 0,1-1 0 0 0,-1 1 1 0 0,1-1-1 0 0,-1 0 0 0 0,1 1 0 0 0,0-1 1 0 0,-1 0-1 0 0,1 0 0 0 0,0 1 1 0 0,33 20 51 0 0,-30-19-47 0 0,7 4 62 0 0,0 1-1 0 0,-1 1 0 0 0,15 12 0 0 0,-22-17 12 0 0,1 1 0 0 0,-1-1 0 0 0,0 1 0 0 0,0 0 0 0 0,0 0 0 0 0,0 0 0 0 0,-1 0 0 0 0,1 0 0 0 0,-1 0 0 0 0,0 1 0 0 0,-1-1 0 0 0,3 7 0 0 0,-4-10-64 0 0,-1 0 1 0 0,1 1-1 0 0,0-1 0 0 0,0 0 0 0 0,0 0 0 0 0,-1 1 1 0 0,1-1-1 0 0,-1 0 0 0 0,1 0 0 0 0,-1 0 0 0 0,1 0 0 0 0,-1 0 1 0 0,0 0-1 0 0,1 0 0 0 0,-1 0 0 0 0,0 0 0 0 0,0 0 1 0 0,0 0-1 0 0,0 0 0 0 0,0-1 0 0 0,0 1 0 0 0,0 0 1 0 0,0-1-1 0 0,0 1 0 0 0,0 0 0 0 0,0-1 0 0 0,0 0 0 0 0,-1 1 1 0 0,1-1-1 0 0,0 0 0 0 0,0 1 0 0 0,-1-1 0 0 0,1 0 1 0 0,0 0-1 0 0,-2 0 0 0 0,-51 3 175 0 0,48-3-163 0 0,-45-3 101 0 0,48 2-219 0 0,1 1 0 0 0,-1-1 0 0 0,1 0 0 0 0,-1 0 0 0 0,1 0-1 0 0,0 0 1 0 0,-1 0 0 0 0,1 0 0 0 0,0 0 0 0 0,0-1-1 0 0,0 1 1 0 0,0-1 0 0 0,0 0 0 0 0,0 1 0 0 0,0-1-1 0 0,-2-3 1 0 0,3 2-565 0 0,1 0-1 0 0,-1 0 0 0 0,1 0 1 0 0,0 0-1 0 0,0 0 1 0 0,0 0-1 0 0,0 0 1 0 0,1 0-1 0 0,-1 0 0 0 0,1 0 1 0 0,-1 0-1 0 0,1 0 1 0 0,0 0-1 0 0,0 0 1 0 0,1 0-1 0 0,-1 1 0 0 0,1-1 1 0 0,-1 0-1 0 0,1 1 1 0 0,0-1-1 0 0,4-3 1 0 0,5-3-1251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7.780"/>
    </inkml:context>
    <inkml:brush xml:id="br0">
      <inkml:brushProperty name="width" value="0.025" units="cm"/>
      <inkml:brushProperty name="height" value="0.025" units="cm"/>
      <inkml:brushProperty name="color" value="#E71224"/>
    </inkml:brush>
  </inkml:definitions>
  <inkml:trace contextRef="#ctx0" brushRef="#br0">12 11 1548 0 0,'-12'-10'10995'0'0,"19"16"-7315"0"0,20 19-2761 0 0,-14-12-770 0 0,0 0-1 0 0,-1 2 1 0 0,-1-1-1 0 0,0 2 0 0 0,-1-1 1 0 0,-1 1-1 0 0,10 22 1 0 0,-13-25-113 0 0,-1 0 1 0 0,0 0-1 0 0,-1 0 0 0 0,-1 1 1 0 0,0-1-1 0 0,0 1 1 0 0,-2 0-1 0 0,0 0 1 0 0,0-1-1 0 0,-2 20 0 0 0,0-28-37 0 0,0 1 0 0 0,0-1 1 0 0,-1 1-1 0 0,0-1 0 0 0,0 1 0 0 0,0-1 0 0 0,0 0 0 0 0,-1 0 0 0 0,0 0 0 0 0,0 0 0 0 0,0-1 0 0 0,-1 1 0 0 0,1-1 0 0 0,-1 0 0 0 0,0 0 0 0 0,-1 0 0 0 0,1 0 0 0 0,0-1 0 0 0,-1 0 0 0 0,0 0 0 0 0,0 0 0 0 0,0-1 0 0 0,0 1 1 0 0,0-1-1 0 0,-1 0 0 0 0,1 0 0 0 0,-8 0 0 0 0,10-4-3733 0 0,9-7-568 0 0,11-8-3229 0 0,-5 11 5454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2.978"/>
    </inkml:context>
    <inkml:brush xml:id="br0">
      <inkml:brushProperty name="width" value="0.025" units="cm"/>
      <inkml:brushProperty name="height" value="0.025" units="cm"/>
      <inkml:brushProperty name="color" value="#E71224"/>
    </inkml:brush>
  </inkml:definitions>
  <inkml:trace contextRef="#ctx0" brushRef="#br0">411 152 956 0 0,'0'-4'937'0'0,"0"1"0"0"0,-1 0 1 0 0,1 0-1 0 0,-1 0 0 0 0,0 0 0 0 0,0 0 0 0 0,0 0 1 0 0,-3-5-1 0 0,-20-27 2264 0 0,-31-21-900 0 0,48 52-2195 0 0,0 1 0 0 0,0-1 1 0 0,0 1-1 0 0,0 0 0 0 0,-1 1 0 0 0,1 0 1 0 0,-1 0-1 0 0,1 0 0 0 0,-1 1 1 0 0,0 0-1 0 0,0 1 0 0 0,1 0 1 0 0,-12 1-1 0 0,10 0-57 0 0,0 0 1 0 0,0 1-1 0 0,1 0 1 0 0,-1 0-1 0 0,1 1 1 0 0,-1 0-1 0 0,1 0 1 0 0,0 1-1 0 0,0 1 1 0 0,0-1-1 0 0,1 1 1 0 0,0 0-1 0 0,0 1 1 0 0,0 0-1 0 0,0 0 1 0 0,1 0-1 0 0,0 1 1 0 0,0 0-1 0 0,-4 7 1 0 0,4-6-2 0 0,0 0 0 0 0,1-1-1 0 0,0 2 1 0 0,0-1 0 0 0,1 1 0 0 0,0-1 0 0 0,1 1-1 0 0,0 0 1 0 0,0 0 0 0 0,1 1 0 0 0,0-1 0 0 0,1 0-1 0 0,0 1 1 0 0,0 0 0 0 0,1-1 0 0 0,1 19 0 0 0,3-13-33 0 0,1 1 0 0 0,0 0 0 0 0,1-1 0 0 0,0 0 1 0 0,2-1-1 0 0,-1 1 0 0 0,12 13 0 0 0,-10-16-11 0 0,1 0 0 0 0,1-1 0 0 0,0 0 0 0 0,0-1 0 0 0,1-1 0 0 0,0 0 0 0 0,1 0 1 0 0,0-1-1 0 0,27 12 0 0 0,-25-13-6 0 0,-1 0-1 0 0,2-1 1 0 0,-1 0 0 0 0,1-1 0 0 0,-1-1 0 0 0,1-1 0 0 0,0 0 0 0 0,1-1 0 0 0,-1 0 0 0 0,0-2-1 0 0,22-1 1 0 0,50-10-261 0 0,-82 10 34 0 0,1 0-1 0 0,-1 0 1 0 0,0-1 0 0 0,0 0-1 0 0,0 0 1 0 0,0 0 0 0 0,0-1 0 0 0,-1 0-1 0 0,7-4 1 0 0,-9 5-359 0 0,-1 1-1 0 0,-1-1 1 0 0,1 0-1 0 0,0 0 1 0 0,0 0-1 0 0,-1 0 1 0 0,1 0 0 0 0,-1-1-1 0 0,0 1 1 0 0,1 0-1 0 0,-1-1 1 0 0,0 1 0 0 0,0-1-1 0 0,-1 1 1 0 0,1-1-1 0 0,-1 0 1 0 0,1-4-1 0 0,0-9-3587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8.106"/>
    </inkml:context>
    <inkml:brush xml:id="br0">
      <inkml:brushProperty name="width" value="0.025" units="cm"/>
      <inkml:brushProperty name="height" value="0.025" units="cm"/>
      <inkml:brushProperty name="color" value="#E71224"/>
    </inkml:brush>
  </inkml:definitions>
  <inkml:trace contextRef="#ctx0" brushRef="#br0">37 0 696 0 0,'-2'0'984'0'0,"0"0"0"0"0,0 0 0 0 0,0 0 0 0 0,0 1 0 0 0,0-1 0 0 0,0 0 0 0 0,0 1 0 0 0,0-1 0 0 0,0 1 0 0 0,0 0 0 0 0,1 0 0 0 0,-1-1 0 0 0,0 1-1 0 0,-2 2 1 0 0,5-2-902 0 0,0 1 0 0 0,-1-1 0 0 0,1 0 0 0 0,0 1 0 0 0,0-1-1 0 0,0 0 1 0 0,0 0 0 0 0,0 0 0 0 0,0 0 0 0 0,0 0 0 0 0,1 0-1 0 0,-1 0 1 0 0,0 0 0 0 0,0-1 0 0 0,1 1 0 0 0,-1 0-1 0 0,1-1 1 0 0,-1 1 0 0 0,1-1 0 0 0,-1 0 0 0 0,0 1 0 0 0,1-1-1 0 0,-1 0 1 0 0,1 0 0 0 0,2 0 0 0 0,-4 0-317 0 0,0-1-1 0 0,0 1 1 0 0,0 0 0 0 0,0-1 0 0 0,0 1-1 0 0,0-1 1 0 0,0 1 0 0 0,0 0 0 0 0,0-1-1 0 0,0 1 1 0 0,-1-1 0 0 0,1 1 0 0 0,0 0-1 0 0,0-1 1 0 0,0 1 0 0 0,0 0 0 0 0,-1-1-1 0 0,1 1 1 0 0,0 0 0 0 0,-1-1 0 0 0,1 1-1 0 0,0 0 1 0 0,0 0 0 0 0,-1-1-1 0 0,1 1 1 0 0,0 0 0 0 0,-1 0 0 0 0,1-1-1 0 0,-1 1 1 0 0,1 0 0 0 0,0 0 0 0 0,-1 0-1 0 0,1 0 1 0 0,0 0 0 0 0,-1 0 0 0 0,0 0-1 0 0,-18-8-4750 0 0,7 6 2670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9.041"/>
    </inkml:context>
    <inkml:brush xml:id="br0">
      <inkml:brushProperty name="width" value="0.025" units="cm"/>
      <inkml:brushProperty name="height" value="0.025" units="cm"/>
      <inkml:brushProperty name="color" value="#E71224"/>
    </inkml:brush>
  </inkml:definitions>
  <inkml:trace contextRef="#ctx0" brushRef="#br0">39 31 1564 0 0,'-3'-1'796'0'0,"3"1"-654"0"0,-1 0 0 0 0,0 0 0 0 0,1 0 0 0 0,-1 0 0 0 0,1 0 0 0 0,-1 0 0 0 0,0 1 0 0 0,1-1 0 0 0,-1 0 0 0 0,1 0 0 0 0,-1 1 1 0 0,0-1-1 0 0,1 0 0 0 0,-1 0 0 0 0,1 1 0 0 0,-1-1 0 0 0,1 1 0 0 0,-1-1 0 0 0,1 0 0 0 0,-1 1 0 0 0,1-1 0 0 0,0 1 0 0 0,-1-1 0 0 0,1 1 1 0 0,0-1-1 0 0,-1 1 0 0 0,1-1 0 0 0,0 1 0 0 0,-1 1 0 0 0,-1 1 234 0 0,0 0 1 0 0,-1 0-1 0 0,1 1 0 0 0,1-1 1 0 0,-1 1-1 0 0,0-1 1 0 0,1 1-1 0 0,0 0 0 0 0,0 0 1 0 0,0-1-1 0 0,0 1 1 0 0,1 0-1 0 0,-1 0 0 0 0,1 5 1 0 0,1 11 366 0 0,0-1 1 0 0,1 1-1 0 0,2-1 0 0 0,7 26 1 0 0,-8-36-636 0 0,1-1 0 0 0,0 0-1 0 0,0 0 1 0 0,1 0 0 0 0,0-1 0 0 0,0 1 0 0 0,1-1 0 0 0,0 0 0 0 0,0-1-1 0 0,1 0 1 0 0,-1 0 0 0 0,1 0 0 0 0,1-1 0 0 0,-1 0 0 0 0,15 8 0 0 0,-5-3 12 0 0,-11-6-95 0 0,0 0 1 0 0,1 0-1 0 0,0 0 0 0 0,-1-1 0 0 0,1 0 1 0 0,0 0-1 0 0,0-1 0 0 0,0 0 1 0 0,1 0-1 0 0,-1-1 0 0 0,14 1 0 0 0,-18-2-23 0 0,0 0 0 0 0,1-1 0 0 0,-1 0 0 0 0,-1 1 0 0 0,1-1-1 0 0,0 0 1 0 0,0 0 0 0 0,0-1 0 0 0,0 1 0 0 0,-1 0 0 0 0,1-1 0 0 0,-1 0-1 0 0,1 0 1 0 0,-1 0 0 0 0,1 0 0 0 0,-1 0 0 0 0,0 0 0 0 0,0 0-1 0 0,0-1 1 0 0,-1 1 0 0 0,1-1 0 0 0,0 1 0 0 0,-1-1 0 0 0,0 0-1 0 0,1 0 1 0 0,-1 0 0 0 0,0 1 0 0 0,-1-1 0 0 0,2-3 0 0 0,4-26 4 0 0,-2 0 0 0 0,0 0 1 0 0,-3-1-1 0 0,-3-54 0 0 0,1 17 61 0 0,0 66-62 0 0,1 1 1 0 0,0-1-1 0 0,-1 0 0 0 0,0 1 0 0 0,0-1 0 0 0,0 1 0 0 0,0 0 0 0 0,-3-6 0 0 0,1 6-1259 0 0,8 19-2671 0 0,23 32-7174 0 0,-17-33 9443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39.538"/>
    </inkml:context>
    <inkml:brush xml:id="br0">
      <inkml:brushProperty name="width" value="0.025" units="cm"/>
      <inkml:brushProperty name="height" value="0.025" units="cm"/>
      <inkml:brushProperty name="color" value="#E71224"/>
    </inkml:brush>
  </inkml:definitions>
  <inkml:trace contextRef="#ctx0" brushRef="#br0">265 35 916 0 0,'-8'-7'8016'0'0,"-10"-1"-4687"0"0,-15-1-1531 0 0,29 8-1636 0 0,-3-1 3 0 0,-1 0 1 0 0,0 0-1 0 0,1 1 1 0 0,-1 0-1 0 0,0 0 1 0 0,0 0-1 0 0,0 1 1 0 0,1 1-1 0 0,-1-1 1 0 0,0 1-1 0 0,0 1 1 0 0,-12 3-1 0 0,19-5-160 0 0,1 0-1 0 0,-1 0 1 0 0,1 0 0 0 0,0 1-1 0 0,-1-1 1 0 0,1 0 0 0 0,-1 0-1 0 0,1 0 1 0 0,0 1-1 0 0,-1-1 1 0 0,1 0 0 0 0,0 1-1 0 0,0-1 1 0 0,-1 0 0 0 0,1 0-1 0 0,0 1 1 0 0,0-1-1 0 0,-1 1 1 0 0,1-1 0 0 0,0 0-1 0 0,0 1 1 0 0,0-1 0 0 0,-1 0-1 0 0,1 1 1 0 0,0-1-1 0 0,0 1 1 0 0,0-1 0 0 0,0 1-1 0 0,0-1 1 0 0,0 0 0 0 0,0 1-1 0 0,0-1 1 0 0,0 1-1 0 0,0-1 1 0 0,0 1 0 0 0,12 14 54 0 0,21 6-34 0 0,-12-11 15 0 0,1 1 1 0 0,-2 0-1 0 0,1 2 0 0 0,-2 0 1 0 0,1 1-1 0 0,22 22 1 0 0,-41-34-14 0 0,1-1 0 0 0,-1 0 0 0 0,0 0 0 0 0,0 1 0 0 0,1-1 0 0 0,-1 0 0 0 0,0 1 0 0 0,0-1 1 0 0,-1 1-1 0 0,1-1 0 0 0,0 1 0 0 0,0 0 0 0 0,-1-1 0 0 0,1 1 0 0 0,-1 0 0 0 0,1 0 0 0 0,-1-1 1 0 0,0 1-1 0 0,0 0 0 0 0,0 0 0 0 0,0 0 0 0 0,0-1 0 0 0,0 1 0 0 0,-1 2 0 0 0,0-2 0 0 0,0 0-1 0 0,-1 0 0 0 0,1-1 0 0 0,-1 1 0 0 0,1-1 1 0 0,-1 1-1 0 0,1-1 0 0 0,-1 0 0 0 0,0 0 0 0 0,0 0 1 0 0,1 0-1 0 0,-1 0 0 0 0,0 0 0 0 0,0 0 0 0 0,0 0 1 0 0,0-1-1 0 0,-3 1 0 0 0,-12 2 61 0 0,0 0 0 0 0,-1-1 0 0 0,-28-1 0 0 0,45-1-88 0 0,-86-5 233 0 0,79 4-496 0 0,-1-1 0 0 0,0 1 1 0 0,1-2-1 0 0,-1 1 0 0 0,1-1 0 0 0,0 0 0 0 0,-14-8 1 0 0,22 11 129 0 0,-1 0 0 0 0,1 0 0 0 0,0-1 0 0 0,-1 1 0 0 0,1 0 1 0 0,0 0-1 0 0,0 0 0 0 0,-1-1 0 0 0,1 1 0 0 0,0 0 1 0 0,-1 0-1 0 0,1-1 0 0 0,0 1 0 0 0,0 0 0 0 0,0-1 0 0 0,-1 1 1 0 0,1 0-1 0 0,0-1 0 0 0,0 1 0 0 0,0 0 0 0 0,0-1 1 0 0,0 1-1 0 0,-1 0 0 0 0,1-1 0 0 0,0 1 0 0 0,0 0 1 0 0,0-1-1 0 0,0 1 0 0 0,0 0 0 0 0,0-1 0 0 0,0 1 0 0 0,0-1 1 0 0,0 1-1 0 0,1 0 0 0 0,-1-1 0 0 0,0 1 0 0 0,0 0 1 0 0,0-1-1 0 0,0 1 0 0 0,0 0 0 0 0,1-1 0 0 0,-1 1 1 0 0,0 0-1 0 0,0 0 0 0 0,1-1 0 0 0,-1 1 0 0 0,0 0 0 0 0,0-1 1 0 0,1 1-1 0 0,-1 0 0 0 0,0 0 0 0 0,1 0 0 0 0,-1-1 1 0 0,0 1-1 0 0,1 0 0 0 0,-1 0 0 0 0,0 0 0 0 0,1 0 0 0 0,-1 0 1 0 0,0 0-1 0 0,1 0 0 0 0,-1 0 0 0 0,0 0 0 0 0,1 0 1 0 0,0 0-1 0 0,24-6-4640 0 0,-8 6 2764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0.160"/>
    </inkml:context>
    <inkml:brush xml:id="br0">
      <inkml:brushProperty name="width" value="0.025" units="cm"/>
      <inkml:brushProperty name="height" value="0.025" units="cm"/>
      <inkml:brushProperty name="color" value="#E71224"/>
    </inkml:brush>
  </inkml:definitions>
  <inkml:trace contextRef="#ctx0" brushRef="#br0">239 67 3464 0 0,'-14'-6'1948'0'0,"0"1"0"0"0,0 0 0 0 0,-25-4-1 0 0,25 7-1257 0 0,-1 0 0 0 0,0 1-1 0 0,0 0 1 0 0,1 2 0 0 0,-20 2-1 0 0,32-3-639 0 0,0 0 0 0 0,0 0-1 0 0,-1 0 1 0 0,1 1 0 0 0,0-1-1 0 0,0 1 1 0 0,0-1 0 0 0,0 1-1 0 0,0 0 1 0 0,0 0 0 0 0,0 0-1 0 0,0 0 1 0 0,0 0 0 0 0,1 1-1 0 0,-1-1 1 0 0,0 0 0 0 0,1 1-1 0 0,-1-1 1 0 0,1 1 0 0 0,-1 0 0 0 0,1-1-1 0 0,0 1 1 0 0,-1 0 0 0 0,1 0-1 0 0,0 0 1 0 0,1 0 0 0 0,-1 0-1 0 0,0 0 1 0 0,0 0 0 0 0,1 0-1 0 0,-1 0 1 0 0,1 1 0 0 0,0-1-1 0 0,0 0 1 0 0,-1 0 0 0 0,1 0-1 0 0,1 0 1 0 0,-1 1 0 0 0,0-1-1 0 0,1 0 1 0 0,0 3 0 0 0,0 0-33 0 0,0 0 0 0 0,1 0 0 0 0,0 0 0 0 0,0-1 0 0 0,1 1 0 0 0,-1 0 0 0 0,1-1 0 0 0,0 0 0 0 0,0 1 0 0 0,0-1 0 0 0,1 0 0 0 0,-1-1 0 0 0,1 1 0 0 0,7 5 0 0 0,-6-6-22 0 0,0-1 0 0 0,1 1-1 0 0,-1-1 1 0 0,1 0 0 0 0,0 0 0 0 0,0-1-1 0 0,-1 0 1 0 0,1 0 0 0 0,0 0 0 0 0,0 0 0 0 0,0-1-1 0 0,0 0 1 0 0,0-1 0 0 0,0 1 0 0 0,0-1-1 0 0,0 0 1 0 0,6-3 0 0 0,-8 3-7 0 0,-1 0 1 0 0,1-1-1 0 0,-1 0 0 0 0,1 0 0 0 0,-1 0 0 0 0,0 0 1 0 0,0 0-1 0 0,0-1 0 0 0,0 0 0 0 0,0 1 1 0 0,-1-1-1 0 0,1 0 0 0 0,-1 0 0 0 0,0 0 0 0 0,0-1 1 0 0,0 1-1 0 0,0 0 0 0 0,0-1 0 0 0,-1 0 1 0 0,0 1-1 0 0,1-1 0 0 0,-1 0 0 0 0,-1 1 0 0 0,1-1 1 0 0,-1 0-1 0 0,1 0 0 0 0,-1 0 0 0 0,0-4 1 0 0,1-21-20 0 0,1 21 57 0 0,-2 0 0 0 0,1 0 0 0 0,-1 0 0 0 0,-1 0 0 0 0,1 0 0 0 0,-4-12 1 0 0,1 19 125 0 0,0 10-35 0 0,2 16 63 0 0,4-19-126 0 0,-1 1-1 0 0,1-1 1 0 0,0 0-1 0 0,0 0 1 0 0,1 0 0 0 0,0-1-1 0 0,0 1 1 0 0,0-1-1 0 0,0 0 1 0 0,1 0 0 0 0,6 5-1 0 0,-8-8-219 0 0,-1 0 1 0 0,1 0-1 0 0,0 0 0 0 0,0 0 0 0 0,0-1 1 0 0,0 1-1 0 0,1-1 0 0 0,-1 0 0 0 0,0 0 1 0 0,0 0-1 0 0,1 0 0 0 0,-1-1 0 0 0,1 1 0 0 0,-1-1 1 0 0,0 0-1 0 0,1 0 0 0 0,-1 0 0 0 0,1 0 1 0 0,-1-1-1 0 0,1 1 0 0 0,-1-1 0 0 0,0 0 1 0 0,1 0-1 0 0,2-2 0 0 0,-3 1-957 0 0,1 0 0 0 0,-1-1 0 0 0,0 1 0 0 0,-1-1-1 0 0,1 0 1 0 0,0 1 0 0 0,-1-1 0 0 0,0-1 0 0 0,3-4 0 0 0,0 1-802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0.600"/>
    </inkml:context>
    <inkml:brush xml:id="br0">
      <inkml:brushProperty name="width" value="0.025" units="cm"/>
      <inkml:brushProperty name="height" value="0.025" units="cm"/>
      <inkml:brushProperty name="color" value="#E71224"/>
    </inkml:brush>
  </inkml:definitions>
  <inkml:trace contextRef="#ctx0" brushRef="#br0">1 22 4588 0 0,'4'14'10288'0'0,"-3"-7"-9896"0"0,1-1 0 0 0,0 1 0 0 0,0-1 0 0 0,1 1 0 0 0,0-1 0 0 0,7 12 0 0 0,5 4-71 0 0,17 19 449 0 0,-37-45-766 0 0,1-1 0 0 0,-1 0 0 0 0,1 0 0 0 0,0-1 0 0 0,1 1 1 0 0,-5-8-1 0 0,0-1-55 0 0,6 10 49 0 0,-1 0 0 0 0,1 0 0 0 0,0 0 0 0 0,0 0 0 0 0,1 0 0 0 0,-1 0 0 0 0,1 0 0 0 0,0-1 0 0 0,0 1 0 0 0,0 0 0 0 0,0-1 0 0 0,1 1 0 0 0,0-1 0 0 0,0 1 0 0 0,1-7 0 0 0,0 9 9 0 0,0 1 1 0 0,0-1-1 0 0,0 1 0 0 0,0-1 1 0 0,0 1-1 0 0,1 0 0 0 0,-1 0 1 0 0,0 0-1 0 0,1-1 0 0 0,-1 1 1 0 0,1 1-1 0 0,-1-1 0 0 0,1 0 0 0 0,0 0 1 0 0,-1 0-1 0 0,1 1 0 0 0,0-1 1 0 0,-1 1-1 0 0,4-1 0 0 0,-3 0 7 0 0,7 0-31 0 0,1 0-1 0 0,-1 1 1 0 0,0-1 0 0 0,1 2-1 0 0,-1-1 1 0 0,0 1-1 0 0,1 1 1 0 0,14 4 0 0 0,5 0-596 0 0,1-7-1562 0 0,-13 0-1773 0 0,-2 2-4369 0 0,-11 0 6041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1.518"/>
    </inkml:context>
    <inkml:brush xml:id="br0">
      <inkml:brushProperty name="width" value="0.025" units="cm"/>
      <inkml:brushProperty name="height" value="0.025" units="cm"/>
      <inkml:brushProperty name="color" value="#E71224"/>
    </inkml:brush>
  </inkml:definitions>
  <inkml:trace contextRef="#ctx0" brushRef="#br0">44 8 1312 0 0,'0'0'180'0'0,"0"0"0"0"0,0 0 0 0 0,0 0 0 0 0,0 0 0 0 0,1-1 0 0 0,-1 1 0 0 0,0 0 0 0 0,0 0 0 0 0,0 0 0 0 0,0 0 0 0 0,0-1 0 0 0,0 1 0 0 0,0 0 0 0 0,0 0 0 0 0,0 0 0 0 0,0-1 0 0 0,0 1 0 0 0,0 0 0 0 0,0 0 0 0 0,0 0 0 0 0,0-1 0 0 0,0 1 0 0 0,0 0 0 0 0,0 0 0 0 0,0 0 0 0 0,0-1 0 0 0,0 1 0 0 0,0 0 0 0 0,0 0 0 0 0,0 0 0 0 0,-1-1 0 0 0,1 1 0 0 0,0 0 0 0 0,0 0 0 0 0,0 0 0 0 0,0 0 0 0 0,0-1 0 0 0,-1 1 0 0 0,1 0 0 0 0,0 0 0 0 0,0 0 0 0 0,0 0 0 0 0,0 0 0 0 0,-1 0 0 0 0,1 0 0 0 0,0 0 0 0 0,0 0 0 0 0,0-1 0 0 0,-1 1 0 0 0,1 0 0 0 0,0 0 0 0 0,0 0 0 0 0,0 0 0 0 0,-1 0 0 0 0,1 0 0 0 0,0 0 0 0 0,0 0 0 0 0,0 0 0 0 0,-1 0 0 0 0,1 1 0 0 0,0-1 0 0 0,0 0 0 0 0,0 0 0 0 0,-1 0 0 0 0,1 0 0 0 0,0 0 0 0 0,0 0 0 0 0,0 0 0 0 0,-1 1 0 0 0,-13 19 3216 0 0,10-12-3307 0 0,0 0 1 0 0,0 0 0 0 0,1 0 0 0 0,0 0 0 0 0,-2 12-1 0 0,5-14-45 0 0,0 0-1 0 0,1 1 0 0 0,-1-1 1 0 0,1 1-1 0 0,1-1 1 0 0,-1 0-1 0 0,1 0 0 0 0,0 0 1 0 0,1 0-1 0 0,-1 0 0 0 0,1 0 1 0 0,0 0-1 0 0,1-1 0 0 0,-1 1 1 0 0,1-1-1 0 0,0 0 1 0 0,0 0-1 0 0,1-1 0 0 0,0 1 1 0 0,-1-1-1 0 0,1 0 0 0 0,6 3 1 0 0,-6-4-39 0 0,-1 0 0 0 0,1 0 1 0 0,-1-1-1 0 0,1 1 0 0 0,0-1 1 0 0,0-1-1 0 0,0 1 0 0 0,0-1 1 0 0,0 1-1 0 0,0-2 0 0 0,0 1 0 0 0,1 0 1 0 0,-1-1-1 0 0,0 0 0 0 0,0 0 1 0 0,1-1-1 0 0,-1 1 0 0 0,0-1 1 0 0,0 0-1 0 0,0-1 0 0 0,0 1 1 0 0,0-1-1 0 0,0 0 0 0 0,0 0 0 0 0,-1-1 1 0 0,1 1-1 0 0,6-6 0 0 0,-8 6-7 0 0,-1 0 0 0 0,0 1 0 0 0,-1-1 0 0 0,1 0 0 0 0,0 0-1 0 0,0-1 1 0 0,-1 1 0 0 0,1 0 0 0 0,-1 0 0 0 0,0-1-1 0 0,0 1 1 0 0,0-1 0 0 0,0 1 0 0 0,0-1 0 0 0,0 1 0 0 0,-1-1-1 0 0,1 0 1 0 0,-1 1 0 0 0,0-6 0 0 0,0 3-7 0 0,-1 0 0 0 0,1-1 1 0 0,-2 1-1 0 0,1 0 0 0 0,0 0 1 0 0,-1 0-1 0 0,0 0 0 0 0,0 1 1 0 0,-5-9-1 0 0,2 5-6 0 0,0 1 0 0 0,0-1 0 0 0,-1 1 0 0 0,0 1 0 0 0,0-1-1 0 0,0 1 1 0 0,-1 0 0 0 0,0 1 0 0 0,0-1 0 0 0,0 1 0 0 0,-15-7 0 0 0,13 9-506 0 0,0 1 0 0 0,1-1-1 0 0,-1 2 1 0 0,-17-3 0 0 0,34 3-8819 0 0,7 2 4257 0 0,-6 1 3515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1.888"/>
    </inkml:context>
    <inkml:brush xml:id="br0">
      <inkml:brushProperty name="width" value="0.025" units="cm"/>
      <inkml:brushProperty name="height" value="0.025" units="cm"/>
      <inkml:brushProperty name="color" value="#E71224"/>
    </inkml:brush>
  </inkml:definitions>
  <inkml:trace contextRef="#ctx0" brushRef="#br0">1 31 3284 0 0,'26'0'3561'0'0,"15"4"594"0"0,81 6 2046 0 0,-100-8-6236 0 0,47 1 198 0 0,-66-3-462 0 0,1-1 1 0 0,-1 1-1 0 0,1-1 1 0 0,-1 1-1 0 0,0-1 1 0 0,0 0-1 0 0,1 0 1 0 0,-1-1-1 0 0,4-1 1 0 0,-6 2 125 0 0,-1 1 1 0 0,0 0-1 0 0,1-1 0 0 0,-1 1 0 0 0,0 0 1 0 0,1-1-1 0 0,-1 1 0 0 0,0 0 1 0 0,0-1-1 0 0,1 1 0 0 0,-1 0 0 0 0,0-1 1 0 0,0 1-1 0 0,0-1 0 0 0,0 1 0 0 0,1-1 1 0 0,-1 1-1 0 0,0 0 0 0 0,0-1 1 0 0,0 1-1 0 0,0-1 0 0 0,0 1 0 0 0,0-1 1 0 0,0 1-1 0 0,0-1 0 0 0,0 1 1 0 0,0-1-1 0 0,0 1 0 0 0,-1 0 0 0 0,1-1 1 0 0,0 1-1 0 0,0-1 0 0 0,0 1 1 0 0,0 0-1 0 0,-1-1 0 0 0,1 1 0 0 0,0-1 1 0 0,-1 1-1 0 0,1 0 0 0 0,0-1 0 0 0,-1 1 1 0 0,-15-15-4804 0 0,15 14 4635 0 0,-9-6-1272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2.588"/>
    </inkml:context>
    <inkml:brush xml:id="br0">
      <inkml:brushProperty name="width" value="0.025" units="cm"/>
      <inkml:brushProperty name="height" value="0.025" units="cm"/>
      <inkml:brushProperty name="color" value="#E71224"/>
    </inkml:brush>
  </inkml:definitions>
  <inkml:trace contextRef="#ctx0" brushRef="#br0">15 1 7269 0 0,'-2'-1'891'0'0,"-4"4"876"0"0,1 19-39 0 0,4 6-753 0 0,0 0 1 0 0,2-1-1 0 0,0 1 1 0 0,2-1-1 0 0,12 49 1 0 0,-10-56-866 0 0,1-1 0 0 0,0 1 0 0 0,1-2 0 0 0,2 1 0 0 0,-1-1 0 0 0,2 0 0 0 0,1-1 0 0 0,0 0 0 0 0,1 0 0 0 0,16 16 0 0 0,-26-31-112 0 0,0 1 0 0 0,1-1 0 0 0,0 1-1 0 0,-1-1 1 0 0,1 0 0 0 0,0 0 0 0 0,0 0 0 0 0,0 0-1 0 0,1-1 1 0 0,-1 1 0 0 0,0-1 0 0 0,0 0-1 0 0,1 0 1 0 0,-1 0 0 0 0,1 0 0 0 0,-1-1-1 0 0,1 1 1 0 0,-1-1 0 0 0,1 0 0 0 0,-1 0 0 0 0,1 0-1 0 0,0 0 1 0 0,-1-1 0 0 0,1 0 0 0 0,-1 1-1 0 0,0-1 1 0 0,6-2 0 0 0,4-4-55 0 0,-1-1 0 0 0,1 1 0 0 0,-1-2 0 0 0,-1 0 0 0 0,18-16 0 0 0,-21 16 43 0 0,0 2 1 0 0,1-1-1 0 0,0 1 1 0 0,1 0 0 0 0,-1 1-1 0 0,1 0 1 0 0,20-8-1 0 0,-29 13 19 0 0,0 1 0 0 0,0 0-1 0 0,0 0 1 0 0,0-1-1 0 0,1 1 1 0 0,-1 0-1 0 0,0 0 1 0 0,0 0 0 0 0,0 0-1 0 0,0 0 1 0 0,0 0-1 0 0,0 1 1 0 0,0-1 0 0 0,0 0-1 0 0,1 0 1 0 0,-1 1-1 0 0,0-1 1 0 0,0 1-1 0 0,0-1 1 0 0,0 1 0 0 0,0-1-1 0 0,-1 1 1 0 0,1 0-1 0 0,0-1 1 0 0,0 1 0 0 0,0 0-1 0 0,0 0 1 0 0,-1 0-1 0 0,1 0 1 0 0,0-1 0 0 0,-1 1-1 0 0,1 2 1 0 0,11 40 141 0 0,-12-40-140 0 0,0 0 1 0 0,0 0-1 0 0,0 0 1 0 0,1-1 0 0 0,-1 1-1 0 0,1 0 1 0 0,0 0-1 0 0,0 0 1 0 0,0-1-1 0 0,0 1 1 0 0,0 0-1 0 0,1-1 1 0 0,-1 1-1 0 0,1-1 1 0 0,-1 1-1 0 0,1-1 1 0 0,0 0-1 0 0,0 0 1 0 0,3 2-1 0 0,-1-4-18 0 0,0-1-1 0 0,1 0 0 0 0,-1 0 0 0 0,0 0 0 0 0,0 0 0 0 0,0-1 0 0 0,0 0 1 0 0,0 0-1 0 0,-1 0 0 0 0,1 0 0 0 0,0 0 0 0 0,-1-1 0 0 0,5-4 1 0 0,-2 3-10 0 0,20-17-21 0 0,-22 16 49 0 0,1 0 0 0 0,0 1 0 0 0,1 0 0 0 0,-1 0-1 0 0,1 1 1 0 0,9-5 0 0 0,-15 8-4 0 0,1 0 1 0 0,-1 0-1 0 0,0 0 1 0 0,1 1-1 0 0,-1-1 1 0 0,0 0-1 0 0,1 0 1 0 0,-1 1-1 0 0,0-1 0 0 0,1 0 1 0 0,-1 0-1 0 0,0 1 1 0 0,0-1-1 0 0,1 0 1 0 0,-1 1-1 0 0,0-1 1 0 0,0 1-1 0 0,0-1 0 0 0,1 0 1 0 0,-1 1-1 0 0,0-1 1 0 0,0 0-1 0 0,0 1 1 0 0,0-1-1 0 0,0 1 0 0 0,0-1 1 0 0,0 0-1 0 0,0 1 1 0 0,0-1-1 0 0,0 1 1 0 0,0-1-1 0 0,0 0 1 0 0,0 1-1 0 0,0-1 0 0 0,0 1 1 0 0,-1-1-1 0 0,0 27 82 0 0,1-16-29 0 0,0-6-16 0 0,0 1-1 0 0,1 0 1 0 0,-1-1 0 0 0,1 1 0 0 0,1-1 0 0 0,-1 1 0 0 0,1-1-1 0 0,0 0 1 0 0,5 10 0 0 0,-6-13-27 0 0,0 0 1 0 0,1 0-1 0 0,0 0 0 0 0,-1 0 0 0 0,1 0 1 0 0,0 0-1 0 0,0 0 0 0 0,0-1 0 0 0,0 1 1 0 0,0-1-1 0 0,0 1 0 0 0,0-1 0 0 0,0 0 1 0 0,1 0-1 0 0,-1 0 0 0 0,0 0 0 0 0,1 0 1 0 0,-1 0-1 0 0,1-1 0 0 0,-1 1 1 0 0,1-1-1 0 0,-1 0 0 0 0,1 0 0 0 0,0 0 1 0 0,-1 0-1 0 0,5-1 0 0 0,1 0-9 0 0,0 0 0 0 0,0-1 0 0 0,1 0 0 0 0,-1 0 0 0 0,9-5 0 0 0,-14 6 0 0 0,0-1 0 0 0,1 0-1 0 0,-1 1 1 0 0,0-1 0 0 0,-1-1-1 0 0,1 1 1 0 0,0 0 0 0 0,-1-1-1 0 0,1 1 1 0 0,-1-1 0 0 0,0 0 0 0 0,1 0-1 0 0,-1 0 1 0 0,-1 0 0 0 0,1 0-1 0 0,0 0 1 0 0,-1-1 0 0 0,0 1-1 0 0,2-7 1 0 0,4-45 58 0 0,-7 51-55 0 0,0 0 0 0 0,0-1 0 0 0,-1 1-1 0 0,1 0 1 0 0,-1 0 0 0 0,0-1-1 0 0,0 1 1 0 0,-1 0 0 0 0,1 0 0 0 0,-1 0-1 0 0,0 0 1 0 0,0 0 0 0 0,-4-6-1 0 0,2 7-50 0 0,1 0 0 0 0,-1 0 0 0 0,1 0 0 0 0,-1 1-1 0 0,0-1 1 0 0,0 1 0 0 0,0 0 0 0 0,-1 0 0 0 0,1 1-1 0 0,0-1 1 0 0,-1 1 0 0 0,1 0 0 0 0,-1 0 0 0 0,0 0-1 0 0,1 0 1 0 0,-1 1 0 0 0,-8 0 0 0 0,-9 1-1959 0 0,0 1 0 0 0,-31 7 1 0 0,36-5-279 0 0,-92 22-6276 0 0,70-15 6694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3.840"/>
    </inkml:context>
    <inkml:brush xml:id="br0">
      <inkml:brushProperty name="width" value="0.025" units="cm"/>
      <inkml:brushProperty name="height" value="0.025" units="cm"/>
      <inkml:brushProperty name="color" value="#E71224"/>
    </inkml:brush>
  </inkml:definitions>
  <inkml:trace contextRef="#ctx0" brushRef="#br0">124 12 116 0 0,'-38'-6'7940'0'0,"-1"0"-2707"0"0,38 7-5148 0 0,-1-1 1 0 0,0 0-1 0 0,0 1 0 0 0,1-1 0 0 0,-1 0 0 0 0,1 1 0 0 0,-1 0 0 0 0,0-1 0 0 0,1 1 0 0 0,-1 0 1 0 0,1 0-1 0 0,0 0 0 0 0,-1 0 0 0 0,1 0 0 0 0,0 0 0 0 0,0 1 0 0 0,-1-1 0 0 0,1 0 0 0 0,0 1 1 0 0,-1 1-1 0 0,0 0-17 0 0,0 0 0 0 0,0 0 0 0 0,1 0 0 0 0,-1 0 0 0 0,1 0 0 0 0,0 0 0 0 0,0 0 0 0 0,0 0 0 0 0,0 0 0 0 0,0 1 0 0 0,1-1 0 0 0,0 0 0 0 0,-1 1 0 0 0,1-1 0 0 0,0 0 0 0 0,1 1 0 0 0,-1-1 1 0 0,1 0-1 0 0,-1 1 0 0 0,1-1 0 0 0,0 0 0 0 0,0 0 0 0 0,0 0 0 0 0,1 0 0 0 0,-1 0 0 0 0,1 0 0 0 0,0 0 0 0 0,0 0 0 0 0,0-1 0 0 0,0 1 0 0 0,0 0 0 0 0,4 2 0 0 0,0 1-38 0 0,1-1-1 0 0,0 0 0 0 0,0 0 1 0 0,0-1-1 0 0,1 0 1 0 0,-1 0-1 0 0,1-1 0 0 0,0 0 1 0 0,0 0-1 0 0,0-1 1 0 0,14 2-1 0 0,1 1-441 0 0,-1-2 1 0 0,0-1-1 0 0,0-1 1 0 0,1 0-1 0 0,-1-2 1 0 0,1-1-1 0 0,-1 0 1 0 0,0-2-1 0 0,28-7 1 0 0,-47 9 321 0 0,1 1 0 0 0,0-1 1 0 0,-1 0-1 0 0,1 0 0 0 0,-1 0 0 0 0,1-1 0 0 0,-1 1 1 0 0,0-1-1 0 0,0 0 0 0 0,0 0 0 0 0,0 0 0 0 0,-1 0 1 0 0,1 0-1 0 0,-1 0 0 0 0,2-5 0 0 0,-1 2 384 0 0,-1 1 0 0 0,0-1 0 0 0,0 0 0 0 0,0 0 0 0 0,-1 0 0 0 0,0 0 0 0 0,0-1 0 0 0,0 1 0 0 0,-1-7 0 0 0,0 13-9 0 0,7 44 1850 0 0,5-16-1755 0 0,-10-24-335 0 0,1 0 0 0 0,-1 0 0 0 0,-1 1 0 0 0,1-1-1 0 0,-1 1 1 0 0,1-1 0 0 0,-1 1 0 0 0,0 4 0 0 0,29-45-70 0 0,-22 25 18 0 0,1 0 1 0 0,0 0-1 0 0,1 1 1 0 0,15-13-1 0 0,-22 20 9 0 0,1 0-1 0 0,-1 1 1 0 0,1-1-1 0 0,-1 1 1 0 0,1 0-1 0 0,0-1 1 0 0,0 2-1 0 0,0-1 0 0 0,0 0 1 0 0,0 1-1 0 0,0 0 1 0 0,0 0-1 0 0,0 0 1 0 0,1 1-1 0 0,-1-1 1 0 0,0 1-1 0 0,1 0 1 0 0,7 1-1 0 0,-7 1 23 0 0,1 1 0 0 0,-1-1 1 0 0,0 1-1 0 0,1 0 0 0 0,-1 0 0 0 0,0 1 1 0 0,-1 0-1 0 0,1-1 0 0 0,-1 2 0 0 0,1-1 1 0 0,-1 0-1 0 0,-1 1 0 0 0,1 0 0 0 0,-1 0 1 0 0,1 0-1 0 0,1 6 0 0 0,6 9 152 0 0,-2 0 0 0 0,13 40 0 0 0,-15-43 226 0 0,0-14-5003 0 0,9-29-7543 0 0,-12 17 10114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4.212"/>
    </inkml:context>
    <inkml:brush xml:id="br0">
      <inkml:brushProperty name="width" value="0.025" units="cm"/>
      <inkml:brushProperty name="height" value="0.025" units="cm"/>
      <inkml:brushProperty name="color" value="#E71224"/>
    </inkml:brush>
  </inkml:definitions>
  <inkml:trace contextRef="#ctx0" brushRef="#br0">28 1 1384 0 0,'-1'0'301'0'0,"0"0"1"0"0,0 0-1 0 0,0 0 0 0 0,0 0 1 0 0,0 0-1 0 0,0 0 0 0 0,0 0 0 0 0,0 0 1 0 0,0 0-1 0 0,1 0 0 0 0,-1 1 1 0 0,0-1-1 0 0,0 0 0 0 0,0 1 1 0 0,0-1-1 0 0,0 1 0 0 0,0-1 0 0 0,0 1 1 0 0,0-1-1 0 0,1 1 0 0 0,-1-1 1 0 0,0 1-1 0 0,0 0 0 0 0,1 0 0 0 0,-1-1 1 0 0,1 1-1 0 0,-1 0 0 0 0,0 0 1 0 0,1 0-1 0 0,-1 0 0 0 0,1-1 0 0 0,0 1 1 0 0,-1 2-1 0 0,1-2-114 0 0,0 1 0 0 0,0 0 1 0 0,0-1-1 0 0,1 1 0 0 0,-1-1 0 0 0,1 1 0 0 0,-1-1 0 0 0,1 1 0 0 0,-1-1 1 0 0,1 0-1 0 0,0 1 0 0 0,0-1 0 0 0,-1 0 0 0 0,1 1 0 0 0,0-1 0 0 0,0 0 1 0 0,1 0-1 0 0,-1 0 0 0 0,0 0 0 0 0,2 1 0 0 0,6 5-56 0 0,0-2 0 0 0,0 1 0 0 0,1-1 0 0 0,0-1 0 0 0,0 0 0 0 0,1 0 0 0 0,16 3 0 0 0,-3 0 63 0 0,-18-8-138 0 0,-10-7-54 0 0,-12-7-105 0 0,13 14-89 0 0,0 0-1 0 0,0 0 1 0 0,0 1-1 0 0,0-1 1 0 0,0 1 0 0 0,1 0-1 0 0,-1-1 1 0 0,0 1 0 0 0,0 1-1 0 0,0-1 1 0 0,0 0 0 0 0,0 1-1 0 0,0-1 1 0 0,-5 3 0 0 0,6-2-448 0 0,-1 0 1 0 0,0 0-1 0 0,0 0 1 0 0,1 0 0 0 0,-1 1-1 0 0,1 0 1 0 0,-1-1-1 0 0,1 1 1 0 0,0 0-1 0 0,-1 0 1 0 0,1 0 0 0 0,0 0-1 0 0,-3 5 1 0 0,-3 19-3747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3.789"/>
    </inkml:context>
    <inkml:brush xml:id="br0">
      <inkml:brushProperty name="width" value="0.025" units="cm"/>
      <inkml:brushProperty name="height" value="0.025" units="cm"/>
      <inkml:brushProperty name="color" value="#E71224"/>
    </inkml:brush>
  </inkml:definitions>
  <inkml:trace contextRef="#ctx0" brushRef="#br0">1 116 1072 0 0,'2'-1'747'0'0,"9"8"3171"0"0,-4 2-2222 0 0,1 0 1 0 0,-2 0 0 0 0,11 19 0 0 0,16 43 279 0 0,-8 2-765 0 0,-8-18-691 0 0,2-2 0 0 0,3 0 0 0 0,38 66-1 0 0,-60-119-513 0 0,0 0-1 0 0,0 0 1 0 0,0-1-1 0 0,0 1 1 0 0,0 0-1 0 0,0 0 1 0 0,0 0-1 0 0,0 0 1 0 0,-1-1-1 0 0,2 1 1 0 0,-1 0-1 0 0,0 0 1 0 0,0 0-1 0 0,0 0 1 0 0,0-1-1 0 0,0 1 1 0 0,0 0-1 0 0,0 0 1 0 0,0 0-1 0 0,0 0 1 0 0,0 0-1 0 0,0-1 1 0 0,0 1-1 0 0,0 0 1 0 0,0 0-1 0 0,0 0 1 0 0,1 0-1 0 0,-1 0 1 0 0,0 0-1 0 0,0-1 1 0 0,0 1-1 0 0,0 0 1 0 0,0 0-1 0 0,0 0 1 0 0,1 0-1 0 0,-1 0 1 0 0,0 0-1 0 0,0 0 1 0 0,0 0-1 0 0,0 0 1 0 0,1 0-1 0 0,-1 0 1 0 0,0 0-1 0 0,0 0 1 0 0,0 0-1 0 0,0 0 1 0 0,1 0-1 0 0,-1 0 1 0 0,0 0-1 0 0,0 0 1 0 0,0 0-1 0 0,0 0 1 0 0,0 0-1 0 0,1 0 1 0 0,-1 0-1 0 0,0 0 1 0 0,0 0-1 0 0,0 0 1 0 0,-1-23 28 0 0,-20-103-30 0 0,18 98-10 0 0,2-1 0 0 0,1 0 0 0 0,1 1 1 0 0,1-1-1 0 0,1 0 0 0 0,2 1 0 0 0,1 0 0 0 0,1 0 0 0 0,21-50 0 0 0,-24 69 3 0 0,1 1-1 0 0,0-1 1 0 0,0 1-1 0 0,1 0 1 0 0,0 0-1 0 0,1 1 1 0 0,-1-1-1 0 0,2 2 1 0 0,10-10-1 0 0,-15 14 4 0 0,0-1 0 0 0,0 1-1 0 0,0-1 1 0 0,0 1 0 0 0,1 0-1 0 0,-1 0 1 0 0,1 1-1 0 0,0-1 1 0 0,-1 1 0 0 0,1 0-1 0 0,0 0 1 0 0,0 0 0 0 0,0 0-1 0 0,0 1 1 0 0,0-1 0 0 0,-1 1-1 0 0,1 0 1 0 0,0 0-1 0 0,0 0 1 0 0,0 1 0 0 0,0 0-1 0 0,0-1 1 0 0,0 2 0 0 0,6 1-1 0 0,-6 1 2 0 0,0 0-1 0 0,0 0 0 0 0,0 0 1 0 0,-1 1-1 0 0,0-1 0 0 0,0 1 0 0 0,0 0 1 0 0,0-1-1 0 0,-1 2 0 0 0,0-1 1 0 0,0 0-1 0 0,0 0 0 0 0,-1 1 1 0 0,0-1-1 0 0,0 0 0 0 0,1 8 0 0 0,0-3 1 0 0,1 7-1 0 0,0 0 0 0 0,0 1-1 0 0,-2 0 1 0 0,0-1 0 0 0,-2 20-1 0 0,0-30 6 0 0,1 1-1 0 0,-1-1 1 0 0,-1 0-1 0 0,1-1 1 0 0,-1 1 0 0 0,0 0-1 0 0,-1 0 1 0 0,1-1-1 0 0,-1 1 1 0 0,-1-1-1 0 0,1 0 1 0 0,-1 0-1 0 0,-7 9 1 0 0,5-11 1 0 0,0 0 0 0 0,0-1 0 0 0,0 1 0 0 0,0-2 0 0 0,-1 1 0 0 0,1-1 1 0 0,-1 1-1 0 0,0-2 0 0 0,1 1 0 0 0,-1-1 0 0 0,0 0 0 0 0,0 0 0 0 0,0-1 1 0 0,0 0-1 0 0,0-1 0 0 0,0 1 0 0 0,0-1 0 0 0,0 0 0 0 0,-10-4 0 0 0,9 3-19 0 0,0 0 0 0 0,0-1 0 0 0,0 0-1 0 0,1 0 1 0 0,-1-1 0 0 0,1 0-1 0 0,-11-8 1 0 0,15 10-23 0 0,0-1-1 0 0,0 0 0 0 0,0 0 1 0 0,0 0-1 0 0,1 0 0 0 0,-1 0 1 0 0,1 0-1 0 0,0 0 0 0 0,0-1 1 0 0,0 1-1 0 0,0-1 0 0 0,1 0 1 0 0,-1 0-1 0 0,1 1 0 0 0,-1-6 1 0 0,1 5-184 0 0,1 1 0 0 0,0-1 0 0 0,0 1 0 0 0,0-1 0 0 0,0 1 0 0 0,1-1 0 0 0,0 1 0 0 0,-1 0 0 0 0,3-7 0 0 0,-1 6-348 0 0,0 0 0 0 0,0 1 0 0 0,0-1 0 0 0,0 0-1 0 0,0 1 1 0 0,1 0 0 0 0,-1-1 0 0 0,1 1 0 0 0,0 0 0 0 0,0 0 0 0 0,0 1-1 0 0,0-1 1 0 0,1 1 0 0 0,-1-1 0 0 0,1 1 0 0 0,0 0 0 0 0,-1 0 0 0 0,1 1-1 0 0,0-1 1 0 0,0 1 0 0 0,5-1 0 0 0,13-1-1337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4.582"/>
    </inkml:context>
    <inkml:brush xml:id="br0">
      <inkml:brushProperty name="width" value="0.025" units="cm"/>
      <inkml:brushProperty name="height" value="0.025" units="cm"/>
      <inkml:brushProperty name="color" value="#E71224"/>
    </inkml:brush>
  </inkml:definitions>
  <inkml:trace contextRef="#ctx0" brushRef="#br0">1 88 728 0 0,'-1'-4'11100'0'0,"2"-1"-7178"0"0,82-8-2120 0 0,-68 12-2033 0 0,0 0 1 0 0,0-1 0 0 0,-1-1 0 0 0,1-1-1 0 0,14-4 1 0 0,-28 7 60 0 0,-1 1 0 0 0,0 0 0 0 0,1-1 0 0 0,-1 1 0 0 0,0-1 0 0 0,1 1-1 0 0,-1 0 1 0 0,0-1 0 0 0,1 1 0 0 0,-1-1 0 0 0,0 1 0 0 0,0-1 0 0 0,1 1 0 0 0,-1-1 0 0 0,0 1-1 0 0,0-1 1 0 0,0 1 0 0 0,0-1 0 0 0,1 1 0 0 0,-1-1 0 0 0,0 1 0 0 0,0-1 0 0 0,0 1 0 0 0,0-1 0 0 0,-1 1-1 0 0,1-1 1 0 0,0 1 0 0 0,0-1 0 0 0,0 1 0 0 0,0-1 0 0 0,0 1 0 0 0,-1-1 0 0 0,1 1 0 0 0,0-1-1 0 0,0 1 1 0 0,-1-1 0 0 0,1 1 0 0 0,0 0 0 0 0,-1-1 0 0 0,1 1 0 0 0,0-1 0 0 0,-1 1 0 0 0,1 0 0 0 0,-1-1-1 0 0,1 1 1 0 0,0 0 0 0 0,-1 0 0 0 0,1-1 0 0 0,-2 1 0 0 0,-22-18-5187 0 0,12 11 3553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4.934"/>
    </inkml:context>
    <inkml:brush xml:id="br0">
      <inkml:brushProperty name="width" value="0.025" units="cm"/>
      <inkml:brushProperty name="height" value="0.025" units="cm"/>
      <inkml:brushProperty name="color" value="#E71224"/>
    </inkml:brush>
  </inkml:definitions>
  <inkml:trace contextRef="#ctx0" brushRef="#br0">60 2 1216 0 0,'-1'0'183'0'0,"1"0"0"0"0,-1-1-1 0 0,0 1 1 0 0,0 0 0 0 0,0 0 0 0 0,1 0-1 0 0,-1 0 1 0 0,0 0 0 0 0,0-1 0 0 0,0 2-1 0 0,0-1 1 0 0,1 0 0 0 0,-1 0 0 0 0,0 0-1 0 0,0 0 1 0 0,0 0 0 0 0,0 1 0 0 0,1-1-1 0 0,-1 0 1 0 0,0 1 0 0 0,0-1 0 0 0,1 0-1 0 0,-1 1 1 0 0,0-1 0 0 0,1 1 0 0 0,-1-1-1 0 0,0 1 1 0 0,1 0 0 0 0,-1 0 0 0 0,-3 3 439 0 0,0 0 1 0 0,1 1 0 0 0,0-1 0 0 0,0 1-1 0 0,0 0 1 0 0,0 0 0 0 0,1 0 0 0 0,0 0 0 0 0,0 0-1 0 0,0 0 1 0 0,1 1 0 0 0,0-1 0 0 0,0 0-1 0 0,0 1 1 0 0,0 7 0 0 0,1 3-335 0 0,1 1 0 0 0,0-1-1 0 0,1 0 1 0 0,1 0 0 0 0,5 17 0 0 0,-1-8-151 0 0,1-1 1 0 0,1-1-1 0 0,0 1 1 0 0,2-2-1 0 0,1 1 1 0 0,18 25-1 0 0,-24-40-224 0 0,1-1 0 0 0,-1 1 1 0 0,1-1-1 0 0,1 0 0 0 0,-1 0 0 0 0,1-1 0 0 0,0 0 0 0 0,1-1 0 0 0,-1 0 0 0 0,1 0 0 0 0,0-1 0 0 0,1 0 0 0 0,-1 0 0 0 0,1-1 0 0 0,-1 0 0 0 0,1-1 0 0 0,0 0 0 0 0,0-1 0 0 0,13 1 0 0 0,7-5-2451 0 0,-12 0 389 0 0,-10 2 1098 0 0,0 0 0 0 0,-1-1 1 0 0,1 0-1 0 0,-1 0 0 0 0,1-1 1 0 0,-1 0-1 0 0,0 0 0 0 0,10-7 1 0 0,-2 1-864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5.645"/>
    </inkml:context>
    <inkml:brush xml:id="br0">
      <inkml:brushProperty name="width" value="0.025" units="cm"/>
      <inkml:brushProperty name="height" value="0.025" units="cm"/>
      <inkml:brushProperty name="color" value="#E71224"/>
    </inkml:brush>
  </inkml:definitions>
  <inkml:trace contextRef="#ctx0" brushRef="#br0">73 103 1348 0 0,'-1'-1'435'0'0,"1"0"0"0"0,-1 1-1 0 0,1-1 1 0 0,0 1 0 0 0,0-1-1 0 0,-1 0 1 0 0,1 1 0 0 0,0-1 0 0 0,0 0-1 0 0,0 1 1 0 0,-1-1 0 0 0,1 0 0 0 0,0 1-1 0 0,0-1 1 0 0,0 0 0 0 0,0 1-1 0 0,0-1 1 0 0,1 0 0 0 0,-1 1 0 0 0,0-1-1 0 0,0 0 1 0 0,0 1 0 0 0,0-1 0 0 0,1 0-1 0 0,-1 1 1 0 0,0-1 0 0 0,1 1-1 0 0,0-2 1 0 0,19 1 3230 0 0,-4 2-3827 0 0,-9-1 187 0 0,0 0 0 0 0,-1 0 0 0 0,1 0 1 0 0,0-1-1 0 0,-1 0 0 0 0,1-1 1 0 0,0 1-1 0 0,-1-1 0 0 0,0 0 0 0 0,0-1 1 0 0,1 1-1 0 0,9-8 0 0 0,-15 10-30 0 0,0-1 1 0 0,-1 1-1 0 0,1 0 0 0 0,-1-1 0 0 0,1 1 0 0 0,-1-1 0 0 0,1 0 1 0 0,-1 1-1 0 0,1-1 0 0 0,-1 1 0 0 0,0-1 0 0 0,1 0 1 0 0,-1 1-1 0 0,0-1 0 0 0,1 1 0 0 0,-1-1 0 0 0,0 0 0 0 0,0 0 1 0 0,0 1-1 0 0,0-1 0 0 0,0 0 0 0 0,0 1 0 0 0,1-1 0 0 0,-2 0 1 0 0,1 0-1 0 0,0 1 0 0 0,0-1 0 0 0,0 0 0 0 0,0 1 0 0 0,0-1 1 0 0,-1 0-1 0 0,-18-17-114 0 0,-29-1 60 0 0,42 18 64 0 0,0 0 0 0 0,0 1 0 0 0,1 0-1 0 0,-1 1 1 0 0,0-1 0 0 0,0 1 0 0 0,0 0 0 0 0,0 1-1 0 0,1-1 1 0 0,-1 1 0 0 0,1 0 0 0 0,-1 0 0 0 0,1 1-1 0 0,0 0 1 0 0,0 0 0 0 0,0 0 0 0 0,0 0 0 0 0,0 1-1 0 0,-5 6 1 0 0,7-8 7 0 0,1 0 1 0 0,0 0-1 0 0,-1 0 0 0 0,1 1 0 0 0,0-1 0 0 0,1 0 0 0 0,-1 1 1 0 0,0 0-1 0 0,1-1 0 0 0,-1 1 0 0 0,1 0 0 0 0,0 0 0 0 0,0 0 1 0 0,0 0-1 0 0,0 0 0 0 0,0 0 0 0 0,1 0 0 0 0,0 0 0 0 0,-1 0 0 0 0,1 0 1 0 0,0 0-1 0 0,0 0 0 0 0,1 0 0 0 0,-1 0 0 0 0,1 0 0 0 0,-1 0 1 0 0,1 0-1 0 0,0 0 0 0 0,0 0 0 0 0,0 0 0 0 0,1 0 0 0 0,-1 0 1 0 0,1-1-1 0 0,0 1 0 0 0,-1 0 0 0 0,1-1 0 0 0,4 4 0 0 0,0-1-11 0 0,0-1-1 0 0,0 1 1 0 0,1-1-1 0 0,0 0 1 0 0,0-1-1 0 0,0 0 1 0 0,0 0-1 0 0,0 0 0 0 0,1-1 1 0 0,-1 0-1 0 0,1-1 1 0 0,-1 1-1 0 0,1-1 1 0 0,0-1-1 0 0,10 0 1 0 0,0 0-30 0 0,0-1 1 0 0,0-1-1 0 0,-1 0 1 0 0,1-1-1 0 0,27-9 1 0 0,-33 6 17 0 0,0 0-1 0 0,-1 0 1 0 0,1-1 0 0 0,-2 0 0 0 0,1-1-1 0 0,-1 0 1 0 0,0 0 0 0 0,-1-1-1 0 0,0-1 1 0 0,12-15 0 0 0,-20 26 29 0 0,0 0 0 0 0,1 0 0 0 0,-1 0 0 0 0,0 1 0 0 0,0-1 1 0 0,0 0-1 0 0,0 1 0 0 0,-1-1 0 0 0,1 1 0 0 0,0-1 0 0 0,-1 1 0 0 0,1-1 0 0 0,-1 1 0 0 0,1 0 1 0 0,-1-1-1 0 0,1 3 0 0 0,1 3-1 0 0,0 0 0 0 0,1-1 1 0 0,0 1-1 0 0,0-1 0 0 0,1 1 0 0 0,5 6 1 0 0,-7-11-22 0 0,0 0 0 0 0,0-1 0 0 0,0 1 0 0 0,0 0-1 0 0,0-1 1 0 0,1 1 0 0 0,-1-1 0 0 0,1 0 0 0 0,-1 0 0 0 0,1 0 0 0 0,-1 0 0 0 0,1-1 0 0 0,-1 1 0 0 0,1 0 0 0 0,0-1 0 0 0,-1 0 0 0 0,1 0 0 0 0,0 0 0 0 0,-1 0 0 0 0,1 0 0 0 0,0 0 0 0 0,-1-1 0 0 0,1 1 0 0 0,0-1 0 0 0,-1 0 0 0 0,1 0 0 0 0,3-1 0 0 0,3-4-11 0 0,0 1-1 0 0,-1-1 1 0 0,0-1 0 0 0,0 0 0 0 0,12-12-1 0 0,0 0 71 0 0,11 80 379 0 0,-29-59-469 0 0,0 0 0 0 0,-1 0 0 0 0,1-1 0 0 0,0 1 0 0 0,0 0 0 0 0,0-1 0 0 0,0 1 0 0 0,0-1 0 0 0,1 0 0 0 0,-1 0 0 0 0,0 0 0 0 0,1 0 0 0 0,-1 0 0 0 0,0 0 0 0 0,1 0 0 0 0,-1-1 0 0 0,1 1 0 0 0,-1-1 0 0 0,5 0 0 0 0,15-8-3647 0 0,-21 7 3165 0 0,0 0 0 0 0,0 0 1 0 0,0 0-1 0 0,0 0 1 0 0,0-1-1 0 0,0 1 0 0 0,0 0 1 0 0,-1-1-1 0 0,1 1 0 0 0,-1 0 1 0 0,1-1-1 0 0,-1 1 0 0 0,1-1 1 0 0,-1 1-1 0 0,1-3 0 0 0,1-5-1960 0 0,0 0 329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6.006"/>
    </inkml:context>
    <inkml:brush xml:id="br0">
      <inkml:brushProperty name="width" value="0.025" units="cm"/>
      <inkml:brushProperty name="height" value="0.025" units="cm"/>
      <inkml:brushProperty name="color" value="#E71224"/>
    </inkml:brush>
  </inkml:definitions>
  <inkml:trace contextRef="#ctx0" brushRef="#br0">45 2 2160 0 0,'-2'0'422'0'0,"0"-1"0"0"0,1 1 0 0 0,-1 0-1 0 0,0-1 1 0 0,0 1 0 0 0,0 0 0 0 0,0 0-1 0 0,0 1 1 0 0,0-1 0 0 0,1 0 0 0 0,-1 1-1 0 0,0-1 1 0 0,0 1 0 0 0,-2 0 0 0 0,4 0-304 0 0,-1-1 0 0 0,1 0 0 0 0,0 1 0 0 0,-1-1 0 0 0,1 1 0 0 0,0-1 0 0 0,0 0 1 0 0,-1 1-1 0 0,1-1 0 0 0,0 1 0 0 0,0-1 0 0 0,0 1 0 0 0,0-1 0 0 0,0 1 0 0 0,0-1 0 0 0,0 1 0 0 0,0-1 0 0 0,0 0 1 0 0,0 1-1 0 0,0-1 0 0 0,0 1 0 0 0,0-1 0 0 0,0 1 0 0 0,0-1 0 0 0,0 1 0 0 0,0-1 0 0 0,1 1 0 0 0,-1-1 0 0 0,0 1 1 0 0,0-1-1 0 0,0 0 0 0 0,1 1 0 0 0,-1 0 0 0 0,3 2-6 0 0,-1 0 1 0 0,1 0-1 0 0,-1-1 0 0 0,1 1 1 0 0,0-1-1 0 0,0 1 0 0 0,0-1 1 0 0,0 0-1 0 0,1 0 1 0 0,-1 0-1 0 0,0 0 0 0 0,8 2 1 0 0,4 0-248 0 0,-24-7-215 0 0,5 2 193 0 0,1 0 0 0 0,-1 1 1 0 0,1-1-1 0 0,-1 1 0 0 0,1 0 1 0 0,-1 0-1 0 0,1 0 0 0 0,-1 0 1 0 0,0 1-1 0 0,-3 0 0 0 0,6-1-67 0 0,0 1-1 0 0,0-1 0 0 0,0 0 0 0 0,0 1 1 0 0,-1-1-1 0 0,1 0 0 0 0,0 1 0 0 0,0 0 0 0 0,0-1 1 0 0,1 1-1 0 0,-1 0 0 0 0,0-1 0 0 0,0 1 1 0 0,0 0-1 0 0,0 0 0 0 0,1 0 0 0 0,-1-1 1 0 0,0 1-1 0 0,1 0 0 0 0,-1 0 0 0 0,1 0 1 0 0,-1 0-1 0 0,1 0 0 0 0,-1 0 0 0 0,1 1 0 0 0,0-1 1 0 0,-1 0-1 0 0,1 0 0 0 0,0 0 0 0 0,0 0 1 0 0,0 0-1 0 0,0 0 0 0 0,0 1 0 0 0,0-1 1 0 0,0 0-1 0 0,0 0 0 0 0,1 0 0 0 0,-1 0 0 0 0,0 0 1 0 0,1 2-1 0 0,4 6-1294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6.422"/>
    </inkml:context>
    <inkml:brush xml:id="br0">
      <inkml:brushProperty name="width" value="0.025" units="cm"/>
      <inkml:brushProperty name="height" value="0.025" units="cm"/>
      <inkml:brushProperty name="color" value="#E71224"/>
    </inkml:brush>
  </inkml:definitions>
  <inkml:trace contextRef="#ctx0" brushRef="#br0">113 7 1632 0 0,'-3'-1'944'0'0,"0"0"1"0"0,0 0-1 0 0,-1 0 0 0 0,1 0 1 0 0,-1 0-1 0 0,1 1 0 0 0,-1-1 0 0 0,1 1 1 0 0,-8 0-1 0 0,8 1-453 0 0,-1-1 0 0 0,1 1 0 0 0,-1 0 0 0 0,1 0-1 0 0,-1 0 1 0 0,1 1 0 0 0,0-1 0 0 0,-6 4 0 0 0,6-3-428 0 0,1-1 1 0 0,-1 1-1 0 0,1 0 0 0 0,-1 0 0 0 0,1 0 1 0 0,0 1-1 0 0,0-1 0 0 0,0 0 0 0 0,0 1 1 0 0,0 0-1 0 0,1-1 0 0 0,-1 1 1 0 0,1 0-1 0 0,0 0 0 0 0,0-1 0 0 0,0 1 1 0 0,0 0-1 0 0,0 0 0 0 0,0 0 1 0 0,1 0-1 0 0,0 1 0 0 0,-1-1 0 0 0,1 0 1 0 0,0 0-1 0 0,1 0 0 0 0,-1 0 0 0 0,0 0 1 0 0,1 0-1 0 0,0 0 0 0 0,0 0 1 0 0,0 0-1 0 0,0 0 0 0 0,0 0 0 0 0,0 0 1 0 0,4 4-1 0 0,-1-1-55 0 0,1-1-1 0 0,0 1 1 0 0,0-1 0 0 0,0-1-1 0 0,0 1 1 0 0,1-1 0 0 0,0 0-1 0 0,0 0 1 0 0,0-1 0 0 0,0 1-1 0 0,0-1 1 0 0,14 4-1 0 0,-16-6-8 0 0,0 1 0 0 0,1-1 0 0 0,-1 0 0 0 0,0-1 0 0 0,1 1 0 0 0,-1-1 0 0 0,0 0-1 0 0,1 0 1 0 0,-1 0 0 0 0,1 0 0 0 0,-1-1 0 0 0,0 0 0 0 0,0 0 0 0 0,1 0 0 0 0,-1 0-1 0 0,0-1 1 0 0,0 1 0 0 0,0-1 0 0 0,0 0 0 0 0,0 0 0 0 0,5-5 0 0 0,-8 5 2 0 0,0 1 0 0 0,0-1 0 0 0,0 1 0 0 0,0-1 0 0 0,0 0 0 0 0,-1 1 1 0 0,1-1-1 0 0,-1 0 0 0 0,1 0 0 0 0,-1 1 0 0 0,0-1 0 0 0,0 0 0 0 0,0 0 1 0 0,0 0-1 0 0,0 0 0 0 0,0 1 0 0 0,0-1 0 0 0,0 0 0 0 0,-1 0 0 0 0,1 1 0 0 0,-1-1 1 0 0,1 0-1 0 0,-1 0 0 0 0,0 1 0 0 0,0-1 0 0 0,0 1 0 0 0,0-1 0 0 0,0 1 1 0 0,0-1-1 0 0,0 1 0 0 0,0-1 0 0 0,-3-1 0 0 0,-3-6 21 0 0,0 1 1 0 0,-1 0-1 0 0,-16-13 0 0 0,19 17-19 0 0,-1 0-1 0 0,1 0 1 0 0,-1 1-1 0 0,0 0 0 0 0,0 0 1 0 0,0 1-1 0 0,0 0 1 0 0,-7-2-1 0 0,-2-1-12 0 0,13 4-65 0 0,-1 1 0 0 0,0-1 0 0 0,0 0 0 0 0,0 1 0 0 0,0 0 1 0 0,0 0-1 0 0,0 0 0 0 0,0 0 0 0 0,0 0 0 0 0,0 0 0 0 0,0 1 1 0 0,0-1-1 0 0,-3 2 0 0 0,-10 7-3152 0 0,9 2-4253 0 0,11-2 2887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7.328"/>
    </inkml:context>
    <inkml:brush xml:id="br0">
      <inkml:brushProperty name="width" value="0.025" units="cm"/>
      <inkml:brushProperty name="height" value="0.025" units="cm"/>
      <inkml:brushProperty name="color" value="#E71224"/>
    </inkml:brush>
  </inkml:definitions>
  <inkml:trace contextRef="#ctx0" brushRef="#br0">18 47 1080 0 0,'5'23'7295'0'0,"11"12"-3102"0"0,-8-18-3058 0 0,74 149 2673 0 0,-37-83-3253 0 0,-42-79-529 0 0,-1 1 0 0 0,0 0 0 0 0,0-1 0 0 0,0 1 0 0 0,-1 0-1 0 0,0 0 1 0 0,1 6 0 0 0,-24-37-15 0 0,-2-22-11 0 0,5 11-51 0 0,-29-76 1 0 0,44 101 32 0 0,1-1 1 0 0,0 1 0 0 0,0-1-1 0 0,2 1 1 0 0,-1-1 0 0 0,2 0 0 0 0,0 0-1 0 0,0 1 1 0 0,1-1 0 0 0,5-22-1 0 0,-6 34 13 0 0,0-1 0 0 0,0 1 1 0 0,1 0-1 0 0,-1-1 0 0 0,0 1 0 0 0,1 0 0 0 0,-1-1 0 0 0,1 1 0 0 0,0 0 0 0 0,-1-1 0 0 0,1 1 0 0 0,0 0 0 0 0,0 0 0 0 0,0 0 0 0 0,-1 0 0 0 0,1 0 1 0 0,0 0-1 0 0,1 0 0 0 0,-1 0 0 0 0,0 0 0 0 0,0 1 0 0 0,0-1 0 0 0,0 0 0 0 0,1 1 0 0 0,-1-1 0 0 0,0 1 0 0 0,2-1 0 0 0,0 1 3 0 0,-1 0 0 0 0,1 0 0 0 0,-1 1 0 0 0,0-1 0 0 0,1 1 0 0 0,-1-1 0 0 0,0 1-1 0 0,1 0 1 0 0,-1 0 0 0 0,0 0 0 0 0,0 0 0 0 0,0 1 0 0 0,0-1 0 0 0,2 3 0 0 0,6 4 8 0 0,-2 0 1 0 0,1 0-1 0 0,-1 1 1 0 0,0 0-1 0 0,9 15 1 0 0,-8-9 15 0 0,-3-7-4 0 0,-1 0 0 0 0,0 1 0 0 0,0-1 0 0 0,-1 1 1 0 0,0 0-1 0 0,-1 0 0 0 0,0 0 0 0 0,0 1 0 0 0,1 10 1 0 0,-4-19-18 0 0,0 0 0 0 0,-1 0 1 0 0,0 1-1 0 0,1-1 0 0 0,-1 0 1 0 0,0 0-1 0 0,1 0 1 0 0,-1 0-1 0 0,0 0 0 0 0,0 0 1 0 0,0 0-1 0 0,0 0 0 0 0,0 0 1 0 0,0-1-1 0 0,0 1 0 0 0,0 0 1 0 0,0-1-1 0 0,0 1 1 0 0,0 0-1 0 0,-1-1 0 0 0,1 1 1 0 0,0-1-1 0 0,0 0 0 0 0,-1 1 1 0 0,1-1-1 0 0,0 0 0 0 0,0 0 1 0 0,-1 0-1 0 0,1 0 0 0 0,0 0 1 0 0,-1 0-1 0 0,1 0 1 0 0,-2-1-1 0 0,-48-4 2 0 0,50 5-2 0 0,-7-1-87 0 0,-7-1-218 0 0,0 0 0 0 0,1-1 0 0 0,0-1-1 0 0,0 0 1 0 0,0-1 0 0 0,0 0 0 0 0,-17-10 0 0 0,30 14 92 0 0,1 1 0 0 0,-1-1 0 0 0,0 1 1 0 0,1-1-1 0 0,-1 1 0 0 0,0-1 0 0 0,1 1 0 0 0,-1-1 1 0 0,1 1-1 0 0,-1-1 0 0 0,1 0 0 0 0,-1 1 0 0 0,1-1 1 0 0,-1 0-1 0 0,1 0 0 0 0,0 1 0 0 0,0-1 0 0 0,-1 0 1 0 0,1 0-1 0 0,0 1 0 0 0,0-1 0 0 0,0 0 0 0 0,0 0 1 0 0,0 0-1 0 0,0 1 0 0 0,0-1 0 0 0,0 0 0 0 0,0 0 1 0 0,0 0-1 0 0,0 0 0 0 0,0 1 0 0 0,0-1 0 0 0,1 0 1 0 0,-1 0-1 0 0,0 1 0 0 0,1-1 0 0 0,-1 0 0 0 0,1 1 1 0 0,-1-1-1 0 0,1 0 0 0 0,-1 1 0 0 0,1-1 0 0 0,-1 0 1 0 0,1 1-1 0 0,-1-1 0 0 0,1 1 0 0 0,0-1 1 0 0,-1 1-1 0 0,1-1 0 0 0,0 1 0 0 0,0 0 0 0 0,-1-1 1 0 0,1 1-1 0 0,0 0 0 0 0,0 0 0 0 0,-1 0 0 0 0,1-1 1 0 0,0 1-1 0 0,0 0 0 0 0,0 0 0 0 0,-1 0 0 0 0,1 0 1 0 0,0 0-1 0 0,0 0 0 0 0,1 1 0 0 0,12-2-1302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8.640"/>
    </inkml:context>
    <inkml:brush xml:id="br0">
      <inkml:brushProperty name="width" value="0.025" units="cm"/>
      <inkml:brushProperty name="height" value="0.025" units="cm"/>
      <inkml:brushProperty name="color" value="#E71224"/>
    </inkml:brush>
  </inkml:definitions>
  <inkml:trace contextRef="#ctx0" brushRef="#br0">128 92 2788 0 0,'3'0'622'0'0,"0"-1"-1"0"0,0 0 0 0 0,0 0 1 0 0,0 0-1 0 0,-1 0 1 0 0,1-1-1 0 0,0 1 1 0 0,0-1-1 0 0,-1 1 0 0 0,1-1 1 0 0,3-4-1 0 0,-5 5-416 0 0,0 0 1 0 0,0 0-1 0 0,0 0 0 0 0,0 0 0 0 0,-1-1 1 0 0,1 1-1 0 0,0 0 0 0 0,-1-1 0 0 0,1 1 1 0 0,-1 0-1 0 0,0-1 0 0 0,1 1 0 0 0,-1 0 0 0 0,0-1 1 0 0,0 1-1 0 0,0-1 0 0 0,0 1 0 0 0,0-3 1 0 0,-1 1-128 0 0,0 1 0 0 0,0-1 1 0 0,0 1-1 0 0,0-1 1 0 0,0 1-1 0 0,-1 0 0 0 0,1 0 1 0 0,-1 0-1 0 0,0-1 1 0 0,0 1-1 0 0,0 1 0 0 0,0-1 1 0 0,0 0-1 0 0,0 0 1 0 0,0 1-1 0 0,0-1 0 0 0,-1 1 1 0 0,1 0-1 0 0,0 0 0 0 0,-1 0 1 0 0,1 0-1 0 0,-1 0 1 0 0,0 0-1 0 0,1 1 0 0 0,-5-1 1 0 0,1 0 4 0 0,0 0 1 0 0,1 1-1 0 0,-1 0 0 0 0,0 0 1 0 0,0 1-1 0 0,0 0 1 0 0,0 0-1 0 0,1 0 0 0 0,-1 0 1 0 0,0 1-1 0 0,-10 4 0 0 0,14-4-60 0 0,-1-1 1 0 0,1 0-1 0 0,0 0 0 0 0,-1 1 0 0 0,1-1 0 0 0,0 1 0 0 0,0 0 0 0 0,0-1 0 0 0,0 1 0 0 0,0 0 0 0 0,0 0 0 0 0,1 0 0 0 0,-1 1 0 0 0,1-1 0 0 0,-1 0 0 0 0,1 1 1 0 0,0-1-1 0 0,0 1 0 0 0,0-1 0 0 0,0 1 0 0 0,0-1 0 0 0,1 1 0 0 0,-1 0 0 0 0,1-1 0 0 0,0 1 0 0 0,-1 0 0 0 0,1-1 0 0 0,1 5 0 0 0,0-3-23 0 0,-1-1-1 0 0,2 1 1 0 0,-1-1-1 0 0,0 1 1 0 0,1-1-1 0 0,-1 0 1 0 0,1 0-1 0 0,0 1 1 0 0,0-1 0 0 0,0 0-1 0 0,0-1 1 0 0,1 1-1 0 0,-1 0 1 0 0,1-1-1 0 0,0 1 1 0 0,0-1-1 0 0,0 0 1 0 0,0 0-1 0 0,0 0 1 0 0,0 0-1 0 0,0-1 1 0 0,1 1-1 0 0,-1-1 1 0 0,1 0-1 0 0,-1 0 1 0 0,1 0-1 0 0,-1 0 1 0 0,1-1-1 0 0,5 1 1 0 0,-5 0-42 0 0,0-1 0 0 0,0 0 0 0 0,0 0 0 0 0,1 0 0 0 0,-1 0 0 0 0,0-1 0 0 0,0 1 0 0 0,0-1 0 0 0,0 0 0 0 0,0-1 0 0 0,0 1-1 0 0,0-1 1 0 0,0 1 0 0 0,0-1 0 0 0,-1 0 0 0 0,1-1 0 0 0,-1 1 0 0 0,1 0 0 0 0,-1-1 0 0 0,0 0 0 0 0,0 0 0 0 0,0 0 0 0 0,-1 0 0 0 0,1 0 0 0 0,2-5 0 0 0,5-20-25 0 0,-9 23 92 0 0,1 0-1 0 0,-1 0 0 0 0,1 0 0 0 0,0 0 0 0 0,1 0 1 0 0,-1 1-1 0 0,1-1 0 0 0,5-7 0 0 0,20 64 486 0 0,-25-48-501 0 0,0 1 1 0 0,1-1 0 0 0,-1 0 0 0 0,1 0 0 0 0,0 0 0 0 0,0 0 0 0 0,1-1 0 0 0,7 6 0 0 0,-10-9-38 0 0,-1 1 1 0 0,0-1 0 0 0,1 1 0 0 0,-1-1 0 0 0,1 1 0 0 0,-1-1 0 0 0,1 0 0 0 0,-1 0 0 0 0,1 0 0 0 0,-1 0 0 0 0,0 0 0 0 0,1 0-1 0 0,-1 0 1 0 0,1 0 0 0 0,-1-1 0 0 0,1 1 0 0 0,-1 0 0 0 0,0-1 0 0 0,1 1 0 0 0,-1-1 0 0 0,0 0 0 0 0,1 1 0 0 0,-1-1 0 0 0,0 0 0 0 0,0 0-1 0 0,0 0 1 0 0,1 0 0 0 0,-1 0 0 0 0,0 0 0 0 0,0 0 0 0 0,-1 0 0 0 0,1 0 0 0 0,0-1 0 0 0,0 1 0 0 0,0 0 0 0 0,-1 0 0 0 0,2-3 0 0 0,0-2 32 0 0,1 1 0 0 0,1-1 1 0 0,-1 1-1 0 0,1 0 0 0 0,0 1 1 0 0,0-1-1 0 0,8-6 1 0 0,-11 10 6 0 0,1 0 0 0 0,-1 0 1 0 0,0 1-1 0 0,0-1 0 0 0,1 1 1 0 0,-1-1-1 0 0,0 1 0 0 0,1-1 0 0 0,-1 1 1 0 0,0 0-1 0 0,1 0 0 0 0,-1 0 1 0 0,1 0-1 0 0,-1 0 0 0 0,0 0 1 0 0,1 0-1 0 0,-1 0 0 0 0,0 0 1 0 0,1 1-1 0 0,-1-1 0 0 0,1 0 1 0 0,-1 1-1 0 0,0 0 0 0 0,0-1 1 0 0,1 1-1 0 0,-1 0 0 0 0,0-1 1 0 0,0 1-1 0 0,0 0 0 0 0,0 0 1 0 0,0 0-1 0 0,0 0 0 0 0,0 0 1 0 0,0 0-1 0 0,0 0 0 0 0,0 0 1 0 0,1 3-1 0 0,20 25 263 0 0,-11-14-95 0 0,1 1 1 0 0,21 20 0 0 0,-37-40-186 0 0,1 0 1 0 0,0 0-1 0 0,0 0 0 0 0,0 0 0 0 0,0 0 0 0 0,1-1 0 0 0,0 1 0 0 0,0-1 1 0 0,0 1-1 0 0,0-1 0 0 0,1 0 0 0 0,0 0 0 0 0,0 0 0 0 0,0 0 1 0 0,1 0-1 0 0,-1 0 0 0 0,1 0 0 0 0,0 0 0 0 0,1-6 0 0 0,0 8-1 0 0,-1 0-1 0 0,1 1 0 0 0,0-1 0 0 0,-1 0 1 0 0,1 0-1 0 0,1 1 0 0 0,-1-1 1 0 0,0 0-1 0 0,1 1 0 0 0,-1-1 1 0 0,1 1-1 0 0,0 0 0 0 0,-1 0 1 0 0,1-1-1 0 0,0 1 0 0 0,1 0 0 0 0,-1 1 1 0 0,0-1-1 0 0,0 0 0 0 0,1 1 1 0 0,-1-1-1 0 0,1 1 0 0 0,0 0 1 0 0,-1-1-1 0 0,1 1 0 0 0,0 1 1 0 0,0-1-1 0 0,-1 0 0 0 0,1 1 0 0 0,0-1 1 0 0,0 1-1 0 0,0 0 0 0 0,0 0 1 0 0,0 0-1 0 0,0 0 0 0 0,3 1 1 0 0,20 3-18 0 0,1 1 1 0 0,46 15 0 0 0,-51-13 26 0 0,0 0 0 0 0,0-2 0 0 0,0-1 0 0 0,40 3 0 0 0,-62-7 0 0 0,1 1-1 0 0,-1-1 1 0 0,1 0-1 0 0,-1 0 1 0 0,1 0-1 0 0,-1 0 1 0 0,1 0 0 0 0,-1 0-1 0 0,1 0 1 0 0,-1 0-1 0 0,1 0 1 0 0,-1 0 0 0 0,0 0-1 0 0,1 0 1 0 0,-1 0-1 0 0,1 0 1 0 0,-1-1-1 0 0,1 1 1 0 0,-1 0 0 0 0,1 0-1 0 0,-1 0 1 0 0,0-1-1 0 0,1 1 1 0 0,-1 0 0 0 0,1-1-1 0 0,-1 1 1 0 0,0 0-1 0 0,1-1 1 0 0,-1 1-1 0 0,0 0 1 0 0,1-1 0 0 0,-11-10 34 0 0,-26-7-23 0 0,31 17-2 0 0,0 1 0 0 0,0-1 1 0 0,0 1-1 0 0,0 0 0 0 0,0 0 0 0 0,0 0 1 0 0,0 1-1 0 0,0 0 0 0 0,0 0 0 0 0,1 0 1 0 0,-1 0-1 0 0,0 1 0 0 0,1 0 1 0 0,-1 0-1 0 0,1 0 0 0 0,-1 1 0 0 0,-4 3 1 0 0,7-4-5 0 0,-1-1 1 0 0,1 1-1 0 0,0 0 1 0 0,0-1-1 0 0,1 1 1 0 0,-1 0 0 0 0,0 0-1 0 0,1 1 1 0 0,-1-1-1 0 0,1 0 1 0 0,0 0 0 0 0,-1 1-1 0 0,1-1 1 0 0,0 1-1 0 0,1-1 1 0 0,-1 1 0 0 0,0-1-1 0 0,1 1 1 0 0,-1 0-1 0 0,1-1 1 0 0,0 1 0 0 0,0 0-1 0 0,0-1 1 0 0,0 1-1 0 0,0 0 1 0 0,1-1 0 0 0,-1 1-1 0 0,1-1 1 0 0,0 1-1 0 0,0-1 1 0 0,0 1-1 0 0,0-1 1 0 0,2 5 0 0 0,-1-5-15 0 0,-1 0 0 0 0,1 0 0 0 0,-1 0 0 0 0,1 0 0 0 0,0 0 0 0 0,0-1 0 0 0,0 1 0 0 0,0-1 0 0 0,0 1 0 0 0,0-1 0 0 0,0 0 0 0 0,1 0 0 0 0,-1 0 0 0 0,0 0 0 0 0,1 0 0 0 0,-1 0 0 0 0,1 0 0 0 0,-1-1 0 0 0,1 0 0 0 0,-1 1 0 0 0,1-1 0 0 0,-1 0 0 0 0,1 0 0 0 0,-1 0 0 0 0,1-1 0 0 0,-1 1 0 0 0,1 0 0 0 0,-1-1 1 0 0,1 0-1 0 0,-1 1 0 0 0,0-1 0 0 0,4-2 0 0 0,-2 2-7 0 0,1-1 0 0 0,-1 0 1 0 0,1-1-1 0 0,-1 1 0 0 0,0-1 1 0 0,0 1-1 0 0,0-1 0 0 0,0 0 0 0 0,-1-1 1 0 0,1 1-1 0 0,-1-1 0 0 0,0 1 1 0 0,0-1-1 0 0,0 0 0 0 0,4-9 1 0 0,13-42 274 0 0,-18 59-210 0 0,1 1 0 0 0,0-1 1 0 0,0 0-1 0 0,0 0 0 0 0,0 0 0 0 0,1 0 0 0 0,0 0 0 0 0,0-1 0 0 0,7 6 0 0 0,52 22-674 0 0,-37-26-4843 0 0,-35-11-5321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49.830"/>
    </inkml:context>
    <inkml:brush xml:id="br0">
      <inkml:brushProperty name="width" value="0.025" units="cm"/>
      <inkml:brushProperty name="height" value="0.025" units="cm"/>
      <inkml:brushProperty name="color" value="#E71224"/>
    </inkml:brush>
  </inkml:definitions>
  <inkml:trace contextRef="#ctx0" brushRef="#br0">148 0 1216 0 0,'0'0'412'0'0,"-1"0"1"0"0,1 0-1 0 0,-1 0 1 0 0,1 0-1 0 0,-1 1 0 0 0,1-1 1 0 0,-1 0-1 0 0,1 0 1 0 0,-1 0-1 0 0,1 0 0 0 0,-1 1 1 0 0,1-1-1 0 0,0 0 0 0 0,-1 0 1 0 0,1 1-1 0 0,-1-1 1 0 0,1 0-1 0 0,0 1 0 0 0,-1-1 1 0 0,1 0-1 0 0,-1 1 0 0 0,1-1 1 0 0,0 1-1 0 0,0-1 1 0 0,-1 1-1 0 0,1-1 0 0 0,0 1 1 0 0,-1 0-1 0 0,0 20 3850 0 0,13 30-4738 0 0,-8-38 1565 0 0,81 288 496 0 0,-60-242-1533 0 0,-38-80-373 0 0,0 0-1 0 0,-1 0 1 0 0,-24-27-1 0 0,34 43 315 0 0,0 0 1 0 0,-1 1-1 0 0,0-1 0 0 0,1 1 1 0 0,-2 0-1 0 0,1 0 0 0 0,0 0 0 0 0,-1 1 1 0 0,0 0-1 0 0,1 0 0 0 0,-1 0 1 0 0,-1 1-1 0 0,1 0 0 0 0,0 0 1 0 0,0 0-1 0 0,-1 1 0 0 0,1 0 0 0 0,-1 1 1 0 0,-7-1-1 0 0,11 1 11 0 0,0 1-1 0 0,0-1 1 0 0,0 1 0 0 0,0 0-1 0 0,0 0 1 0 0,1 0 0 0 0,-1 0-1 0 0,0 0 1 0 0,1 1 0 0 0,-1-1-1 0 0,1 1 1 0 0,-1 0 0 0 0,1 0-1 0 0,0 0 1 0 0,0 0 0 0 0,0 0-1 0 0,0 0 1 0 0,0 0 0 0 0,0 1-1 0 0,0-1 1 0 0,1 1 0 0 0,0-1-1 0 0,-1 1 1 0 0,1 0 0 0 0,0-1-1 0 0,0 1 1 0 0,0 0 0 0 0,1 0-1 0 0,-1 0 1 0 0,0 0 0 0 0,1 0-1 0 0,0 0 1 0 0,0 4 0 0 0,0-3 9 0 0,0 1 0 0 0,0-1 0 0 0,1 1 1 0 0,0-1-1 0 0,0 1 0 0 0,0-1 0 0 0,0 0 0 0 0,1 1 0 0 0,-1-1 1 0 0,1 0-1 0 0,0 0 0 0 0,0 0 0 0 0,1 0 0 0 0,-1 0 0 0 0,1-1 1 0 0,0 1-1 0 0,0-1 0 0 0,0 0 0 0 0,1 1 0 0 0,-1-1 1 0 0,6 3-1 0 0,5 1 6 0 0,-1-1 1 0 0,1-1-1 0 0,1 0 1 0 0,-1-1-1 0 0,0-1 0 0 0,1 0 1 0 0,27 1-1 0 0,-21-3-802 0 0,0 0-1 0 0,1-2 0 0 0,-1-1 0 0 0,39-7 1 0 0,-53 6-766 0 0,-1 1 1 0 0,0-1 0 0 0,1 0-1 0 0,-1-1 1 0 0,9-6 0 0 0,-4 3-1102 0 0,-2 2 511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50.273"/>
    </inkml:context>
    <inkml:brush xml:id="br0">
      <inkml:brushProperty name="width" value="0.025" units="cm"/>
      <inkml:brushProperty name="height" value="0.025" units="cm"/>
      <inkml:brushProperty name="color" value="#E71224"/>
    </inkml:brush>
  </inkml:definitions>
  <inkml:trace contextRef="#ctx0" brushRef="#br0">86 117 160 0 0,'0'-1'781'0'0,"0"-1"1"0"0,0 1-1 0 0,0 0 1 0 0,0-1-1 0 0,0 1 0 0 0,1 0 1 0 0,-1-1-1 0 0,0 1 1 0 0,1 0-1 0 0,-1-1 1 0 0,1 1-1 0 0,-1 0 0 0 0,1 0 1 0 0,0-1-1 0 0,1 0 1 0 0,-1 1-556 0 0,1-1 0 0 0,0 1 0 0 0,0 0 0 0 0,-1 1 1 0 0,1-1-1 0 0,0 0 0 0 0,0 0 0 0 0,0 1 0 0 0,0-1 0 0 0,0 1 1 0 0,0 0-1 0 0,0-1 0 0 0,3 1 0 0 0,15-3-108 0 0,-18 3-119 0 0,0 0-1 0 0,0 0 1 0 0,0-1-1 0 0,-1 1 1 0 0,1 0-1 0 0,0-1 1 0 0,0 1-1 0 0,-1-1 1 0 0,1 0-1 0 0,-1 1 0 0 0,1-1 1 0 0,0 0-1 0 0,-1 0 1 0 0,1 0-1 0 0,-1 0 1 0 0,0 0-1 0 0,1-1 1 0 0,-1 1-1 0 0,0 0 0 0 0,0-1 1 0 0,0 1-1 0 0,0 0 1 0 0,0-1-1 0 0,0 1 1 0 0,0-1-1 0 0,0 0 1 0 0,-1 1-1 0 0,1-1 0 0 0,0 0 1 0 0,-1 1-1 0 0,0-1 1 0 0,1-3-1 0 0,-2 3-11 0 0,0-1 0 0 0,0 1 0 0 0,0 0 0 0 0,0 0 0 0 0,0 0 0 0 0,0 0 0 0 0,-1 0 0 0 0,1 0 0 0 0,-1 0 0 0 0,0 0 0 0 0,1 1 0 0 0,-1-1 0 0 0,0 0 0 0 0,0 1 0 0 0,0 0 0 0 0,0-1-1 0 0,0 1 1 0 0,-1 0 0 0 0,1 0 0 0 0,0 0 0 0 0,0 0 0 0 0,-1 1 0 0 0,1-1 0 0 0,-3 0 0 0 0,-2 0 12 0 0,0-1 0 0 0,0 1 0 0 0,0 1-1 0 0,0-1 1 0 0,0 1 0 0 0,-1 0 0 0 0,1 1 0 0 0,0 0-1 0 0,0 0 1 0 0,1 0 0 0 0,-10 4 0 0 0,14-5 27 0 0,-1 1-1 0 0,1 0 1 0 0,-1 0-1 0 0,1 1 1 0 0,0-1 0 0 0,-1 0-1 0 0,1 1 1 0 0,0-1 0 0 0,0 1-1 0 0,0 0 1 0 0,0 0 0 0 0,0 0-1 0 0,0 0 1 0 0,1 0 0 0 0,-1 0-1 0 0,1 0 1 0 0,-1 1-1 0 0,1-1 1 0 0,0 1 0 0 0,0-1-1 0 0,0 1 1 0 0,0-1 0 0 0,0 1-1 0 0,1-1 1 0 0,-1 1 0 0 0,1 0-1 0 0,0-1 1 0 0,-1 1 0 0 0,1 0-1 0 0,1-1 1 0 0,-1 1 0 0 0,1 5-1 0 0,0-3 34 0 0,0 0 1 0 0,0 0-1 0 0,1 0 0 0 0,0-1 0 0 0,0 1 0 0 0,0 0 1 0 0,0-1-1 0 0,1 0 0 0 0,-1 1 0 0 0,1-1 0 0 0,0 0 1 0 0,0 0-1 0 0,1-1 0 0 0,-1 1 0 0 0,8 5 0 0 0,-4-4-147 0 0,1 0-1 0 0,0-1 0 0 0,0 0 0 0 0,0 0 0 0 0,1-1 0 0 0,-1 0 0 0 0,1 0 0 0 0,10 1 0 0 0,4 0-1292 0 0,-1-1 0 0 0,33 0 0 0 0,35-6-7701 0 0,-85 3 8335 0 0,17 0-1050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50.690"/>
    </inkml:context>
    <inkml:brush xml:id="br0">
      <inkml:brushProperty name="width" value="0.025" units="cm"/>
      <inkml:brushProperty name="height" value="0.025" units="cm"/>
      <inkml:brushProperty name="color" value="#E71224"/>
    </inkml:brush>
  </inkml:definitions>
  <inkml:trace contextRef="#ctx0" brushRef="#br0">209 33 232 0 0,'-4'-3'1130'0'0,"-1"-1"0"0"0,1 1 0 0 0,-1 0 0 0 0,1 0 0 0 0,-1 1 1 0 0,0 0-1 0 0,-8-3 0 0 0,7 3-755 0 0,0 0 0 0 0,0 1 0 0 0,0 0 0 0 0,0 0 0 0 0,0 1 0 0 0,-1 0 0 0 0,1 0 0 0 0,0 0 0 0 0,0 1 0 0 0,-8 1 0 0 0,10-1-286 0 0,-1 0 0 0 0,0 1 0 0 0,0-1 1 0 0,1 1-1 0 0,-1 0 0 0 0,1 0 0 0 0,0 0 0 0 0,-1 1 0 0 0,1 0 0 0 0,0 0 1 0 0,1 0-1 0 0,-1 0 0 0 0,0 0 0 0 0,1 1 0 0 0,0 0 0 0 0,0-1 0 0 0,0 1 1 0 0,0 0-1 0 0,0 1 0 0 0,1-1 0 0 0,0 0 0 0 0,0 1 0 0 0,-2 5 0 0 0,4-8-51 0 0,0 1-1 0 0,0-1 0 0 0,0 1 0 0 0,0-1 1 0 0,0 1-1 0 0,1 0 0 0 0,-1-1 0 0 0,1 1 1 0 0,0-1-1 0 0,-1 0 0 0 0,1 1 0 0 0,0-1 0 0 0,1 0 1 0 0,-1 1-1 0 0,0-1 0 0 0,1 0 0 0 0,-1 0 1 0 0,1 0-1 0 0,-1 0 0 0 0,1 0 0 0 0,0 0 1 0 0,0-1-1 0 0,0 1 0 0 0,0-1 0 0 0,0 1 0 0 0,0-1 1 0 0,1 0-1 0 0,-1 1 0 0 0,0-1 0 0 0,4 0 1 0 0,7 6-66 0 0,1-1 0 0 0,0-1 0 0 0,20 5 0 0 0,-24-8-431 0 0,1 1 1 0 0,0-1-1 0 0,-1-1 1 0 0,1 0-1 0 0,0-1 1 0 0,0 0-1 0 0,17-2 1 0 0,-19 1-1330 0 0,0-2 1 0 0,0 1-1 0 0,0-1 1 0 0,-1 0-1 0 0,12-6 1 0 0,-11 4 124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29:55.118"/>
    </inkml:context>
    <inkml:brush xml:id="br0">
      <inkml:brushProperty name="width" value="0.025" units="cm"/>
      <inkml:brushProperty name="height" value="0.025" units="cm"/>
      <inkml:brushProperty name="color" value="#E71224"/>
    </inkml:brush>
  </inkml:definitions>
  <inkml:trace contextRef="#ctx0" brushRef="#br0">201 113 748 0 0,'3'-1'602'0'0,"0"-1"1"0"0,0 0-1 0 0,0 0 0 0 0,0 0 1 0 0,-1-1-1 0 0,1 1 0 0 0,-1-1 1 0 0,1 1-1 0 0,-1-1 0 0 0,0 0 0 0 0,0 0 1 0 0,0 0-1 0 0,0 0 0 0 0,-1 0 1 0 0,2-4-1 0 0,-3 5-516 0 0,0 0-1 0 0,0-1 1 0 0,0 1-1 0 0,0 0 1 0 0,-1 0 0 0 0,1 0-1 0 0,-1 0 1 0 0,0 0 0 0 0,1 0-1 0 0,-1 0 1 0 0,0 1-1 0 0,0-1 1 0 0,0 0 0 0 0,0 0-1 0 0,0 0 1 0 0,-1 1-1 0 0,1-1 1 0 0,-1 1 0 0 0,1-1-1 0 0,-1 1 1 0 0,1 0 0 0 0,-1-1-1 0 0,0 1 1 0 0,1 0-1 0 0,-1 0 1 0 0,0 0 0 0 0,0 0-1 0 0,-4-1 1 0 0,1 0-3 0 0,0-1-1 0 0,-1 1 1 0 0,0 0 0 0 0,1 1-1 0 0,-1 0 1 0 0,0-1 0 0 0,-7 1-1 0 0,4 0 30 0 0,1 1 0 0 0,0 0 1 0 0,0 1-1 0 0,-1 0 0 0 0,1 0 0 0 0,0 1 0 0 0,0 0 0 0 0,-15 6 0 0 0,19-7-74 0 0,0 0-1 0 0,1 1 1 0 0,-1 0-1 0 0,1 0 1 0 0,-1 0 0 0 0,1 0-1 0 0,0 0 1 0 0,0 1-1 0 0,0-1 1 0 0,0 1-1 0 0,0 0 1 0 0,1 0-1 0 0,-1 0 1 0 0,1 0-1 0 0,0 1 1 0 0,0-1-1 0 0,0 0 1 0 0,0 1-1 0 0,0 0 1 0 0,1-1-1 0 0,0 1 1 0 0,-1 0 0 0 0,1 0-1 0 0,1-1 1 0 0,-1 1-1 0 0,1 0 1 0 0,-1 0-1 0 0,1 0 1 0 0,0 0-1 0 0,1 0 1 0 0,-1 0-1 0 0,1 0 1 0 0,-1 0-1 0 0,1 0 1 0 0,2 4-1 0 0,-1-3-48 0 0,1 0 0 0 0,0 0 0 0 0,0-1 0 0 0,1 1 0 0 0,-1 0 0 0 0,1-1 0 0 0,0 0 0 0 0,0 0 0 0 0,0 0 0 0 0,1 0 0 0 0,-1-1 0 0 0,1 0 0 0 0,0 0 0 0 0,0 0 0 0 0,0 0 0 0 0,1-1 0 0 0,-1 0 0 0 0,0 0 0 0 0,1-1 0 0 0,-1 1 0 0 0,1-1 0 0 0,0 0 0 0 0,-1 0 0 0 0,1-1 0 0 0,7 0 0 0 0,-9 0-9 0 0,-1 0 0 0 0,1 0 0 0 0,0 0-1 0 0,-1 0 1 0 0,1-1 0 0 0,0 0 0 0 0,-1 1-1 0 0,1-1 1 0 0,-1-1 0 0 0,1 1-1 0 0,-1 0 1 0 0,1-1 0 0 0,-1 0 0 0 0,0 0-1 0 0,0 0 1 0 0,0 0 0 0 0,0 0 0 0 0,0-1-1 0 0,0 1 1 0 0,-1-1 0 0 0,1 0-1 0 0,-1 1 1 0 0,0-1 0 0 0,0-1 0 0 0,0 1-1 0 0,0 0 1 0 0,0 0 0 0 0,1-7 0 0 0,1-4 270 0 0,-1 0 1 0 0,0-1 0 0 0,-1 1 0 0 0,-1-1 0 0 0,-1-26 0 0 0,0 32-1 0 0,0 14-195 0 0,1 1 1 0 0,-1-1-1 0 0,1 1 0 0 0,1-1 1 0 0,-1 0-1 0 0,1 0 0 0 0,0 1 1 0 0,0-1-1 0 0,0-1 1 0 0,1 1-1 0 0,0 0 0 0 0,0 0 1 0 0,0-1-1 0 0,0 0 0 0 0,1 0 1 0 0,0 0-1 0 0,-1 0 1 0 0,7 4-1 0 0,-6-5-98 0 0,0-1 0 0 0,0 1 0 0 0,0-1 0 0 0,0 0 0 0 0,0 0 0 0 0,1-1-1 0 0,-1 1 1 0 0,1-1 0 0 0,-1 0 0 0 0,1 0 0 0 0,-1-1 0 0 0,1 1 0 0 0,0-1 0 0 0,-1 0 0 0 0,1 0 0 0 0,0-1 0 0 0,8-1 0 0 0,-9 1 5 0 0,0-1 1 0 0,-1 0-1 0 0,1 0 1 0 0,0 0 0 0 0,-1-1-1 0 0,0 1 1 0 0,1-1-1 0 0,-1 0 1 0 0,0 1 0 0 0,-1-1-1 0 0,1-1 1 0 0,0 1-1 0 0,-1 0 1 0 0,0-1 0 0 0,1 1-1 0 0,-1-1 1 0 0,-1 0-1 0 0,1 0 1 0 0,-1 0 0 0 0,2-5-1 0 0,-1 4 65 0 0,0 1 0 0 0,0-1 0 0 0,0 0 0 0 0,0 1 0 0 0,1-1 1 0 0,0 1-1 0 0,0 0 0 0 0,0 0 0 0 0,6-6 0 0 0,-8 9-17 0 0,0 0 0 0 0,0 0 0 0 0,1 0 0 0 0,-1 0 1 0 0,0 0-1 0 0,0 1 0 0 0,1-1 0 0 0,-1 0 0 0 0,1 1 0 0 0,-1-1 1 0 0,0 1-1 0 0,1 0 0 0 0,-1-1 0 0 0,1 1 0 0 0,-1 0 0 0 0,1 0 1 0 0,-1 0-1 0 0,1 0 0 0 0,-1 0 0 0 0,1 0 0 0 0,-1 1 1 0 0,1-1-1 0 0,-1 0 0 0 0,1 1 0 0 0,-1-1 0 0 0,0 1 0 0 0,1-1 1 0 0,-1 1-1 0 0,0 0 0 0 0,1 0 0 0 0,-1-1 0 0 0,0 1 0 0 0,0 0 1 0 0,0 0-1 0 0,2 2 0 0 0,123 124 64 0 0,-126-127-72 0 0,0 0 0 0 0,1 0-1 0 0,-1 0 1 0 0,0 0 0 0 0,0 0 0 0 0,0 0 0 0 0,0 0 0 0 0,1 0 0 0 0,-1 0 0 0 0,0 0-1 0 0,0 1 1 0 0,0-1 0 0 0,0 0 0 0 0,0 0 0 0 0,1 0 0 0 0,-1 0 0 0 0,0 0-1 0 0,0 0 1 0 0,0 0 0 0 0,0 0 0 0 0,0 1 0 0 0,1-1 0 0 0,-1 0 0 0 0,0 0-1 0 0,0 0 1 0 0,0 0 0 0 0,0 0 0 0 0,0 0 0 0 0,0 1 0 0 0,0-1 0 0 0,0 0-1 0 0,0 0 1 0 0,0 0 0 0 0,0 0 0 0 0,0 1 0 0 0,0-1 0 0 0,0 0 0 0 0,0 0-1 0 0,0 0 1 0 0,0 0 0 0 0,0 1 0 0 0,0-1 0 0 0,0 0 0 0 0,0 0 0 0 0,0 0 0 0 0,0 0-1 0 0,0 1 1 0 0,0-1 0 0 0,0 0 0 0 0,0 0 0 0 0,0 0 0 0 0,0 0 0 0 0,0 0-1 0 0,-1 1 1 0 0,1-1 0 0 0,0 0 0 0 0,0 0 0 0 0,0 0 0 0 0,0 0 0 0 0,0 0-1 0 0,0 0 1 0 0,-1 0 0 0 0,1 1 0 0 0,0-1 0 0 0,0 0 0 0 0,-1 0 0 0 0,-15-5 58 0 0,-19-12-36 0 0,31 14-21 0 0,1 1 1 0 0,-1-1-1 0 0,1 0 1 0 0,-1 0-1 0 0,1 0 1 0 0,0-1-1 0 0,0 1 1 0 0,0-1-1 0 0,0 1 1 0 0,1-1-1 0 0,0 0 1 0 0,0 0-1 0 0,0 0 1 0 0,0-1-1 0 0,0 1 1 0 0,1 0-1 0 0,0-1 1 0 0,-2-6-1 0 0,3 9-2 0 0,0-1 0 0 0,0 1 0 0 0,0 0 0 0 0,1 0 0 0 0,-1-1 0 0 0,1 1 0 0 0,-1 0 0 0 0,1 0 0 0 0,-1 0 0 0 0,1 0 0 0 0,0 0 0 0 0,0 0 0 0 0,0 0 0 0 0,0 0 0 0 0,1 0 0 0 0,1-3 0 0 0,0 3-6 0 0,0 0 0 0 0,0-1 1 0 0,0 1-1 0 0,0 0 0 0 0,0 0 0 0 0,0 1 0 0 0,0-1 0 0 0,1 1 0 0 0,-1-1 0 0 0,1 1 1 0 0,-1 0-1 0 0,1 0 0 0 0,4 0 0 0 0,12-1-25 0 0,1 0-1 0 0,0 1 1 0 0,0 1-1 0 0,0 1 1 0 0,32 6 0 0 0,108 30-21 0 0,-125-28 53 0 0,-15-6 8 0 0,-21-3-9 0 0,1 0 0 0 0,-1-1 0 0 0,0 1 0 0 0,0 0-1 0 0,0 0 1 0 0,0 0 0 0 0,0 0 0 0 0,0 0 0 0 0,0 0 0 0 0,1 0 0 0 0,-1 0 0 0 0,0 0 0 0 0,0-1 0 0 0,0 1 0 0 0,0 0 0 0 0,0 0 0 0 0,0 0 0 0 0,0 0 0 0 0,0 0-1 0 0,0 0 1 0 0,0-1 0 0 0,0 1 0 0 0,0 0 0 0 0,0 0 0 0 0,0 0 0 0 0,0 0 0 0 0,0 0 0 0 0,0-1 0 0 0,0 1 0 0 0,0 0 0 0 0,0 0 0 0 0,0 0 0 0 0,0 0 0 0 0,0 0-1 0 0,0-1 1 0 0,0 1 0 0 0,0 0 0 0 0,0 0 0 0 0,0 0 0 0 0,0 0 0 0 0,0 0 0 0 0,0 0 0 0 0,0 0 0 0 0,-1-1 0 0 0,1 1 0 0 0,0 0 0 0 0,0 0 0 0 0,0 0 0 0 0,0 0-1 0 0,0 0 1 0 0,0 0 0 0 0,0 0 0 0 0,-1 0 0 0 0,1 0 0 0 0,0 0 0 0 0,0-1 0 0 0,-3-1 7 0 0,0 0 0 0 0,0 1 1 0 0,0-1-1 0 0,0 0 0 0 0,0 1 0 0 0,0-1 0 0 0,0 1 1 0 0,0 0-1 0 0,-6-1 0 0 0,0 1 12 0 0,1 0-1 0 0,-1 1 1 0 0,0 0 0 0 0,0 0 0 0 0,1 1 0 0 0,-1 0-1 0 0,0 1 1 0 0,1 0 0 0 0,-1 0 0 0 0,-14 6-1 0 0,20-7-12 0 0,-1 1-1 0 0,1-1 0 0 0,0 1 0 0 0,0 0 0 0 0,0 0 0 0 0,0 0 0 0 0,0 0 0 0 0,1 0 0 0 0,-1 0 0 0 0,1 1 0 0 0,-1 0 0 0 0,1-1 0 0 0,0 1 0 0 0,0 0 0 0 0,0 0 0 0 0,0 0 0 0 0,1 0 1 0 0,-1 0-1 0 0,1 1 0 0 0,0-1 0 0 0,0 0 0 0 0,0 1 0 0 0,0-1 0 0 0,0 1 0 0 0,1-1 0 0 0,0 1 0 0 0,-1-1 0 0 0,1 1 0 0 0,1-1 0 0 0,0 7 0 0 0,-1-7-21 0 0,1 1 0 0 0,0-1 0 0 0,0 1 0 0 0,0-1 0 0 0,1 1 0 0 0,-1-1-1 0 0,1 0 1 0 0,-1 1 0 0 0,1-1 0 0 0,0 0 0 0 0,1 0 0 0 0,-1 0 0 0 0,0-1 0 0 0,1 1 0 0 0,0 0-1 0 0,-1-1 1 0 0,1 0 0 0 0,0 0 0 0 0,0 0 0 0 0,0 0 0 0 0,1 0 0 0 0,-1 0 0 0 0,0-1 0 0 0,1 0-1 0 0,-1 1 1 0 0,1-1 0 0 0,-1 0 0 0 0,1-1 0 0 0,-1 1 0 0 0,1-1 0 0 0,0 0 0 0 0,-1 0 0 0 0,1 0-1 0 0,0 0 1 0 0,-1 0 0 0 0,1-1 0 0 0,0 0 0 0 0,-1 1 0 0 0,1-1 0 0 0,-1-1 0 0 0,1 1 0 0 0,-1-1-1 0 0,0 1 1 0 0,0-1 0 0 0,1 0 0 0 0,-1 0 0 0 0,0 0 0 0 0,-1 0 0 0 0,1-1 0 0 0,0 1 0 0 0,-1-1-1 0 0,1 0 1 0 0,-1 0 0 0 0,0 0 0 0 0,0 0 0 0 0,2-4 0 0 0,5-12 90 0 0,-1-1 0 0 0,-1 1 0 0 0,0-2 1 0 0,3-22-1 0 0,1-2 366 0 0,47 132-10 0 0,-52-79-656 0 0,1-1 0 0 0,0 0 0 0 0,0 0 0 0 0,1-1-1 0 0,0 0 1 0 0,0 0 0 0 0,15 8 0 0 0,-16-11-1288 0 0,1 0 1 0 0,-1 0-1 0 0,1-1 1 0 0,-1 0-1 0 0,1 0 0 0 0,13 1 1 0 0,-9-2-928 0 0,-2-1 346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51.062"/>
    </inkml:context>
    <inkml:brush xml:id="br0">
      <inkml:brushProperty name="width" value="0.025" units="cm"/>
      <inkml:brushProperty name="height" value="0.025" units="cm"/>
      <inkml:brushProperty name="color" value="#E71224"/>
    </inkml:brush>
  </inkml:definitions>
  <inkml:trace contextRef="#ctx0" brushRef="#br0">29 1 1280 0 0,'-1'0'467'0'0,"0"0"-1"0"0,0 0 1 0 0,0 0-1 0 0,0 0 1 0 0,-1 1-1 0 0,1-1 0 0 0,0 0 1 0 0,0 0-1 0 0,0 1 1 0 0,0-1-1 0 0,0 1 1 0 0,0-1-1 0 0,0 1 1 0 0,0-1-1 0 0,1 1 1 0 0,-1 0-1 0 0,0-1 1 0 0,0 1-1 0 0,-1 1 1 0 0,-5 19 3155 0 0,7-15-3323 0 0,0-1-1 0 0,0 0 1 0 0,0 0 0 0 0,1 0 0 0 0,0 0 0 0 0,0 1 0 0 0,3 6 0 0 0,20 21 1069 0 0,-8-23-2456 0 0,-16-10 908 0 0,1 0 0 0 0,0-1 0 0 0,-1 1 0 0 0,1 0 0 0 0,-1 0 0 0 0,1-1 1 0 0,-1 1-1 0 0,1 0 0 0 0,-1 0 0 0 0,0-1 0 0 0,1 1 0 0 0,-1-1 0 0 0,1 1 0 0 0,-1 0 0 0 0,0-1 0 0 0,1 1 0 0 0,-1-1 0 0 0,0 1 1 0 0,1-1-1 0 0,-1 1 0 0 0,0-1 0 0 0,0 1 0 0 0,0-1 0 0 0,1 1 0 0 0,-1-1 0 0 0,0 1 0 0 0,0-1 0 0 0,0 1 0 0 0,0-1 0 0 0,0 1 1 0 0,0-1-1 0 0,0 0 0 0 0,-5-35-9025 0 0,3 26 7596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51.405"/>
    </inkml:context>
    <inkml:brush xml:id="br0">
      <inkml:brushProperty name="width" value="0.025" units="cm"/>
      <inkml:brushProperty name="height" value="0.025" units="cm"/>
      <inkml:brushProperty name="color" value="#E71224"/>
    </inkml:brush>
  </inkml:definitions>
  <inkml:trace contextRef="#ctx0" brushRef="#br0">38 45 340 0 0,'-13'2'5726'0'0,"14"3"-1492"0"0,1-4-4001 0 0,0 0-1 0 0,0 0 1 0 0,0 0 0 0 0,0-1 0 0 0,0 1 0 0 0,0-1 0 0 0,0 1-1 0 0,0-1 1 0 0,0 0 0 0 0,1 0 0 0 0,-1 0 0 0 0,2 0 0 0 0,42-2 781 0 0,-45 2-1009 0 0,-1 0 1 0 0,1 0-1 0 0,0 0 1 0 0,0 0-1 0 0,-1-1 1 0 0,1 1-1 0 0,0 0 1 0 0,0 0-1 0 0,-1-1 1 0 0,1 1-1 0 0,0 0 1 0 0,-1-1-1 0 0,1 1 1 0 0,0 0-1 0 0,-1-1 1 0 0,1 1-1 0 0,-1-1 1 0 0,1 0-1 0 0,-1 1 1 0 0,1-1-1 0 0,-1 1 1 0 0,1-1-1 0 0,-1 0 1 0 0,1 1-1 0 0,-1-1 1 0 0,0 0-1 0 0,1 1 1 0 0,-1-1-1 0 0,0 0 1 0 0,0 0-1 0 0,1 1 1 0 0,-1-1-1 0 0,0 0 1 0 0,0 0-1 0 0,0 1 1 0 0,0-1-1 0 0,0 0 1 0 0,0 0-1 0 0,0 1 1 0 0,0-1-1 0 0,-1 0 1 0 0,1 0-1 0 0,0 1 1 0 0,-1-2-1 0 0,0 0-14 0 0,1 0-1 0 0,-1 0 0 0 0,0 1 0 0 0,0-1 0 0 0,0 1 1 0 0,0-1-1 0 0,-1 1 0 0 0,1 0 0 0 0,0-1 0 0 0,-1 1 1 0 0,1 0-1 0 0,0 0 0 0 0,-1 0 0 0 0,1 0 0 0 0,-1 0 0 0 0,0 0 1 0 0,1 0-1 0 0,-3 0 0 0 0,-38-5-1208 0 0,18 8-1362 0 0,7 8-3291 0 0,10 3 2458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53.255"/>
    </inkml:context>
    <inkml:brush xml:id="br0">
      <inkml:brushProperty name="width" value="0.025" units="cm"/>
      <inkml:brushProperty name="height" value="0.025" units="cm"/>
      <inkml:brushProperty name="color" value="#E71224"/>
    </inkml:brush>
  </inkml:definitions>
  <inkml:trace contextRef="#ctx0" brushRef="#br0">24 15 860 0 0,'-1'0'404'0'0,"1"0"0"0"0,-1 0 1 0 0,1-1-1 0 0,-1 1 0 0 0,1 0 0 0 0,-1 0 0 0 0,0 0 0 0 0,1 0 1 0 0,-1 0-1 0 0,1 0 0 0 0,-1 1 0 0 0,1-1 0 0 0,-1 0 0 0 0,0 0 1 0 0,1 0-1 0 0,-1 0 0 0 0,1 1 0 0 0,-1-1 0 0 0,1 0 0 0 0,-1 0 0 0 0,1 1 1 0 0,-1-1-1 0 0,1 1 0 0 0,0-1 0 0 0,-1 0 0 0 0,1 1 0 0 0,-1-1 1 0 0,1 1-1 0 0,0-1 0 0 0,-1 1 0 0 0,7 18 3575 0 0,2-2-4053 0 0,-1 1 209 0 0,1 0 0 0 0,0-1-1 0 0,2 0 1 0 0,0 0 0 0 0,1-1-1 0 0,15 18 1 0 0,-28-36-114 0 0,-12-9-12 0 0,0 0 0 0 0,1-2 0 0 0,-16-18-1 0 0,26 26-10 0 0,-1 0-1 0 0,0 0 0 0 0,1 0 0 0 0,0 0 0 0 0,0-1 1 0 0,1 0-1 0 0,-4-9 0 0 0,6 12 2 0 0,-1 1 0 0 0,1-1 0 0 0,-1 1 0 0 0,1-1 0 0 0,0 1 0 0 0,0-1 0 0 0,0 1 0 0 0,1-1 0 0 0,-1 1 0 0 0,0 0 1 0 0,1-1-1 0 0,0 1 0 0 0,-1-1 0 0 0,1 1 0 0 0,0 0 0 0 0,0 0 0 0 0,1-1 0 0 0,-1 1 0 0 0,0 0 0 0 0,3-2 0 0 0,-2 1-1 0 0,1 1 1 0 0,0 0-1 0 0,0 0 1 0 0,-1 0-1 0 0,1 1 1 0 0,1-1-1 0 0,-1 0 0 0 0,0 1 1 0 0,0 0-1 0 0,0 0 1 0 0,1 0-1 0 0,-1 0 1 0 0,1 1-1 0 0,-1-1 0 0 0,0 1 1 0 0,7 0-1 0 0,62 5 17 0 0,-51-2-5 0 0,50 4-1019 0 0,-71 2-13439 0 0,2-5 12520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31:53.869"/>
    </inkml:context>
    <inkml:brush xml:id="br0">
      <inkml:brushProperty name="width" value="0.025" units="cm"/>
      <inkml:brushProperty name="height" value="0.025" units="cm"/>
      <inkml:brushProperty name="color" value="#E71224"/>
    </inkml:brush>
  </inkml:definitions>
  <inkml:trace contextRef="#ctx0" brushRef="#br0">47 51 656 0 0,'-7'-4'10570'0'0,"-5"-2"-4671"0"0,12 6-5846 0 0,0 0 0 0 0,-1 0-1 0 0,1-1 1 0 0,-1 1 0 0 0,1 0-1 0 0,0 0 1 0 0,-1 0 0 0 0,1 0-1 0 0,0-1 1 0 0,-1 1 0 0 0,1 0-1 0 0,-1 0 1 0 0,1 0 0 0 0,0 0-1 0 0,-1 0 1 0 0,1 0 0 0 0,-1 0-1 0 0,1 0 1 0 0,-1 0 0 0 0,1 0 0 0 0,0 0-1 0 0,-1 1 1 0 0,1-1 0 0 0,-1 0-1 0 0,1 0 1 0 0,0 0 0 0 0,-1 0-1 0 0,1 1 1 0 0,0-1 0 0 0,-1 0-1 0 0,1 0 1 0 0,0 1 0 0 0,-1-1-1 0 0,1 0 1 0 0,0 1 0 0 0,0-1-1 0 0,-1 0 1 0 0,1 1 0 0 0,0-1-1 0 0,0 0 1 0 0,0 1 0 0 0,-1-1-1 0 0,1 0 1 0 0,0 1 0 0 0,0-1-1 0 0,0 1 1 0 0,0-1 0 0 0,0 0 0 0 0,0 1-1 0 0,0 0 1 0 0,0-1 208 0 0,25 0 2611 0 0,-24 0-2839 0 0,-1 0 0 0 0,1 0 0 0 0,0-1 0 0 0,0 1 0 0 0,0 0 1 0 0,0 0-1 0 0,0-1 0 0 0,0 1 0 0 0,0 0 0 0 0,-1-1 0 0 0,1 1 0 0 0,0-1 0 0 0,0 1 1 0 0,0-1-1 0 0,-1 1 0 0 0,1-1 0 0 0,0 0 0 0 0,-1 1 0 0 0,1-1 0 0 0,-1 0 0 0 0,1 0 1 0 0,-1 1-1 0 0,1-1 0 0 0,-1 0 0 0 0,1 0 0 0 0,-1 0 0 0 0,0 0 0 0 0,1 1 1 0 0,-1-1-1 0 0,0 0 0 0 0,0 0 0 0 0,0 0 0 0 0,0 0 0 0 0,1 0 0 0 0,-1 0 0 0 0,-1 0 1 0 0,1 0-1 0 0,0 0 0 0 0,0 0 0 0 0,0 1 0 0 0,0-1 0 0 0,-1 0 0 0 0,1 0 0 0 0,0 0 1 0 0,-1 0-1 0 0,0-1 0 0 0,-14-11-869 0 0,14 12 588 0 0,0 1 1 0 0,0 0-1 0 0,-1-1 1 0 0,1 1-1 0 0,0 0 0 0 0,0 0 1 0 0,0 0-1 0 0,0 0 0 0 0,0 0 1 0 0,0 0-1 0 0,0 0 1 0 0,0 0-1 0 0,0 0 0 0 0,-1 0 1 0 0,1 0-1 0 0,-2 2 0 0 0,-3-2-4195 0 0,-6 0-7992 0 0,11-2 10289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2T18:33:31.32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1,'973'0,"-944"2,-1 1,0 2,0 0,46 17,-35-10,50 8,182 10,-16 2,-169-21,-45-5,68 2,772-9,-862 0,0-1,36-8,-35 5,1 2,26-3,-35 6,0-1,0 0,0-1,0-1,15-5,1-2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2T18:33:33.94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54,'0'-1,"1"-1,-1 1,0 0,1 1,-1-1,1 0,-1 0,1 0,0 0,-1 0,1 0,0 1,0-1,-1 0,1 1,0-1,0 0,0 1,0-1,0 1,0-1,0 1,0 0,0-1,0 1,0 0,2 0,37-6,-28 5,-3-1,64-9,118-4,1563 17,-1694 2,-1 3,0 2,0 3,60 21,16 2,-32-6,-80-20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2T18:33:35.34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0,'1005'0,"-950"3,0 2,58 14,-59-9,0-2,68 0,-60-7,-1 3,1 2,84 19,-122-19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2T18:33:39.25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10 105,'0'0,"-1"-1,0 1,0-1,1 0,-1 0,0 1,1-1,-1 0,1 0,-1 0,1 0,0 0,-1 0,1 1,0-1,-1 0,1 0,0 0,0 0,0 0,0 0,0 0,0 0,0 0,0 0,1 0,-1 0,0 0,1 0,-1 0,0 0,1-1,1 0,1 0,-1-1,0 1,1 0,-1 0,1 0,0 1,-1-1,1 1,4-2,9-3,0 1,-1 1,19-3,-2 2,33-6,121-3,541 15,-688 1,61 10,-24-1,140 17,-170-22,48 13,-60-11,1-1,0-1,41 0,-48-4,0 1,0 1,36 11,46 6,140 24,-129-28,-23-5,-27-4,1-3,123-6,-61-2,-73 3,-34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2T18:33:41.68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83,'0'-2,"1"0,-1 0,1 0,-1 0,1 0,0 0,0 0,-1 0,1 0,1 0,-1 0,0 0,0 1,1-1,-1 1,1-1,-1 1,1-1,0 1,0 0,0 0,-1 0,1 0,0 0,0 0,3 0,8-4,0 1,1 1,14-2,-15 3,96-11,1 5,173 10,-102 1,-110-4,-40-1,-1 1,1 1,-1 2,0 2,1 0,33 10,136 55,-171-62,0-2,1-1,46 0,-36-2,48 7,91 17,-127-16,-9-1,0-1,77 1,-42-9,-56-1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8:47:28.271"/>
    </inkml:context>
    <inkml:brush xml:id="br0">
      <inkml:brushProperty name="width" value="0.025" units="cm"/>
      <inkml:brushProperty name="height" value="0.025" units="cm"/>
      <inkml:brushProperty name="color" value="#E71224"/>
    </inkml:brush>
  </inkml:definitions>
  <inkml:trace contextRef="#ctx0" brushRef="#br0">129 201 1276 0 0,'0'-8'13294'0'0,"9"12"-10425"0"0,-9-4-2845 0 0,1 1 18 0 0,-1-1-1 0 0,1 0 1 0 0,-1 1-1 0 0,1-1 1 0 0,-1 0-1 0 0,1 1 1 0 0,-1-1-1 0 0,0 1 1 0 0,1-1-1 0 0,-1 0 1 0 0,0 1 0 0 0,1-1-1 0 0,-1 1 1 0 0,0-1-1 0 0,1 1 1 0 0,-1 0-1 0 0,0-1 1 0 0,0 1-1 0 0,0-1 1 0 0,0 1-1 0 0,0-1 1 0 0,0 1-1 0 0,1-1 1 0 0,-1 1-1 0 0,0 0 1 0 0,-1-1-1 0 0,1 1 1 0 0,0-1-1 0 0,0 1 1 0 0,0 0-1 0 0,0-1 1 0 0,0 1-1 0 0,0-1 1 0 0,-1 1-1 0 0,1 0 1 0 0,-6 36 103 0 0,-1 0-1 0 0,-2-1 1 0 0,-1 0 0 0 0,-2 0 0 0 0,-21 43 0 0 0,-20 63 168 0 0,45-120-325 0 0,2 2 441 0 0,7-24-411 0 0,1 0-1 0 0,-1 0 1 0 0,0 0 0 0 0,0-1-1 0 0,1 1 1 0 0,-1 0 0 0 0,0-1-1 0 0,0 1 1 0 0,0-1 0 0 0,0 1-1 0 0,0-1 1 0 0,0 0-1 0 0,0 0 1 0 0,0 1 0 0 0,0-1-1 0 0,0 0 1 0 0,0 0 0 0 0,0 0-1 0 0,0 0 1 0 0,-1 0 0 0 0,2-2-1 0 0,290-226 94 0 0,-57 50-47 0 0,-207 156-67 0 0,101-79-8 0 0,-82 67 28 0 0,-29 21-2 0 0,0 1 0 0 0,33-17 1 0 0,-38 21-15 0 0,-11 7 4 0 0,0 1-1 0 0,0-1 1 0 0,0 1 0 0 0,0-1 0 0 0,0 1-1 0 0,1 0 1 0 0,-1 0 0 0 0,1 0 0 0 0,-1 0 0 0 0,1 0-1 0 0,-1 0 1 0 0,4 0 0 0 0,-35 17-2207 0 0,10-6-2219 0 0,-1-2-1355 0 0,8-2 2732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36452-1149-4B57-8AE1-E637F23161A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CB27440-BEC0-4423-AB00-519EBD7F1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7F81016-0CAF-4691-A5A6-E69A38791EDC}"/>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5" name="Marcador de pie de página 4">
            <a:extLst>
              <a:ext uri="{FF2B5EF4-FFF2-40B4-BE49-F238E27FC236}">
                <a16:creationId xmlns:a16="http://schemas.microsoft.com/office/drawing/2014/main" id="{8D2EA1F9-1346-40C2-8D49-9B5A2517C3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6DA0BCD-80C8-4419-B9B1-BB5E14D57677}"/>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173810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F86FAD-F13D-47CC-B5A2-226CB71CDFC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49669D3-3A37-41D0-B73B-580AAA2A4A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185C84F-C0BA-4E17-AEB2-5D31818B1F52}"/>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5" name="Marcador de pie de página 4">
            <a:extLst>
              <a:ext uri="{FF2B5EF4-FFF2-40B4-BE49-F238E27FC236}">
                <a16:creationId xmlns:a16="http://schemas.microsoft.com/office/drawing/2014/main" id="{464AE9F6-F470-4F6C-81AA-E61076A19A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092C62B-9665-4F7B-AD11-94F5950494B6}"/>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142231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9518CF-079C-4724-AAC5-7C1DDCDE5AB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37CDF27-EA71-4DEF-9619-70A440855E2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0D1352-8C42-41E9-A424-E0F5DFEE4E45}"/>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5" name="Marcador de pie de página 4">
            <a:extLst>
              <a:ext uri="{FF2B5EF4-FFF2-40B4-BE49-F238E27FC236}">
                <a16:creationId xmlns:a16="http://schemas.microsoft.com/office/drawing/2014/main" id="{9F431873-7958-45C6-9203-E164DF38E27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F51A391-03C7-4BA2-9716-6059E94A28D6}"/>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72434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4C434-0899-4FD8-8041-36923551EB2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6359FE4-5DE9-4181-AFAC-17869B1809E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CF65FB9-2775-4D62-9E6E-CD7225EF3F7B}"/>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5" name="Marcador de pie de página 4">
            <a:extLst>
              <a:ext uri="{FF2B5EF4-FFF2-40B4-BE49-F238E27FC236}">
                <a16:creationId xmlns:a16="http://schemas.microsoft.com/office/drawing/2014/main" id="{9019AE18-099A-4E34-BD69-83CCDB9EC8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A2F2194-AD78-43A2-AAB2-ADBC98A87F18}"/>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277276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7E8BE-A6C7-4F36-A7E0-07671DB1AD5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1A21A53-2B03-4AC3-964D-ACC5039EC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827D0FC-6028-4A24-B516-7E56900BB377}"/>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5" name="Marcador de pie de página 4">
            <a:extLst>
              <a:ext uri="{FF2B5EF4-FFF2-40B4-BE49-F238E27FC236}">
                <a16:creationId xmlns:a16="http://schemas.microsoft.com/office/drawing/2014/main" id="{FC149ECB-FD68-42E8-8CFE-4F0E15B6636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910A8F7-4D5D-4B42-8302-3D9009691D68}"/>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173030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22338-E220-49F9-B702-3FBB4B0DF1F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2DC0E05-A13C-462A-90D9-675CF04ABF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34A674D-B92C-42F0-A2A4-C842551617B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0B1E694-2829-4811-BE66-5DED017537B3}"/>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6" name="Marcador de pie de página 5">
            <a:extLst>
              <a:ext uri="{FF2B5EF4-FFF2-40B4-BE49-F238E27FC236}">
                <a16:creationId xmlns:a16="http://schemas.microsoft.com/office/drawing/2014/main" id="{D7714193-CCA6-4012-85F3-0664F7C014A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4A57C95-728D-43BC-82BE-4F882BBF711B}"/>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399903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6D2D2E-6318-4471-8E13-EB26AA18C6A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3EE8C58-16E8-4EA1-989C-D71BC409A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824848-2CDE-4841-B87F-E54234A6CCC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85569E6-2769-481B-8BF5-16411EE1C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3682169-FBCC-4DC4-B9D9-9975AAA5415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578CA72-FC7E-41AB-9329-E441E5C6ECA3}"/>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8" name="Marcador de pie de página 7">
            <a:extLst>
              <a:ext uri="{FF2B5EF4-FFF2-40B4-BE49-F238E27FC236}">
                <a16:creationId xmlns:a16="http://schemas.microsoft.com/office/drawing/2014/main" id="{1315504D-7743-41A5-B50F-B8D601EE78F7}"/>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50AD251-CCB9-430C-87B0-C5DEB8C1078E}"/>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169752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5B7B3A-3F60-41A8-86FE-DC6C180570D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902E622-D57E-43D4-83F7-0A147504C262}"/>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4" name="Marcador de pie de página 3">
            <a:extLst>
              <a:ext uri="{FF2B5EF4-FFF2-40B4-BE49-F238E27FC236}">
                <a16:creationId xmlns:a16="http://schemas.microsoft.com/office/drawing/2014/main" id="{739E5EB2-6E46-4577-A5C8-DB535442FBF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00BBA3B-9566-482C-ACB0-7A6777804449}"/>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385163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61ED38-91A9-4E20-A102-3C6D84EE3460}"/>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3" name="Marcador de pie de página 2">
            <a:extLst>
              <a:ext uri="{FF2B5EF4-FFF2-40B4-BE49-F238E27FC236}">
                <a16:creationId xmlns:a16="http://schemas.microsoft.com/office/drawing/2014/main" id="{83BC01F3-F0D2-42E6-9464-705369049AC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5E262E8-ED5B-4DCC-BD45-D83C64AE47D9}"/>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352676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1696E2-9BEA-47D3-9178-FEE32337848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3838DA5-DFD4-49DE-8BEC-6CBED6AD1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99E7499-B55A-470A-B0E0-B75D9B100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F6FAED-E6E5-48CB-B90F-8BD42CA0E98C}"/>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6" name="Marcador de pie de página 5">
            <a:extLst>
              <a:ext uri="{FF2B5EF4-FFF2-40B4-BE49-F238E27FC236}">
                <a16:creationId xmlns:a16="http://schemas.microsoft.com/office/drawing/2014/main" id="{ACF3BB63-0F2F-4B79-83EF-BB3804746FC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59D9F73-1128-4C63-A608-DDCC359AE6CB}"/>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351782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83A06-2FE1-4610-8138-05AC3EB1317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3D48BA5-0960-42CE-AFCD-200B60AC4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FB5D7F4-F236-4255-BF45-0A58AAEA6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1986BD-C798-4081-BAA1-B90C7C883844}"/>
              </a:ext>
            </a:extLst>
          </p:cNvPr>
          <p:cNvSpPr>
            <a:spLocks noGrp="1"/>
          </p:cNvSpPr>
          <p:nvPr>
            <p:ph type="dt" sz="half" idx="10"/>
          </p:nvPr>
        </p:nvSpPr>
        <p:spPr/>
        <p:txBody>
          <a:bodyPr/>
          <a:lstStyle/>
          <a:p>
            <a:fld id="{2E44FBB2-A94C-49F7-A38A-F0058A9B427A}" type="datetimeFigureOut">
              <a:rPr lang="es-MX" smtClean="0"/>
              <a:t>12/11/2021</a:t>
            </a:fld>
            <a:endParaRPr lang="es-MX"/>
          </a:p>
        </p:txBody>
      </p:sp>
      <p:sp>
        <p:nvSpPr>
          <p:cNvPr id="6" name="Marcador de pie de página 5">
            <a:extLst>
              <a:ext uri="{FF2B5EF4-FFF2-40B4-BE49-F238E27FC236}">
                <a16:creationId xmlns:a16="http://schemas.microsoft.com/office/drawing/2014/main" id="{062CE941-7893-477B-9D45-AC4B27ACD77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ACCAA6B-C4DB-445D-9508-A738CA8E1889}"/>
              </a:ext>
            </a:extLst>
          </p:cNvPr>
          <p:cNvSpPr>
            <a:spLocks noGrp="1"/>
          </p:cNvSpPr>
          <p:nvPr>
            <p:ph type="sldNum" sz="quarter" idx="12"/>
          </p:nvPr>
        </p:nvSpPr>
        <p:spPr/>
        <p:txBody>
          <a:bodyPr/>
          <a:lstStyle/>
          <a:p>
            <a:fld id="{7BC2294A-EB75-4999-AC20-9CA208577D8A}" type="slidenum">
              <a:rPr lang="es-MX" smtClean="0"/>
              <a:t>‹Nº›</a:t>
            </a:fld>
            <a:endParaRPr lang="es-MX"/>
          </a:p>
        </p:txBody>
      </p:sp>
    </p:spTree>
    <p:extLst>
      <p:ext uri="{BB962C8B-B14F-4D97-AF65-F5344CB8AC3E}">
        <p14:creationId xmlns:p14="http://schemas.microsoft.com/office/powerpoint/2010/main" val="364096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7383D7-B94B-4E0D-AB1D-9756BE825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9C35091-4266-4CD6-96AD-8358D19B2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564C529-25FC-429C-B324-FC0C6DF74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4FBB2-A94C-49F7-A38A-F0058A9B427A}" type="datetimeFigureOut">
              <a:rPr lang="es-MX" smtClean="0"/>
              <a:t>12/11/2021</a:t>
            </a:fld>
            <a:endParaRPr lang="es-MX"/>
          </a:p>
        </p:txBody>
      </p:sp>
      <p:sp>
        <p:nvSpPr>
          <p:cNvPr id="5" name="Marcador de pie de página 4">
            <a:extLst>
              <a:ext uri="{FF2B5EF4-FFF2-40B4-BE49-F238E27FC236}">
                <a16:creationId xmlns:a16="http://schemas.microsoft.com/office/drawing/2014/main" id="{B73D98E7-57FE-45C0-B3F5-4239705CD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B247981-5BA6-4B77-85EF-86E4BE60B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2294A-EB75-4999-AC20-9CA208577D8A}" type="slidenum">
              <a:rPr lang="es-MX" smtClean="0"/>
              <a:t>‹Nº›</a:t>
            </a:fld>
            <a:endParaRPr lang="es-MX"/>
          </a:p>
        </p:txBody>
      </p:sp>
    </p:spTree>
    <p:extLst>
      <p:ext uri="{BB962C8B-B14F-4D97-AF65-F5344CB8AC3E}">
        <p14:creationId xmlns:p14="http://schemas.microsoft.com/office/powerpoint/2010/main" val="99245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42" Type="http://schemas.openxmlformats.org/officeDocument/2006/relationships/customXml" Target="../ink/ink21.xml"/><Relationship Id="rId63" Type="http://schemas.openxmlformats.org/officeDocument/2006/relationships/image" Target="../media/image31.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79.png"/><Relationship Id="rId170" Type="http://schemas.openxmlformats.org/officeDocument/2006/relationships/customXml" Target="../ink/ink85.xml"/><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6.xml"/><Relationship Id="rId53" Type="http://schemas.openxmlformats.org/officeDocument/2006/relationships/image" Target="../media/image26.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4.png"/><Relationship Id="rId5" Type="http://schemas.openxmlformats.org/officeDocument/2006/relationships/image" Target="../media/image2.png"/><Relationship Id="rId95" Type="http://schemas.openxmlformats.org/officeDocument/2006/relationships/image" Target="../media/image47.png"/><Relationship Id="rId160" Type="http://schemas.openxmlformats.org/officeDocument/2006/relationships/customXml" Target="../ink/ink80.xml"/><Relationship Id="rId181" Type="http://schemas.openxmlformats.org/officeDocument/2006/relationships/image" Target="../media/image90.png"/><Relationship Id="rId22" Type="http://schemas.openxmlformats.org/officeDocument/2006/relationships/customXml" Target="../ink/ink11.xml"/><Relationship Id="rId43" Type="http://schemas.openxmlformats.org/officeDocument/2006/relationships/image" Target="../media/image21.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69.png"/><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6" Type="http://schemas.openxmlformats.org/officeDocument/2006/relationships/customXml" Target="../ink/ink3.xml"/><Relationship Id="rId23" Type="http://schemas.openxmlformats.org/officeDocument/2006/relationships/image" Target="../media/image11.png"/><Relationship Id="rId119" Type="http://schemas.openxmlformats.org/officeDocument/2006/relationships/image" Target="../media/image59.png"/><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172" Type="http://schemas.openxmlformats.org/officeDocument/2006/relationships/customXml" Target="../ink/ink86.xml"/><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109" Type="http://schemas.openxmlformats.org/officeDocument/2006/relationships/image" Target="../media/image54.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2.png"/><Relationship Id="rId141" Type="http://schemas.openxmlformats.org/officeDocument/2006/relationships/image" Target="../media/image70.png"/><Relationship Id="rId146" Type="http://schemas.openxmlformats.org/officeDocument/2006/relationships/customXml" Target="../ink/ink73.xml"/><Relationship Id="rId167" Type="http://schemas.openxmlformats.org/officeDocument/2006/relationships/image" Target="../media/image83.png"/><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91.png"/><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15" Type="http://schemas.openxmlformats.org/officeDocument/2006/relationships/image" Target="../media/image57.png"/><Relationship Id="rId131" Type="http://schemas.openxmlformats.org/officeDocument/2006/relationships/image" Target="../media/image65.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86.png"/><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3" Type="http://schemas.openxmlformats.org/officeDocument/2006/relationships/image" Target="../media/image1.png"/><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79" Type="http://schemas.openxmlformats.org/officeDocument/2006/relationships/image" Target="../media/image89.png"/><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106" Type="http://schemas.openxmlformats.org/officeDocument/2006/relationships/customXml" Target="../ink/ink53.xml"/><Relationship Id="rId127"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4.png"/><Relationship Id="rId185" Type="http://schemas.openxmlformats.org/officeDocument/2006/relationships/image" Target="../media/image92.png"/><Relationship Id="rId4" Type="http://schemas.openxmlformats.org/officeDocument/2006/relationships/customXml" Target="../ink/ink2.xml"/><Relationship Id="rId9" Type="http://schemas.openxmlformats.org/officeDocument/2006/relationships/image" Target="../media/image4.png"/><Relationship Id="rId180" Type="http://schemas.openxmlformats.org/officeDocument/2006/relationships/customXml" Target="../ink/ink90.xml"/><Relationship Id="rId26" Type="http://schemas.openxmlformats.org/officeDocument/2006/relationships/customXml" Target="../ink/ink13.xml"/><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6" Type="http://schemas.openxmlformats.org/officeDocument/2006/relationships/customXml" Target="../ink/ink8.xml"/><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1" Type="http://schemas.openxmlformats.org/officeDocument/2006/relationships/slideLayout" Target="../slideLayouts/slideLayout2.xml"/><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xml.rels><?xml version="1.0" encoding="UTF-8" standalone="yes"?>
<Relationships xmlns="http://schemas.openxmlformats.org/package/2006/relationships"><Relationship Id="rId26" Type="http://schemas.openxmlformats.org/officeDocument/2006/relationships/image" Target="../media/image111.png"/><Relationship Id="rId21" Type="http://schemas.openxmlformats.org/officeDocument/2006/relationships/customXml" Target="../ink/ink103.xml"/><Relationship Id="rId34" Type="http://schemas.openxmlformats.org/officeDocument/2006/relationships/image" Target="../media/image115.png"/><Relationship Id="rId42" Type="http://schemas.openxmlformats.org/officeDocument/2006/relationships/image" Target="../media/image119.png"/><Relationship Id="rId47" Type="http://schemas.openxmlformats.org/officeDocument/2006/relationships/customXml" Target="../ink/ink116.xml"/><Relationship Id="rId50" Type="http://schemas.openxmlformats.org/officeDocument/2006/relationships/image" Target="../media/image123.png"/><Relationship Id="rId55" Type="http://schemas.openxmlformats.org/officeDocument/2006/relationships/customXml" Target="../ink/ink120.xml"/><Relationship Id="rId63" Type="http://schemas.openxmlformats.org/officeDocument/2006/relationships/customXml" Target="../ink/ink124.xml"/><Relationship Id="rId68" Type="http://schemas.openxmlformats.org/officeDocument/2006/relationships/image" Target="../media/image132.png"/><Relationship Id="rId7" Type="http://schemas.openxmlformats.org/officeDocument/2006/relationships/customXml" Target="../ink/ink96.xml"/><Relationship Id="rId2" Type="http://schemas.openxmlformats.org/officeDocument/2006/relationships/image" Target="../media/image99.png"/><Relationship Id="rId16" Type="http://schemas.openxmlformats.org/officeDocument/2006/relationships/image" Target="../media/image106.png"/><Relationship Id="rId29" Type="http://schemas.openxmlformats.org/officeDocument/2006/relationships/customXml" Target="../ink/ink107.xml"/><Relationship Id="rId11" Type="http://schemas.openxmlformats.org/officeDocument/2006/relationships/customXml" Target="../ink/ink98.xml"/><Relationship Id="rId24" Type="http://schemas.openxmlformats.org/officeDocument/2006/relationships/image" Target="../media/image110.png"/><Relationship Id="rId32" Type="http://schemas.openxmlformats.org/officeDocument/2006/relationships/image" Target="../media/image114.png"/><Relationship Id="rId37" Type="http://schemas.openxmlformats.org/officeDocument/2006/relationships/customXml" Target="../ink/ink111.xml"/><Relationship Id="rId40" Type="http://schemas.openxmlformats.org/officeDocument/2006/relationships/image" Target="../media/image118.png"/><Relationship Id="rId45" Type="http://schemas.openxmlformats.org/officeDocument/2006/relationships/customXml" Target="../ink/ink115.xml"/><Relationship Id="rId53" Type="http://schemas.openxmlformats.org/officeDocument/2006/relationships/customXml" Target="../ink/ink119.xml"/><Relationship Id="rId58" Type="http://schemas.openxmlformats.org/officeDocument/2006/relationships/image" Target="../media/image127.png"/><Relationship Id="rId66" Type="http://schemas.openxmlformats.org/officeDocument/2006/relationships/image" Target="../media/image131.png"/><Relationship Id="rId5" Type="http://schemas.openxmlformats.org/officeDocument/2006/relationships/customXml" Target="../ink/ink95.xml"/><Relationship Id="rId61" Type="http://schemas.openxmlformats.org/officeDocument/2006/relationships/customXml" Target="../ink/ink123.xml"/><Relationship Id="rId19" Type="http://schemas.openxmlformats.org/officeDocument/2006/relationships/customXml" Target="../ink/ink102.xml"/><Relationship Id="rId14" Type="http://schemas.openxmlformats.org/officeDocument/2006/relationships/image" Target="../media/image105.png"/><Relationship Id="rId22" Type="http://schemas.openxmlformats.org/officeDocument/2006/relationships/image" Target="../media/image109.png"/><Relationship Id="rId27" Type="http://schemas.openxmlformats.org/officeDocument/2006/relationships/customXml" Target="../ink/ink106.xml"/><Relationship Id="rId30" Type="http://schemas.openxmlformats.org/officeDocument/2006/relationships/image" Target="../media/image113.png"/><Relationship Id="rId35" Type="http://schemas.openxmlformats.org/officeDocument/2006/relationships/customXml" Target="../ink/ink110.xml"/><Relationship Id="rId43" Type="http://schemas.openxmlformats.org/officeDocument/2006/relationships/customXml" Target="../ink/ink114.xml"/><Relationship Id="rId48" Type="http://schemas.openxmlformats.org/officeDocument/2006/relationships/image" Target="../media/image122.png"/><Relationship Id="rId56" Type="http://schemas.openxmlformats.org/officeDocument/2006/relationships/image" Target="../media/image126.png"/><Relationship Id="rId64" Type="http://schemas.openxmlformats.org/officeDocument/2006/relationships/image" Target="../media/image130.png"/><Relationship Id="rId8" Type="http://schemas.openxmlformats.org/officeDocument/2006/relationships/image" Target="../media/image102.png"/><Relationship Id="rId51" Type="http://schemas.openxmlformats.org/officeDocument/2006/relationships/customXml" Target="../ink/ink118.xml"/><Relationship Id="rId3" Type="http://schemas.openxmlformats.org/officeDocument/2006/relationships/customXml" Target="../ink/ink94.xml"/><Relationship Id="rId12" Type="http://schemas.openxmlformats.org/officeDocument/2006/relationships/image" Target="../media/image104.png"/><Relationship Id="rId17" Type="http://schemas.openxmlformats.org/officeDocument/2006/relationships/customXml" Target="../ink/ink101.xml"/><Relationship Id="rId25" Type="http://schemas.openxmlformats.org/officeDocument/2006/relationships/customXml" Target="../ink/ink105.xml"/><Relationship Id="rId33" Type="http://schemas.openxmlformats.org/officeDocument/2006/relationships/customXml" Target="../ink/ink109.xml"/><Relationship Id="rId38" Type="http://schemas.openxmlformats.org/officeDocument/2006/relationships/image" Target="../media/image117.png"/><Relationship Id="rId46" Type="http://schemas.openxmlformats.org/officeDocument/2006/relationships/image" Target="../media/image121.png"/><Relationship Id="rId59" Type="http://schemas.openxmlformats.org/officeDocument/2006/relationships/customXml" Target="../ink/ink122.xml"/><Relationship Id="rId67" Type="http://schemas.openxmlformats.org/officeDocument/2006/relationships/customXml" Target="../ink/ink126.xml"/><Relationship Id="rId20" Type="http://schemas.openxmlformats.org/officeDocument/2006/relationships/image" Target="../media/image108.png"/><Relationship Id="rId41" Type="http://schemas.openxmlformats.org/officeDocument/2006/relationships/customXml" Target="../ink/ink113.xml"/><Relationship Id="rId54" Type="http://schemas.openxmlformats.org/officeDocument/2006/relationships/image" Target="../media/image125.png"/><Relationship Id="rId6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01.png"/><Relationship Id="rId15" Type="http://schemas.openxmlformats.org/officeDocument/2006/relationships/customXml" Target="../ink/ink100.xml"/><Relationship Id="rId23" Type="http://schemas.openxmlformats.org/officeDocument/2006/relationships/customXml" Target="../ink/ink104.xml"/><Relationship Id="rId28" Type="http://schemas.openxmlformats.org/officeDocument/2006/relationships/image" Target="../media/image112.png"/><Relationship Id="rId36" Type="http://schemas.openxmlformats.org/officeDocument/2006/relationships/image" Target="../media/image116.png"/><Relationship Id="rId49" Type="http://schemas.openxmlformats.org/officeDocument/2006/relationships/customXml" Target="../ink/ink117.xml"/><Relationship Id="rId57" Type="http://schemas.openxmlformats.org/officeDocument/2006/relationships/customXml" Target="../ink/ink121.xml"/><Relationship Id="rId10" Type="http://schemas.openxmlformats.org/officeDocument/2006/relationships/image" Target="../media/image103.png"/><Relationship Id="rId31" Type="http://schemas.openxmlformats.org/officeDocument/2006/relationships/customXml" Target="../ink/ink108.xml"/><Relationship Id="rId44" Type="http://schemas.openxmlformats.org/officeDocument/2006/relationships/image" Target="../media/image120.png"/><Relationship Id="rId52" Type="http://schemas.openxmlformats.org/officeDocument/2006/relationships/image" Target="../media/image124.png"/><Relationship Id="rId60" Type="http://schemas.openxmlformats.org/officeDocument/2006/relationships/image" Target="../media/image128.png"/><Relationship Id="rId65" Type="http://schemas.openxmlformats.org/officeDocument/2006/relationships/customXml" Target="../ink/ink125.xml"/><Relationship Id="rId4" Type="http://schemas.openxmlformats.org/officeDocument/2006/relationships/image" Target="../media/image100.png"/><Relationship Id="rId9" Type="http://schemas.openxmlformats.org/officeDocument/2006/relationships/customXml" Target="../ink/ink97.xml"/><Relationship Id="rId13" Type="http://schemas.openxmlformats.org/officeDocument/2006/relationships/customXml" Target="../ink/ink99.xml"/><Relationship Id="rId18" Type="http://schemas.openxmlformats.org/officeDocument/2006/relationships/image" Target="../media/image107.png"/><Relationship Id="rId39" Type="http://schemas.openxmlformats.org/officeDocument/2006/relationships/customXml" Target="../ink/ink112.xml"/></Relationships>
</file>

<file path=ppt/slides/_rels/slide4.xml.rels><?xml version="1.0" encoding="UTF-8" standalone="yes"?>
<Relationships xmlns="http://schemas.openxmlformats.org/package/2006/relationships"><Relationship Id="rId117" Type="http://schemas.openxmlformats.org/officeDocument/2006/relationships/customXml" Target="../ink/ink181.xml"/><Relationship Id="rId21" Type="http://schemas.openxmlformats.org/officeDocument/2006/relationships/customXml" Target="../ink/ink133.xml"/><Relationship Id="rId63" Type="http://schemas.openxmlformats.org/officeDocument/2006/relationships/customXml" Target="../ink/ink154.xml"/><Relationship Id="rId159" Type="http://schemas.openxmlformats.org/officeDocument/2006/relationships/customXml" Target="../ink/ink202.xml"/><Relationship Id="rId170" Type="http://schemas.openxmlformats.org/officeDocument/2006/relationships/customXml" Target="../ink/ink208.xml"/><Relationship Id="rId226" Type="http://schemas.openxmlformats.org/officeDocument/2006/relationships/image" Target="../media/image247.png"/><Relationship Id="rId268" Type="http://schemas.openxmlformats.org/officeDocument/2006/relationships/image" Target="../media/image268.png"/><Relationship Id="rId11" Type="http://schemas.openxmlformats.org/officeDocument/2006/relationships/customXml" Target="../ink/ink128.xml"/><Relationship Id="rId32" Type="http://schemas.openxmlformats.org/officeDocument/2006/relationships/image" Target="../media/image151.png"/><Relationship Id="rId53" Type="http://schemas.openxmlformats.org/officeDocument/2006/relationships/customXml" Target="../ink/ink149.xml"/><Relationship Id="rId74" Type="http://schemas.openxmlformats.org/officeDocument/2006/relationships/image" Target="../media/image172.png"/><Relationship Id="rId128" Type="http://schemas.openxmlformats.org/officeDocument/2006/relationships/image" Target="../media/image199.png"/><Relationship Id="rId149" Type="http://schemas.openxmlformats.org/officeDocument/2006/relationships/customXml" Target="../ink/ink197.xml"/><Relationship Id="rId5" Type="http://schemas.openxmlformats.org/officeDocument/2006/relationships/image" Target="../media/image136.png"/><Relationship Id="rId95" Type="http://schemas.openxmlformats.org/officeDocument/2006/relationships/customXml" Target="../ink/ink170.xml"/><Relationship Id="rId160" Type="http://schemas.openxmlformats.org/officeDocument/2006/relationships/image" Target="../media/image215.png"/><Relationship Id="rId181" Type="http://schemas.openxmlformats.org/officeDocument/2006/relationships/image" Target="../media/image225.png"/><Relationship Id="rId216" Type="http://schemas.openxmlformats.org/officeDocument/2006/relationships/image" Target="../media/image242.png"/><Relationship Id="rId237" Type="http://schemas.openxmlformats.org/officeDocument/2006/relationships/customXml" Target="../ink/ink242.xml"/><Relationship Id="rId258" Type="http://schemas.openxmlformats.org/officeDocument/2006/relationships/image" Target="../media/image263.png"/><Relationship Id="rId22" Type="http://schemas.openxmlformats.org/officeDocument/2006/relationships/image" Target="../media/image146.png"/><Relationship Id="rId43" Type="http://schemas.openxmlformats.org/officeDocument/2006/relationships/customXml" Target="../ink/ink144.xml"/><Relationship Id="rId64" Type="http://schemas.openxmlformats.org/officeDocument/2006/relationships/image" Target="../media/image167.png"/><Relationship Id="rId118" Type="http://schemas.openxmlformats.org/officeDocument/2006/relationships/image" Target="../media/image194.png"/><Relationship Id="rId139" Type="http://schemas.openxmlformats.org/officeDocument/2006/relationships/customXml" Target="../ink/ink192.xml"/><Relationship Id="rId85" Type="http://schemas.openxmlformats.org/officeDocument/2006/relationships/customXml" Target="../ink/ink165.xml"/><Relationship Id="rId150" Type="http://schemas.openxmlformats.org/officeDocument/2006/relationships/image" Target="../media/image210.png"/><Relationship Id="rId171" Type="http://schemas.openxmlformats.org/officeDocument/2006/relationships/image" Target="../media/image220.png"/><Relationship Id="rId192" Type="http://schemas.openxmlformats.org/officeDocument/2006/relationships/customXml" Target="../ink/ink219.xml"/><Relationship Id="rId206" Type="http://schemas.openxmlformats.org/officeDocument/2006/relationships/image" Target="../media/image237.png"/><Relationship Id="rId227" Type="http://schemas.openxmlformats.org/officeDocument/2006/relationships/customXml" Target="../ink/ink237.xml"/><Relationship Id="rId248" Type="http://schemas.openxmlformats.org/officeDocument/2006/relationships/image" Target="../media/image258.png"/><Relationship Id="rId269" Type="http://schemas.openxmlformats.org/officeDocument/2006/relationships/customXml" Target="../ink/ink258.xml"/><Relationship Id="rId12" Type="http://schemas.openxmlformats.org/officeDocument/2006/relationships/image" Target="../media/image141.png"/><Relationship Id="rId33" Type="http://schemas.openxmlformats.org/officeDocument/2006/relationships/customXml" Target="../ink/ink139.xml"/><Relationship Id="rId108" Type="http://schemas.openxmlformats.org/officeDocument/2006/relationships/image" Target="../media/image189.png"/><Relationship Id="rId129" Type="http://schemas.openxmlformats.org/officeDocument/2006/relationships/customXml" Target="../ink/ink187.xml"/><Relationship Id="rId54" Type="http://schemas.openxmlformats.org/officeDocument/2006/relationships/image" Target="../media/image162.png"/><Relationship Id="rId75" Type="http://schemas.openxmlformats.org/officeDocument/2006/relationships/customXml" Target="../ink/ink160.xml"/><Relationship Id="rId96" Type="http://schemas.openxmlformats.org/officeDocument/2006/relationships/image" Target="../media/image183.png"/><Relationship Id="rId140" Type="http://schemas.openxmlformats.org/officeDocument/2006/relationships/image" Target="../media/image205.png"/><Relationship Id="rId161" Type="http://schemas.openxmlformats.org/officeDocument/2006/relationships/customXml" Target="../ink/ink203.xml"/><Relationship Id="rId182" Type="http://schemas.openxmlformats.org/officeDocument/2006/relationships/customXml" Target="../ink/ink214.xml"/><Relationship Id="rId217" Type="http://schemas.openxmlformats.org/officeDocument/2006/relationships/customXml" Target="../ink/ink232.xml"/><Relationship Id="rId6" Type="http://schemas.openxmlformats.org/officeDocument/2006/relationships/image" Target="../media/image137.png"/><Relationship Id="rId238" Type="http://schemas.openxmlformats.org/officeDocument/2006/relationships/image" Target="../media/image253.png"/><Relationship Id="rId259" Type="http://schemas.openxmlformats.org/officeDocument/2006/relationships/customXml" Target="../ink/ink253.xml"/><Relationship Id="rId23" Type="http://schemas.openxmlformats.org/officeDocument/2006/relationships/customXml" Target="../ink/ink134.xml"/><Relationship Id="rId119" Type="http://schemas.openxmlformats.org/officeDocument/2006/relationships/customXml" Target="../ink/ink182.xml"/><Relationship Id="rId270" Type="http://schemas.openxmlformats.org/officeDocument/2006/relationships/image" Target="../media/image269.png"/><Relationship Id="rId44" Type="http://schemas.openxmlformats.org/officeDocument/2006/relationships/image" Target="../media/image157.png"/><Relationship Id="rId65" Type="http://schemas.openxmlformats.org/officeDocument/2006/relationships/customXml" Target="../ink/ink155.xml"/><Relationship Id="rId86" Type="http://schemas.openxmlformats.org/officeDocument/2006/relationships/image" Target="../media/image178.png"/><Relationship Id="rId130" Type="http://schemas.openxmlformats.org/officeDocument/2006/relationships/image" Target="../media/image200.png"/><Relationship Id="rId151" Type="http://schemas.openxmlformats.org/officeDocument/2006/relationships/customXml" Target="../ink/ink198.xml"/><Relationship Id="rId172" Type="http://schemas.openxmlformats.org/officeDocument/2006/relationships/customXml" Target="../ink/ink209.xml"/><Relationship Id="rId193" Type="http://schemas.openxmlformats.org/officeDocument/2006/relationships/customXml" Target="../ink/ink220.xml"/><Relationship Id="rId207" Type="http://schemas.openxmlformats.org/officeDocument/2006/relationships/customXml" Target="../ink/ink227.xml"/><Relationship Id="rId228" Type="http://schemas.openxmlformats.org/officeDocument/2006/relationships/image" Target="../media/image248.png"/><Relationship Id="rId249" Type="http://schemas.openxmlformats.org/officeDocument/2006/relationships/customXml" Target="../ink/ink248.xml"/><Relationship Id="rId13" Type="http://schemas.openxmlformats.org/officeDocument/2006/relationships/customXml" Target="../ink/ink129.xml"/><Relationship Id="rId109" Type="http://schemas.openxmlformats.org/officeDocument/2006/relationships/customXml" Target="../ink/ink177.xml"/><Relationship Id="rId260" Type="http://schemas.openxmlformats.org/officeDocument/2006/relationships/image" Target="../media/image264.png"/><Relationship Id="rId34" Type="http://schemas.openxmlformats.org/officeDocument/2006/relationships/image" Target="../media/image152.png"/><Relationship Id="rId55" Type="http://schemas.openxmlformats.org/officeDocument/2006/relationships/customXml" Target="../ink/ink150.xml"/><Relationship Id="rId76" Type="http://schemas.openxmlformats.org/officeDocument/2006/relationships/image" Target="../media/image173.png"/><Relationship Id="rId97" Type="http://schemas.openxmlformats.org/officeDocument/2006/relationships/customXml" Target="../ink/ink171.xml"/><Relationship Id="rId120" Type="http://schemas.openxmlformats.org/officeDocument/2006/relationships/image" Target="../media/image195.png"/><Relationship Id="rId141" Type="http://schemas.openxmlformats.org/officeDocument/2006/relationships/customXml" Target="../ink/ink193.xml"/><Relationship Id="rId7" Type="http://schemas.openxmlformats.org/officeDocument/2006/relationships/image" Target="../media/image138.png"/><Relationship Id="rId162" Type="http://schemas.openxmlformats.org/officeDocument/2006/relationships/image" Target="../media/image216.png"/><Relationship Id="rId183" Type="http://schemas.openxmlformats.org/officeDocument/2006/relationships/image" Target="../media/image226.png"/><Relationship Id="rId218" Type="http://schemas.openxmlformats.org/officeDocument/2006/relationships/image" Target="../media/image243.png"/><Relationship Id="rId239" Type="http://schemas.openxmlformats.org/officeDocument/2006/relationships/customXml" Target="../ink/ink243.xml"/><Relationship Id="rId250" Type="http://schemas.openxmlformats.org/officeDocument/2006/relationships/image" Target="../media/image259.png"/><Relationship Id="rId24" Type="http://schemas.openxmlformats.org/officeDocument/2006/relationships/image" Target="../media/image147.png"/><Relationship Id="rId45" Type="http://schemas.openxmlformats.org/officeDocument/2006/relationships/customXml" Target="../ink/ink145.xml"/><Relationship Id="rId66" Type="http://schemas.openxmlformats.org/officeDocument/2006/relationships/image" Target="../media/image168.png"/><Relationship Id="rId87" Type="http://schemas.openxmlformats.org/officeDocument/2006/relationships/customXml" Target="../ink/ink166.xml"/><Relationship Id="rId110" Type="http://schemas.openxmlformats.org/officeDocument/2006/relationships/image" Target="../media/image190.png"/><Relationship Id="rId131" Type="http://schemas.openxmlformats.org/officeDocument/2006/relationships/customXml" Target="../ink/ink188.xml"/><Relationship Id="rId152" Type="http://schemas.openxmlformats.org/officeDocument/2006/relationships/image" Target="../media/image211.png"/><Relationship Id="rId173" Type="http://schemas.openxmlformats.org/officeDocument/2006/relationships/image" Target="../media/image221.png"/><Relationship Id="rId194" Type="http://schemas.openxmlformats.org/officeDocument/2006/relationships/image" Target="../media/image231.png"/><Relationship Id="rId208" Type="http://schemas.openxmlformats.org/officeDocument/2006/relationships/image" Target="../media/image238.png"/><Relationship Id="rId229" Type="http://schemas.openxmlformats.org/officeDocument/2006/relationships/customXml" Target="../ink/ink238.xml"/><Relationship Id="rId240" Type="http://schemas.openxmlformats.org/officeDocument/2006/relationships/image" Target="../media/image254.png"/><Relationship Id="rId261" Type="http://schemas.openxmlformats.org/officeDocument/2006/relationships/customXml" Target="../ink/ink254.xml"/><Relationship Id="rId14" Type="http://schemas.openxmlformats.org/officeDocument/2006/relationships/image" Target="../media/image142.png"/><Relationship Id="rId35" Type="http://schemas.openxmlformats.org/officeDocument/2006/relationships/customXml" Target="../ink/ink140.xml"/><Relationship Id="rId56" Type="http://schemas.openxmlformats.org/officeDocument/2006/relationships/image" Target="../media/image163.png"/><Relationship Id="rId77" Type="http://schemas.openxmlformats.org/officeDocument/2006/relationships/customXml" Target="../ink/ink161.xml"/><Relationship Id="rId100" Type="http://schemas.openxmlformats.org/officeDocument/2006/relationships/image" Target="../media/image185.png"/><Relationship Id="rId8" Type="http://schemas.openxmlformats.org/officeDocument/2006/relationships/image" Target="../media/image139.png"/><Relationship Id="rId98" Type="http://schemas.openxmlformats.org/officeDocument/2006/relationships/image" Target="../media/image184.png"/><Relationship Id="rId121" Type="http://schemas.openxmlformats.org/officeDocument/2006/relationships/customXml" Target="../ink/ink183.xml"/><Relationship Id="rId142" Type="http://schemas.openxmlformats.org/officeDocument/2006/relationships/image" Target="../media/image206.png"/><Relationship Id="rId163" Type="http://schemas.openxmlformats.org/officeDocument/2006/relationships/customXml" Target="../ink/ink204.xml"/><Relationship Id="rId184" Type="http://schemas.openxmlformats.org/officeDocument/2006/relationships/customXml" Target="../ink/ink215.xml"/><Relationship Id="rId219" Type="http://schemas.openxmlformats.org/officeDocument/2006/relationships/customXml" Target="../ink/ink233.xml"/><Relationship Id="rId230" Type="http://schemas.openxmlformats.org/officeDocument/2006/relationships/image" Target="../media/image249.png"/><Relationship Id="rId251" Type="http://schemas.openxmlformats.org/officeDocument/2006/relationships/customXml" Target="../ink/ink249.xml"/><Relationship Id="rId25" Type="http://schemas.openxmlformats.org/officeDocument/2006/relationships/customXml" Target="../ink/ink135.xml"/><Relationship Id="rId46" Type="http://schemas.openxmlformats.org/officeDocument/2006/relationships/image" Target="../media/image158.png"/><Relationship Id="rId67" Type="http://schemas.openxmlformats.org/officeDocument/2006/relationships/customXml" Target="../ink/ink156.xml"/><Relationship Id="rId88" Type="http://schemas.openxmlformats.org/officeDocument/2006/relationships/image" Target="../media/image179.png"/><Relationship Id="rId111" Type="http://schemas.openxmlformats.org/officeDocument/2006/relationships/customXml" Target="../ink/ink178.xml"/><Relationship Id="rId132" Type="http://schemas.openxmlformats.org/officeDocument/2006/relationships/image" Target="../media/image201.png"/><Relationship Id="rId153" Type="http://schemas.openxmlformats.org/officeDocument/2006/relationships/customXml" Target="../ink/ink199.xml"/><Relationship Id="rId174" Type="http://schemas.openxmlformats.org/officeDocument/2006/relationships/customXml" Target="../ink/ink210.xml"/><Relationship Id="rId195" Type="http://schemas.openxmlformats.org/officeDocument/2006/relationships/customXml" Target="../ink/ink221.xml"/><Relationship Id="rId209" Type="http://schemas.openxmlformats.org/officeDocument/2006/relationships/customXml" Target="../ink/ink228.xml"/><Relationship Id="rId220" Type="http://schemas.openxmlformats.org/officeDocument/2006/relationships/image" Target="../media/image244.png"/><Relationship Id="rId241" Type="http://schemas.openxmlformats.org/officeDocument/2006/relationships/customXml" Target="../ink/ink244.xml"/><Relationship Id="rId15" Type="http://schemas.openxmlformats.org/officeDocument/2006/relationships/customXml" Target="../ink/ink130.xml"/><Relationship Id="rId36" Type="http://schemas.openxmlformats.org/officeDocument/2006/relationships/image" Target="../media/image153.png"/><Relationship Id="rId57" Type="http://schemas.openxmlformats.org/officeDocument/2006/relationships/customXml" Target="../ink/ink151.xml"/><Relationship Id="rId262" Type="http://schemas.openxmlformats.org/officeDocument/2006/relationships/image" Target="../media/image265.png"/><Relationship Id="rId78" Type="http://schemas.openxmlformats.org/officeDocument/2006/relationships/image" Target="../media/image174.png"/><Relationship Id="rId99" Type="http://schemas.openxmlformats.org/officeDocument/2006/relationships/customXml" Target="../ink/ink172.xml"/><Relationship Id="rId101" Type="http://schemas.openxmlformats.org/officeDocument/2006/relationships/customXml" Target="../ink/ink173.xml"/><Relationship Id="rId122" Type="http://schemas.openxmlformats.org/officeDocument/2006/relationships/image" Target="../media/image196.png"/><Relationship Id="rId143" Type="http://schemas.openxmlformats.org/officeDocument/2006/relationships/customXml" Target="../ink/ink194.xml"/><Relationship Id="rId164" Type="http://schemas.openxmlformats.org/officeDocument/2006/relationships/image" Target="../media/image217.png"/><Relationship Id="rId185" Type="http://schemas.openxmlformats.org/officeDocument/2006/relationships/image" Target="../media/image227.png"/><Relationship Id="rId9" Type="http://schemas.openxmlformats.org/officeDocument/2006/relationships/customXml" Target="../ink/ink127.xml"/><Relationship Id="rId210" Type="http://schemas.openxmlformats.org/officeDocument/2006/relationships/image" Target="../media/image239.png"/><Relationship Id="rId26" Type="http://schemas.openxmlformats.org/officeDocument/2006/relationships/image" Target="../media/image148.png"/><Relationship Id="rId231" Type="http://schemas.openxmlformats.org/officeDocument/2006/relationships/customXml" Target="../ink/ink239.xml"/><Relationship Id="rId252" Type="http://schemas.openxmlformats.org/officeDocument/2006/relationships/image" Target="../media/image260.png"/><Relationship Id="rId47" Type="http://schemas.openxmlformats.org/officeDocument/2006/relationships/customXml" Target="../ink/ink146.xml"/><Relationship Id="rId68" Type="http://schemas.openxmlformats.org/officeDocument/2006/relationships/image" Target="../media/image169.png"/><Relationship Id="rId89" Type="http://schemas.openxmlformats.org/officeDocument/2006/relationships/customXml" Target="../ink/ink167.xml"/><Relationship Id="rId112" Type="http://schemas.openxmlformats.org/officeDocument/2006/relationships/image" Target="../media/image191.png"/><Relationship Id="rId133" Type="http://schemas.openxmlformats.org/officeDocument/2006/relationships/customXml" Target="../ink/ink189.xml"/><Relationship Id="rId154" Type="http://schemas.openxmlformats.org/officeDocument/2006/relationships/image" Target="../media/image212.png"/><Relationship Id="rId175" Type="http://schemas.openxmlformats.org/officeDocument/2006/relationships/image" Target="../media/image222.png"/><Relationship Id="rId196" Type="http://schemas.openxmlformats.org/officeDocument/2006/relationships/image" Target="../media/image232.png"/><Relationship Id="rId200" Type="http://schemas.openxmlformats.org/officeDocument/2006/relationships/image" Target="../media/image234.png"/><Relationship Id="rId16" Type="http://schemas.openxmlformats.org/officeDocument/2006/relationships/image" Target="../media/image143.png"/><Relationship Id="rId221" Type="http://schemas.openxmlformats.org/officeDocument/2006/relationships/customXml" Target="../ink/ink234.xml"/><Relationship Id="rId242" Type="http://schemas.openxmlformats.org/officeDocument/2006/relationships/image" Target="../media/image255.png"/><Relationship Id="rId263" Type="http://schemas.openxmlformats.org/officeDocument/2006/relationships/customXml" Target="../ink/ink255.xml"/><Relationship Id="rId37" Type="http://schemas.openxmlformats.org/officeDocument/2006/relationships/customXml" Target="../ink/ink141.xml"/><Relationship Id="rId58" Type="http://schemas.openxmlformats.org/officeDocument/2006/relationships/image" Target="../media/image164.png"/><Relationship Id="rId79" Type="http://schemas.openxmlformats.org/officeDocument/2006/relationships/customXml" Target="../ink/ink162.xml"/><Relationship Id="rId102" Type="http://schemas.openxmlformats.org/officeDocument/2006/relationships/image" Target="../media/image186.png"/><Relationship Id="rId123" Type="http://schemas.openxmlformats.org/officeDocument/2006/relationships/customXml" Target="../ink/ink184.xml"/><Relationship Id="rId144" Type="http://schemas.openxmlformats.org/officeDocument/2006/relationships/image" Target="../media/image207.png"/><Relationship Id="rId90" Type="http://schemas.openxmlformats.org/officeDocument/2006/relationships/image" Target="../media/image180.png"/><Relationship Id="rId165" Type="http://schemas.openxmlformats.org/officeDocument/2006/relationships/customXml" Target="../ink/ink205.xml"/><Relationship Id="rId186" Type="http://schemas.openxmlformats.org/officeDocument/2006/relationships/customXml" Target="../ink/ink216.xml"/><Relationship Id="rId211" Type="http://schemas.openxmlformats.org/officeDocument/2006/relationships/customXml" Target="../ink/ink229.xml"/><Relationship Id="rId232" Type="http://schemas.openxmlformats.org/officeDocument/2006/relationships/image" Target="../media/image250.png"/><Relationship Id="rId253" Type="http://schemas.openxmlformats.org/officeDocument/2006/relationships/customXml" Target="../ink/ink250.xml"/><Relationship Id="rId27" Type="http://schemas.openxmlformats.org/officeDocument/2006/relationships/customXml" Target="../ink/ink136.xml"/><Relationship Id="rId48" Type="http://schemas.openxmlformats.org/officeDocument/2006/relationships/image" Target="../media/image159.png"/><Relationship Id="rId69" Type="http://schemas.openxmlformats.org/officeDocument/2006/relationships/customXml" Target="../ink/ink157.xml"/><Relationship Id="rId113" Type="http://schemas.openxmlformats.org/officeDocument/2006/relationships/customXml" Target="../ink/ink179.xml"/><Relationship Id="rId134" Type="http://schemas.openxmlformats.org/officeDocument/2006/relationships/image" Target="../media/image202.png"/><Relationship Id="rId80" Type="http://schemas.openxmlformats.org/officeDocument/2006/relationships/image" Target="../media/image175.png"/><Relationship Id="rId155" Type="http://schemas.openxmlformats.org/officeDocument/2006/relationships/customXml" Target="../ink/ink200.xml"/><Relationship Id="rId176" Type="http://schemas.openxmlformats.org/officeDocument/2006/relationships/customXml" Target="../ink/ink211.xml"/><Relationship Id="rId197" Type="http://schemas.openxmlformats.org/officeDocument/2006/relationships/customXml" Target="../ink/ink222.xml"/><Relationship Id="rId201" Type="http://schemas.openxmlformats.org/officeDocument/2006/relationships/customXml" Target="../ink/ink224.xml"/><Relationship Id="rId222" Type="http://schemas.openxmlformats.org/officeDocument/2006/relationships/image" Target="../media/image245.png"/><Relationship Id="rId243" Type="http://schemas.openxmlformats.org/officeDocument/2006/relationships/customXml" Target="../ink/ink245.xml"/><Relationship Id="rId264" Type="http://schemas.openxmlformats.org/officeDocument/2006/relationships/image" Target="../media/image266.png"/><Relationship Id="rId17" Type="http://schemas.openxmlformats.org/officeDocument/2006/relationships/customXml" Target="../ink/ink131.xml"/><Relationship Id="rId38" Type="http://schemas.openxmlformats.org/officeDocument/2006/relationships/image" Target="../media/image154.png"/><Relationship Id="rId59" Type="http://schemas.openxmlformats.org/officeDocument/2006/relationships/customXml" Target="../ink/ink152.xml"/><Relationship Id="rId103" Type="http://schemas.openxmlformats.org/officeDocument/2006/relationships/customXml" Target="../ink/ink174.xml"/><Relationship Id="rId124" Type="http://schemas.openxmlformats.org/officeDocument/2006/relationships/image" Target="../media/image197.png"/><Relationship Id="rId70" Type="http://schemas.openxmlformats.org/officeDocument/2006/relationships/image" Target="../media/image170.png"/><Relationship Id="rId91" Type="http://schemas.openxmlformats.org/officeDocument/2006/relationships/customXml" Target="../ink/ink168.xml"/><Relationship Id="rId145" Type="http://schemas.openxmlformats.org/officeDocument/2006/relationships/customXml" Target="../ink/ink195.xml"/><Relationship Id="rId166" Type="http://schemas.openxmlformats.org/officeDocument/2006/relationships/customXml" Target="../ink/ink206.xml"/><Relationship Id="rId187" Type="http://schemas.openxmlformats.org/officeDocument/2006/relationships/image" Target="../media/image228.png"/><Relationship Id="rId1" Type="http://schemas.openxmlformats.org/officeDocument/2006/relationships/slideLayout" Target="../slideLayouts/slideLayout2.xml"/><Relationship Id="rId212" Type="http://schemas.openxmlformats.org/officeDocument/2006/relationships/image" Target="../media/image240.png"/><Relationship Id="rId233" Type="http://schemas.openxmlformats.org/officeDocument/2006/relationships/customXml" Target="../ink/ink240.xml"/><Relationship Id="rId254" Type="http://schemas.openxmlformats.org/officeDocument/2006/relationships/image" Target="../media/image261.png"/><Relationship Id="rId28" Type="http://schemas.openxmlformats.org/officeDocument/2006/relationships/image" Target="../media/image149.png"/><Relationship Id="rId49" Type="http://schemas.openxmlformats.org/officeDocument/2006/relationships/customXml" Target="../ink/ink147.xml"/><Relationship Id="rId114" Type="http://schemas.openxmlformats.org/officeDocument/2006/relationships/image" Target="../media/image192.png"/><Relationship Id="rId60" Type="http://schemas.openxmlformats.org/officeDocument/2006/relationships/image" Target="../media/image165.png"/><Relationship Id="rId81" Type="http://schemas.openxmlformats.org/officeDocument/2006/relationships/customXml" Target="../ink/ink163.xml"/><Relationship Id="rId135" Type="http://schemas.openxmlformats.org/officeDocument/2006/relationships/customXml" Target="../ink/ink190.xml"/><Relationship Id="rId156" Type="http://schemas.openxmlformats.org/officeDocument/2006/relationships/image" Target="../media/image213.png"/><Relationship Id="rId177" Type="http://schemas.openxmlformats.org/officeDocument/2006/relationships/image" Target="../media/image223.png"/><Relationship Id="rId198" Type="http://schemas.openxmlformats.org/officeDocument/2006/relationships/image" Target="../media/image233.png"/><Relationship Id="rId202" Type="http://schemas.openxmlformats.org/officeDocument/2006/relationships/image" Target="../media/image235.png"/><Relationship Id="rId223" Type="http://schemas.openxmlformats.org/officeDocument/2006/relationships/customXml" Target="../ink/ink235.xml"/><Relationship Id="rId244" Type="http://schemas.openxmlformats.org/officeDocument/2006/relationships/image" Target="../media/image256.png"/><Relationship Id="rId18" Type="http://schemas.openxmlformats.org/officeDocument/2006/relationships/image" Target="../media/image144.png"/><Relationship Id="rId39" Type="http://schemas.openxmlformats.org/officeDocument/2006/relationships/customXml" Target="../ink/ink142.xml"/><Relationship Id="rId265" Type="http://schemas.openxmlformats.org/officeDocument/2006/relationships/customXml" Target="../ink/ink256.xml"/><Relationship Id="rId50" Type="http://schemas.openxmlformats.org/officeDocument/2006/relationships/image" Target="../media/image160.png"/><Relationship Id="rId104" Type="http://schemas.openxmlformats.org/officeDocument/2006/relationships/image" Target="../media/image187.png"/><Relationship Id="rId125" Type="http://schemas.openxmlformats.org/officeDocument/2006/relationships/customXml" Target="../ink/ink185.xml"/><Relationship Id="rId146" Type="http://schemas.openxmlformats.org/officeDocument/2006/relationships/image" Target="../media/image208.png"/><Relationship Id="rId167" Type="http://schemas.openxmlformats.org/officeDocument/2006/relationships/image" Target="../media/image218.png"/><Relationship Id="rId188" Type="http://schemas.openxmlformats.org/officeDocument/2006/relationships/customXml" Target="../ink/ink217.xml"/><Relationship Id="rId71" Type="http://schemas.openxmlformats.org/officeDocument/2006/relationships/customXml" Target="../ink/ink158.xml"/><Relationship Id="rId92" Type="http://schemas.openxmlformats.org/officeDocument/2006/relationships/image" Target="../media/image181.png"/><Relationship Id="rId213" Type="http://schemas.openxmlformats.org/officeDocument/2006/relationships/customXml" Target="../ink/ink230.xml"/><Relationship Id="rId234" Type="http://schemas.openxmlformats.org/officeDocument/2006/relationships/image" Target="../media/image251.png"/><Relationship Id="rId2" Type="http://schemas.openxmlformats.org/officeDocument/2006/relationships/image" Target="../media/image133.png"/><Relationship Id="rId29" Type="http://schemas.openxmlformats.org/officeDocument/2006/relationships/customXml" Target="../ink/ink137.xml"/><Relationship Id="rId255" Type="http://schemas.openxmlformats.org/officeDocument/2006/relationships/customXml" Target="../ink/ink251.xml"/><Relationship Id="rId40" Type="http://schemas.openxmlformats.org/officeDocument/2006/relationships/image" Target="../media/image155.png"/><Relationship Id="rId115" Type="http://schemas.openxmlformats.org/officeDocument/2006/relationships/customXml" Target="../ink/ink180.xml"/><Relationship Id="rId136" Type="http://schemas.openxmlformats.org/officeDocument/2006/relationships/image" Target="../media/image203.png"/><Relationship Id="rId157" Type="http://schemas.openxmlformats.org/officeDocument/2006/relationships/customXml" Target="../ink/ink201.xml"/><Relationship Id="rId178" Type="http://schemas.openxmlformats.org/officeDocument/2006/relationships/customXml" Target="../ink/ink212.xml"/><Relationship Id="rId61" Type="http://schemas.openxmlformats.org/officeDocument/2006/relationships/customXml" Target="../ink/ink153.xml"/><Relationship Id="rId82" Type="http://schemas.openxmlformats.org/officeDocument/2006/relationships/image" Target="../media/image176.png"/><Relationship Id="rId199" Type="http://schemas.openxmlformats.org/officeDocument/2006/relationships/customXml" Target="../ink/ink223.xml"/><Relationship Id="rId203" Type="http://schemas.openxmlformats.org/officeDocument/2006/relationships/customXml" Target="../ink/ink225.xml"/><Relationship Id="rId19" Type="http://schemas.openxmlformats.org/officeDocument/2006/relationships/customXml" Target="../ink/ink132.xml"/><Relationship Id="rId224" Type="http://schemas.openxmlformats.org/officeDocument/2006/relationships/image" Target="../media/image246.png"/><Relationship Id="rId245" Type="http://schemas.openxmlformats.org/officeDocument/2006/relationships/customXml" Target="../ink/ink246.xml"/><Relationship Id="rId266" Type="http://schemas.openxmlformats.org/officeDocument/2006/relationships/image" Target="../media/image267.png"/><Relationship Id="rId30" Type="http://schemas.openxmlformats.org/officeDocument/2006/relationships/image" Target="../media/image150.png"/><Relationship Id="rId105" Type="http://schemas.openxmlformats.org/officeDocument/2006/relationships/customXml" Target="../ink/ink175.xml"/><Relationship Id="rId126" Type="http://schemas.openxmlformats.org/officeDocument/2006/relationships/image" Target="../media/image198.png"/><Relationship Id="rId147" Type="http://schemas.openxmlformats.org/officeDocument/2006/relationships/customXml" Target="../ink/ink196.xml"/><Relationship Id="rId168" Type="http://schemas.openxmlformats.org/officeDocument/2006/relationships/customXml" Target="../ink/ink207.xml"/><Relationship Id="rId51" Type="http://schemas.openxmlformats.org/officeDocument/2006/relationships/customXml" Target="../ink/ink148.xml"/><Relationship Id="rId72" Type="http://schemas.openxmlformats.org/officeDocument/2006/relationships/image" Target="../media/image171.png"/><Relationship Id="rId93" Type="http://schemas.openxmlformats.org/officeDocument/2006/relationships/customXml" Target="../ink/ink169.xml"/><Relationship Id="rId189" Type="http://schemas.openxmlformats.org/officeDocument/2006/relationships/image" Target="../media/image229.png"/><Relationship Id="rId3" Type="http://schemas.openxmlformats.org/officeDocument/2006/relationships/image" Target="../media/image134.png"/><Relationship Id="rId214" Type="http://schemas.openxmlformats.org/officeDocument/2006/relationships/image" Target="../media/image241.png"/><Relationship Id="rId235" Type="http://schemas.openxmlformats.org/officeDocument/2006/relationships/customXml" Target="../ink/ink241.xml"/><Relationship Id="rId256" Type="http://schemas.openxmlformats.org/officeDocument/2006/relationships/image" Target="../media/image262.png"/><Relationship Id="rId116" Type="http://schemas.openxmlformats.org/officeDocument/2006/relationships/image" Target="../media/image193.png"/><Relationship Id="rId137" Type="http://schemas.openxmlformats.org/officeDocument/2006/relationships/customXml" Target="../ink/ink191.xml"/><Relationship Id="rId158" Type="http://schemas.openxmlformats.org/officeDocument/2006/relationships/image" Target="../media/image214.png"/><Relationship Id="rId20" Type="http://schemas.openxmlformats.org/officeDocument/2006/relationships/image" Target="../media/image145.png"/><Relationship Id="rId41" Type="http://schemas.openxmlformats.org/officeDocument/2006/relationships/customXml" Target="../ink/ink143.xml"/><Relationship Id="rId62" Type="http://schemas.openxmlformats.org/officeDocument/2006/relationships/image" Target="../media/image166.png"/><Relationship Id="rId83" Type="http://schemas.openxmlformats.org/officeDocument/2006/relationships/customXml" Target="../ink/ink164.xml"/><Relationship Id="rId179" Type="http://schemas.openxmlformats.org/officeDocument/2006/relationships/image" Target="../media/image224.png"/><Relationship Id="rId190" Type="http://schemas.openxmlformats.org/officeDocument/2006/relationships/customXml" Target="../ink/ink218.xml"/><Relationship Id="rId204" Type="http://schemas.openxmlformats.org/officeDocument/2006/relationships/image" Target="../media/image236.png"/><Relationship Id="rId225" Type="http://schemas.openxmlformats.org/officeDocument/2006/relationships/customXml" Target="../ink/ink236.xml"/><Relationship Id="rId246" Type="http://schemas.openxmlformats.org/officeDocument/2006/relationships/image" Target="../media/image257.png"/><Relationship Id="rId267" Type="http://schemas.openxmlformats.org/officeDocument/2006/relationships/customXml" Target="../ink/ink257.xml"/><Relationship Id="rId106" Type="http://schemas.openxmlformats.org/officeDocument/2006/relationships/image" Target="../media/image188.png"/><Relationship Id="rId127" Type="http://schemas.openxmlformats.org/officeDocument/2006/relationships/customXml" Target="../ink/ink186.xml"/><Relationship Id="rId10" Type="http://schemas.openxmlformats.org/officeDocument/2006/relationships/image" Target="../media/image140.png"/><Relationship Id="rId31" Type="http://schemas.openxmlformats.org/officeDocument/2006/relationships/customXml" Target="../ink/ink138.xml"/><Relationship Id="rId52" Type="http://schemas.openxmlformats.org/officeDocument/2006/relationships/image" Target="../media/image161.png"/><Relationship Id="rId73" Type="http://schemas.openxmlformats.org/officeDocument/2006/relationships/customXml" Target="../ink/ink159.xml"/><Relationship Id="rId94" Type="http://schemas.openxmlformats.org/officeDocument/2006/relationships/image" Target="../media/image182.png"/><Relationship Id="rId148" Type="http://schemas.openxmlformats.org/officeDocument/2006/relationships/image" Target="../media/image209.png"/><Relationship Id="rId169" Type="http://schemas.openxmlformats.org/officeDocument/2006/relationships/image" Target="../media/image219.png"/><Relationship Id="rId4" Type="http://schemas.openxmlformats.org/officeDocument/2006/relationships/image" Target="../media/image135.png"/><Relationship Id="rId180" Type="http://schemas.openxmlformats.org/officeDocument/2006/relationships/customXml" Target="../ink/ink213.xml"/><Relationship Id="rId215" Type="http://schemas.openxmlformats.org/officeDocument/2006/relationships/customXml" Target="../ink/ink231.xml"/><Relationship Id="rId236" Type="http://schemas.openxmlformats.org/officeDocument/2006/relationships/image" Target="../media/image252.png"/><Relationship Id="rId257" Type="http://schemas.openxmlformats.org/officeDocument/2006/relationships/customXml" Target="../ink/ink252.xml"/><Relationship Id="rId42" Type="http://schemas.openxmlformats.org/officeDocument/2006/relationships/image" Target="../media/image156.png"/><Relationship Id="rId84" Type="http://schemas.openxmlformats.org/officeDocument/2006/relationships/image" Target="../media/image177.png"/><Relationship Id="rId138" Type="http://schemas.openxmlformats.org/officeDocument/2006/relationships/image" Target="../media/image204.png"/><Relationship Id="rId191" Type="http://schemas.openxmlformats.org/officeDocument/2006/relationships/image" Target="../media/image230.png"/><Relationship Id="rId205" Type="http://schemas.openxmlformats.org/officeDocument/2006/relationships/customXml" Target="../ink/ink226.xml"/><Relationship Id="rId247" Type="http://schemas.openxmlformats.org/officeDocument/2006/relationships/customXml" Target="../ink/ink247.xml"/><Relationship Id="rId107" Type="http://schemas.openxmlformats.org/officeDocument/2006/relationships/customXml" Target="../ink/ink176.xml"/></Relationships>
</file>

<file path=ppt/slides/_rels/slide5.xml.rels><?xml version="1.0" encoding="UTF-8" standalone="yes"?>
<Relationships xmlns="http://schemas.openxmlformats.org/package/2006/relationships"><Relationship Id="rId117" Type="http://schemas.openxmlformats.org/officeDocument/2006/relationships/image" Target="../media/image328.png"/><Relationship Id="rId299" Type="http://schemas.openxmlformats.org/officeDocument/2006/relationships/image" Target="../media/image419.png"/><Relationship Id="rId21" Type="http://schemas.openxmlformats.org/officeDocument/2006/relationships/image" Target="../media/image280.png"/><Relationship Id="rId63" Type="http://schemas.openxmlformats.org/officeDocument/2006/relationships/image" Target="../media/image301.png"/><Relationship Id="rId159" Type="http://schemas.openxmlformats.org/officeDocument/2006/relationships/image" Target="../media/image349.png"/><Relationship Id="rId324" Type="http://schemas.openxmlformats.org/officeDocument/2006/relationships/customXml" Target="../ink/ink419.xml"/><Relationship Id="rId366" Type="http://schemas.openxmlformats.org/officeDocument/2006/relationships/customXml" Target="../ink/ink440.xml"/><Relationship Id="rId170" Type="http://schemas.openxmlformats.org/officeDocument/2006/relationships/customXml" Target="../ink/ink342.xml"/><Relationship Id="rId226" Type="http://schemas.openxmlformats.org/officeDocument/2006/relationships/customXml" Target="../ink/ink370.xml"/><Relationship Id="rId268" Type="http://schemas.openxmlformats.org/officeDocument/2006/relationships/customXml" Target="../ink/ink391.xml"/><Relationship Id="rId32" Type="http://schemas.openxmlformats.org/officeDocument/2006/relationships/customXml" Target="../ink/ink273.xml"/><Relationship Id="rId74" Type="http://schemas.openxmlformats.org/officeDocument/2006/relationships/customXml" Target="../ink/ink294.xml"/><Relationship Id="rId128" Type="http://schemas.openxmlformats.org/officeDocument/2006/relationships/customXml" Target="../ink/ink321.xml"/><Relationship Id="rId335" Type="http://schemas.openxmlformats.org/officeDocument/2006/relationships/image" Target="../media/image437.png"/><Relationship Id="rId377" Type="http://schemas.openxmlformats.org/officeDocument/2006/relationships/image" Target="../media/image458.png"/><Relationship Id="rId5" Type="http://schemas.openxmlformats.org/officeDocument/2006/relationships/image" Target="../media/image272.png"/><Relationship Id="rId181" Type="http://schemas.openxmlformats.org/officeDocument/2006/relationships/image" Target="../media/image360.png"/><Relationship Id="rId237" Type="http://schemas.openxmlformats.org/officeDocument/2006/relationships/image" Target="../media/image388.png"/><Relationship Id="rId402" Type="http://schemas.openxmlformats.org/officeDocument/2006/relationships/customXml" Target="../ink/ink458.xml"/><Relationship Id="rId279" Type="http://schemas.openxmlformats.org/officeDocument/2006/relationships/image" Target="../media/image409.png"/><Relationship Id="rId43" Type="http://schemas.openxmlformats.org/officeDocument/2006/relationships/image" Target="../media/image291.png"/><Relationship Id="rId139" Type="http://schemas.openxmlformats.org/officeDocument/2006/relationships/image" Target="../media/image339.png"/><Relationship Id="rId290" Type="http://schemas.openxmlformats.org/officeDocument/2006/relationships/customXml" Target="../ink/ink402.xml"/><Relationship Id="rId304" Type="http://schemas.openxmlformats.org/officeDocument/2006/relationships/customXml" Target="../ink/ink409.xml"/><Relationship Id="rId346" Type="http://schemas.openxmlformats.org/officeDocument/2006/relationships/customXml" Target="../ink/ink430.xml"/><Relationship Id="rId388" Type="http://schemas.openxmlformats.org/officeDocument/2006/relationships/customXml" Target="../ink/ink451.xml"/><Relationship Id="rId85" Type="http://schemas.openxmlformats.org/officeDocument/2006/relationships/image" Target="../media/image312.png"/><Relationship Id="rId150" Type="http://schemas.openxmlformats.org/officeDocument/2006/relationships/customXml" Target="../ink/ink332.xml"/><Relationship Id="rId192" Type="http://schemas.openxmlformats.org/officeDocument/2006/relationships/customXml" Target="../ink/ink353.xml"/><Relationship Id="rId206" Type="http://schemas.openxmlformats.org/officeDocument/2006/relationships/customXml" Target="../ink/ink360.xml"/><Relationship Id="rId413" Type="http://schemas.openxmlformats.org/officeDocument/2006/relationships/image" Target="../media/image476.png"/><Relationship Id="rId248" Type="http://schemas.openxmlformats.org/officeDocument/2006/relationships/customXml" Target="../ink/ink381.xml"/><Relationship Id="rId12" Type="http://schemas.openxmlformats.org/officeDocument/2006/relationships/customXml" Target="../ink/ink263.xml"/><Relationship Id="rId108" Type="http://schemas.openxmlformats.org/officeDocument/2006/relationships/customXml" Target="../ink/ink311.xml"/><Relationship Id="rId315" Type="http://schemas.openxmlformats.org/officeDocument/2006/relationships/image" Target="../media/image427.png"/><Relationship Id="rId357" Type="http://schemas.openxmlformats.org/officeDocument/2006/relationships/image" Target="../media/image448.png"/><Relationship Id="rId54" Type="http://schemas.openxmlformats.org/officeDocument/2006/relationships/customXml" Target="../ink/ink284.xml"/><Relationship Id="rId96" Type="http://schemas.openxmlformats.org/officeDocument/2006/relationships/customXml" Target="../ink/ink305.xml"/><Relationship Id="rId161" Type="http://schemas.openxmlformats.org/officeDocument/2006/relationships/image" Target="../media/image350.png"/><Relationship Id="rId217" Type="http://schemas.openxmlformats.org/officeDocument/2006/relationships/image" Target="../media/image378.png"/><Relationship Id="rId399" Type="http://schemas.openxmlformats.org/officeDocument/2006/relationships/image" Target="../media/image469.png"/><Relationship Id="rId259" Type="http://schemas.openxmlformats.org/officeDocument/2006/relationships/image" Target="../media/image399.png"/><Relationship Id="rId424" Type="http://schemas.openxmlformats.org/officeDocument/2006/relationships/customXml" Target="../ink/ink469.xml"/><Relationship Id="rId23" Type="http://schemas.openxmlformats.org/officeDocument/2006/relationships/image" Target="../media/image281.png"/><Relationship Id="rId119" Type="http://schemas.openxmlformats.org/officeDocument/2006/relationships/image" Target="../media/image329.png"/><Relationship Id="rId270" Type="http://schemas.openxmlformats.org/officeDocument/2006/relationships/customXml" Target="../ink/ink392.xml"/><Relationship Id="rId326" Type="http://schemas.openxmlformats.org/officeDocument/2006/relationships/customXml" Target="../ink/ink420.xml"/><Relationship Id="rId65" Type="http://schemas.openxmlformats.org/officeDocument/2006/relationships/image" Target="../media/image302.png"/><Relationship Id="rId130" Type="http://schemas.openxmlformats.org/officeDocument/2006/relationships/customXml" Target="../ink/ink322.xml"/><Relationship Id="rId368" Type="http://schemas.openxmlformats.org/officeDocument/2006/relationships/customXml" Target="../ink/ink441.xml"/><Relationship Id="rId172" Type="http://schemas.openxmlformats.org/officeDocument/2006/relationships/customXml" Target="../ink/ink343.xml"/><Relationship Id="rId228" Type="http://schemas.openxmlformats.org/officeDocument/2006/relationships/customXml" Target="../ink/ink371.xml"/><Relationship Id="rId281" Type="http://schemas.openxmlformats.org/officeDocument/2006/relationships/image" Target="../media/image410.png"/><Relationship Id="rId337" Type="http://schemas.openxmlformats.org/officeDocument/2006/relationships/image" Target="../media/image438.png"/><Relationship Id="rId34" Type="http://schemas.openxmlformats.org/officeDocument/2006/relationships/customXml" Target="../ink/ink274.xml"/><Relationship Id="rId76" Type="http://schemas.openxmlformats.org/officeDocument/2006/relationships/customXml" Target="../ink/ink295.xml"/><Relationship Id="rId141" Type="http://schemas.openxmlformats.org/officeDocument/2006/relationships/image" Target="../media/image340.png"/><Relationship Id="rId379" Type="http://schemas.openxmlformats.org/officeDocument/2006/relationships/image" Target="../media/image459.png"/><Relationship Id="rId7" Type="http://schemas.openxmlformats.org/officeDocument/2006/relationships/image" Target="../media/image273.png"/><Relationship Id="rId183" Type="http://schemas.openxmlformats.org/officeDocument/2006/relationships/image" Target="../media/image361.png"/><Relationship Id="rId239" Type="http://schemas.openxmlformats.org/officeDocument/2006/relationships/image" Target="../media/image389.png"/><Relationship Id="rId390" Type="http://schemas.openxmlformats.org/officeDocument/2006/relationships/customXml" Target="../ink/ink452.xml"/><Relationship Id="rId404" Type="http://schemas.openxmlformats.org/officeDocument/2006/relationships/customXml" Target="../ink/ink459.xml"/><Relationship Id="rId250" Type="http://schemas.openxmlformats.org/officeDocument/2006/relationships/customXml" Target="../ink/ink382.xml"/><Relationship Id="rId292" Type="http://schemas.openxmlformats.org/officeDocument/2006/relationships/customXml" Target="../ink/ink403.xml"/><Relationship Id="rId306" Type="http://schemas.openxmlformats.org/officeDocument/2006/relationships/customXml" Target="../ink/ink410.xml"/><Relationship Id="rId45" Type="http://schemas.openxmlformats.org/officeDocument/2006/relationships/image" Target="../media/image292.png"/><Relationship Id="rId87" Type="http://schemas.openxmlformats.org/officeDocument/2006/relationships/image" Target="../media/image313.png"/><Relationship Id="rId110" Type="http://schemas.openxmlformats.org/officeDocument/2006/relationships/customXml" Target="../ink/ink312.xml"/><Relationship Id="rId348" Type="http://schemas.openxmlformats.org/officeDocument/2006/relationships/customXml" Target="../ink/ink431.xml"/><Relationship Id="rId152" Type="http://schemas.openxmlformats.org/officeDocument/2006/relationships/customXml" Target="../ink/ink333.xml"/><Relationship Id="rId194" Type="http://schemas.openxmlformats.org/officeDocument/2006/relationships/customXml" Target="../ink/ink354.xml"/><Relationship Id="rId208" Type="http://schemas.openxmlformats.org/officeDocument/2006/relationships/customXml" Target="../ink/ink361.xml"/><Relationship Id="rId415" Type="http://schemas.openxmlformats.org/officeDocument/2006/relationships/image" Target="../media/image477.png"/><Relationship Id="rId261" Type="http://schemas.openxmlformats.org/officeDocument/2006/relationships/image" Target="../media/image400.png"/><Relationship Id="rId14" Type="http://schemas.openxmlformats.org/officeDocument/2006/relationships/customXml" Target="../ink/ink264.xml"/><Relationship Id="rId56" Type="http://schemas.openxmlformats.org/officeDocument/2006/relationships/customXml" Target="../ink/ink285.xml"/><Relationship Id="rId317" Type="http://schemas.openxmlformats.org/officeDocument/2006/relationships/image" Target="../media/image428.png"/><Relationship Id="rId359" Type="http://schemas.openxmlformats.org/officeDocument/2006/relationships/image" Target="../media/image449.png"/><Relationship Id="rId98" Type="http://schemas.openxmlformats.org/officeDocument/2006/relationships/customXml" Target="../ink/ink306.xml"/><Relationship Id="rId121" Type="http://schemas.openxmlformats.org/officeDocument/2006/relationships/image" Target="../media/image330.png"/><Relationship Id="rId163" Type="http://schemas.openxmlformats.org/officeDocument/2006/relationships/image" Target="../media/image351.png"/><Relationship Id="rId219" Type="http://schemas.openxmlformats.org/officeDocument/2006/relationships/image" Target="../media/image379.png"/><Relationship Id="rId370" Type="http://schemas.openxmlformats.org/officeDocument/2006/relationships/customXml" Target="../ink/ink442.xml"/><Relationship Id="rId426" Type="http://schemas.openxmlformats.org/officeDocument/2006/relationships/customXml" Target="../ink/ink470.xml"/><Relationship Id="rId230" Type="http://schemas.openxmlformats.org/officeDocument/2006/relationships/customXml" Target="../ink/ink372.xml"/><Relationship Id="rId25" Type="http://schemas.openxmlformats.org/officeDocument/2006/relationships/image" Target="../media/image282.png"/><Relationship Id="rId67" Type="http://schemas.openxmlformats.org/officeDocument/2006/relationships/image" Target="../media/image303.png"/><Relationship Id="rId272" Type="http://schemas.openxmlformats.org/officeDocument/2006/relationships/customXml" Target="../ink/ink393.xml"/><Relationship Id="rId328" Type="http://schemas.openxmlformats.org/officeDocument/2006/relationships/customXml" Target="../ink/ink421.xml"/><Relationship Id="rId132" Type="http://schemas.openxmlformats.org/officeDocument/2006/relationships/customXml" Target="../ink/ink323.xml"/><Relationship Id="rId174" Type="http://schemas.openxmlformats.org/officeDocument/2006/relationships/customXml" Target="../ink/ink344.xml"/><Relationship Id="rId381" Type="http://schemas.openxmlformats.org/officeDocument/2006/relationships/image" Target="../media/image460.png"/><Relationship Id="rId241" Type="http://schemas.openxmlformats.org/officeDocument/2006/relationships/image" Target="../media/image390.png"/><Relationship Id="rId36" Type="http://schemas.openxmlformats.org/officeDocument/2006/relationships/customXml" Target="../ink/ink275.xml"/><Relationship Id="rId283" Type="http://schemas.openxmlformats.org/officeDocument/2006/relationships/image" Target="../media/image411.png"/><Relationship Id="rId339" Type="http://schemas.openxmlformats.org/officeDocument/2006/relationships/image" Target="../media/image439.png"/><Relationship Id="rId78" Type="http://schemas.openxmlformats.org/officeDocument/2006/relationships/customXml" Target="../ink/ink296.xml"/><Relationship Id="rId101" Type="http://schemas.openxmlformats.org/officeDocument/2006/relationships/image" Target="../media/image320.png"/><Relationship Id="rId143" Type="http://schemas.openxmlformats.org/officeDocument/2006/relationships/image" Target="../media/image341.png"/><Relationship Id="rId185" Type="http://schemas.openxmlformats.org/officeDocument/2006/relationships/image" Target="../media/image362.png"/><Relationship Id="rId350" Type="http://schemas.openxmlformats.org/officeDocument/2006/relationships/customXml" Target="../ink/ink432.xml"/><Relationship Id="rId406" Type="http://schemas.openxmlformats.org/officeDocument/2006/relationships/customXml" Target="../ink/ink460.xml"/><Relationship Id="rId9" Type="http://schemas.openxmlformats.org/officeDocument/2006/relationships/image" Target="../media/image274.png"/><Relationship Id="rId210" Type="http://schemas.openxmlformats.org/officeDocument/2006/relationships/customXml" Target="../ink/ink362.xml"/><Relationship Id="rId392" Type="http://schemas.openxmlformats.org/officeDocument/2006/relationships/customXml" Target="../ink/ink453.xml"/><Relationship Id="rId252" Type="http://schemas.openxmlformats.org/officeDocument/2006/relationships/customXml" Target="../ink/ink383.xml"/><Relationship Id="rId294" Type="http://schemas.openxmlformats.org/officeDocument/2006/relationships/customXml" Target="../ink/ink404.xml"/><Relationship Id="rId308" Type="http://schemas.openxmlformats.org/officeDocument/2006/relationships/customXml" Target="../ink/ink411.xml"/><Relationship Id="rId47" Type="http://schemas.openxmlformats.org/officeDocument/2006/relationships/image" Target="../media/image293.png"/><Relationship Id="rId89" Type="http://schemas.openxmlformats.org/officeDocument/2006/relationships/image" Target="../media/image314.png"/><Relationship Id="rId112" Type="http://schemas.openxmlformats.org/officeDocument/2006/relationships/customXml" Target="../ink/ink313.xml"/><Relationship Id="rId154" Type="http://schemas.openxmlformats.org/officeDocument/2006/relationships/customXml" Target="../ink/ink334.xml"/><Relationship Id="rId361" Type="http://schemas.openxmlformats.org/officeDocument/2006/relationships/image" Target="../media/image450.png"/><Relationship Id="rId196" Type="http://schemas.openxmlformats.org/officeDocument/2006/relationships/customXml" Target="../ink/ink355.xml"/><Relationship Id="rId417" Type="http://schemas.openxmlformats.org/officeDocument/2006/relationships/image" Target="../media/image478.png"/><Relationship Id="rId16" Type="http://schemas.openxmlformats.org/officeDocument/2006/relationships/customXml" Target="../ink/ink265.xml"/><Relationship Id="rId221" Type="http://schemas.openxmlformats.org/officeDocument/2006/relationships/image" Target="../media/image380.png"/><Relationship Id="rId263" Type="http://schemas.openxmlformats.org/officeDocument/2006/relationships/image" Target="../media/image401.png"/><Relationship Id="rId319" Type="http://schemas.openxmlformats.org/officeDocument/2006/relationships/image" Target="../media/image429.png"/><Relationship Id="rId58" Type="http://schemas.openxmlformats.org/officeDocument/2006/relationships/customXml" Target="../ink/ink286.xml"/><Relationship Id="rId123" Type="http://schemas.openxmlformats.org/officeDocument/2006/relationships/image" Target="../media/image331.png"/><Relationship Id="rId330" Type="http://schemas.openxmlformats.org/officeDocument/2006/relationships/customXml" Target="../ink/ink422.xml"/><Relationship Id="rId165" Type="http://schemas.openxmlformats.org/officeDocument/2006/relationships/image" Target="../media/image352.png"/><Relationship Id="rId372" Type="http://schemas.openxmlformats.org/officeDocument/2006/relationships/customXml" Target="../ink/ink443.xml"/><Relationship Id="rId428" Type="http://schemas.openxmlformats.org/officeDocument/2006/relationships/customXml" Target="../ink/ink471.xml"/><Relationship Id="rId232" Type="http://schemas.openxmlformats.org/officeDocument/2006/relationships/customXml" Target="../ink/ink373.xml"/><Relationship Id="rId274" Type="http://schemas.openxmlformats.org/officeDocument/2006/relationships/customXml" Target="../ink/ink394.xml"/><Relationship Id="rId27" Type="http://schemas.openxmlformats.org/officeDocument/2006/relationships/image" Target="../media/image283.png"/><Relationship Id="rId69" Type="http://schemas.openxmlformats.org/officeDocument/2006/relationships/image" Target="../media/image304.png"/><Relationship Id="rId134" Type="http://schemas.openxmlformats.org/officeDocument/2006/relationships/customXml" Target="../ink/ink324.xml"/><Relationship Id="rId80" Type="http://schemas.openxmlformats.org/officeDocument/2006/relationships/customXml" Target="../ink/ink297.xml"/><Relationship Id="rId176" Type="http://schemas.openxmlformats.org/officeDocument/2006/relationships/customXml" Target="../ink/ink345.xml"/><Relationship Id="rId341" Type="http://schemas.openxmlformats.org/officeDocument/2006/relationships/image" Target="../media/image440.png"/><Relationship Id="rId383" Type="http://schemas.openxmlformats.org/officeDocument/2006/relationships/image" Target="../media/image461.png"/><Relationship Id="rId201" Type="http://schemas.openxmlformats.org/officeDocument/2006/relationships/image" Target="../media/image370.png"/><Relationship Id="rId243" Type="http://schemas.openxmlformats.org/officeDocument/2006/relationships/image" Target="../media/image391.png"/><Relationship Id="rId285" Type="http://schemas.openxmlformats.org/officeDocument/2006/relationships/image" Target="../media/image412.png"/><Relationship Id="rId38" Type="http://schemas.openxmlformats.org/officeDocument/2006/relationships/customXml" Target="../ink/ink276.xml"/><Relationship Id="rId103" Type="http://schemas.openxmlformats.org/officeDocument/2006/relationships/image" Target="../media/image321.png"/><Relationship Id="rId310" Type="http://schemas.openxmlformats.org/officeDocument/2006/relationships/customXml" Target="../ink/ink412.xml"/><Relationship Id="rId91" Type="http://schemas.openxmlformats.org/officeDocument/2006/relationships/image" Target="../media/image315.png"/><Relationship Id="rId145" Type="http://schemas.openxmlformats.org/officeDocument/2006/relationships/image" Target="../media/image342.png"/><Relationship Id="rId187" Type="http://schemas.openxmlformats.org/officeDocument/2006/relationships/image" Target="../media/image363.png"/><Relationship Id="rId352" Type="http://schemas.openxmlformats.org/officeDocument/2006/relationships/customXml" Target="../ink/ink433.xml"/><Relationship Id="rId394" Type="http://schemas.openxmlformats.org/officeDocument/2006/relationships/customXml" Target="../ink/ink454.xml"/><Relationship Id="rId408" Type="http://schemas.openxmlformats.org/officeDocument/2006/relationships/customXml" Target="../ink/ink461.xml"/><Relationship Id="rId1" Type="http://schemas.openxmlformats.org/officeDocument/2006/relationships/slideLayout" Target="../slideLayouts/slideLayout2.xml"/><Relationship Id="rId212" Type="http://schemas.openxmlformats.org/officeDocument/2006/relationships/customXml" Target="../ink/ink363.xml"/><Relationship Id="rId233" Type="http://schemas.openxmlformats.org/officeDocument/2006/relationships/image" Target="../media/image386.png"/><Relationship Id="rId254" Type="http://schemas.openxmlformats.org/officeDocument/2006/relationships/customXml" Target="../ink/ink384.xml"/><Relationship Id="rId28" Type="http://schemas.openxmlformats.org/officeDocument/2006/relationships/customXml" Target="../ink/ink271.xml"/><Relationship Id="rId49" Type="http://schemas.openxmlformats.org/officeDocument/2006/relationships/image" Target="../media/image294.png"/><Relationship Id="rId114" Type="http://schemas.openxmlformats.org/officeDocument/2006/relationships/customXml" Target="../ink/ink314.xml"/><Relationship Id="rId275" Type="http://schemas.openxmlformats.org/officeDocument/2006/relationships/image" Target="../media/image407.png"/><Relationship Id="rId296" Type="http://schemas.openxmlformats.org/officeDocument/2006/relationships/customXml" Target="../ink/ink405.xml"/><Relationship Id="rId300" Type="http://schemas.openxmlformats.org/officeDocument/2006/relationships/customXml" Target="../ink/ink407.xml"/><Relationship Id="rId60" Type="http://schemas.openxmlformats.org/officeDocument/2006/relationships/customXml" Target="../ink/ink287.xml"/><Relationship Id="rId81" Type="http://schemas.openxmlformats.org/officeDocument/2006/relationships/image" Target="../media/image310.png"/><Relationship Id="rId135" Type="http://schemas.openxmlformats.org/officeDocument/2006/relationships/image" Target="../media/image337.png"/><Relationship Id="rId156" Type="http://schemas.openxmlformats.org/officeDocument/2006/relationships/customXml" Target="../ink/ink335.xml"/><Relationship Id="rId177" Type="http://schemas.openxmlformats.org/officeDocument/2006/relationships/image" Target="../media/image358.png"/><Relationship Id="rId198" Type="http://schemas.openxmlformats.org/officeDocument/2006/relationships/customXml" Target="../ink/ink356.xml"/><Relationship Id="rId321" Type="http://schemas.openxmlformats.org/officeDocument/2006/relationships/image" Target="../media/image430.png"/><Relationship Id="rId342" Type="http://schemas.openxmlformats.org/officeDocument/2006/relationships/customXml" Target="../ink/ink428.xml"/><Relationship Id="rId363" Type="http://schemas.openxmlformats.org/officeDocument/2006/relationships/image" Target="../media/image451.png"/><Relationship Id="rId384" Type="http://schemas.openxmlformats.org/officeDocument/2006/relationships/customXml" Target="../ink/ink449.xml"/><Relationship Id="rId419" Type="http://schemas.openxmlformats.org/officeDocument/2006/relationships/image" Target="../media/image479.png"/><Relationship Id="rId202" Type="http://schemas.openxmlformats.org/officeDocument/2006/relationships/customXml" Target="../ink/ink358.xml"/><Relationship Id="rId223" Type="http://schemas.openxmlformats.org/officeDocument/2006/relationships/image" Target="../media/image381.png"/><Relationship Id="rId244" Type="http://schemas.openxmlformats.org/officeDocument/2006/relationships/customXml" Target="../ink/ink379.xml"/><Relationship Id="rId430" Type="http://schemas.openxmlformats.org/officeDocument/2006/relationships/customXml" Target="../ink/ink472.xml"/><Relationship Id="rId18" Type="http://schemas.openxmlformats.org/officeDocument/2006/relationships/customXml" Target="../ink/ink266.xml"/><Relationship Id="rId39" Type="http://schemas.openxmlformats.org/officeDocument/2006/relationships/image" Target="../media/image289.png"/><Relationship Id="rId265" Type="http://schemas.openxmlformats.org/officeDocument/2006/relationships/image" Target="../media/image402.png"/><Relationship Id="rId286" Type="http://schemas.openxmlformats.org/officeDocument/2006/relationships/customXml" Target="../ink/ink400.xml"/><Relationship Id="rId50" Type="http://schemas.openxmlformats.org/officeDocument/2006/relationships/customXml" Target="../ink/ink282.xml"/><Relationship Id="rId104" Type="http://schemas.openxmlformats.org/officeDocument/2006/relationships/customXml" Target="../ink/ink309.xml"/><Relationship Id="rId125" Type="http://schemas.openxmlformats.org/officeDocument/2006/relationships/image" Target="../media/image332.png"/><Relationship Id="rId146" Type="http://schemas.openxmlformats.org/officeDocument/2006/relationships/customXml" Target="../ink/ink330.xml"/><Relationship Id="rId167" Type="http://schemas.openxmlformats.org/officeDocument/2006/relationships/image" Target="../media/image353.png"/><Relationship Id="rId188" Type="http://schemas.openxmlformats.org/officeDocument/2006/relationships/customXml" Target="../ink/ink351.xml"/><Relationship Id="rId311" Type="http://schemas.openxmlformats.org/officeDocument/2006/relationships/image" Target="../media/image425.png"/><Relationship Id="rId332" Type="http://schemas.openxmlformats.org/officeDocument/2006/relationships/customXml" Target="../ink/ink423.xml"/><Relationship Id="rId353" Type="http://schemas.openxmlformats.org/officeDocument/2006/relationships/image" Target="../media/image446.png"/><Relationship Id="rId374" Type="http://schemas.openxmlformats.org/officeDocument/2006/relationships/customXml" Target="../ink/ink444.xml"/><Relationship Id="rId395" Type="http://schemas.openxmlformats.org/officeDocument/2006/relationships/image" Target="../media/image467.png"/><Relationship Id="rId409" Type="http://schemas.openxmlformats.org/officeDocument/2006/relationships/image" Target="../media/image474.png"/><Relationship Id="rId71" Type="http://schemas.openxmlformats.org/officeDocument/2006/relationships/image" Target="../media/image305.png"/><Relationship Id="rId92" Type="http://schemas.openxmlformats.org/officeDocument/2006/relationships/customXml" Target="../ink/ink303.xml"/><Relationship Id="rId213" Type="http://schemas.openxmlformats.org/officeDocument/2006/relationships/image" Target="../media/image376.png"/><Relationship Id="rId234" Type="http://schemas.openxmlformats.org/officeDocument/2006/relationships/customXml" Target="../ink/ink374.xml"/><Relationship Id="rId420" Type="http://schemas.openxmlformats.org/officeDocument/2006/relationships/customXml" Target="../ink/ink467.xml"/><Relationship Id="rId2" Type="http://schemas.openxmlformats.org/officeDocument/2006/relationships/image" Target="../media/image270.png"/><Relationship Id="rId29" Type="http://schemas.openxmlformats.org/officeDocument/2006/relationships/image" Target="../media/image284.png"/><Relationship Id="rId255" Type="http://schemas.openxmlformats.org/officeDocument/2006/relationships/image" Target="../media/image397.png"/><Relationship Id="rId276" Type="http://schemas.openxmlformats.org/officeDocument/2006/relationships/customXml" Target="../ink/ink395.xml"/><Relationship Id="rId297" Type="http://schemas.openxmlformats.org/officeDocument/2006/relationships/image" Target="../media/image418.png"/><Relationship Id="rId40" Type="http://schemas.openxmlformats.org/officeDocument/2006/relationships/customXml" Target="../ink/ink277.xml"/><Relationship Id="rId115" Type="http://schemas.openxmlformats.org/officeDocument/2006/relationships/image" Target="../media/image327.png"/><Relationship Id="rId136" Type="http://schemas.openxmlformats.org/officeDocument/2006/relationships/customXml" Target="../ink/ink325.xml"/><Relationship Id="rId157" Type="http://schemas.openxmlformats.org/officeDocument/2006/relationships/image" Target="../media/image348.png"/><Relationship Id="rId178" Type="http://schemas.openxmlformats.org/officeDocument/2006/relationships/customXml" Target="../ink/ink346.xml"/><Relationship Id="rId301" Type="http://schemas.openxmlformats.org/officeDocument/2006/relationships/image" Target="../media/image420.png"/><Relationship Id="rId322" Type="http://schemas.openxmlformats.org/officeDocument/2006/relationships/customXml" Target="../ink/ink418.xml"/><Relationship Id="rId343" Type="http://schemas.openxmlformats.org/officeDocument/2006/relationships/image" Target="../media/image441.png"/><Relationship Id="rId364" Type="http://schemas.openxmlformats.org/officeDocument/2006/relationships/customXml" Target="../ink/ink439.xml"/><Relationship Id="rId61" Type="http://schemas.openxmlformats.org/officeDocument/2006/relationships/image" Target="../media/image300.png"/><Relationship Id="rId82" Type="http://schemas.openxmlformats.org/officeDocument/2006/relationships/customXml" Target="../ink/ink298.xml"/><Relationship Id="rId199" Type="http://schemas.openxmlformats.org/officeDocument/2006/relationships/image" Target="../media/image369.png"/><Relationship Id="rId203" Type="http://schemas.openxmlformats.org/officeDocument/2006/relationships/image" Target="../media/image371.png"/><Relationship Id="rId385" Type="http://schemas.openxmlformats.org/officeDocument/2006/relationships/image" Target="../media/image462.png"/><Relationship Id="rId19" Type="http://schemas.openxmlformats.org/officeDocument/2006/relationships/image" Target="../media/image279.png"/><Relationship Id="rId224" Type="http://schemas.openxmlformats.org/officeDocument/2006/relationships/customXml" Target="../ink/ink369.xml"/><Relationship Id="rId245" Type="http://schemas.openxmlformats.org/officeDocument/2006/relationships/image" Target="../media/image392.png"/><Relationship Id="rId266" Type="http://schemas.openxmlformats.org/officeDocument/2006/relationships/customXml" Target="../ink/ink390.xml"/><Relationship Id="rId287" Type="http://schemas.openxmlformats.org/officeDocument/2006/relationships/image" Target="../media/image413.png"/><Relationship Id="rId410" Type="http://schemas.openxmlformats.org/officeDocument/2006/relationships/customXml" Target="../ink/ink462.xml"/><Relationship Id="rId431" Type="http://schemas.openxmlformats.org/officeDocument/2006/relationships/image" Target="../media/image485.png"/><Relationship Id="rId30" Type="http://schemas.openxmlformats.org/officeDocument/2006/relationships/customXml" Target="../ink/ink272.xml"/><Relationship Id="rId105" Type="http://schemas.openxmlformats.org/officeDocument/2006/relationships/image" Target="../media/image322.png"/><Relationship Id="rId126" Type="http://schemas.openxmlformats.org/officeDocument/2006/relationships/customXml" Target="../ink/ink320.xml"/><Relationship Id="rId147" Type="http://schemas.openxmlformats.org/officeDocument/2006/relationships/image" Target="../media/image343.png"/><Relationship Id="rId168" Type="http://schemas.openxmlformats.org/officeDocument/2006/relationships/customXml" Target="../ink/ink341.xml"/><Relationship Id="rId312" Type="http://schemas.openxmlformats.org/officeDocument/2006/relationships/customXml" Target="../ink/ink413.xml"/><Relationship Id="rId333" Type="http://schemas.openxmlformats.org/officeDocument/2006/relationships/image" Target="../media/image436.png"/><Relationship Id="rId354" Type="http://schemas.openxmlformats.org/officeDocument/2006/relationships/customXml" Target="../ink/ink434.xml"/><Relationship Id="rId51" Type="http://schemas.openxmlformats.org/officeDocument/2006/relationships/image" Target="../media/image295.png"/><Relationship Id="rId72" Type="http://schemas.openxmlformats.org/officeDocument/2006/relationships/customXml" Target="../ink/ink293.xml"/><Relationship Id="rId93" Type="http://schemas.openxmlformats.org/officeDocument/2006/relationships/image" Target="../media/image316.png"/><Relationship Id="rId189" Type="http://schemas.openxmlformats.org/officeDocument/2006/relationships/image" Target="../media/image364.png"/><Relationship Id="rId375" Type="http://schemas.openxmlformats.org/officeDocument/2006/relationships/image" Target="../media/image457.png"/><Relationship Id="rId396" Type="http://schemas.openxmlformats.org/officeDocument/2006/relationships/customXml" Target="../ink/ink455.xml"/><Relationship Id="rId3" Type="http://schemas.openxmlformats.org/officeDocument/2006/relationships/image" Target="../media/image271.png"/><Relationship Id="rId214" Type="http://schemas.openxmlformats.org/officeDocument/2006/relationships/customXml" Target="../ink/ink364.xml"/><Relationship Id="rId235" Type="http://schemas.openxmlformats.org/officeDocument/2006/relationships/image" Target="../media/image387.png"/><Relationship Id="rId256" Type="http://schemas.openxmlformats.org/officeDocument/2006/relationships/customXml" Target="../ink/ink385.xml"/><Relationship Id="rId277" Type="http://schemas.openxmlformats.org/officeDocument/2006/relationships/image" Target="../media/image408.png"/><Relationship Id="rId298" Type="http://schemas.openxmlformats.org/officeDocument/2006/relationships/customXml" Target="../ink/ink406.xml"/><Relationship Id="rId400" Type="http://schemas.openxmlformats.org/officeDocument/2006/relationships/customXml" Target="../ink/ink457.xml"/><Relationship Id="rId421" Type="http://schemas.openxmlformats.org/officeDocument/2006/relationships/image" Target="../media/image480.png"/><Relationship Id="rId116" Type="http://schemas.openxmlformats.org/officeDocument/2006/relationships/customXml" Target="../ink/ink315.xml"/><Relationship Id="rId137" Type="http://schemas.openxmlformats.org/officeDocument/2006/relationships/image" Target="../media/image338.png"/><Relationship Id="rId158" Type="http://schemas.openxmlformats.org/officeDocument/2006/relationships/customXml" Target="../ink/ink336.xml"/><Relationship Id="rId302" Type="http://schemas.openxmlformats.org/officeDocument/2006/relationships/customXml" Target="../ink/ink408.xml"/><Relationship Id="rId323" Type="http://schemas.openxmlformats.org/officeDocument/2006/relationships/image" Target="../media/image431.png"/><Relationship Id="rId344" Type="http://schemas.openxmlformats.org/officeDocument/2006/relationships/customXml" Target="../ink/ink429.xml"/><Relationship Id="rId20" Type="http://schemas.openxmlformats.org/officeDocument/2006/relationships/customXml" Target="../ink/ink267.xml"/><Relationship Id="rId41" Type="http://schemas.openxmlformats.org/officeDocument/2006/relationships/image" Target="../media/image290.png"/><Relationship Id="rId62" Type="http://schemas.openxmlformats.org/officeDocument/2006/relationships/customXml" Target="../ink/ink288.xml"/><Relationship Id="rId83" Type="http://schemas.openxmlformats.org/officeDocument/2006/relationships/image" Target="../media/image311.png"/><Relationship Id="rId179" Type="http://schemas.openxmlformats.org/officeDocument/2006/relationships/image" Target="../media/image359.png"/><Relationship Id="rId365" Type="http://schemas.openxmlformats.org/officeDocument/2006/relationships/image" Target="../media/image452.png"/><Relationship Id="rId386" Type="http://schemas.openxmlformats.org/officeDocument/2006/relationships/customXml" Target="../ink/ink450.xml"/><Relationship Id="rId190" Type="http://schemas.openxmlformats.org/officeDocument/2006/relationships/customXml" Target="../ink/ink352.xml"/><Relationship Id="rId204" Type="http://schemas.openxmlformats.org/officeDocument/2006/relationships/customXml" Target="../ink/ink359.xml"/><Relationship Id="rId225" Type="http://schemas.openxmlformats.org/officeDocument/2006/relationships/image" Target="../media/image382.png"/><Relationship Id="rId246" Type="http://schemas.openxmlformats.org/officeDocument/2006/relationships/customXml" Target="../ink/ink380.xml"/><Relationship Id="rId267" Type="http://schemas.openxmlformats.org/officeDocument/2006/relationships/image" Target="../media/image403.png"/><Relationship Id="rId288" Type="http://schemas.openxmlformats.org/officeDocument/2006/relationships/customXml" Target="../ink/ink401.xml"/><Relationship Id="rId411" Type="http://schemas.openxmlformats.org/officeDocument/2006/relationships/image" Target="../media/image475.png"/><Relationship Id="rId106" Type="http://schemas.openxmlformats.org/officeDocument/2006/relationships/customXml" Target="../ink/ink310.xml"/><Relationship Id="rId127" Type="http://schemas.openxmlformats.org/officeDocument/2006/relationships/image" Target="../media/image333.png"/><Relationship Id="rId313" Type="http://schemas.openxmlformats.org/officeDocument/2006/relationships/image" Target="../media/image426.png"/><Relationship Id="rId10" Type="http://schemas.openxmlformats.org/officeDocument/2006/relationships/customXml" Target="../ink/ink262.xml"/><Relationship Id="rId31" Type="http://schemas.openxmlformats.org/officeDocument/2006/relationships/image" Target="../media/image285.png"/><Relationship Id="rId52" Type="http://schemas.openxmlformats.org/officeDocument/2006/relationships/customXml" Target="../ink/ink283.xml"/><Relationship Id="rId73" Type="http://schemas.openxmlformats.org/officeDocument/2006/relationships/image" Target="../media/image306.png"/><Relationship Id="rId94" Type="http://schemas.openxmlformats.org/officeDocument/2006/relationships/customXml" Target="../ink/ink304.xml"/><Relationship Id="rId148" Type="http://schemas.openxmlformats.org/officeDocument/2006/relationships/customXml" Target="../ink/ink331.xml"/><Relationship Id="rId169" Type="http://schemas.openxmlformats.org/officeDocument/2006/relationships/image" Target="../media/image354.png"/><Relationship Id="rId334" Type="http://schemas.openxmlformats.org/officeDocument/2006/relationships/customXml" Target="../ink/ink424.xml"/><Relationship Id="rId355" Type="http://schemas.openxmlformats.org/officeDocument/2006/relationships/image" Target="../media/image447.png"/><Relationship Id="rId376" Type="http://schemas.openxmlformats.org/officeDocument/2006/relationships/customXml" Target="../ink/ink445.xml"/><Relationship Id="rId397" Type="http://schemas.openxmlformats.org/officeDocument/2006/relationships/image" Target="../media/image468.png"/><Relationship Id="rId4" Type="http://schemas.openxmlformats.org/officeDocument/2006/relationships/customXml" Target="../ink/ink259.xml"/><Relationship Id="rId180" Type="http://schemas.openxmlformats.org/officeDocument/2006/relationships/customXml" Target="../ink/ink347.xml"/><Relationship Id="rId215" Type="http://schemas.openxmlformats.org/officeDocument/2006/relationships/image" Target="../media/image377.png"/><Relationship Id="rId236" Type="http://schemas.openxmlformats.org/officeDocument/2006/relationships/customXml" Target="../ink/ink375.xml"/><Relationship Id="rId257" Type="http://schemas.openxmlformats.org/officeDocument/2006/relationships/image" Target="../media/image398.png"/><Relationship Id="rId278" Type="http://schemas.openxmlformats.org/officeDocument/2006/relationships/customXml" Target="../ink/ink396.xml"/><Relationship Id="rId401" Type="http://schemas.openxmlformats.org/officeDocument/2006/relationships/image" Target="../media/image470.png"/><Relationship Id="rId422" Type="http://schemas.openxmlformats.org/officeDocument/2006/relationships/customXml" Target="../ink/ink468.xml"/><Relationship Id="rId303" Type="http://schemas.openxmlformats.org/officeDocument/2006/relationships/image" Target="../media/image421.png"/><Relationship Id="rId42" Type="http://schemas.openxmlformats.org/officeDocument/2006/relationships/customXml" Target="../ink/ink278.xml"/><Relationship Id="rId84" Type="http://schemas.openxmlformats.org/officeDocument/2006/relationships/customXml" Target="../ink/ink299.xml"/><Relationship Id="rId138" Type="http://schemas.openxmlformats.org/officeDocument/2006/relationships/customXml" Target="../ink/ink326.xml"/><Relationship Id="rId345" Type="http://schemas.openxmlformats.org/officeDocument/2006/relationships/image" Target="../media/image442.png"/><Relationship Id="rId387" Type="http://schemas.openxmlformats.org/officeDocument/2006/relationships/image" Target="../media/image463.png"/><Relationship Id="rId191" Type="http://schemas.openxmlformats.org/officeDocument/2006/relationships/image" Target="../media/image365.png"/><Relationship Id="rId205" Type="http://schemas.openxmlformats.org/officeDocument/2006/relationships/image" Target="../media/image372.png"/><Relationship Id="rId247" Type="http://schemas.openxmlformats.org/officeDocument/2006/relationships/image" Target="../media/image393.png"/><Relationship Id="rId412" Type="http://schemas.openxmlformats.org/officeDocument/2006/relationships/customXml" Target="../ink/ink463.xml"/><Relationship Id="rId107" Type="http://schemas.openxmlformats.org/officeDocument/2006/relationships/image" Target="../media/image323.png"/><Relationship Id="rId289" Type="http://schemas.openxmlformats.org/officeDocument/2006/relationships/image" Target="../media/image414.png"/><Relationship Id="rId11" Type="http://schemas.openxmlformats.org/officeDocument/2006/relationships/image" Target="../media/image275.png"/><Relationship Id="rId53" Type="http://schemas.openxmlformats.org/officeDocument/2006/relationships/image" Target="../media/image296.png"/><Relationship Id="rId149" Type="http://schemas.openxmlformats.org/officeDocument/2006/relationships/image" Target="../media/image344.png"/><Relationship Id="rId314" Type="http://schemas.openxmlformats.org/officeDocument/2006/relationships/customXml" Target="../ink/ink414.xml"/><Relationship Id="rId356" Type="http://schemas.openxmlformats.org/officeDocument/2006/relationships/customXml" Target="../ink/ink435.xml"/><Relationship Id="rId398" Type="http://schemas.openxmlformats.org/officeDocument/2006/relationships/customXml" Target="../ink/ink456.xml"/><Relationship Id="rId95" Type="http://schemas.openxmlformats.org/officeDocument/2006/relationships/image" Target="../media/image317.png"/><Relationship Id="rId160" Type="http://schemas.openxmlformats.org/officeDocument/2006/relationships/customXml" Target="../ink/ink337.xml"/><Relationship Id="rId216" Type="http://schemas.openxmlformats.org/officeDocument/2006/relationships/customXml" Target="../ink/ink365.xml"/><Relationship Id="rId423" Type="http://schemas.openxmlformats.org/officeDocument/2006/relationships/image" Target="../media/image481.png"/><Relationship Id="rId258" Type="http://schemas.openxmlformats.org/officeDocument/2006/relationships/customXml" Target="../ink/ink386.xml"/><Relationship Id="rId22" Type="http://schemas.openxmlformats.org/officeDocument/2006/relationships/customXml" Target="../ink/ink268.xml"/><Relationship Id="rId64" Type="http://schemas.openxmlformats.org/officeDocument/2006/relationships/customXml" Target="../ink/ink289.xml"/><Relationship Id="rId118" Type="http://schemas.openxmlformats.org/officeDocument/2006/relationships/customXml" Target="../ink/ink316.xml"/><Relationship Id="rId325" Type="http://schemas.openxmlformats.org/officeDocument/2006/relationships/image" Target="../media/image432.png"/><Relationship Id="rId367" Type="http://schemas.openxmlformats.org/officeDocument/2006/relationships/image" Target="../media/image453.png"/><Relationship Id="rId171" Type="http://schemas.openxmlformats.org/officeDocument/2006/relationships/image" Target="../media/image355.png"/><Relationship Id="rId227" Type="http://schemas.openxmlformats.org/officeDocument/2006/relationships/image" Target="../media/image383.png"/><Relationship Id="rId269" Type="http://schemas.openxmlformats.org/officeDocument/2006/relationships/image" Target="../media/image404.png"/><Relationship Id="rId33" Type="http://schemas.openxmlformats.org/officeDocument/2006/relationships/image" Target="../media/image286.png"/><Relationship Id="rId129" Type="http://schemas.openxmlformats.org/officeDocument/2006/relationships/image" Target="../media/image334.png"/><Relationship Id="rId280" Type="http://schemas.openxmlformats.org/officeDocument/2006/relationships/customXml" Target="../ink/ink397.xml"/><Relationship Id="rId336" Type="http://schemas.openxmlformats.org/officeDocument/2006/relationships/customXml" Target="../ink/ink425.xml"/><Relationship Id="rId75" Type="http://schemas.openxmlformats.org/officeDocument/2006/relationships/image" Target="../media/image307.png"/><Relationship Id="rId140" Type="http://schemas.openxmlformats.org/officeDocument/2006/relationships/customXml" Target="../ink/ink327.xml"/><Relationship Id="rId182" Type="http://schemas.openxmlformats.org/officeDocument/2006/relationships/customXml" Target="../ink/ink348.xml"/><Relationship Id="rId378" Type="http://schemas.openxmlformats.org/officeDocument/2006/relationships/customXml" Target="../ink/ink446.xml"/><Relationship Id="rId403" Type="http://schemas.openxmlformats.org/officeDocument/2006/relationships/image" Target="../media/image471.png"/><Relationship Id="rId6" Type="http://schemas.openxmlformats.org/officeDocument/2006/relationships/customXml" Target="../ink/ink260.xml"/><Relationship Id="rId238" Type="http://schemas.openxmlformats.org/officeDocument/2006/relationships/customXml" Target="../ink/ink376.xml"/><Relationship Id="rId291" Type="http://schemas.openxmlformats.org/officeDocument/2006/relationships/image" Target="../media/image415.png"/><Relationship Id="rId305" Type="http://schemas.openxmlformats.org/officeDocument/2006/relationships/image" Target="../media/image422.png"/><Relationship Id="rId347" Type="http://schemas.openxmlformats.org/officeDocument/2006/relationships/image" Target="../media/image443.png"/><Relationship Id="rId44" Type="http://schemas.openxmlformats.org/officeDocument/2006/relationships/customXml" Target="../ink/ink279.xml"/><Relationship Id="rId86" Type="http://schemas.openxmlformats.org/officeDocument/2006/relationships/customXml" Target="../ink/ink300.xml"/><Relationship Id="rId151" Type="http://schemas.openxmlformats.org/officeDocument/2006/relationships/image" Target="../media/image345.png"/><Relationship Id="rId389" Type="http://schemas.openxmlformats.org/officeDocument/2006/relationships/image" Target="../media/image464.png"/><Relationship Id="rId193" Type="http://schemas.openxmlformats.org/officeDocument/2006/relationships/image" Target="../media/image366.png"/><Relationship Id="rId207" Type="http://schemas.openxmlformats.org/officeDocument/2006/relationships/image" Target="../media/image373.png"/><Relationship Id="rId249" Type="http://schemas.openxmlformats.org/officeDocument/2006/relationships/image" Target="../media/image394.png"/><Relationship Id="rId414" Type="http://schemas.openxmlformats.org/officeDocument/2006/relationships/customXml" Target="../ink/ink464.xml"/><Relationship Id="rId13" Type="http://schemas.openxmlformats.org/officeDocument/2006/relationships/image" Target="../media/image276.png"/><Relationship Id="rId109" Type="http://schemas.openxmlformats.org/officeDocument/2006/relationships/image" Target="../media/image324.png"/><Relationship Id="rId260" Type="http://schemas.openxmlformats.org/officeDocument/2006/relationships/customXml" Target="../ink/ink387.xml"/><Relationship Id="rId316" Type="http://schemas.openxmlformats.org/officeDocument/2006/relationships/customXml" Target="../ink/ink415.xml"/><Relationship Id="rId55" Type="http://schemas.openxmlformats.org/officeDocument/2006/relationships/image" Target="../media/image297.png"/><Relationship Id="rId97" Type="http://schemas.openxmlformats.org/officeDocument/2006/relationships/image" Target="../media/image318.png"/><Relationship Id="rId120" Type="http://schemas.openxmlformats.org/officeDocument/2006/relationships/customXml" Target="../ink/ink317.xml"/><Relationship Id="rId358" Type="http://schemas.openxmlformats.org/officeDocument/2006/relationships/customXml" Target="../ink/ink436.xml"/><Relationship Id="rId162" Type="http://schemas.openxmlformats.org/officeDocument/2006/relationships/customXml" Target="../ink/ink338.xml"/><Relationship Id="rId218" Type="http://schemas.openxmlformats.org/officeDocument/2006/relationships/customXml" Target="../ink/ink366.xml"/><Relationship Id="rId425" Type="http://schemas.openxmlformats.org/officeDocument/2006/relationships/image" Target="../media/image482.png"/><Relationship Id="rId271" Type="http://schemas.openxmlformats.org/officeDocument/2006/relationships/image" Target="../media/image405.png"/><Relationship Id="rId24" Type="http://schemas.openxmlformats.org/officeDocument/2006/relationships/customXml" Target="../ink/ink269.xml"/><Relationship Id="rId66" Type="http://schemas.openxmlformats.org/officeDocument/2006/relationships/customXml" Target="../ink/ink290.xml"/><Relationship Id="rId131" Type="http://schemas.openxmlformats.org/officeDocument/2006/relationships/image" Target="../media/image335.png"/><Relationship Id="rId327" Type="http://schemas.openxmlformats.org/officeDocument/2006/relationships/image" Target="../media/image433.png"/><Relationship Id="rId369" Type="http://schemas.openxmlformats.org/officeDocument/2006/relationships/image" Target="../media/image454.png"/><Relationship Id="rId173" Type="http://schemas.openxmlformats.org/officeDocument/2006/relationships/image" Target="../media/image356.png"/><Relationship Id="rId229" Type="http://schemas.openxmlformats.org/officeDocument/2006/relationships/image" Target="../media/image384.png"/><Relationship Id="rId380" Type="http://schemas.openxmlformats.org/officeDocument/2006/relationships/customXml" Target="../ink/ink447.xml"/><Relationship Id="rId240" Type="http://schemas.openxmlformats.org/officeDocument/2006/relationships/customXml" Target="../ink/ink377.xml"/><Relationship Id="rId35" Type="http://schemas.openxmlformats.org/officeDocument/2006/relationships/image" Target="../media/image287.png"/><Relationship Id="rId77" Type="http://schemas.openxmlformats.org/officeDocument/2006/relationships/image" Target="../media/image308.png"/><Relationship Id="rId100" Type="http://schemas.openxmlformats.org/officeDocument/2006/relationships/customXml" Target="../ink/ink307.xml"/><Relationship Id="rId282" Type="http://schemas.openxmlformats.org/officeDocument/2006/relationships/customXml" Target="../ink/ink398.xml"/><Relationship Id="rId338" Type="http://schemas.openxmlformats.org/officeDocument/2006/relationships/customXml" Target="../ink/ink426.xml"/><Relationship Id="rId8" Type="http://schemas.openxmlformats.org/officeDocument/2006/relationships/customXml" Target="../ink/ink261.xml"/><Relationship Id="rId142" Type="http://schemas.openxmlformats.org/officeDocument/2006/relationships/customXml" Target="../ink/ink328.xml"/><Relationship Id="rId184" Type="http://schemas.openxmlformats.org/officeDocument/2006/relationships/customXml" Target="../ink/ink349.xml"/><Relationship Id="rId391" Type="http://schemas.openxmlformats.org/officeDocument/2006/relationships/image" Target="../media/image465.png"/><Relationship Id="rId405" Type="http://schemas.openxmlformats.org/officeDocument/2006/relationships/image" Target="../media/image472.png"/><Relationship Id="rId251" Type="http://schemas.openxmlformats.org/officeDocument/2006/relationships/image" Target="../media/image395.png"/><Relationship Id="rId46" Type="http://schemas.openxmlformats.org/officeDocument/2006/relationships/customXml" Target="../ink/ink280.xml"/><Relationship Id="rId293" Type="http://schemas.openxmlformats.org/officeDocument/2006/relationships/image" Target="../media/image416.png"/><Relationship Id="rId307" Type="http://schemas.openxmlformats.org/officeDocument/2006/relationships/image" Target="../media/image423.png"/><Relationship Id="rId349" Type="http://schemas.openxmlformats.org/officeDocument/2006/relationships/image" Target="../media/image444.png"/><Relationship Id="rId88" Type="http://schemas.openxmlformats.org/officeDocument/2006/relationships/customXml" Target="../ink/ink301.xml"/><Relationship Id="rId111" Type="http://schemas.openxmlformats.org/officeDocument/2006/relationships/image" Target="../media/image325.png"/><Relationship Id="rId153" Type="http://schemas.openxmlformats.org/officeDocument/2006/relationships/image" Target="../media/image346.png"/><Relationship Id="rId195" Type="http://schemas.openxmlformats.org/officeDocument/2006/relationships/image" Target="../media/image367.png"/><Relationship Id="rId209" Type="http://schemas.openxmlformats.org/officeDocument/2006/relationships/image" Target="../media/image374.png"/><Relationship Id="rId360" Type="http://schemas.openxmlformats.org/officeDocument/2006/relationships/customXml" Target="../ink/ink437.xml"/><Relationship Id="rId416" Type="http://schemas.openxmlformats.org/officeDocument/2006/relationships/customXml" Target="../ink/ink465.xml"/><Relationship Id="rId220" Type="http://schemas.openxmlformats.org/officeDocument/2006/relationships/customXml" Target="../ink/ink367.xml"/><Relationship Id="rId15" Type="http://schemas.openxmlformats.org/officeDocument/2006/relationships/image" Target="../media/image277.png"/><Relationship Id="rId57" Type="http://schemas.openxmlformats.org/officeDocument/2006/relationships/image" Target="../media/image298.png"/><Relationship Id="rId262" Type="http://schemas.openxmlformats.org/officeDocument/2006/relationships/customXml" Target="../ink/ink388.xml"/><Relationship Id="rId318" Type="http://schemas.openxmlformats.org/officeDocument/2006/relationships/customXml" Target="../ink/ink416.xml"/><Relationship Id="rId99" Type="http://schemas.openxmlformats.org/officeDocument/2006/relationships/image" Target="../media/image319.png"/><Relationship Id="rId122" Type="http://schemas.openxmlformats.org/officeDocument/2006/relationships/customXml" Target="../ink/ink318.xml"/><Relationship Id="rId164" Type="http://schemas.openxmlformats.org/officeDocument/2006/relationships/customXml" Target="../ink/ink339.xml"/><Relationship Id="rId371" Type="http://schemas.openxmlformats.org/officeDocument/2006/relationships/image" Target="../media/image455.png"/><Relationship Id="rId427" Type="http://schemas.openxmlformats.org/officeDocument/2006/relationships/image" Target="../media/image483.png"/><Relationship Id="rId26" Type="http://schemas.openxmlformats.org/officeDocument/2006/relationships/customXml" Target="../ink/ink270.xml"/><Relationship Id="rId231" Type="http://schemas.openxmlformats.org/officeDocument/2006/relationships/image" Target="../media/image385.png"/><Relationship Id="rId273" Type="http://schemas.openxmlformats.org/officeDocument/2006/relationships/image" Target="../media/image406.png"/><Relationship Id="rId329" Type="http://schemas.openxmlformats.org/officeDocument/2006/relationships/image" Target="../media/image434.png"/><Relationship Id="rId68" Type="http://schemas.openxmlformats.org/officeDocument/2006/relationships/customXml" Target="../ink/ink291.xml"/><Relationship Id="rId133" Type="http://schemas.openxmlformats.org/officeDocument/2006/relationships/image" Target="../media/image336.png"/><Relationship Id="rId175" Type="http://schemas.openxmlformats.org/officeDocument/2006/relationships/image" Target="../media/image357.png"/><Relationship Id="rId340" Type="http://schemas.openxmlformats.org/officeDocument/2006/relationships/customXml" Target="../ink/ink427.xml"/><Relationship Id="rId200" Type="http://schemas.openxmlformats.org/officeDocument/2006/relationships/customXml" Target="../ink/ink357.xml"/><Relationship Id="rId382" Type="http://schemas.openxmlformats.org/officeDocument/2006/relationships/customXml" Target="../ink/ink448.xml"/><Relationship Id="rId242" Type="http://schemas.openxmlformats.org/officeDocument/2006/relationships/customXml" Target="../ink/ink378.xml"/><Relationship Id="rId284" Type="http://schemas.openxmlformats.org/officeDocument/2006/relationships/customXml" Target="../ink/ink399.xml"/><Relationship Id="rId37" Type="http://schemas.openxmlformats.org/officeDocument/2006/relationships/image" Target="../media/image288.png"/><Relationship Id="rId79" Type="http://schemas.openxmlformats.org/officeDocument/2006/relationships/image" Target="../media/image309.png"/><Relationship Id="rId102" Type="http://schemas.openxmlformats.org/officeDocument/2006/relationships/customXml" Target="../ink/ink308.xml"/><Relationship Id="rId144" Type="http://schemas.openxmlformats.org/officeDocument/2006/relationships/customXml" Target="../ink/ink329.xml"/><Relationship Id="rId90" Type="http://schemas.openxmlformats.org/officeDocument/2006/relationships/customXml" Target="../ink/ink302.xml"/><Relationship Id="rId186" Type="http://schemas.openxmlformats.org/officeDocument/2006/relationships/customXml" Target="../ink/ink350.xml"/><Relationship Id="rId351" Type="http://schemas.openxmlformats.org/officeDocument/2006/relationships/image" Target="../media/image445.png"/><Relationship Id="rId393" Type="http://schemas.openxmlformats.org/officeDocument/2006/relationships/image" Target="../media/image466.png"/><Relationship Id="rId407" Type="http://schemas.openxmlformats.org/officeDocument/2006/relationships/image" Target="../media/image473.png"/><Relationship Id="rId211" Type="http://schemas.openxmlformats.org/officeDocument/2006/relationships/image" Target="../media/image375.png"/><Relationship Id="rId253" Type="http://schemas.openxmlformats.org/officeDocument/2006/relationships/image" Target="../media/image396.png"/><Relationship Id="rId295" Type="http://schemas.openxmlformats.org/officeDocument/2006/relationships/image" Target="../media/image417.png"/><Relationship Id="rId309" Type="http://schemas.openxmlformats.org/officeDocument/2006/relationships/image" Target="../media/image424.png"/><Relationship Id="rId48" Type="http://schemas.openxmlformats.org/officeDocument/2006/relationships/customXml" Target="../ink/ink281.xml"/><Relationship Id="rId113" Type="http://schemas.openxmlformats.org/officeDocument/2006/relationships/image" Target="../media/image326.png"/><Relationship Id="rId320" Type="http://schemas.openxmlformats.org/officeDocument/2006/relationships/customXml" Target="../ink/ink417.xml"/><Relationship Id="rId155" Type="http://schemas.openxmlformats.org/officeDocument/2006/relationships/image" Target="../media/image347.png"/><Relationship Id="rId197" Type="http://schemas.openxmlformats.org/officeDocument/2006/relationships/image" Target="../media/image368.png"/><Relationship Id="rId362" Type="http://schemas.openxmlformats.org/officeDocument/2006/relationships/customXml" Target="../ink/ink438.xml"/><Relationship Id="rId418" Type="http://schemas.openxmlformats.org/officeDocument/2006/relationships/customXml" Target="../ink/ink466.xml"/><Relationship Id="rId222" Type="http://schemas.openxmlformats.org/officeDocument/2006/relationships/customXml" Target="../ink/ink368.xml"/><Relationship Id="rId264" Type="http://schemas.openxmlformats.org/officeDocument/2006/relationships/customXml" Target="../ink/ink389.xml"/><Relationship Id="rId17" Type="http://schemas.openxmlformats.org/officeDocument/2006/relationships/image" Target="../media/image278.png"/><Relationship Id="rId59" Type="http://schemas.openxmlformats.org/officeDocument/2006/relationships/image" Target="../media/image299.png"/><Relationship Id="rId124" Type="http://schemas.openxmlformats.org/officeDocument/2006/relationships/customXml" Target="../ink/ink319.xml"/><Relationship Id="rId70" Type="http://schemas.openxmlformats.org/officeDocument/2006/relationships/customXml" Target="../ink/ink292.xml"/><Relationship Id="rId166" Type="http://schemas.openxmlformats.org/officeDocument/2006/relationships/customXml" Target="../ink/ink340.xml"/><Relationship Id="rId331" Type="http://schemas.openxmlformats.org/officeDocument/2006/relationships/image" Target="../media/image435.png"/><Relationship Id="rId373" Type="http://schemas.openxmlformats.org/officeDocument/2006/relationships/image" Target="../media/image456.png"/><Relationship Id="rId429" Type="http://schemas.openxmlformats.org/officeDocument/2006/relationships/image" Target="../media/image484.png"/></Relationships>
</file>

<file path=ppt/slides/_rels/slide6.xml.rels><?xml version="1.0" encoding="UTF-8" standalone="yes"?>
<Relationships xmlns="http://schemas.openxmlformats.org/package/2006/relationships"><Relationship Id="rId2" Type="http://schemas.openxmlformats.org/officeDocument/2006/relationships/image" Target="../media/image48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488.png"/><Relationship Id="rId7" Type="http://schemas.openxmlformats.org/officeDocument/2006/relationships/image" Target="../media/image135.png"/><Relationship Id="rId2" Type="http://schemas.openxmlformats.org/officeDocument/2006/relationships/image" Target="../media/image487.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490.png"/><Relationship Id="rId4" Type="http://schemas.openxmlformats.org/officeDocument/2006/relationships/image" Target="../media/image489.png"/><Relationship Id="rId9" Type="http://schemas.openxmlformats.org/officeDocument/2006/relationships/image" Target="../media/image137.png"/></Relationships>
</file>

<file path=ppt/slides/_rels/slide8.xml.rels><?xml version="1.0" encoding="UTF-8" standalone="yes"?>
<Relationships xmlns="http://schemas.openxmlformats.org/package/2006/relationships"><Relationship Id="rId3" Type="http://schemas.openxmlformats.org/officeDocument/2006/relationships/image" Target="../media/image492.png"/><Relationship Id="rId7" Type="http://schemas.openxmlformats.org/officeDocument/2006/relationships/image" Target="../media/image496.png"/><Relationship Id="rId2" Type="http://schemas.openxmlformats.org/officeDocument/2006/relationships/image" Target="../media/image491.png"/><Relationship Id="rId1" Type="http://schemas.openxmlformats.org/officeDocument/2006/relationships/slideLayout" Target="../slideLayouts/slideLayout2.xml"/><Relationship Id="rId6" Type="http://schemas.openxmlformats.org/officeDocument/2006/relationships/image" Target="../media/image495.png"/><Relationship Id="rId5" Type="http://schemas.openxmlformats.org/officeDocument/2006/relationships/image" Target="../media/image494.png"/><Relationship Id="rId4" Type="http://schemas.openxmlformats.org/officeDocument/2006/relationships/image" Target="../media/image49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D8CAB-FA50-4449-A3A7-F89D3D27969B}"/>
              </a:ext>
            </a:extLst>
          </p:cNvPr>
          <p:cNvSpPr>
            <a:spLocks noGrp="1"/>
          </p:cNvSpPr>
          <p:nvPr>
            <p:ph type="title"/>
          </p:nvPr>
        </p:nvSpPr>
        <p:spPr>
          <a:xfrm>
            <a:off x="930479" y="1111745"/>
            <a:ext cx="9882673" cy="1325563"/>
          </a:xfrm>
        </p:spPr>
        <p:txBody>
          <a:bodyPr>
            <a:normAutofit fontScale="90000"/>
          </a:bodyPr>
          <a:lstStyle/>
          <a:p>
            <a:r>
              <a:rPr lang="es-MX" sz="2000" b="1" dirty="0">
                <a:solidFill>
                  <a:srgbClr val="C00000"/>
                </a:solidFill>
                <a:latin typeface="+mn-lt"/>
              </a:rPr>
              <a:t>Ejemplo:</a:t>
            </a:r>
            <a:br>
              <a:rPr lang="es-MX" sz="2000" dirty="0">
                <a:latin typeface="+mn-lt"/>
              </a:rPr>
            </a:br>
            <a:br>
              <a:rPr lang="es-MX" sz="2000" dirty="0">
                <a:latin typeface="+mn-lt"/>
              </a:rPr>
            </a:br>
            <a:r>
              <a:rPr lang="es-MX" sz="2000" dirty="0">
                <a:latin typeface="+mn-lt"/>
              </a:rPr>
              <a:t>Once trabajadores realizaron una tarea con dos métodos distintos. El tiempo necesario en minutos para terminar con cada método aparece a continuación. Con una confianza del 97% o una significancia del 3% ¿Dirías que existe diferencia significativa entre los métodos para realizar dicha tarea?</a:t>
            </a:r>
          </a:p>
        </p:txBody>
      </p:sp>
      <p:graphicFrame>
        <p:nvGraphicFramePr>
          <p:cNvPr id="4" name="Tabla 4">
            <a:extLst>
              <a:ext uri="{FF2B5EF4-FFF2-40B4-BE49-F238E27FC236}">
                <a16:creationId xmlns:a16="http://schemas.microsoft.com/office/drawing/2014/main" id="{4E4686B9-5C5C-4256-A9EE-1B24DE56FC63}"/>
              </a:ext>
            </a:extLst>
          </p:cNvPr>
          <p:cNvGraphicFramePr>
            <a:graphicFrameLocks noGrp="1"/>
          </p:cNvGraphicFramePr>
          <p:nvPr>
            <p:ph idx="1"/>
            <p:extLst>
              <p:ext uri="{D42A27DB-BD31-4B8C-83A1-F6EECF244321}">
                <p14:modId xmlns:p14="http://schemas.microsoft.com/office/powerpoint/2010/main" val="437591746"/>
              </p:ext>
            </p:extLst>
          </p:nvPr>
        </p:nvGraphicFramePr>
        <p:xfrm>
          <a:off x="3683009" y="2674881"/>
          <a:ext cx="3659155" cy="3479800"/>
        </p:xfrm>
        <a:graphic>
          <a:graphicData uri="http://schemas.openxmlformats.org/drawingml/2006/table">
            <a:tbl>
              <a:tblPr firstRow="1" bandRow="1">
                <a:tableStyleId>{5C22544A-7EE6-4342-B048-85BDC9FD1C3A}</a:tableStyleId>
              </a:tblPr>
              <a:tblGrid>
                <a:gridCol w="1330749">
                  <a:extLst>
                    <a:ext uri="{9D8B030D-6E8A-4147-A177-3AD203B41FA5}">
                      <a16:colId xmlns:a16="http://schemas.microsoft.com/office/drawing/2014/main" val="3524194343"/>
                    </a:ext>
                  </a:extLst>
                </a:gridCol>
                <a:gridCol w="1193308">
                  <a:extLst>
                    <a:ext uri="{9D8B030D-6E8A-4147-A177-3AD203B41FA5}">
                      <a16:colId xmlns:a16="http://schemas.microsoft.com/office/drawing/2014/main" val="1719829460"/>
                    </a:ext>
                  </a:extLst>
                </a:gridCol>
                <a:gridCol w="1135098">
                  <a:extLst>
                    <a:ext uri="{9D8B030D-6E8A-4147-A177-3AD203B41FA5}">
                      <a16:colId xmlns:a16="http://schemas.microsoft.com/office/drawing/2014/main" val="2813633401"/>
                    </a:ext>
                  </a:extLst>
                </a:gridCol>
              </a:tblGrid>
              <a:tr h="370840">
                <a:tc>
                  <a:txBody>
                    <a:bodyPr/>
                    <a:lstStyle/>
                    <a:p>
                      <a:r>
                        <a:rPr lang="es-MX" dirty="0"/>
                        <a:t>Trabajador</a:t>
                      </a:r>
                    </a:p>
                  </a:txBody>
                  <a:tcPr/>
                </a:tc>
                <a:tc>
                  <a:txBody>
                    <a:bodyPr/>
                    <a:lstStyle/>
                    <a:p>
                      <a:r>
                        <a:rPr lang="es-MX" dirty="0"/>
                        <a:t>Método A</a:t>
                      </a:r>
                    </a:p>
                  </a:txBody>
                  <a:tcPr/>
                </a:tc>
                <a:tc>
                  <a:txBody>
                    <a:bodyPr/>
                    <a:lstStyle/>
                    <a:p>
                      <a:r>
                        <a:rPr lang="es-MX" dirty="0"/>
                        <a:t>Método B</a:t>
                      </a:r>
                    </a:p>
                  </a:txBody>
                  <a:tcPr/>
                </a:tc>
                <a:extLst>
                  <a:ext uri="{0D108BD9-81ED-4DB2-BD59-A6C34878D82A}">
                    <a16:rowId xmlns:a16="http://schemas.microsoft.com/office/drawing/2014/main" val="1310627520"/>
                  </a:ext>
                </a:extLst>
              </a:tr>
              <a:tr h="370840">
                <a:tc>
                  <a:txBody>
                    <a:bodyPr/>
                    <a:lstStyle/>
                    <a:p>
                      <a:pPr algn="ctr"/>
                      <a:r>
                        <a:rPr lang="es-MX" dirty="0"/>
                        <a:t>1</a:t>
                      </a:r>
                    </a:p>
                    <a:p>
                      <a:pPr algn="ctr"/>
                      <a:r>
                        <a:rPr lang="es-MX" dirty="0"/>
                        <a:t>2</a:t>
                      </a:r>
                    </a:p>
                    <a:p>
                      <a:pPr algn="ctr"/>
                      <a:r>
                        <a:rPr lang="es-MX" dirty="0"/>
                        <a:t>3</a:t>
                      </a:r>
                    </a:p>
                    <a:p>
                      <a:pPr algn="ctr"/>
                      <a:r>
                        <a:rPr lang="es-MX" dirty="0"/>
                        <a:t>4</a:t>
                      </a:r>
                    </a:p>
                    <a:p>
                      <a:pPr algn="ctr"/>
                      <a:r>
                        <a:rPr lang="es-MX" dirty="0"/>
                        <a:t>5</a:t>
                      </a:r>
                    </a:p>
                    <a:p>
                      <a:pPr algn="ctr"/>
                      <a:r>
                        <a:rPr lang="es-MX" dirty="0"/>
                        <a:t>6</a:t>
                      </a:r>
                    </a:p>
                    <a:p>
                      <a:pPr algn="ctr"/>
                      <a:r>
                        <a:rPr lang="es-MX" dirty="0"/>
                        <a:t>7</a:t>
                      </a:r>
                    </a:p>
                    <a:p>
                      <a:pPr algn="ctr"/>
                      <a:r>
                        <a:rPr lang="es-MX" dirty="0"/>
                        <a:t>8</a:t>
                      </a:r>
                    </a:p>
                    <a:p>
                      <a:pPr algn="ctr"/>
                      <a:r>
                        <a:rPr lang="es-MX" dirty="0"/>
                        <a:t>9</a:t>
                      </a:r>
                    </a:p>
                    <a:p>
                      <a:pPr algn="ctr"/>
                      <a:r>
                        <a:rPr lang="es-MX" dirty="0"/>
                        <a:t>10</a:t>
                      </a:r>
                    </a:p>
                    <a:p>
                      <a:pPr algn="ctr"/>
                      <a:r>
                        <a:rPr lang="es-MX" dirty="0"/>
                        <a:t>11</a:t>
                      </a:r>
                    </a:p>
                  </a:txBody>
                  <a:tcPr/>
                </a:tc>
                <a:tc>
                  <a:txBody>
                    <a:bodyPr/>
                    <a:lstStyle/>
                    <a:p>
                      <a:pPr algn="ctr"/>
                      <a:r>
                        <a:rPr lang="es-MX" dirty="0"/>
                        <a:t>15.2</a:t>
                      </a:r>
                    </a:p>
                    <a:p>
                      <a:pPr algn="ctr"/>
                      <a:r>
                        <a:rPr lang="es-MX" dirty="0"/>
                        <a:t>14.6</a:t>
                      </a:r>
                    </a:p>
                    <a:p>
                      <a:pPr algn="ctr"/>
                      <a:r>
                        <a:rPr lang="es-MX" dirty="0"/>
                        <a:t>14.2</a:t>
                      </a:r>
                    </a:p>
                    <a:p>
                      <a:pPr algn="ctr"/>
                      <a:r>
                        <a:rPr lang="es-MX" dirty="0"/>
                        <a:t>15.6</a:t>
                      </a:r>
                    </a:p>
                    <a:p>
                      <a:pPr algn="ctr"/>
                      <a:r>
                        <a:rPr lang="es-MX" dirty="0"/>
                        <a:t>14.9</a:t>
                      </a:r>
                    </a:p>
                    <a:p>
                      <a:pPr algn="ctr"/>
                      <a:r>
                        <a:rPr lang="es-MX" dirty="0"/>
                        <a:t>15.2</a:t>
                      </a:r>
                    </a:p>
                    <a:p>
                      <a:pPr algn="ctr"/>
                      <a:r>
                        <a:rPr lang="es-MX" dirty="0"/>
                        <a:t>15.6</a:t>
                      </a:r>
                    </a:p>
                    <a:p>
                      <a:pPr algn="ctr"/>
                      <a:r>
                        <a:rPr lang="es-MX" dirty="0"/>
                        <a:t>15.0</a:t>
                      </a:r>
                    </a:p>
                    <a:p>
                      <a:pPr algn="ctr"/>
                      <a:r>
                        <a:rPr lang="es-MX" dirty="0"/>
                        <a:t>16.2</a:t>
                      </a:r>
                    </a:p>
                    <a:p>
                      <a:pPr algn="ctr"/>
                      <a:r>
                        <a:rPr lang="es-MX" dirty="0"/>
                        <a:t>15.7</a:t>
                      </a:r>
                    </a:p>
                    <a:p>
                      <a:pPr algn="ctr"/>
                      <a:r>
                        <a:rPr lang="es-MX" dirty="0"/>
                        <a:t>15.6</a:t>
                      </a:r>
                    </a:p>
                  </a:txBody>
                  <a:tcPr/>
                </a:tc>
                <a:tc>
                  <a:txBody>
                    <a:bodyPr/>
                    <a:lstStyle/>
                    <a:p>
                      <a:pPr algn="ctr"/>
                      <a:r>
                        <a:rPr lang="es-MX" dirty="0"/>
                        <a:t>24.5</a:t>
                      </a:r>
                    </a:p>
                    <a:p>
                      <a:pPr algn="ctr"/>
                      <a:r>
                        <a:rPr lang="es-MX" dirty="0"/>
                        <a:t>14.8</a:t>
                      </a:r>
                    </a:p>
                    <a:p>
                      <a:pPr algn="ctr"/>
                      <a:r>
                        <a:rPr lang="es-MX" dirty="0"/>
                        <a:t>13.8</a:t>
                      </a:r>
                    </a:p>
                    <a:p>
                      <a:pPr algn="ctr"/>
                      <a:r>
                        <a:rPr lang="es-MX" dirty="0"/>
                        <a:t>15.6</a:t>
                      </a:r>
                    </a:p>
                    <a:p>
                      <a:pPr algn="ctr"/>
                      <a:r>
                        <a:rPr lang="es-MX" dirty="0"/>
                        <a:t>15.3</a:t>
                      </a:r>
                    </a:p>
                    <a:p>
                      <a:pPr algn="ctr"/>
                      <a:r>
                        <a:rPr lang="es-MX" dirty="0"/>
                        <a:t>14.3</a:t>
                      </a:r>
                    </a:p>
                    <a:p>
                      <a:pPr algn="ctr"/>
                      <a:r>
                        <a:rPr lang="es-MX" dirty="0"/>
                        <a:t>15.5</a:t>
                      </a:r>
                    </a:p>
                    <a:p>
                      <a:pPr algn="ctr"/>
                      <a:r>
                        <a:rPr lang="es-MX" dirty="0"/>
                        <a:t>15.0</a:t>
                      </a:r>
                    </a:p>
                    <a:p>
                      <a:pPr algn="ctr"/>
                      <a:r>
                        <a:rPr lang="es-MX" dirty="0"/>
                        <a:t>15.6</a:t>
                      </a:r>
                    </a:p>
                    <a:p>
                      <a:pPr algn="ctr"/>
                      <a:r>
                        <a:rPr lang="es-MX" dirty="0"/>
                        <a:t>15.2</a:t>
                      </a:r>
                    </a:p>
                    <a:p>
                      <a:pPr algn="ctr"/>
                      <a:r>
                        <a:rPr lang="es-MX" dirty="0"/>
                        <a:t>14.8</a:t>
                      </a:r>
                    </a:p>
                  </a:txBody>
                  <a:tcPr/>
                </a:tc>
                <a:extLst>
                  <a:ext uri="{0D108BD9-81ED-4DB2-BD59-A6C34878D82A}">
                    <a16:rowId xmlns:a16="http://schemas.microsoft.com/office/drawing/2014/main" val="387956031"/>
                  </a:ext>
                </a:extLst>
              </a:tr>
            </a:tbl>
          </a:graphicData>
        </a:graphic>
      </p:graphicFrame>
      <p:sp>
        <p:nvSpPr>
          <p:cNvPr id="5" name="CuadroTexto 4">
            <a:extLst>
              <a:ext uri="{FF2B5EF4-FFF2-40B4-BE49-F238E27FC236}">
                <a16:creationId xmlns:a16="http://schemas.microsoft.com/office/drawing/2014/main" id="{81E19CEF-F6D8-446D-AE6B-32CB7064E46E}"/>
              </a:ext>
            </a:extLst>
          </p:cNvPr>
          <p:cNvSpPr txBox="1"/>
          <p:nvPr/>
        </p:nvSpPr>
        <p:spPr>
          <a:xfrm>
            <a:off x="3330429" y="115721"/>
            <a:ext cx="5872293" cy="646331"/>
          </a:xfrm>
          <a:prstGeom prst="rect">
            <a:avLst/>
          </a:prstGeom>
          <a:noFill/>
        </p:spPr>
        <p:txBody>
          <a:bodyPr wrap="square" rtlCol="0">
            <a:spAutoFit/>
          </a:bodyPr>
          <a:lstStyle/>
          <a:p>
            <a:r>
              <a:rPr lang="es-MX" sz="3600" b="1" dirty="0">
                <a:solidFill>
                  <a:srgbClr val="C00000"/>
                </a:solidFill>
              </a:rPr>
              <a:t>Intervalos de confianza.</a:t>
            </a:r>
          </a:p>
        </p:txBody>
      </p:sp>
      <p:cxnSp>
        <p:nvCxnSpPr>
          <p:cNvPr id="6" name="Conector recto 5">
            <a:extLst>
              <a:ext uri="{FF2B5EF4-FFF2-40B4-BE49-F238E27FC236}">
                <a16:creationId xmlns:a16="http://schemas.microsoft.com/office/drawing/2014/main" id="{C1749FE1-751C-409B-BA6E-BDFEAB007B26}"/>
              </a:ext>
            </a:extLst>
          </p:cNvPr>
          <p:cNvCxnSpPr/>
          <p:nvPr/>
        </p:nvCxnSpPr>
        <p:spPr>
          <a:xfrm>
            <a:off x="5813571" y="2139193"/>
            <a:ext cx="46978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3F3CA137-40DB-442B-B1A5-C31CD7F57BC0}"/>
              </a:ext>
            </a:extLst>
          </p:cNvPr>
          <p:cNvCxnSpPr>
            <a:cxnSpLocks/>
          </p:cNvCxnSpPr>
          <p:nvPr/>
        </p:nvCxnSpPr>
        <p:spPr>
          <a:xfrm>
            <a:off x="930479" y="2437308"/>
            <a:ext cx="41312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8" name="Grupo 27">
            <a:extLst>
              <a:ext uri="{FF2B5EF4-FFF2-40B4-BE49-F238E27FC236}">
                <a16:creationId xmlns:a16="http://schemas.microsoft.com/office/drawing/2014/main" id="{15D5AC09-A5DE-499F-A137-D41F6558301D}"/>
              </a:ext>
            </a:extLst>
          </p:cNvPr>
          <p:cNvGrpSpPr/>
          <p:nvPr/>
        </p:nvGrpSpPr>
        <p:grpSpPr>
          <a:xfrm>
            <a:off x="7923916" y="2747483"/>
            <a:ext cx="299880" cy="253080"/>
            <a:chOff x="7923916" y="2747483"/>
            <a:chExt cx="299880" cy="253080"/>
          </a:xfrm>
        </p:grpSpPr>
        <mc:AlternateContent xmlns:mc="http://schemas.openxmlformats.org/markup-compatibility/2006">
          <mc:Choice xmlns:p14="http://schemas.microsoft.com/office/powerpoint/2010/main" Requires="p14">
            <p:contentPart p14:bwMode="auto" r:id="rId2">
              <p14:nvContentPartPr>
                <p14:cNvPr id="9" name="Entrada de lápiz 8">
                  <a:extLst>
                    <a:ext uri="{FF2B5EF4-FFF2-40B4-BE49-F238E27FC236}">
                      <a16:creationId xmlns:a16="http://schemas.microsoft.com/office/drawing/2014/main" id="{50B32A08-A9C1-41DE-BFB9-9BCE90B893CF}"/>
                    </a:ext>
                  </a:extLst>
                </p14:cNvPr>
                <p14:cNvContentPartPr/>
                <p14:nvPr/>
              </p14:nvContentPartPr>
              <p14:xfrm>
                <a:off x="7923916" y="2747483"/>
                <a:ext cx="129240" cy="253080"/>
              </p14:xfrm>
            </p:contentPart>
          </mc:Choice>
          <mc:Fallback>
            <p:pic>
              <p:nvPicPr>
                <p:cNvPr id="9" name="Entrada de lápiz 8">
                  <a:extLst>
                    <a:ext uri="{FF2B5EF4-FFF2-40B4-BE49-F238E27FC236}">
                      <a16:creationId xmlns:a16="http://schemas.microsoft.com/office/drawing/2014/main" id="{50B32A08-A9C1-41DE-BFB9-9BCE90B893CF}"/>
                    </a:ext>
                  </a:extLst>
                </p:cNvPr>
                <p:cNvPicPr/>
                <p:nvPr/>
              </p:nvPicPr>
              <p:blipFill>
                <a:blip r:embed="rId3"/>
                <a:stretch>
                  <a:fillRect/>
                </a:stretch>
              </p:blipFill>
              <p:spPr>
                <a:xfrm>
                  <a:off x="7919596" y="2743163"/>
                  <a:ext cx="1378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Entrada de lápiz 9">
                  <a:extLst>
                    <a:ext uri="{FF2B5EF4-FFF2-40B4-BE49-F238E27FC236}">
                      <a16:creationId xmlns:a16="http://schemas.microsoft.com/office/drawing/2014/main" id="{52900848-28C8-46B9-BB82-C5EECAA5D0BE}"/>
                    </a:ext>
                  </a:extLst>
                </p14:cNvPr>
                <p14:cNvContentPartPr/>
                <p14:nvPr/>
              </p14:nvContentPartPr>
              <p14:xfrm>
                <a:off x="8106796" y="2883563"/>
                <a:ext cx="117000" cy="107640"/>
              </p14:xfrm>
            </p:contentPart>
          </mc:Choice>
          <mc:Fallback>
            <p:pic>
              <p:nvPicPr>
                <p:cNvPr id="10" name="Entrada de lápiz 9">
                  <a:extLst>
                    <a:ext uri="{FF2B5EF4-FFF2-40B4-BE49-F238E27FC236}">
                      <a16:creationId xmlns:a16="http://schemas.microsoft.com/office/drawing/2014/main" id="{52900848-28C8-46B9-BB82-C5EECAA5D0BE}"/>
                    </a:ext>
                  </a:extLst>
                </p:cNvPr>
                <p:cNvPicPr/>
                <p:nvPr/>
              </p:nvPicPr>
              <p:blipFill>
                <a:blip r:embed="rId5"/>
                <a:stretch>
                  <a:fillRect/>
                </a:stretch>
              </p:blipFill>
              <p:spPr>
                <a:xfrm>
                  <a:off x="8102476" y="2879243"/>
                  <a:ext cx="125640" cy="116280"/>
                </a:xfrm>
                <a:prstGeom prst="rect">
                  <a:avLst/>
                </a:prstGeom>
              </p:spPr>
            </p:pic>
          </mc:Fallback>
        </mc:AlternateContent>
      </p:grpSp>
      <p:grpSp>
        <p:nvGrpSpPr>
          <p:cNvPr id="27" name="Grupo 26">
            <a:extLst>
              <a:ext uri="{FF2B5EF4-FFF2-40B4-BE49-F238E27FC236}">
                <a16:creationId xmlns:a16="http://schemas.microsoft.com/office/drawing/2014/main" id="{78D205BC-88DB-47D2-B3C0-CEC9DB232843}"/>
              </a:ext>
            </a:extLst>
          </p:cNvPr>
          <p:cNvGrpSpPr/>
          <p:nvPr/>
        </p:nvGrpSpPr>
        <p:grpSpPr>
          <a:xfrm>
            <a:off x="8476516" y="2807243"/>
            <a:ext cx="1449000" cy="318960"/>
            <a:chOff x="8476516" y="2807243"/>
            <a:chExt cx="1449000" cy="318960"/>
          </a:xfrm>
        </p:grpSpPr>
        <mc:AlternateContent xmlns:mc="http://schemas.openxmlformats.org/markup-compatibility/2006">
          <mc:Choice xmlns:p14="http://schemas.microsoft.com/office/powerpoint/2010/main" Requires="p14">
            <p:contentPart p14:bwMode="auto" r:id="rId6">
              <p14:nvContentPartPr>
                <p14:cNvPr id="11" name="Entrada de lápiz 10">
                  <a:extLst>
                    <a:ext uri="{FF2B5EF4-FFF2-40B4-BE49-F238E27FC236}">
                      <a16:creationId xmlns:a16="http://schemas.microsoft.com/office/drawing/2014/main" id="{D60BB72C-BDB3-40B8-876D-9A7CCF9760F2}"/>
                    </a:ext>
                  </a:extLst>
                </p14:cNvPr>
                <p14:cNvContentPartPr/>
                <p14:nvPr/>
              </p14:nvContentPartPr>
              <p14:xfrm>
                <a:off x="8476516" y="2827043"/>
                <a:ext cx="192960" cy="14400"/>
              </p14:xfrm>
            </p:contentPart>
          </mc:Choice>
          <mc:Fallback>
            <p:pic>
              <p:nvPicPr>
                <p:cNvPr id="11" name="Entrada de lápiz 10">
                  <a:extLst>
                    <a:ext uri="{FF2B5EF4-FFF2-40B4-BE49-F238E27FC236}">
                      <a16:creationId xmlns:a16="http://schemas.microsoft.com/office/drawing/2014/main" id="{D60BB72C-BDB3-40B8-876D-9A7CCF9760F2}"/>
                    </a:ext>
                  </a:extLst>
                </p:cNvPr>
                <p:cNvPicPr/>
                <p:nvPr/>
              </p:nvPicPr>
              <p:blipFill>
                <a:blip r:embed="rId7"/>
                <a:stretch>
                  <a:fillRect/>
                </a:stretch>
              </p:blipFill>
              <p:spPr>
                <a:xfrm>
                  <a:off x="8472196" y="2822723"/>
                  <a:ext cx="201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Entrada de lápiz 11">
                  <a:extLst>
                    <a:ext uri="{FF2B5EF4-FFF2-40B4-BE49-F238E27FC236}">
                      <a16:creationId xmlns:a16="http://schemas.microsoft.com/office/drawing/2014/main" id="{FBE151F0-4465-481E-AB4F-31B657A1770D}"/>
                    </a:ext>
                  </a:extLst>
                </p14:cNvPr>
                <p14:cNvContentPartPr/>
                <p14:nvPr/>
              </p14:nvContentPartPr>
              <p14:xfrm>
                <a:off x="8579476" y="2837483"/>
                <a:ext cx="27000" cy="151920"/>
              </p14:xfrm>
            </p:contentPart>
          </mc:Choice>
          <mc:Fallback>
            <p:pic>
              <p:nvPicPr>
                <p:cNvPr id="12" name="Entrada de lápiz 11">
                  <a:extLst>
                    <a:ext uri="{FF2B5EF4-FFF2-40B4-BE49-F238E27FC236}">
                      <a16:creationId xmlns:a16="http://schemas.microsoft.com/office/drawing/2014/main" id="{FBE151F0-4465-481E-AB4F-31B657A1770D}"/>
                    </a:ext>
                  </a:extLst>
                </p:cNvPr>
                <p:cNvPicPr/>
                <p:nvPr/>
              </p:nvPicPr>
              <p:blipFill>
                <a:blip r:embed="rId9"/>
                <a:stretch>
                  <a:fillRect/>
                </a:stretch>
              </p:blipFill>
              <p:spPr>
                <a:xfrm>
                  <a:off x="8575156" y="2833163"/>
                  <a:ext cx="356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Entrada de lápiz 12">
                  <a:extLst>
                    <a:ext uri="{FF2B5EF4-FFF2-40B4-BE49-F238E27FC236}">
                      <a16:creationId xmlns:a16="http://schemas.microsoft.com/office/drawing/2014/main" id="{48A80946-E0B8-42CE-864E-608880995548}"/>
                    </a:ext>
                  </a:extLst>
                </p14:cNvPr>
                <p14:cNvContentPartPr/>
                <p14:nvPr/>
              </p14:nvContentPartPr>
              <p14:xfrm>
                <a:off x="8521876" y="2987963"/>
                <a:ext cx="178560" cy="11880"/>
              </p14:xfrm>
            </p:contentPart>
          </mc:Choice>
          <mc:Fallback>
            <p:pic>
              <p:nvPicPr>
                <p:cNvPr id="13" name="Entrada de lápiz 12">
                  <a:extLst>
                    <a:ext uri="{FF2B5EF4-FFF2-40B4-BE49-F238E27FC236}">
                      <a16:creationId xmlns:a16="http://schemas.microsoft.com/office/drawing/2014/main" id="{48A80946-E0B8-42CE-864E-608880995548}"/>
                    </a:ext>
                  </a:extLst>
                </p:cNvPr>
                <p:cNvPicPr/>
                <p:nvPr/>
              </p:nvPicPr>
              <p:blipFill>
                <a:blip r:embed="rId11"/>
                <a:stretch>
                  <a:fillRect/>
                </a:stretch>
              </p:blipFill>
              <p:spPr>
                <a:xfrm>
                  <a:off x="8517556" y="2983643"/>
                  <a:ext cx="1872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Entrada de lápiz 13">
                  <a:extLst>
                    <a:ext uri="{FF2B5EF4-FFF2-40B4-BE49-F238E27FC236}">
                      <a16:creationId xmlns:a16="http://schemas.microsoft.com/office/drawing/2014/main" id="{F41CE78E-BFD0-47DE-886F-5010B24357BF}"/>
                    </a:ext>
                  </a:extLst>
                </p14:cNvPr>
                <p14:cNvContentPartPr/>
                <p14:nvPr/>
              </p14:nvContentPartPr>
              <p14:xfrm>
                <a:off x="8740756" y="3000923"/>
                <a:ext cx="42120" cy="26280"/>
              </p14:xfrm>
            </p:contentPart>
          </mc:Choice>
          <mc:Fallback>
            <p:pic>
              <p:nvPicPr>
                <p:cNvPr id="14" name="Entrada de lápiz 13">
                  <a:extLst>
                    <a:ext uri="{FF2B5EF4-FFF2-40B4-BE49-F238E27FC236}">
                      <a16:creationId xmlns:a16="http://schemas.microsoft.com/office/drawing/2014/main" id="{F41CE78E-BFD0-47DE-886F-5010B24357BF}"/>
                    </a:ext>
                  </a:extLst>
                </p:cNvPr>
                <p:cNvPicPr/>
                <p:nvPr/>
              </p:nvPicPr>
              <p:blipFill>
                <a:blip r:embed="rId13"/>
                <a:stretch>
                  <a:fillRect/>
                </a:stretch>
              </p:blipFill>
              <p:spPr>
                <a:xfrm>
                  <a:off x="8736436" y="2996603"/>
                  <a:ext cx="507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Entrada de lápiz 14">
                  <a:extLst>
                    <a:ext uri="{FF2B5EF4-FFF2-40B4-BE49-F238E27FC236}">
                      <a16:creationId xmlns:a16="http://schemas.microsoft.com/office/drawing/2014/main" id="{7DF98549-10E9-4A0C-A96D-C065D9DA6A9D}"/>
                    </a:ext>
                  </a:extLst>
                </p14:cNvPr>
                <p14:cNvContentPartPr/>
                <p14:nvPr/>
              </p14:nvContentPartPr>
              <p14:xfrm>
                <a:off x="8907796" y="2807243"/>
                <a:ext cx="213480" cy="199440"/>
              </p14:xfrm>
            </p:contentPart>
          </mc:Choice>
          <mc:Fallback>
            <p:pic>
              <p:nvPicPr>
                <p:cNvPr id="15" name="Entrada de lápiz 14">
                  <a:extLst>
                    <a:ext uri="{FF2B5EF4-FFF2-40B4-BE49-F238E27FC236}">
                      <a16:creationId xmlns:a16="http://schemas.microsoft.com/office/drawing/2014/main" id="{7DF98549-10E9-4A0C-A96D-C065D9DA6A9D}"/>
                    </a:ext>
                  </a:extLst>
                </p:cNvPr>
                <p:cNvPicPr/>
                <p:nvPr/>
              </p:nvPicPr>
              <p:blipFill>
                <a:blip r:embed="rId15"/>
                <a:stretch>
                  <a:fillRect/>
                </a:stretch>
              </p:blipFill>
              <p:spPr>
                <a:xfrm>
                  <a:off x="8903476" y="2802923"/>
                  <a:ext cx="222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Entrada de lápiz 15">
                  <a:extLst>
                    <a:ext uri="{FF2B5EF4-FFF2-40B4-BE49-F238E27FC236}">
                      <a16:creationId xmlns:a16="http://schemas.microsoft.com/office/drawing/2014/main" id="{31445C38-6C28-4D3A-9AD9-52FA3FB16ABE}"/>
                    </a:ext>
                  </a:extLst>
                </p14:cNvPr>
                <p14:cNvContentPartPr/>
                <p14:nvPr/>
              </p14:nvContentPartPr>
              <p14:xfrm>
                <a:off x="9262756" y="2909843"/>
                <a:ext cx="174240" cy="216360"/>
              </p14:xfrm>
            </p:contentPart>
          </mc:Choice>
          <mc:Fallback>
            <p:pic>
              <p:nvPicPr>
                <p:cNvPr id="16" name="Entrada de lápiz 15">
                  <a:extLst>
                    <a:ext uri="{FF2B5EF4-FFF2-40B4-BE49-F238E27FC236}">
                      <a16:creationId xmlns:a16="http://schemas.microsoft.com/office/drawing/2014/main" id="{31445C38-6C28-4D3A-9AD9-52FA3FB16ABE}"/>
                    </a:ext>
                  </a:extLst>
                </p:cNvPr>
                <p:cNvPicPr/>
                <p:nvPr/>
              </p:nvPicPr>
              <p:blipFill>
                <a:blip r:embed="rId17"/>
                <a:stretch>
                  <a:fillRect/>
                </a:stretch>
              </p:blipFill>
              <p:spPr>
                <a:xfrm>
                  <a:off x="9258436" y="2905523"/>
                  <a:ext cx="1828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Entrada de lápiz 16">
                  <a:extLst>
                    <a:ext uri="{FF2B5EF4-FFF2-40B4-BE49-F238E27FC236}">
                      <a16:creationId xmlns:a16="http://schemas.microsoft.com/office/drawing/2014/main" id="{0E056FF3-F499-44B3-A82E-322A7203F911}"/>
                    </a:ext>
                  </a:extLst>
                </p14:cNvPr>
                <p14:cNvContentPartPr/>
                <p14:nvPr/>
              </p14:nvContentPartPr>
              <p14:xfrm>
                <a:off x="9491356" y="2948003"/>
                <a:ext cx="434160" cy="77400"/>
              </p14:xfrm>
            </p:contentPart>
          </mc:Choice>
          <mc:Fallback>
            <p:pic>
              <p:nvPicPr>
                <p:cNvPr id="17" name="Entrada de lápiz 16">
                  <a:extLst>
                    <a:ext uri="{FF2B5EF4-FFF2-40B4-BE49-F238E27FC236}">
                      <a16:creationId xmlns:a16="http://schemas.microsoft.com/office/drawing/2014/main" id="{0E056FF3-F499-44B3-A82E-322A7203F911}"/>
                    </a:ext>
                  </a:extLst>
                </p:cNvPr>
                <p:cNvPicPr/>
                <p:nvPr/>
              </p:nvPicPr>
              <p:blipFill>
                <a:blip r:embed="rId19"/>
                <a:stretch>
                  <a:fillRect/>
                </a:stretch>
              </p:blipFill>
              <p:spPr>
                <a:xfrm>
                  <a:off x="9487036" y="2943683"/>
                  <a:ext cx="442800" cy="86040"/>
                </a:xfrm>
                <a:prstGeom prst="rect">
                  <a:avLst/>
                </a:prstGeom>
              </p:spPr>
            </p:pic>
          </mc:Fallback>
        </mc:AlternateContent>
      </p:grpSp>
      <p:grpSp>
        <p:nvGrpSpPr>
          <p:cNvPr id="26" name="Grupo 25">
            <a:extLst>
              <a:ext uri="{FF2B5EF4-FFF2-40B4-BE49-F238E27FC236}">
                <a16:creationId xmlns:a16="http://schemas.microsoft.com/office/drawing/2014/main" id="{4228B4B4-BBAD-4BEC-970E-3B23D3A99B7D}"/>
              </a:ext>
            </a:extLst>
          </p:cNvPr>
          <p:cNvGrpSpPr/>
          <p:nvPr/>
        </p:nvGrpSpPr>
        <p:grpSpPr>
          <a:xfrm>
            <a:off x="10184356" y="2743523"/>
            <a:ext cx="1272240" cy="248400"/>
            <a:chOff x="10184356" y="2743523"/>
            <a:chExt cx="1272240" cy="248400"/>
          </a:xfrm>
        </p:grpSpPr>
        <mc:AlternateContent xmlns:mc="http://schemas.openxmlformats.org/markup-compatibility/2006">
          <mc:Choice xmlns:p14="http://schemas.microsoft.com/office/powerpoint/2010/main" Requires="p14">
            <p:contentPart p14:bwMode="auto" r:id="rId20">
              <p14:nvContentPartPr>
                <p14:cNvPr id="18" name="Entrada de lápiz 17">
                  <a:extLst>
                    <a:ext uri="{FF2B5EF4-FFF2-40B4-BE49-F238E27FC236}">
                      <a16:creationId xmlns:a16="http://schemas.microsoft.com/office/drawing/2014/main" id="{0138256B-8889-478B-8BAC-9A0CA77E5910}"/>
                    </a:ext>
                  </a:extLst>
                </p14:cNvPr>
                <p14:cNvContentPartPr/>
                <p14:nvPr/>
              </p14:nvContentPartPr>
              <p14:xfrm>
                <a:off x="10184356" y="2799323"/>
                <a:ext cx="210240" cy="191520"/>
              </p14:xfrm>
            </p:contentPart>
          </mc:Choice>
          <mc:Fallback>
            <p:pic>
              <p:nvPicPr>
                <p:cNvPr id="18" name="Entrada de lápiz 17">
                  <a:extLst>
                    <a:ext uri="{FF2B5EF4-FFF2-40B4-BE49-F238E27FC236}">
                      <a16:creationId xmlns:a16="http://schemas.microsoft.com/office/drawing/2014/main" id="{0138256B-8889-478B-8BAC-9A0CA77E5910}"/>
                    </a:ext>
                  </a:extLst>
                </p:cNvPr>
                <p:cNvPicPr/>
                <p:nvPr/>
              </p:nvPicPr>
              <p:blipFill>
                <a:blip r:embed="rId21"/>
                <a:stretch>
                  <a:fillRect/>
                </a:stretch>
              </p:blipFill>
              <p:spPr>
                <a:xfrm>
                  <a:off x="10180036" y="2795003"/>
                  <a:ext cx="2188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Entrada de lápiz 18">
                  <a:extLst>
                    <a:ext uri="{FF2B5EF4-FFF2-40B4-BE49-F238E27FC236}">
                      <a16:creationId xmlns:a16="http://schemas.microsoft.com/office/drawing/2014/main" id="{CA9DD3CA-316D-447D-80AC-2A5E770C680F}"/>
                    </a:ext>
                  </a:extLst>
                </p14:cNvPr>
                <p14:cNvContentPartPr/>
                <p14:nvPr/>
              </p14:nvContentPartPr>
              <p14:xfrm>
                <a:off x="10564156" y="2905163"/>
                <a:ext cx="210240" cy="86760"/>
              </p14:xfrm>
            </p:contentPart>
          </mc:Choice>
          <mc:Fallback>
            <p:pic>
              <p:nvPicPr>
                <p:cNvPr id="19" name="Entrada de lápiz 18">
                  <a:extLst>
                    <a:ext uri="{FF2B5EF4-FFF2-40B4-BE49-F238E27FC236}">
                      <a16:creationId xmlns:a16="http://schemas.microsoft.com/office/drawing/2014/main" id="{CA9DD3CA-316D-447D-80AC-2A5E770C680F}"/>
                    </a:ext>
                  </a:extLst>
                </p:cNvPr>
                <p:cNvPicPr/>
                <p:nvPr/>
              </p:nvPicPr>
              <p:blipFill>
                <a:blip r:embed="rId23"/>
                <a:stretch>
                  <a:fillRect/>
                </a:stretch>
              </p:blipFill>
              <p:spPr>
                <a:xfrm>
                  <a:off x="10559836" y="2900843"/>
                  <a:ext cx="2188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Entrada de lápiz 19">
                  <a:extLst>
                    <a:ext uri="{FF2B5EF4-FFF2-40B4-BE49-F238E27FC236}">
                      <a16:creationId xmlns:a16="http://schemas.microsoft.com/office/drawing/2014/main" id="{1208BCF4-A997-41CB-8B21-005AFFB080CC}"/>
                    </a:ext>
                  </a:extLst>
                </p14:cNvPr>
                <p14:cNvContentPartPr/>
                <p14:nvPr/>
              </p14:nvContentPartPr>
              <p14:xfrm>
                <a:off x="10770436" y="2897963"/>
                <a:ext cx="130680" cy="91440"/>
              </p14:xfrm>
            </p:contentPart>
          </mc:Choice>
          <mc:Fallback>
            <p:pic>
              <p:nvPicPr>
                <p:cNvPr id="20" name="Entrada de lápiz 19">
                  <a:extLst>
                    <a:ext uri="{FF2B5EF4-FFF2-40B4-BE49-F238E27FC236}">
                      <a16:creationId xmlns:a16="http://schemas.microsoft.com/office/drawing/2014/main" id="{1208BCF4-A997-41CB-8B21-005AFFB080CC}"/>
                    </a:ext>
                  </a:extLst>
                </p:cNvPr>
                <p:cNvPicPr/>
                <p:nvPr/>
              </p:nvPicPr>
              <p:blipFill>
                <a:blip r:embed="rId25"/>
                <a:stretch>
                  <a:fillRect/>
                </a:stretch>
              </p:blipFill>
              <p:spPr>
                <a:xfrm>
                  <a:off x="10766116" y="2893643"/>
                  <a:ext cx="1393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Entrada de lápiz 20">
                  <a:extLst>
                    <a:ext uri="{FF2B5EF4-FFF2-40B4-BE49-F238E27FC236}">
                      <a16:creationId xmlns:a16="http://schemas.microsoft.com/office/drawing/2014/main" id="{82E8194B-EC7D-4426-8EE3-F8302A77714C}"/>
                    </a:ext>
                  </a:extLst>
                </p14:cNvPr>
                <p14:cNvContentPartPr/>
                <p14:nvPr/>
              </p14:nvContentPartPr>
              <p14:xfrm>
                <a:off x="10935316" y="2743523"/>
                <a:ext cx="135360" cy="240840"/>
              </p14:xfrm>
            </p:contentPart>
          </mc:Choice>
          <mc:Fallback>
            <p:pic>
              <p:nvPicPr>
                <p:cNvPr id="21" name="Entrada de lápiz 20">
                  <a:extLst>
                    <a:ext uri="{FF2B5EF4-FFF2-40B4-BE49-F238E27FC236}">
                      <a16:creationId xmlns:a16="http://schemas.microsoft.com/office/drawing/2014/main" id="{82E8194B-EC7D-4426-8EE3-F8302A77714C}"/>
                    </a:ext>
                  </a:extLst>
                </p:cNvPr>
                <p:cNvPicPr/>
                <p:nvPr/>
              </p:nvPicPr>
              <p:blipFill>
                <a:blip r:embed="rId27"/>
                <a:stretch>
                  <a:fillRect/>
                </a:stretch>
              </p:blipFill>
              <p:spPr>
                <a:xfrm>
                  <a:off x="10930996" y="2739203"/>
                  <a:ext cx="1440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Entrada de lápiz 21">
                  <a:extLst>
                    <a:ext uri="{FF2B5EF4-FFF2-40B4-BE49-F238E27FC236}">
                      <a16:creationId xmlns:a16="http://schemas.microsoft.com/office/drawing/2014/main" id="{AA5646DB-7635-42B9-9EBF-65E2520777CA}"/>
                    </a:ext>
                  </a:extLst>
                </p14:cNvPr>
                <p14:cNvContentPartPr/>
                <p14:nvPr/>
              </p14:nvContentPartPr>
              <p14:xfrm>
                <a:off x="11121076" y="2914523"/>
                <a:ext cx="31320" cy="63360"/>
              </p14:xfrm>
            </p:contentPart>
          </mc:Choice>
          <mc:Fallback>
            <p:pic>
              <p:nvPicPr>
                <p:cNvPr id="22" name="Entrada de lápiz 21">
                  <a:extLst>
                    <a:ext uri="{FF2B5EF4-FFF2-40B4-BE49-F238E27FC236}">
                      <a16:creationId xmlns:a16="http://schemas.microsoft.com/office/drawing/2014/main" id="{AA5646DB-7635-42B9-9EBF-65E2520777CA}"/>
                    </a:ext>
                  </a:extLst>
                </p:cNvPr>
                <p:cNvPicPr/>
                <p:nvPr/>
              </p:nvPicPr>
              <p:blipFill>
                <a:blip r:embed="rId29"/>
                <a:stretch>
                  <a:fillRect/>
                </a:stretch>
              </p:blipFill>
              <p:spPr>
                <a:xfrm>
                  <a:off x="11116756" y="2910203"/>
                  <a:ext cx="399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Entrada de lápiz 22">
                  <a:extLst>
                    <a:ext uri="{FF2B5EF4-FFF2-40B4-BE49-F238E27FC236}">
                      <a16:creationId xmlns:a16="http://schemas.microsoft.com/office/drawing/2014/main" id="{1936F0CC-2C63-4C04-A63B-F8F2BF29687F}"/>
                    </a:ext>
                  </a:extLst>
                </p14:cNvPr>
                <p14:cNvContentPartPr/>
                <p14:nvPr/>
              </p14:nvContentPartPr>
              <p14:xfrm>
                <a:off x="11112436" y="2795723"/>
                <a:ext cx="45000" cy="23400"/>
              </p14:xfrm>
            </p:contentPart>
          </mc:Choice>
          <mc:Fallback>
            <p:pic>
              <p:nvPicPr>
                <p:cNvPr id="23" name="Entrada de lápiz 22">
                  <a:extLst>
                    <a:ext uri="{FF2B5EF4-FFF2-40B4-BE49-F238E27FC236}">
                      <a16:creationId xmlns:a16="http://schemas.microsoft.com/office/drawing/2014/main" id="{1936F0CC-2C63-4C04-A63B-F8F2BF29687F}"/>
                    </a:ext>
                  </a:extLst>
                </p:cNvPr>
                <p:cNvPicPr/>
                <p:nvPr/>
              </p:nvPicPr>
              <p:blipFill>
                <a:blip r:embed="rId31"/>
                <a:stretch>
                  <a:fillRect/>
                </a:stretch>
              </p:blipFill>
              <p:spPr>
                <a:xfrm>
                  <a:off x="11108116" y="2791403"/>
                  <a:ext cx="536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Entrada de lápiz 23">
                  <a:extLst>
                    <a:ext uri="{FF2B5EF4-FFF2-40B4-BE49-F238E27FC236}">
                      <a16:creationId xmlns:a16="http://schemas.microsoft.com/office/drawing/2014/main" id="{79ACF9A6-023E-4F2A-8A0F-EB72DC6F220E}"/>
                    </a:ext>
                  </a:extLst>
                </p14:cNvPr>
                <p14:cNvContentPartPr/>
                <p14:nvPr/>
              </p14:nvContentPartPr>
              <p14:xfrm>
                <a:off x="11195596" y="2904803"/>
                <a:ext cx="176400" cy="73440"/>
              </p14:xfrm>
            </p:contentPart>
          </mc:Choice>
          <mc:Fallback>
            <p:pic>
              <p:nvPicPr>
                <p:cNvPr id="24" name="Entrada de lápiz 23">
                  <a:extLst>
                    <a:ext uri="{FF2B5EF4-FFF2-40B4-BE49-F238E27FC236}">
                      <a16:creationId xmlns:a16="http://schemas.microsoft.com/office/drawing/2014/main" id="{79ACF9A6-023E-4F2A-8A0F-EB72DC6F220E}"/>
                    </a:ext>
                  </a:extLst>
                </p:cNvPr>
                <p:cNvPicPr/>
                <p:nvPr/>
              </p:nvPicPr>
              <p:blipFill>
                <a:blip r:embed="rId33"/>
                <a:stretch>
                  <a:fillRect/>
                </a:stretch>
              </p:blipFill>
              <p:spPr>
                <a:xfrm>
                  <a:off x="11191276" y="2900483"/>
                  <a:ext cx="18504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Entrada de lápiz 24">
                  <a:extLst>
                    <a:ext uri="{FF2B5EF4-FFF2-40B4-BE49-F238E27FC236}">
                      <a16:creationId xmlns:a16="http://schemas.microsoft.com/office/drawing/2014/main" id="{94D645F9-34DE-428C-816D-7FB66DBA99F2}"/>
                    </a:ext>
                  </a:extLst>
                </p14:cNvPr>
                <p14:cNvContentPartPr/>
                <p14:nvPr/>
              </p14:nvContentPartPr>
              <p14:xfrm>
                <a:off x="11328436" y="2884643"/>
                <a:ext cx="128160" cy="98280"/>
              </p14:xfrm>
            </p:contentPart>
          </mc:Choice>
          <mc:Fallback>
            <p:pic>
              <p:nvPicPr>
                <p:cNvPr id="25" name="Entrada de lápiz 24">
                  <a:extLst>
                    <a:ext uri="{FF2B5EF4-FFF2-40B4-BE49-F238E27FC236}">
                      <a16:creationId xmlns:a16="http://schemas.microsoft.com/office/drawing/2014/main" id="{94D645F9-34DE-428C-816D-7FB66DBA99F2}"/>
                    </a:ext>
                  </a:extLst>
                </p:cNvPr>
                <p:cNvPicPr/>
                <p:nvPr/>
              </p:nvPicPr>
              <p:blipFill>
                <a:blip r:embed="rId35"/>
                <a:stretch>
                  <a:fillRect/>
                </a:stretch>
              </p:blipFill>
              <p:spPr>
                <a:xfrm>
                  <a:off x="11324116" y="2880323"/>
                  <a:ext cx="136800" cy="106920"/>
                </a:xfrm>
                <a:prstGeom prst="rect">
                  <a:avLst/>
                </a:prstGeom>
              </p:spPr>
            </p:pic>
          </mc:Fallback>
        </mc:AlternateContent>
      </p:grpSp>
      <p:grpSp>
        <p:nvGrpSpPr>
          <p:cNvPr id="31" name="Grupo 30">
            <a:extLst>
              <a:ext uri="{FF2B5EF4-FFF2-40B4-BE49-F238E27FC236}">
                <a16:creationId xmlns:a16="http://schemas.microsoft.com/office/drawing/2014/main" id="{E3647DFE-CEC1-4ACA-95C4-1EA79EC3EEE7}"/>
              </a:ext>
            </a:extLst>
          </p:cNvPr>
          <p:cNvGrpSpPr/>
          <p:nvPr/>
        </p:nvGrpSpPr>
        <p:grpSpPr>
          <a:xfrm>
            <a:off x="8297596" y="3475763"/>
            <a:ext cx="528480" cy="410040"/>
            <a:chOff x="8297596" y="3475763"/>
            <a:chExt cx="528480" cy="410040"/>
          </a:xfrm>
        </p:grpSpPr>
        <mc:AlternateContent xmlns:mc="http://schemas.openxmlformats.org/markup-compatibility/2006">
          <mc:Choice xmlns:p14="http://schemas.microsoft.com/office/powerpoint/2010/main" Requires="p14">
            <p:contentPart p14:bwMode="auto" r:id="rId36">
              <p14:nvContentPartPr>
                <p14:cNvPr id="29" name="Entrada de lápiz 28">
                  <a:extLst>
                    <a:ext uri="{FF2B5EF4-FFF2-40B4-BE49-F238E27FC236}">
                      <a16:creationId xmlns:a16="http://schemas.microsoft.com/office/drawing/2014/main" id="{3848856C-17E0-408B-B2AB-49E9BA431BB4}"/>
                    </a:ext>
                  </a:extLst>
                </p14:cNvPr>
                <p14:cNvContentPartPr/>
                <p14:nvPr/>
              </p14:nvContentPartPr>
              <p14:xfrm>
                <a:off x="8297596" y="3475763"/>
                <a:ext cx="374040" cy="410040"/>
              </p14:xfrm>
            </p:contentPart>
          </mc:Choice>
          <mc:Fallback>
            <p:pic>
              <p:nvPicPr>
                <p:cNvPr id="29" name="Entrada de lápiz 28">
                  <a:extLst>
                    <a:ext uri="{FF2B5EF4-FFF2-40B4-BE49-F238E27FC236}">
                      <a16:creationId xmlns:a16="http://schemas.microsoft.com/office/drawing/2014/main" id="{3848856C-17E0-408B-B2AB-49E9BA431BB4}"/>
                    </a:ext>
                  </a:extLst>
                </p:cNvPr>
                <p:cNvPicPr/>
                <p:nvPr/>
              </p:nvPicPr>
              <p:blipFill>
                <a:blip r:embed="rId37"/>
                <a:stretch>
                  <a:fillRect/>
                </a:stretch>
              </p:blipFill>
              <p:spPr>
                <a:xfrm>
                  <a:off x="8293276" y="3471443"/>
                  <a:ext cx="38268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Entrada de lápiz 29">
                  <a:extLst>
                    <a:ext uri="{FF2B5EF4-FFF2-40B4-BE49-F238E27FC236}">
                      <a16:creationId xmlns:a16="http://schemas.microsoft.com/office/drawing/2014/main" id="{B2A97FD5-A669-4AB7-96AA-DA5B9C1FE0CA}"/>
                    </a:ext>
                  </a:extLst>
                </p14:cNvPr>
                <p14:cNvContentPartPr/>
                <p14:nvPr/>
              </p14:nvContentPartPr>
              <p14:xfrm>
                <a:off x="8755156" y="3655763"/>
                <a:ext cx="70920" cy="145800"/>
              </p14:xfrm>
            </p:contentPart>
          </mc:Choice>
          <mc:Fallback>
            <p:pic>
              <p:nvPicPr>
                <p:cNvPr id="30" name="Entrada de lápiz 29">
                  <a:extLst>
                    <a:ext uri="{FF2B5EF4-FFF2-40B4-BE49-F238E27FC236}">
                      <a16:creationId xmlns:a16="http://schemas.microsoft.com/office/drawing/2014/main" id="{B2A97FD5-A669-4AB7-96AA-DA5B9C1FE0CA}"/>
                    </a:ext>
                  </a:extLst>
                </p:cNvPr>
                <p:cNvPicPr/>
                <p:nvPr/>
              </p:nvPicPr>
              <p:blipFill>
                <a:blip r:embed="rId39"/>
                <a:stretch>
                  <a:fillRect/>
                </a:stretch>
              </p:blipFill>
              <p:spPr>
                <a:xfrm>
                  <a:off x="8750836" y="3651443"/>
                  <a:ext cx="79560" cy="154440"/>
                </a:xfrm>
                <a:prstGeom prst="rect">
                  <a:avLst/>
                </a:prstGeom>
              </p:spPr>
            </p:pic>
          </mc:Fallback>
        </mc:AlternateContent>
      </p:grpSp>
      <p:grpSp>
        <p:nvGrpSpPr>
          <p:cNvPr id="34" name="Grupo 33">
            <a:extLst>
              <a:ext uri="{FF2B5EF4-FFF2-40B4-BE49-F238E27FC236}">
                <a16:creationId xmlns:a16="http://schemas.microsoft.com/office/drawing/2014/main" id="{BCE2387F-ECCA-43E5-AFB8-1FC3AEBB8600}"/>
              </a:ext>
            </a:extLst>
          </p:cNvPr>
          <p:cNvGrpSpPr/>
          <p:nvPr/>
        </p:nvGrpSpPr>
        <p:grpSpPr>
          <a:xfrm>
            <a:off x="9398836" y="3399443"/>
            <a:ext cx="539640" cy="374760"/>
            <a:chOff x="9398836" y="3399443"/>
            <a:chExt cx="539640" cy="374760"/>
          </a:xfrm>
        </p:grpSpPr>
        <mc:AlternateContent xmlns:mc="http://schemas.openxmlformats.org/markup-compatibility/2006">
          <mc:Choice xmlns:p14="http://schemas.microsoft.com/office/powerpoint/2010/main" Requires="p14">
            <p:contentPart p14:bwMode="auto" r:id="rId40">
              <p14:nvContentPartPr>
                <p14:cNvPr id="32" name="Entrada de lápiz 31">
                  <a:extLst>
                    <a:ext uri="{FF2B5EF4-FFF2-40B4-BE49-F238E27FC236}">
                      <a16:creationId xmlns:a16="http://schemas.microsoft.com/office/drawing/2014/main" id="{8F524C0C-1DF6-45EC-868E-0E60CA3508DB}"/>
                    </a:ext>
                  </a:extLst>
                </p14:cNvPr>
                <p14:cNvContentPartPr/>
                <p14:nvPr/>
              </p14:nvContentPartPr>
              <p14:xfrm>
                <a:off x="9398836" y="3399443"/>
                <a:ext cx="358920" cy="357480"/>
              </p14:xfrm>
            </p:contentPart>
          </mc:Choice>
          <mc:Fallback>
            <p:pic>
              <p:nvPicPr>
                <p:cNvPr id="32" name="Entrada de lápiz 31">
                  <a:extLst>
                    <a:ext uri="{FF2B5EF4-FFF2-40B4-BE49-F238E27FC236}">
                      <a16:creationId xmlns:a16="http://schemas.microsoft.com/office/drawing/2014/main" id="{8F524C0C-1DF6-45EC-868E-0E60CA3508DB}"/>
                    </a:ext>
                  </a:extLst>
                </p:cNvPr>
                <p:cNvPicPr/>
                <p:nvPr/>
              </p:nvPicPr>
              <p:blipFill>
                <a:blip r:embed="rId41"/>
                <a:stretch>
                  <a:fillRect/>
                </a:stretch>
              </p:blipFill>
              <p:spPr>
                <a:xfrm>
                  <a:off x="9394516" y="3395123"/>
                  <a:ext cx="36756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Entrada de lápiz 32">
                  <a:extLst>
                    <a:ext uri="{FF2B5EF4-FFF2-40B4-BE49-F238E27FC236}">
                      <a16:creationId xmlns:a16="http://schemas.microsoft.com/office/drawing/2014/main" id="{479A436A-E8C5-42A9-A8E2-89563556E807}"/>
                    </a:ext>
                  </a:extLst>
                </p14:cNvPr>
                <p14:cNvContentPartPr/>
                <p14:nvPr/>
              </p14:nvContentPartPr>
              <p14:xfrm>
                <a:off x="9827956" y="3661163"/>
                <a:ext cx="110520" cy="113040"/>
              </p14:xfrm>
            </p:contentPart>
          </mc:Choice>
          <mc:Fallback>
            <p:pic>
              <p:nvPicPr>
                <p:cNvPr id="33" name="Entrada de lápiz 32">
                  <a:extLst>
                    <a:ext uri="{FF2B5EF4-FFF2-40B4-BE49-F238E27FC236}">
                      <a16:creationId xmlns:a16="http://schemas.microsoft.com/office/drawing/2014/main" id="{479A436A-E8C5-42A9-A8E2-89563556E807}"/>
                    </a:ext>
                  </a:extLst>
                </p:cNvPr>
                <p:cNvPicPr/>
                <p:nvPr/>
              </p:nvPicPr>
              <p:blipFill>
                <a:blip r:embed="rId43"/>
                <a:stretch>
                  <a:fillRect/>
                </a:stretch>
              </p:blipFill>
              <p:spPr>
                <a:xfrm>
                  <a:off x="9823636" y="3656843"/>
                  <a:ext cx="119160" cy="121680"/>
                </a:xfrm>
                <a:prstGeom prst="rect">
                  <a:avLst/>
                </a:prstGeom>
              </p:spPr>
            </p:pic>
          </mc:Fallback>
        </mc:AlternateContent>
      </p:grpSp>
      <p:grpSp>
        <p:nvGrpSpPr>
          <p:cNvPr id="38" name="Grupo 37">
            <a:extLst>
              <a:ext uri="{FF2B5EF4-FFF2-40B4-BE49-F238E27FC236}">
                <a16:creationId xmlns:a16="http://schemas.microsoft.com/office/drawing/2014/main" id="{6F88AD22-357B-4F2D-A485-C4C802CE9187}"/>
              </a:ext>
            </a:extLst>
          </p:cNvPr>
          <p:cNvGrpSpPr/>
          <p:nvPr/>
        </p:nvGrpSpPr>
        <p:grpSpPr>
          <a:xfrm>
            <a:off x="7524676" y="3459563"/>
            <a:ext cx="271440" cy="199800"/>
            <a:chOff x="7524676" y="3459563"/>
            <a:chExt cx="271440" cy="199800"/>
          </a:xfrm>
        </p:grpSpPr>
        <mc:AlternateContent xmlns:mc="http://schemas.openxmlformats.org/markup-compatibility/2006">
          <mc:Choice xmlns:p14="http://schemas.microsoft.com/office/powerpoint/2010/main" Requires="p14">
            <p:contentPart p14:bwMode="auto" r:id="rId44">
              <p14:nvContentPartPr>
                <p14:cNvPr id="35" name="Entrada de lápiz 34">
                  <a:extLst>
                    <a:ext uri="{FF2B5EF4-FFF2-40B4-BE49-F238E27FC236}">
                      <a16:creationId xmlns:a16="http://schemas.microsoft.com/office/drawing/2014/main" id="{464EDC77-1A69-402E-BCA4-0159AD89B764}"/>
                    </a:ext>
                  </a:extLst>
                </p14:cNvPr>
                <p14:cNvContentPartPr/>
                <p14:nvPr/>
              </p14:nvContentPartPr>
              <p14:xfrm>
                <a:off x="7524676" y="3489083"/>
                <a:ext cx="122400" cy="157680"/>
              </p14:xfrm>
            </p:contentPart>
          </mc:Choice>
          <mc:Fallback>
            <p:pic>
              <p:nvPicPr>
                <p:cNvPr id="35" name="Entrada de lápiz 34">
                  <a:extLst>
                    <a:ext uri="{FF2B5EF4-FFF2-40B4-BE49-F238E27FC236}">
                      <a16:creationId xmlns:a16="http://schemas.microsoft.com/office/drawing/2014/main" id="{464EDC77-1A69-402E-BCA4-0159AD89B764}"/>
                    </a:ext>
                  </a:extLst>
                </p:cNvPr>
                <p:cNvPicPr/>
                <p:nvPr/>
              </p:nvPicPr>
              <p:blipFill>
                <a:blip r:embed="rId45"/>
                <a:stretch>
                  <a:fillRect/>
                </a:stretch>
              </p:blipFill>
              <p:spPr>
                <a:xfrm>
                  <a:off x="7520356" y="3484763"/>
                  <a:ext cx="1310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Entrada de lápiz 35">
                  <a:extLst>
                    <a:ext uri="{FF2B5EF4-FFF2-40B4-BE49-F238E27FC236}">
                      <a16:creationId xmlns:a16="http://schemas.microsoft.com/office/drawing/2014/main" id="{39EC293C-C57F-4BD7-9E1F-5074F3804378}"/>
                    </a:ext>
                  </a:extLst>
                </p14:cNvPr>
                <p14:cNvContentPartPr/>
                <p14:nvPr/>
              </p14:nvContentPartPr>
              <p14:xfrm>
                <a:off x="7768396" y="3592403"/>
                <a:ext cx="19800" cy="66960"/>
              </p14:xfrm>
            </p:contentPart>
          </mc:Choice>
          <mc:Fallback>
            <p:pic>
              <p:nvPicPr>
                <p:cNvPr id="36" name="Entrada de lápiz 35">
                  <a:extLst>
                    <a:ext uri="{FF2B5EF4-FFF2-40B4-BE49-F238E27FC236}">
                      <a16:creationId xmlns:a16="http://schemas.microsoft.com/office/drawing/2014/main" id="{39EC293C-C57F-4BD7-9E1F-5074F3804378}"/>
                    </a:ext>
                  </a:extLst>
                </p:cNvPr>
                <p:cNvPicPr/>
                <p:nvPr/>
              </p:nvPicPr>
              <p:blipFill>
                <a:blip r:embed="rId47"/>
                <a:stretch>
                  <a:fillRect/>
                </a:stretch>
              </p:blipFill>
              <p:spPr>
                <a:xfrm>
                  <a:off x="7764076" y="3588083"/>
                  <a:ext cx="284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7" name="Entrada de lápiz 36">
                  <a:extLst>
                    <a:ext uri="{FF2B5EF4-FFF2-40B4-BE49-F238E27FC236}">
                      <a16:creationId xmlns:a16="http://schemas.microsoft.com/office/drawing/2014/main" id="{C4FC1897-D043-440E-9400-751E5EF50ECC}"/>
                    </a:ext>
                  </a:extLst>
                </p14:cNvPr>
                <p14:cNvContentPartPr/>
                <p14:nvPr/>
              </p14:nvContentPartPr>
              <p14:xfrm>
                <a:off x="7717636" y="3459563"/>
                <a:ext cx="78480" cy="23040"/>
              </p14:xfrm>
            </p:contentPart>
          </mc:Choice>
          <mc:Fallback>
            <p:pic>
              <p:nvPicPr>
                <p:cNvPr id="37" name="Entrada de lápiz 36">
                  <a:extLst>
                    <a:ext uri="{FF2B5EF4-FFF2-40B4-BE49-F238E27FC236}">
                      <a16:creationId xmlns:a16="http://schemas.microsoft.com/office/drawing/2014/main" id="{C4FC1897-D043-440E-9400-751E5EF50ECC}"/>
                    </a:ext>
                  </a:extLst>
                </p:cNvPr>
                <p:cNvPicPr/>
                <p:nvPr/>
              </p:nvPicPr>
              <p:blipFill>
                <a:blip r:embed="rId49"/>
                <a:stretch>
                  <a:fillRect/>
                </a:stretch>
              </p:blipFill>
              <p:spPr>
                <a:xfrm>
                  <a:off x="7713316" y="3455243"/>
                  <a:ext cx="87120" cy="3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9" name="Entrada de lápiz 38">
                <a:extLst>
                  <a:ext uri="{FF2B5EF4-FFF2-40B4-BE49-F238E27FC236}">
                    <a16:creationId xmlns:a16="http://schemas.microsoft.com/office/drawing/2014/main" id="{6FCCB434-04C6-49F0-AA24-F6BAE97B42F5}"/>
                  </a:ext>
                </a:extLst>
              </p14:cNvPr>
              <p14:cNvContentPartPr/>
              <p14:nvPr/>
            </p14:nvContentPartPr>
            <p14:xfrm>
              <a:off x="9083116" y="3467843"/>
              <a:ext cx="182880" cy="241560"/>
            </p14:xfrm>
          </p:contentPart>
        </mc:Choice>
        <mc:Fallback>
          <p:pic>
            <p:nvPicPr>
              <p:cNvPr id="39" name="Entrada de lápiz 38">
                <a:extLst>
                  <a:ext uri="{FF2B5EF4-FFF2-40B4-BE49-F238E27FC236}">
                    <a16:creationId xmlns:a16="http://schemas.microsoft.com/office/drawing/2014/main" id="{6FCCB434-04C6-49F0-AA24-F6BAE97B42F5}"/>
                  </a:ext>
                </a:extLst>
              </p:cNvPr>
              <p:cNvPicPr/>
              <p:nvPr/>
            </p:nvPicPr>
            <p:blipFill>
              <a:blip r:embed="rId51"/>
              <a:stretch>
                <a:fillRect/>
              </a:stretch>
            </p:blipFill>
            <p:spPr>
              <a:xfrm>
                <a:off x="9078796" y="3463523"/>
                <a:ext cx="1915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0" name="Entrada de lápiz 39">
                <a:extLst>
                  <a:ext uri="{FF2B5EF4-FFF2-40B4-BE49-F238E27FC236}">
                    <a16:creationId xmlns:a16="http://schemas.microsoft.com/office/drawing/2014/main" id="{25E4E76C-232E-4588-8720-0312065B4A48}"/>
                  </a:ext>
                </a:extLst>
              </p14:cNvPr>
              <p14:cNvContentPartPr/>
              <p14:nvPr/>
            </p14:nvContentPartPr>
            <p14:xfrm>
              <a:off x="10297756" y="3566123"/>
              <a:ext cx="226080" cy="114120"/>
            </p14:xfrm>
          </p:contentPart>
        </mc:Choice>
        <mc:Fallback>
          <p:pic>
            <p:nvPicPr>
              <p:cNvPr id="40" name="Entrada de lápiz 39">
                <a:extLst>
                  <a:ext uri="{FF2B5EF4-FFF2-40B4-BE49-F238E27FC236}">
                    <a16:creationId xmlns:a16="http://schemas.microsoft.com/office/drawing/2014/main" id="{25E4E76C-232E-4588-8720-0312065B4A48}"/>
                  </a:ext>
                </a:extLst>
              </p:cNvPr>
              <p:cNvPicPr/>
              <p:nvPr/>
            </p:nvPicPr>
            <p:blipFill>
              <a:blip r:embed="rId53"/>
              <a:stretch>
                <a:fillRect/>
              </a:stretch>
            </p:blipFill>
            <p:spPr>
              <a:xfrm>
                <a:off x="10293436" y="3561803"/>
                <a:ext cx="234720" cy="122760"/>
              </a:xfrm>
              <a:prstGeom prst="rect">
                <a:avLst/>
              </a:prstGeom>
            </p:spPr>
          </p:pic>
        </mc:Fallback>
      </mc:AlternateContent>
      <p:grpSp>
        <p:nvGrpSpPr>
          <p:cNvPr id="50" name="Grupo 49">
            <a:extLst>
              <a:ext uri="{FF2B5EF4-FFF2-40B4-BE49-F238E27FC236}">
                <a16:creationId xmlns:a16="http://schemas.microsoft.com/office/drawing/2014/main" id="{EC7B2BAC-DE19-413A-8DE8-3CF1569967D5}"/>
              </a:ext>
            </a:extLst>
          </p:cNvPr>
          <p:cNvGrpSpPr/>
          <p:nvPr/>
        </p:nvGrpSpPr>
        <p:grpSpPr>
          <a:xfrm>
            <a:off x="7500916" y="4210163"/>
            <a:ext cx="266400" cy="236880"/>
            <a:chOff x="7500916" y="4210163"/>
            <a:chExt cx="266400" cy="236880"/>
          </a:xfrm>
        </p:grpSpPr>
        <mc:AlternateContent xmlns:mc="http://schemas.openxmlformats.org/markup-compatibility/2006">
          <mc:Choice xmlns:p14="http://schemas.microsoft.com/office/powerpoint/2010/main" Requires="p14">
            <p:contentPart p14:bwMode="auto" r:id="rId54">
              <p14:nvContentPartPr>
                <p14:cNvPr id="44" name="Entrada de lápiz 43">
                  <a:extLst>
                    <a:ext uri="{FF2B5EF4-FFF2-40B4-BE49-F238E27FC236}">
                      <a16:creationId xmlns:a16="http://schemas.microsoft.com/office/drawing/2014/main" id="{FC3331E5-669A-4BF8-8177-2B35E44ACE59}"/>
                    </a:ext>
                  </a:extLst>
                </p14:cNvPr>
                <p14:cNvContentPartPr/>
                <p14:nvPr/>
              </p14:nvContentPartPr>
              <p14:xfrm>
                <a:off x="7500916" y="4262363"/>
                <a:ext cx="137880" cy="128160"/>
              </p14:xfrm>
            </p:contentPart>
          </mc:Choice>
          <mc:Fallback>
            <p:pic>
              <p:nvPicPr>
                <p:cNvPr id="44" name="Entrada de lápiz 43">
                  <a:extLst>
                    <a:ext uri="{FF2B5EF4-FFF2-40B4-BE49-F238E27FC236}">
                      <a16:creationId xmlns:a16="http://schemas.microsoft.com/office/drawing/2014/main" id="{FC3331E5-669A-4BF8-8177-2B35E44ACE59}"/>
                    </a:ext>
                  </a:extLst>
                </p:cNvPr>
                <p:cNvPicPr/>
                <p:nvPr/>
              </p:nvPicPr>
              <p:blipFill>
                <a:blip r:embed="rId55"/>
                <a:stretch>
                  <a:fillRect/>
                </a:stretch>
              </p:blipFill>
              <p:spPr>
                <a:xfrm>
                  <a:off x="7496596" y="4258043"/>
                  <a:ext cx="1465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 name="Entrada de lápiz 44">
                  <a:extLst>
                    <a:ext uri="{FF2B5EF4-FFF2-40B4-BE49-F238E27FC236}">
                      <a16:creationId xmlns:a16="http://schemas.microsoft.com/office/drawing/2014/main" id="{7291AF00-FC44-4C33-959B-37BAA8CBFC81}"/>
                    </a:ext>
                  </a:extLst>
                </p14:cNvPr>
                <p14:cNvContentPartPr/>
                <p14:nvPr/>
              </p14:nvContentPartPr>
              <p14:xfrm>
                <a:off x="7728796" y="4352363"/>
                <a:ext cx="14400" cy="94680"/>
              </p14:xfrm>
            </p:contentPart>
          </mc:Choice>
          <mc:Fallback>
            <p:pic>
              <p:nvPicPr>
                <p:cNvPr id="45" name="Entrada de lápiz 44">
                  <a:extLst>
                    <a:ext uri="{FF2B5EF4-FFF2-40B4-BE49-F238E27FC236}">
                      <a16:creationId xmlns:a16="http://schemas.microsoft.com/office/drawing/2014/main" id="{7291AF00-FC44-4C33-959B-37BAA8CBFC81}"/>
                    </a:ext>
                  </a:extLst>
                </p:cNvPr>
                <p:cNvPicPr/>
                <p:nvPr/>
              </p:nvPicPr>
              <p:blipFill>
                <a:blip r:embed="rId57"/>
                <a:stretch>
                  <a:fillRect/>
                </a:stretch>
              </p:blipFill>
              <p:spPr>
                <a:xfrm>
                  <a:off x="7724476" y="4348043"/>
                  <a:ext cx="230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Entrada de lápiz 45">
                  <a:extLst>
                    <a:ext uri="{FF2B5EF4-FFF2-40B4-BE49-F238E27FC236}">
                      <a16:creationId xmlns:a16="http://schemas.microsoft.com/office/drawing/2014/main" id="{DBF54962-628A-4D6E-851B-8DB9F8EFAB1B}"/>
                    </a:ext>
                  </a:extLst>
                </p14:cNvPr>
                <p14:cNvContentPartPr/>
                <p14:nvPr/>
              </p14:nvContentPartPr>
              <p14:xfrm>
                <a:off x="7689196" y="4210163"/>
                <a:ext cx="78120" cy="38520"/>
              </p14:xfrm>
            </p:contentPart>
          </mc:Choice>
          <mc:Fallback>
            <p:pic>
              <p:nvPicPr>
                <p:cNvPr id="46" name="Entrada de lápiz 45">
                  <a:extLst>
                    <a:ext uri="{FF2B5EF4-FFF2-40B4-BE49-F238E27FC236}">
                      <a16:creationId xmlns:a16="http://schemas.microsoft.com/office/drawing/2014/main" id="{DBF54962-628A-4D6E-851B-8DB9F8EFAB1B}"/>
                    </a:ext>
                  </a:extLst>
                </p:cNvPr>
                <p:cNvPicPr/>
                <p:nvPr/>
              </p:nvPicPr>
              <p:blipFill>
                <a:blip r:embed="rId59"/>
                <a:stretch>
                  <a:fillRect/>
                </a:stretch>
              </p:blipFill>
              <p:spPr>
                <a:xfrm>
                  <a:off x="7684876" y="4205843"/>
                  <a:ext cx="86760" cy="47160"/>
                </a:xfrm>
                <a:prstGeom prst="rect">
                  <a:avLst/>
                </a:prstGeom>
              </p:spPr>
            </p:pic>
          </mc:Fallback>
        </mc:AlternateContent>
      </p:grpSp>
      <p:grpSp>
        <p:nvGrpSpPr>
          <p:cNvPr id="49" name="Grupo 48">
            <a:extLst>
              <a:ext uri="{FF2B5EF4-FFF2-40B4-BE49-F238E27FC236}">
                <a16:creationId xmlns:a16="http://schemas.microsoft.com/office/drawing/2014/main" id="{FC8D1F32-6C40-4979-A996-4F4582FFE86C}"/>
              </a:ext>
            </a:extLst>
          </p:cNvPr>
          <p:cNvGrpSpPr/>
          <p:nvPr/>
        </p:nvGrpSpPr>
        <p:grpSpPr>
          <a:xfrm>
            <a:off x="8255116" y="4186403"/>
            <a:ext cx="490680" cy="263160"/>
            <a:chOff x="8255116" y="4186403"/>
            <a:chExt cx="490680" cy="263160"/>
          </a:xfrm>
        </p:grpSpPr>
        <mc:AlternateContent xmlns:mc="http://schemas.openxmlformats.org/markup-compatibility/2006">
          <mc:Choice xmlns:p14="http://schemas.microsoft.com/office/powerpoint/2010/main" Requires="p14">
            <p:contentPart p14:bwMode="auto" r:id="rId60">
              <p14:nvContentPartPr>
                <p14:cNvPr id="47" name="Entrada de lápiz 46">
                  <a:extLst>
                    <a:ext uri="{FF2B5EF4-FFF2-40B4-BE49-F238E27FC236}">
                      <a16:creationId xmlns:a16="http://schemas.microsoft.com/office/drawing/2014/main" id="{9954C27D-AC4A-4476-ACDB-A062B1E319DF}"/>
                    </a:ext>
                  </a:extLst>
                </p14:cNvPr>
                <p14:cNvContentPartPr/>
                <p14:nvPr/>
              </p14:nvContentPartPr>
              <p14:xfrm>
                <a:off x="8255116" y="4186403"/>
                <a:ext cx="336960" cy="263160"/>
              </p14:xfrm>
            </p:contentPart>
          </mc:Choice>
          <mc:Fallback>
            <p:pic>
              <p:nvPicPr>
                <p:cNvPr id="47" name="Entrada de lápiz 46">
                  <a:extLst>
                    <a:ext uri="{FF2B5EF4-FFF2-40B4-BE49-F238E27FC236}">
                      <a16:creationId xmlns:a16="http://schemas.microsoft.com/office/drawing/2014/main" id="{9954C27D-AC4A-4476-ACDB-A062B1E319DF}"/>
                    </a:ext>
                  </a:extLst>
                </p:cNvPr>
                <p:cNvPicPr/>
                <p:nvPr/>
              </p:nvPicPr>
              <p:blipFill>
                <a:blip r:embed="rId61"/>
                <a:stretch>
                  <a:fillRect/>
                </a:stretch>
              </p:blipFill>
              <p:spPr>
                <a:xfrm>
                  <a:off x="8250796" y="4182083"/>
                  <a:ext cx="3456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8" name="Entrada de lápiz 47">
                  <a:extLst>
                    <a:ext uri="{FF2B5EF4-FFF2-40B4-BE49-F238E27FC236}">
                      <a16:creationId xmlns:a16="http://schemas.microsoft.com/office/drawing/2014/main" id="{74C08ADE-3205-42FB-ADD2-60CA5F0E78ED}"/>
                    </a:ext>
                  </a:extLst>
                </p14:cNvPr>
                <p14:cNvContentPartPr/>
                <p14:nvPr/>
              </p14:nvContentPartPr>
              <p14:xfrm>
                <a:off x="8668756" y="4290443"/>
                <a:ext cx="77040" cy="131760"/>
              </p14:xfrm>
            </p:contentPart>
          </mc:Choice>
          <mc:Fallback>
            <p:pic>
              <p:nvPicPr>
                <p:cNvPr id="48" name="Entrada de lápiz 47">
                  <a:extLst>
                    <a:ext uri="{FF2B5EF4-FFF2-40B4-BE49-F238E27FC236}">
                      <a16:creationId xmlns:a16="http://schemas.microsoft.com/office/drawing/2014/main" id="{74C08ADE-3205-42FB-ADD2-60CA5F0E78ED}"/>
                    </a:ext>
                  </a:extLst>
                </p:cNvPr>
                <p:cNvPicPr/>
                <p:nvPr/>
              </p:nvPicPr>
              <p:blipFill>
                <a:blip r:embed="rId63"/>
                <a:stretch>
                  <a:fillRect/>
                </a:stretch>
              </p:blipFill>
              <p:spPr>
                <a:xfrm>
                  <a:off x="8664436" y="4286123"/>
                  <a:ext cx="85680" cy="140400"/>
                </a:xfrm>
                <a:prstGeom prst="rect">
                  <a:avLst/>
                </a:prstGeom>
              </p:spPr>
            </p:pic>
          </mc:Fallback>
        </mc:AlternateContent>
      </p:grpSp>
      <p:grpSp>
        <p:nvGrpSpPr>
          <p:cNvPr id="58" name="Grupo 57">
            <a:extLst>
              <a:ext uri="{FF2B5EF4-FFF2-40B4-BE49-F238E27FC236}">
                <a16:creationId xmlns:a16="http://schemas.microsoft.com/office/drawing/2014/main" id="{A93FAEF5-9B2A-4E25-9484-58E6B70DD228}"/>
              </a:ext>
            </a:extLst>
          </p:cNvPr>
          <p:cNvGrpSpPr/>
          <p:nvPr/>
        </p:nvGrpSpPr>
        <p:grpSpPr>
          <a:xfrm>
            <a:off x="9068356" y="4159043"/>
            <a:ext cx="847080" cy="339840"/>
            <a:chOff x="9068356" y="4159043"/>
            <a:chExt cx="847080" cy="339840"/>
          </a:xfrm>
        </p:grpSpPr>
        <mc:AlternateContent xmlns:mc="http://schemas.openxmlformats.org/markup-compatibility/2006">
          <mc:Choice xmlns:p14="http://schemas.microsoft.com/office/powerpoint/2010/main" Requires="p14">
            <p:contentPart p14:bwMode="auto" r:id="rId64">
              <p14:nvContentPartPr>
                <p14:cNvPr id="51" name="Entrada de lápiz 50">
                  <a:extLst>
                    <a:ext uri="{FF2B5EF4-FFF2-40B4-BE49-F238E27FC236}">
                      <a16:creationId xmlns:a16="http://schemas.microsoft.com/office/drawing/2014/main" id="{19168A2E-FDCF-494F-B7D2-FB1CF2D88805}"/>
                    </a:ext>
                  </a:extLst>
                </p14:cNvPr>
                <p14:cNvContentPartPr/>
                <p14:nvPr/>
              </p14:nvContentPartPr>
              <p14:xfrm>
                <a:off x="9068356" y="4224563"/>
                <a:ext cx="239760" cy="157320"/>
              </p14:xfrm>
            </p:contentPart>
          </mc:Choice>
          <mc:Fallback>
            <p:pic>
              <p:nvPicPr>
                <p:cNvPr id="51" name="Entrada de lápiz 50">
                  <a:extLst>
                    <a:ext uri="{FF2B5EF4-FFF2-40B4-BE49-F238E27FC236}">
                      <a16:creationId xmlns:a16="http://schemas.microsoft.com/office/drawing/2014/main" id="{19168A2E-FDCF-494F-B7D2-FB1CF2D88805}"/>
                    </a:ext>
                  </a:extLst>
                </p:cNvPr>
                <p:cNvPicPr/>
                <p:nvPr/>
              </p:nvPicPr>
              <p:blipFill>
                <a:blip r:embed="rId65"/>
                <a:stretch>
                  <a:fillRect/>
                </a:stretch>
              </p:blipFill>
              <p:spPr>
                <a:xfrm>
                  <a:off x="9064036" y="4220243"/>
                  <a:ext cx="2484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2" name="Entrada de lápiz 51">
                  <a:extLst>
                    <a:ext uri="{FF2B5EF4-FFF2-40B4-BE49-F238E27FC236}">
                      <a16:creationId xmlns:a16="http://schemas.microsoft.com/office/drawing/2014/main" id="{40844284-D844-48B6-A4BA-ABB10F1F9009}"/>
                    </a:ext>
                  </a:extLst>
                </p14:cNvPr>
                <p14:cNvContentPartPr/>
                <p14:nvPr/>
              </p14:nvContentPartPr>
              <p14:xfrm>
                <a:off x="9425116" y="4159043"/>
                <a:ext cx="344160" cy="339840"/>
              </p14:xfrm>
            </p:contentPart>
          </mc:Choice>
          <mc:Fallback>
            <p:pic>
              <p:nvPicPr>
                <p:cNvPr id="52" name="Entrada de lápiz 51">
                  <a:extLst>
                    <a:ext uri="{FF2B5EF4-FFF2-40B4-BE49-F238E27FC236}">
                      <a16:creationId xmlns:a16="http://schemas.microsoft.com/office/drawing/2014/main" id="{40844284-D844-48B6-A4BA-ABB10F1F9009}"/>
                    </a:ext>
                  </a:extLst>
                </p:cNvPr>
                <p:cNvPicPr/>
                <p:nvPr/>
              </p:nvPicPr>
              <p:blipFill>
                <a:blip r:embed="rId67"/>
                <a:stretch>
                  <a:fillRect/>
                </a:stretch>
              </p:blipFill>
              <p:spPr>
                <a:xfrm>
                  <a:off x="9420796" y="4154723"/>
                  <a:ext cx="35280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3" name="Entrada de lápiz 52">
                  <a:extLst>
                    <a:ext uri="{FF2B5EF4-FFF2-40B4-BE49-F238E27FC236}">
                      <a16:creationId xmlns:a16="http://schemas.microsoft.com/office/drawing/2014/main" id="{405822FC-C353-4F85-BA26-0BB51D1AE9C2}"/>
                    </a:ext>
                  </a:extLst>
                </p14:cNvPr>
                <p14:cNvContentPartPr/>
                <p14:nvPr/>
              </p14:nvContentPartPr>
              <p14:xfrm>
                <a:off x="9832276" y="4336523"/>
                <a:ext cx="83160" cy="135360"/>
              </p14:xfrm>
            </p:contentPart>
          </mc:Choice>
          <mc:Fallback>
            <p:pic>
              <p:nvPicPr>
                <p:cNvPr id="53" name="Entrada de lápiz 52">
                  <a:extLst>
                    <a:ext uri="{FF2B5EF4-FFF2-40B4-BE49-F238E27FC236}">
                      <a16:creationId xmlns:a16="http://schemas.microsoft.com/office/drawing/2014/main" id="{405822FC-C353-4F85-BA26-0BB51D1AE9C2}"/>
                    </a:ext>
                  </a:extLst>
                </p:cNvPr>
                <p:cNvPicPr/>
                <p:nvPr/>
              </p:nvPicPr>
              <p:blipFill>
                <a:blip r:embed="rId69"/>
                <a:stretch>
                  <a:fillRect/>
                </a:stretch>
              </p:blipFill>
              <p:spPr>
                <a:xfrm>
                  <a:off x="9827956" y="4332203"/>
                  <a:ext cx="91800" cy="144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54" name="Entrada de lápiz 53">
                <a:extLst>
                  <a:ext uri="{FF2B5EF4-FFF2-40B4-BE49-F238E27FC236}">
                    <a16:creationId xmlns:a16="http://schemas.microsoft.com/office/drawing/2014/main" id="{88571BEA-E603-4AB1-83E4-7E4DBFA7FA70}"/>
                  </a:ext>
                </a:extLst>
              </p14:cNvPr>
              <p14:cNvContentPartPr/>
              <p14:nvPr/>
            </p14:nvContentPartPr>
            <p14:xfrm>
              <a:off x="10309276" y="4239683"/>
              <a:ext cx="254880" cy="119520"/>
            </p14:xfrm>
          </p:contentPart>
        </mc:Choice>
        <mc:Fallback>
          <p:pic>
            <p:nvPicPr>
              <p:cNvPr id="54" name="Entrada de lápiz 53">
                <a:extLst>
                  <a:ext uri="{FF2B5EF4-FFF2-40B4-BE49-F238E27FC236}">
                    <a16:creationId xmlns:a16="http://schemas.microsoft.com/office/drawing/2014/main" id="{88571BEA-E603-4AB1-83E4-7E4DBFA7FA70}"/>
                  </a:ext>
                </a:extLst>
              </p:cNvPr>
              <p:cNvPicPr/>
              <p:nvPr/>
            </p:nvPicPr>
            <p:blipFill>
              <a:blip r:embed="rId71"/>
              <a:stretch>
                <a:fillRect/>
              </a:stretch>
            </p:blipFill>
            <p:spPr>
              <a:xfrm>
                <a:off x="10304956" y="4235363"/>
                <a:ext cx="2635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9" name="Entrada de lápiz 58">
                <a:extLst>
                  <a:ext uri="{FF2B5EF4-FFF2-40B4-BE49-F238E27FC236}">
                    <a16:creationId xmlns:a16="http://schemas.microsoft.com/office/drawing/2014/main" id="{27261B3E-0ADA-43F4-B341-9612F8B93069}"/>
                  </a:ext>
                </a:extLst>
              </p14:cNvPr>
              <p14:cNvContentPartPr/>
              <p14:nvPr/>
            </p14:nvContentPartPr>
            <p14:xfrm>
              <a:off x="10860076" y="3457043"/>
              <a:ext cx="168480" cy="239400"/>
            </p14:xfrm>
          </p:contentPart>
        </mc:Choice>
        <mc:Fallback>
          <p:pic>
            <p:nvPicPr>
              <p:cNvPr id="59" name="Entrada de lápiz 58">
                <a:extLst>
                  <a:ext uri="{FF2B5EF4-FFF2-40B4-BE49-F238E27FC236}">
                    <a16:creationId xmlns:a16="http://schemas.microsoft.com/office/drawing/2014/main" id="{27261B3E-0ADA-43F4-B341-9612F8B93069}"/>
                  </a:ext>
                </a:extLst>
              </p:cNvPr>
              <p:cNvPicPr/>
              <p:nvPr/>
            </p:nvPicPr>
            <p:blipFill>
              <a:blip r:embed="rId73"/>
              <a:stretch>
                <a:fillRect/>
              </a:stretch>
            </p:blipFill>
            <p:spPr>
              <a:xfrm>
                <a:off x="10855756" y="3452723"/>
                <a:ext cx="1771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0" name="Entrada de lápiz 59">
                <a:extLst>
                  <a:ext uri="{FF2B5EF4-FFF2-40B4-BE49-F238E27FC236}">
                    <a16:creationId xmlns:a16="http://schemas.microsoft.com/office/drawing/2014/main" id="{876F5582-27FC-4368-BDA5-F62836347D0E}"/>
                  </a:ext>
                </a:extLst>
              </p14:cNvPr>
              <p14:cNvContentPartPr/>
              <p14:nvPr/>
            </p14:nvContentPartPr>
            <p14:xfrm>
              <a:off x="10988236" y="4161923"/>
              <a:ext cx="145440" cy="221400"/>
            </p14:xfrm>
          </p:contentPart>
        </mc:Choice>
        <mc:Fallback>
          <p:pic>
            <p:nvPicPr>
              <p:cNvPr id="60" name="Entrada de lápiz 59">
                <a:extLst>
                  <a:ext uri="{FF2B5EF4-FFF2-40B4-BE49-F238E27FC236}">
                    <a16:creationId xmlns:a16="http://schemas.microsoft.com/office/drawing/2014/main" id="{876F5582-27FC-4368-BDA5-F62836347D0E}"/>
                  </a:ext>
                </a:extLst>
              </p:cNvPr>
              <p:cNvPicPr/>
              <p:nvPr/>
            </p:nvPicPr>
            <p:blipFill>
              <a:blip r:embed="rId75"/>
              <a:stretch>
                <a:fillRect/>
              </a:stretch>
            </p:blipFill>
            <p:spPr>
              <a:xfrm>
                <a:off x="10983916" y="4157603"/>
                <a:ext cx="154080" cy="230040"/>
              </a:xfrm>
              <a:prstGeom prst="rect">
                <a:avLst/>
              </a:prstGeom>
            </p:spPr>
          </p:pic>
        </mc:Fallback>
      </mc:AlternateContent>
      <p:grpSp>
        <p:nvGrpSpPr>
          <p:cNvPr id="72" name="Grupo 71">
            <a:extLst>
              <a:ext uri="{FF2B5EF4-FFF2-40B4-BE49-F238E27FC236}">
                <a16:creationId xmlns:a16="http://schemas.microsoft.com/office/drawing/2014/main" id="{6C7DC213-13AB-4A9D-B1E0-07EFC4206552}"/>
              </a:ext>
            </a:extLst>
          </p:cNvPr>
          <p:cNvGrpSpPr/>
          <p:nvPr/>
        </p:nvGrpSpPr>
        <p:grpSpPr>
          <a:xfrm>
            <a:off x="7635556" y="4874363"/>
            <a:ext cx="216360" cy="166680"/>
            <a:chOff x="7635556" y="4874363"/>
            <a:chExt cx="216360" cy="166680"/>
          </a:xfrm>
        </p:grpSpPr>
        <mc:AlternateContent xmlns:mc="http://schemas.openxmlformats.org/markup-compatibility/2006">
          <mc:Choice xmlns:p14="http://schemas.microsoft.com/office/powerpoint/2010/main" Requires="p14">
            <p:contentPart p14:bwMode="auto" r:id="rId76">
              <p14:nvContentPartPr>
                <p14:cNvPr id="61" name="Entrada de lápiz 60">
                  <a:extLst>
                    <a:ext uri="{FF2B5EF4-FFF2-40B4-BE49-F238E27FC236}">
                      <a16:creationId xmlns:a16="http://schemas.microsoft.com/office/drawing/2014/main" id="{B8B4FAD6-C092-477D-B9AE-BBDDBE1A33AE}"/>
                    </a:ext>
                  </a:extLst>
                </p14:cNvPr>
                <p14:cNvContentPartPr/>
                <p14:nvPr/>
              </p14:nvContentPartPr>
              <p14:xfrm>
                <a:off x="7635556" y="4881203"/>
                <a:ext cx="135360" cy="118800"/>
              </p14:xfrm>
            </p:contentPart>
          </mc:Choice>
          <mc:Fallback>
            <p:pic>
              <p:nvPicPr>
                <p:cNvPr id="61" name="Entrada de lápiz 60">
                  <a:extLst>
                    <a:ext uri="{FF2B5EF4-FFF2-40B4-BE49-F238E27FC236}">
                      <a16:creationId xmlns:a16="http://schemas.microsoft.com/office/drawing/2014/main" id="{B8B4FAD6-C092-477D-B9AE-BBDDBE1A33AE}"/>
                    </a:ext>
                  </a:extLst>
                </p:cNvPr>
                <p:cNvPicPr/>
                <p:nvPr/>
              </p:nvPicPr>
              <p:blipFill>
                <a:blip r:embed="rId77"/>
                <a:stretch>
                  <a:fillRect/>
                </a:stretch>
              </p:blipFill>
              <p:spPr>
                <a:xfrm>
                  <a:off x="7631236" y="4876883"/>
                  <a:ext cx="1440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2" name="Entrada de lápiz 61">
                  <a:extLst>
                    <a:ext uri="{FF2B5EF4-FFF2-40B4-BE49-F238E27FC236}">
                      <a16:creationId xmlns:a16="http://schemas.microsoft.com/office/drawing/2014/main" id="{1E9947DF-CAA0-4915-A04F-F513EE7235CA}"/>
                    </a:ext>
                  </a:extLst>
                </p14:cNvPr>
                <p14:cNvContentPartPr/>
                <p14:nvPr/>
              </p14:nvContentPartPr>
              <p14:xfrm>
                <a:off x="7833916" y="4987043"/>
                <a:ext cx="18000" cy="54000"/>
              </p14:xfrm>
            </p:contentPart>
          </mc:Choice>
          <mc:Fallback>
            <p:pic>
              <p:nvPicPr>
                <p:cNvPr id="62" name="Entrada de lápiz 61">
                  <a:extLst>
                    <a:ext uri="{FF2B5EF4-FFF2-40B4-BE49-F238E27FC236}">
                      <a16:creationId xmlns:a16="http://schemas.microsoft.com/office/drawing/2014/main" id="{1E9947DF-CAA0-4915-A04F-F513EE7235CA}"/>
                    </a:ext>
                  </a:extLst>
                </p:cNvPr>
                <p:cNvPicPr/>
                <p:nvPr/>
              </p:nvPicPr>
              <p:blipFill>
                <a:blip r:embed="rId79"/>
                <a:stretch>
                  <a:fillRect/>
                </a:stretch>
              </p:blipFill>
              <p:spPr>
                <a:xfrm>
                  <a:off x="7829596" y="4982723"/>
                  <a:ext cx="266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3" name="Entrada de lápiz 62">
                  <a:extLst>
                    <a:ext uri="{FF2B5EF4-FFF2-40B4-BE49-F238E27FC236}">
                      <a16:creationId xmlns:a16="http://schemas.microsoft.com/office/drawing/2014/main" id="{25D01BF9-25EA-45F2-85F5-0813BC1A57FE}"/>
                    </a:ext>
                  </a:extLst>
                </p14:cNvPr>
                <p14:cNvContentPartPr/>
                <p14:nvPr/>
              </p14:nvContentPartPr>
              <p14:xfrm>
                <a:off x="7779196" y="4874363"/>
                <a:ext cx="58320" cy="34560"/>
              </p14:xfrm>
            </p:contentPart>
          </mc:Choice>
          <mc:Fallback>
            <p:pic>
              <p:nvPicPr>
                <p:cNvPr id="63" name="Entrada de lápiz 62">
                  <a:extLst>
                    <a:ext uri="{FF2B5EF4-FFF2-40B4-BE49-F238E27FC236}">
                      <a16:creationId xmlns:a16="http://schemas.microsoft.com/office/drawing/2014/main" id="{25D01BF9-25EA-45F2-85F5-0813BC1A57FE}"/>
                    </a:ext>
                  </a:extLst>
                </p:cNvPr>
                <p:cNvPicPr/>
                <p:nvPr/>
              </p:nvPicPr>
              <p:blipFill>
                <a:blip r:embed="rId81"/>
                <a:stretch>
                  <a:fillRect/>
                </a:stretch>
              </p:blipFill>
              <p:spPr>
                <a:xfrm>
                  <a:off x="7774876" y="4870043"/>
                  <a:ext cx="66960" cy="43200"/>
                </a:xfrm>
                <a:prstGeom prst="rect">
                  <a:avLst/>
                </a:prstGeom>
              </p:spPr>
            </p:pic>
          </mc:Fallback>
        </mc:AlternateContent>
      </p:grpSp>
      <p:grpSp>
        <p:nvGrpSpPr>
          <p:cNvPr id="71" name="Grupo 70">
            <a:extLst>
              <a:ext uri="{FF2B5EF4-FFF2-40B4-BE49-F238E27FC236}">
                <a16:creationId xmlns:a16="http://schemas.microsoft.com/office/drawing/2014/main" id="{DDA19F9C-0796-465A-BF27-CCF9B90CA0A7}"/>
              </a:ext>
            </a:extLst>
          </p:cNvPr>
          <p:cNvGrpSpPr/>
          <p:nvPr/>
        </p:nvGrpSpPr>
        <p:grpSpPr>
          <a:xfrm>
            <a:off x="8239276" y="4802363"/>
            <a:ext cx="495360" cy="313200"/>
            <a:chOff x="8239276" y="4802363"/>
            <a:chExt cx="495360" cy="313200"/>
          </a:xfrm>
        </p:grpSpPr>
        <mc:AlternateContent xmlns:mc="http://schemas.openxmlformats.org/markup-compatibility/2006">
          <mc:Choice xmlns:p14="http://schemas.microsoft.com/office/powerpoint/2010/main" Requires="p14">
            <p:contentPart p14:bwMode="auto" r:id="rId82">
              <p14:nvContentPartPr>
                <p14:cNvPr id="64" name="Entrada de lápiz 63">
                  <a:extLst>
                    <a:ext uri="{FF2B5EF4-FFF2-40B4-BE49-F238E27FC236}">
                      <a16:creationId xmlns:a16="http://schemas.microsoft.com/office/drawing/2014/main" id="{320F7E59-1D78-4F10-9C68-694B5B624402}"/>
                    </a:ext>
                  </a:extLst>
                </p14:cNvPr>
                <p14:cNvContentPartPr/>
                <p14:nvPr/>
              </p14:nvContentPartPr>
              <p14:xfrm>
                <a:off x="8239276" y="4802363"/>
                <a:ext cx="355680" cy="313200"/>
              </p14:xfrm>
            </p:contentPart>
          </mc:Choice>
          <mc:Fallback>
            <p:pic>
              <p:nvPicPr>
                <p:cNvPr id="64" name="Entrada de lápiz 63">
                  <a:extLst>
                    <a:ext uri="{FF2B5EF4-FFF2-40B4-BE49-F238E27FC236}">
                      <a16:creationId xmlns:a16="http://schemas.microsoft.com/office/drawing/2014/main" id="{320F7E59-1D78-4F10-9C68-694B5B624402}"/>
                    </a:ext>
                  </a:extLst>
                </p:cNvPr>
                <p:cNvPicPr/>
                <p:nvPr/>
              </p:nvPicPr>
              <p:blipFill>
                <a:blip r:embed="rId83"/>
                <a:stretch>
                  <a:fillRect/>
                </a:stretch>
              </p:blipFill>
              <p:spPr>
                <a:xfrm>
                  <a:off x="8234956" y="4798043"/>
                  <a:ext cx="36432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5" name="Entrada de lápiz 64">
                  <a:extLst>
                    <a:ext uri="{FF2B5EF4-FFF2-40B4-BE49-F238E27FC236}">
                      <a16:creationId xmlns:a16="http://schemas.microsoft.com/office/drawing/2014/main" id="{41D00DB1-46F1-4EAB-B3E4-3679055C2A6C}"/>
                    </a:ext>
                  </a:extLst>
                </p14:cNvPr>
                <p14:cNvContentPartPr/>
                <p14:nvPr/>
              </p14:nvContentPartPr>
              <p14:xfrm>
                <a:off x="8643196" y="4895603"/>
                <a:ext cx="91440" cy="144360"/>
              </p14:xfrm>
            </p:contentPart>
          </mc:Choice>
          <mc:Fallback>
            <p:pic>
              <p:nvPicPr>
                <p:cNvPr id="65" name="Entrada de lápiz 64">
                  <a:extLst>
                    <a:ext uri="{FF2B5EF4-FFF2-40B4-BE49-F238E27FC236}">
                      <a16:creationId xmlns:a16="http://schemas.microsoft.com/office/drawing/2014/main" id="{41D00DB1-46F1-4EAB-B3E4-3679055C2A6C}"/>
                    </a:ext>
                  </a:extLst>
                </p:cNvPr>
                <p:cNvPicPr/>
                <p:nvPr/>
              </p:nvPicPr>
              <p:blipFill>
                <a:blip r:embed="rId85"/>
                <a:stretch>
                  <a:fillRect/>
                </a:stretch>
              </p:blipFill>
              <p:spPr>
                <a:xfrm>
                  <a:off x="8638876" y="4891283"/>
                  <a:ext cx="100080" cy="153000"/>
                </a:xfrm>
                <a:prstGeom prst="rect">
                  <a:avLst/>
                </a:prstGeom>
              </p:spPr>
            </p:pic>
          </mc:Fallback>
        </mc:AlternateContent>
      </p:grpSp>
      <p:grpSp>
        <p:nvGrpSpPr>
          <p:cNvPr id="70" name="Grupo 69">
            <a:extLst>
              <a:ext uri="{FF2B5EF4-FFF2-40B4-BE49-F238E27FC236}">
                <a16:creationId xmlns:a16="http://schemas.microsoft.com/office/drawing/2014/main" id="{6AFF97CD-A9A0-448D-B0F4-C961921ED1C1}"/>
              </a:ext>
            </a:extLst>
          </p:cNvPr>
          <p:cNvGrpSpPr/>
          <p:nvPr/>
        </p:nvGrpSpPr>
        <p:grpSpPr>
          <a:xfrm>
            <a:off x="8999236" y="4766723"/>
            <a:ext cx="810000" cy="297720"/>
            <a:chOff x="8999236" y="4766723"/>
            <a:chExt cx="810000" cy="297720"/>
          </a:xfrm>
        </p:grpSpPr>
        <mc:AlternateContent xmlns:mc="http://schemas.openxmlformats.org/markup-compatibility/2006">
          <mc:Choice xmlns:p14="http://schemas.microsoft.com/office/powerpoint/2010/main" Requires="p14">
            <p:contentPart p14:bwMode="auto" r:id="rId86">
              <p14:nvContentPartPr>
                <p14:cNvPr id="66" name="Entrada de lápiz 65">
                  <a:extLst>
                    <a:ext uri="{FF2B5EF4-FFF2-40B4-BE49-F238E27FC236}">
                      <a16:creationId xmlns:a16="http://schemas.microsoft.com/office/drawing/2014/main" id="{55C229AD-9129-4E28-82F7-92E8D9FB4287}"/>
                    </a:ext>
                  </a:extLst>
                </p14:cNvPr>
                <p14:cNvContentPartPr/>
                <p14:nvPr/>
              </p14:nvContentPartPr>
              <p14:xfrm>
                <a:off x="8999236" y="4861043"/>
                <a:ext cx="139320" cy="4320"/>
              </p14:xfrm>
            </p:contentPart>
          </mc:Choice>
          <mc:Fallback>
            <p:pic>
              <p:nvPicPr>
                <p:cNvPr id="66" name="Entrada de lápiz 65">
                  <a:extLst>
                    <a:ext uri="{FF2B5EF4-FFF2-40B4-BE49-F238E27FC236}">
                      <a16:creationId xmlns:a16="http://schemas.microsoft.com/office/drawing/2014/main" id="{55C229AD-9129-4E28-82F7-92E8D9FB4287}"/>
                    </a:ext>
                  </a:extLst>
                </p:cNvPr>
                <p:cNvPicPr/>
                <p:nvPr/>
              </p:nvPicPr>
              <p:blipFill>
                <a:blip r:embed="rId87"/>
                <a:stretch>
                  <a:fillRect/>
                </a:stretch>
              </p:blipFill>
              <p:spPr>
                <a:xfrm>
                  <a:off x="8994916" y="4856723"/>
                  <a:ext cx="147960" cy="12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7" name="Entrada de lápiz 66">
                  <a:extLst>
                    <a:ext uri="{FF2B5EF4-FFF2-40B4-BE49-F238E27FC236}">
                      <a16:creationId xmlns:a16="http://schemas.microsoft.com/office/drawing/2014/main" id="{EE9614B0-350C-49D9-A276-DB27330A3397}"/>
                    </a:ext>
                  </a:extLst>
                </p14:cNvPr>
                <p14:cNvContentPartPr/>
                <p14:nvPr/>
              </p14:nvContentPartPr>
              <p14:xfrm>
                <a:off x="9025876" y="4930163"/>
                <a:ext cx="161640" cy="13680"/>
              </p14:xfrm>
            </p:contentPart>
          </mc:Choice>
          <mc:Fallback>
            <p:pic>
              <p:nvPicPr>
                <p:cNvPr id="67" name="Entrada de lápiz 66">
                  <a:extLst>
                    <a:ext uri="{FF2B5EF4-FFF2-40B4-BE49-F238E27FC236}">
                      <a16:creationId xmlns:a16="http://schemas.microsoft.com/office/drawing/2014/main" id="{EE9614B0-350C-49D9-A276-DB27330A3397}"/>
                    </a:ext>
                  </a:extLst>
                </p:cNvPr>
                <p:cNvPicPr/>
                <p:nvPr/>
              </p:nvPicPr>
              <p:blipFill>
                <a:blip r:embed="rId89"/>
                <a:stretch>
                  <a:fillRect/>
                </a:stretch>
              </p:blipFill>
              <p:spPr>
                <a:xfrm>
                  <a:off x="9021556" y="4925843"/>
                  <a:ext cx="1702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8" name="Entrada de lápiz 67">
                  <a:extLst>
                    <a:ext uri="{FF2B5EF4-FFF2-40B4-BE49-F238E27FC236}">
                      <a16:creationId xmlns:a16="http://schemas.microsoft.com/office/drawing/2014/main" id="{BCCD5367-D8FA-42B5-8DE0-3E17C38B38BB}"/>
                    </a:ext>
                  </a:extLst>
                </p14:cNvPr>
                <p14:cNvContentPartPr/>
                <p14:nvPr/>
              </p14:nvContentPartPr>
              <p14:xfrm>
                <a:off x="9303436" y="4766723"/>
                <a:ext cx="355680" cy="297720"/>
              </p14:xfrm>
            </p:contentPart>
          </mc:Choice>
          <mc:Fallback>
            <p:pic>
              <p:nvPicPr>
                <p:cNvPr id="68" name="Entrada de lápiz 67">
                  <a:extLst>
                    <a:ext uri="{FF2B5EF4-FFF2-40B4-BE49-F238E27FC236}">
                      <a16:creationId xmlns:a16="http://schemas.microsoft.com/office/drawing/2014/main" id="{BCCD5367-D8FA-42B5-8DE0-3E17C38B38BB}"/>
                    </a:ext>
                  </a:extLst>
                </p:cNvPr>
                <p:cNvPicPr/>
                <p:nvPr/>
              </p:nvPicPr>
              <p:blipFill>
                <a:blip r:embed="rId91"/>
                <a:stretch>
                  <a:fillRect/>
                </a:stretch>
              </p:blipFill>
              <p:spPr>
                <a:xfrm>
                  <a:off x="9299116" y="4762403"/>
                  <a:ext cx="36432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9" name="Entrada de lápiz 68">
                  <a:extLst>
                    <a:ext uri="{FF2B5EF4-FFF2-40B4-BE49-F238E27FC236}">
                      <a16:creationId xmlns:a16="http://schemas.microsoft.com/office/drawing/2014/main" id="{D4A7F2EF-2DE7-49D7-ADA4-FAB5B086EB10}"/>
                    </a:ext>
                  </a:extLst>
                </p14:cNvPr>
                <p14:cNvContentPartPr/>
                <p14:nvPr/>
              </p14:nvContentPartPr>
              <p14:xfrm>
                <a:off x="9703756" y="4917203"/>
                <a:ext cx="105480" cy="140400"/>
              </p14:xfrm>
            </p:contentPart>
          </mc:Choice>
          <mc:Fallback>
            <p:pic>
              <p:nvPicPr>
                <p:cNvPr id="69" name="Entrada de lápiz 68">
                  <a:extLst>
                    <a:ext uri="{FF2B5EF4-FFF2-40B4-BE49-F238E27FC236}">
                      <a16:creationId xmlns:a16="http://schemas.microsoft.com/office/drawing/2014/main" id="{D4A7F2EF-2DE7-49D7-ADA4-FAB5B086EB10}"/>
                    </a:ext>
                  </a:extLst>
                </p:cNvPr>
                <p:cNvPicPr/>
                <p:nvPr/>
              </p:nvPicPr>
              <p:blipFill>
                <a:blip r:embed="rId93"/>
                <a:stretch>
                  <a:fillRect/>
                </a:stretch>
              </p:blipFill>
              <p:spPr>
                <a:xfrm>
                  <a:off x="9699436" y="4912883"/>
                  <a:ext cx="114120" cy="149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4">
            <p14:nvContentPartPr>
              <p14:cNvPr id="73" name="Entrada de lápiz 72">
                <a:extLst>
                  <a:ext uri="{FF2B5EF4-FFF2-40B4-BE49-F238E27FC236}">
                    <a16:creationId xmlns:a16="http://schemas.microsoft.com/office/drawing/2014/main" id="{DF93629C-CB7E-47E9-9FC2-16445C87414E}"/>
                  </a:ext>
                </a:extLst>
              </p14:cNvPr>
              <p14:cNvContentPartPr/>
              <p14:nvPr/>
            </p14:nvContentPartPr>
            <p14:xfrm>
              <a:off x="10352476" y="4786523"/>
              <a:ext cx="214560" cy="129600"/>
            </p14:xfrm>
          </p:contentPart>
        </mc:Choice>
        <mc:Fallback>
          <p:pic>
            <p:nvPicPr>
              <p:cNvPr id="73" name="Entrada de lápiz 72">
                <a:extLst>
                  <a:ext uri="{FF2B5EF4-FFF2-40B4-BE49-F238E27FC236}">
                    <a16:creationId xmlns:a16="http://schemas.microsoft.com/office/drawing/2014/main" id="{DF93629C-CB7E-47E9-9FC2-16445C87414E}"/>
                  </a:ext>
                </a:extLst>
              </p:cNvPr>
              <p:cNvPicPr/>
              <p:nvPr/>
            </p:nvPicPr>
            <p:blipFill>
              <a:blip r:embed="rId95"/>
              <a:stretch>
                <a:fillRect/>
              </a:stretch>
            </p:blipFill>
            <p:spPr>
              <a:xfrm>
                <a:off x="10348156" y="4782203"/>
                <a:ext cx="223200" cy="138240"/>
              </a:xfrm>
              <a:prstGeom prst="rect">
                <a:avLst/>
              </a:prstGeom>
            </p:spPr>
          </p:pic>
        </mc:Fallback>
      </mc:AlternateContent>
      <p:grpSp>
        <p:nvGrpSpPr>
          <p:cNvPr id="100" name="Grupo 99">
            <a:extLst>
              <a:ext uri="{FF2B5EF4-FFF2-40B4-BE49-F238E27FC236}">
                <a16:creationId xmlns:a16="http://schemas.microsoft.com/office/drawing/2014/main" id="{5A16B52E-7EB0-49DF-9979-8C8E332219A7}"/>
              </a:ext>
            </a:extLst>
          </p:cNvPr>
          <p:cNvGrpSpPr/>
          <p:nvPr/>
        </p:nvGrpSpPr>
        <p:grpSpPr>
          <a:xfrm>
            <a:off x="10617076" y="4675283"/>
            <a:ext cx="1192320" cy="802440"/>
            <a:chOff x="10617076" y="4675283"/>
            <a:chExt cx="1192320" cy="802440"/>
          </a:xfrm>
        </p:grpSpPr>
        <mc:AlternateContent xmlns:mc="http://schemas.openxmlformats.org/markup-compatibility/2006">
          <mc:Choice xmlns:p14="http://schemas.microsoft.com/office/powerpoint/2010/main" Requires="p14">
            <p:contentPart p14:bwMode="auto" r:id="rId96">
              <p14:nvContentPartPr>
                <p14:cNvPr id="74" name="Entrada de lápiz 73">
                  <a:extLst>
                    <a:ext uri="{FF2B5EF4-FFF2-40B4-BE49-F238E27FC236}">
                      <a16:creationId xmlns:a16="http://schemas.microsoft.com/office/drawing/2014/main" id="{B653A942-1EB3-4DEA-AF7D-DD9F761604BD}"/>
                    </a:ext>
                  </a:extLst>
                </p14:cNvPr>
                <p14:cNvContentPartPr/>
                <p14:nvPr/>
              </p14:nvContentPartPr>
              <p14:xfrm>
                <a:off x="10741996" y="4787963"/>
                <a:ext cx="136440" cy="146160"/>
              </p14:xfrm>
            </p:contentPart>
          </mc:Choice>
          <mc:Fallback>
            <p:pic>
              <p:nvPicPr>
                <p:cNvPr id="74" name="Entrada de lápiz 73">
                  <a:extLst>
                    <a:ext uri="{FF2B5EF4-FFF2-40B4-BE49-F238E27FC236}">
                      <a16:creationId xmlns:a16="http://schemas.microsoft.com/office/drawing/2014/main" id="{B653A942-1EB3-4DEA-AF7D-DD9F761604BD}"/>
                    </a:ext>
                  </a:extLst>
                </p:cNvPr>
                <p:cNvPicPr/>
                <p:nvPr/>
              </p:nvPicPr>
              <p:blipFill>
                <a:blip r:embed="rId97"/>
                <a:stretch>
                  <a:fillRect/>
                </a:stretch>
              </p:blipFill>
              <p:spPr>
                <a:xfrm>
                  <a:off x="10737676" y="4783643"/>
                  <a:ext cx="1450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5" name="Entrada de lápiz 74">
                  <a:extLst>
                    <a:ext uri="{FF2B5EF4-FFF2-40B4-BE49-F238E27FC236}">
                      <a16:creationId xmlns:a16="http://schemas.microsoft.com/office/drawing/2014/main" id="{210F0F1A-F97C-44B4-A8C2-C476D57D0B2D}"/>
                    </a:ext>
                  </a:extLst>
                </p14:cNvPr>
                <p14:cNvContentPartPr/>
                <p14:nvPr/>
              </p14:nvContentPartPr>
              <p14:xfrm>
                <a:off x="10919836" y="4892363"/>
                <a:ext cx="83160" cy="61200"/>
              </p14:xfrm>
            </p:contentPart>
          </mc:Choice>
          <mc:Fallback>
            <p:pic>
              <p:nvPicPr>
                <p:cNvPr id="75" name="Entrada de lápiz 74">
                  <a:extLst>
                    <a:ext uri="{FF2B5EF4-FFF2-40B4-BE49-F238E27FC236}">
                      <a16:creationId xmlns:a16="http://schemas.microsoft.com/office/drawing/2014/main" id="{210F0F1A-F97C-44B4-A8C2-C476D57D0B2D}"/>
                    </a:ext>
                  </a:extLst>
                </p:cNvPr>
                <p:cNvPicPr/>
                <p:nvPr/>
              </p:nvPicPr>
              <p:blipFill>
                <a:blip r:embed="rId99"/>
                <a:stretch>
                  <a:fillRect/>
                </a:stretch>
              </p:blipFill>
              <p:spPr>
                <a:xfrm>
                  <a:off x="10915516" y="4888043"/>
                  <a:ext cx="9180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6" name="Entrada de lápiz 75">
                  <a:extLst>
                    <a:ext uri="{FF2B5EF4-FFF2-40B4-BE49-F238E27FC236}">
                      <a16:creationId xmlns:a16="http://schemas.microsoft.com/office/drawing/2014/main" id="{66DBB77D-5926-4277-9A20-E2AA69A5042F}"/>
                    </a:ext>
                  </a:extLst>
                </p14:cNvPr>
                <p14:cNvContentPartPr/>
                <p14:nvPr/>
              </p14:nvContentPartPr>
              <p14:xfrm>
                <a:off x="11065636" y="4865363"/>
                <a:ext cx="82440" cy="87120"/>
              </p14:xfrm>
            </p:contentPart>
          </mc:Choice>
          <mc:Fallback>
            <p:pic>
              <p:nvPicPr>
                <p:cNvPr id="76" name="Entrada de lápiz 75">
                  <a:extLst>
                    <a:ext uri="{FF2B5EF4-FFF2-40B4-BE49-F238E27FC236}">
                      <a16:creationId xmlns:a16="http://schemas.microsoft.com/office/drawing/2014/main" id="{66DBB77D-5926-4277-9A20-E2AA69A5042F}"/>
                    </a:ext>
                  </a:extLst>
                </p:cNvPr>
                <p:cNvPicPr/>
                <p:nvPr/>
              </p:nvPicPr>
              <p:blipFill>
                <a:blip r:embed="rId101"/>
                <a:stretch>
                  <a:fillRect/>
                </a:stretch>
              </p:blipFill>
              <p:spPr>
                <a:xfrm>
                  <a:off x="11061316" y="4861043"/>
                  <a:ext cx="910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7" name="Entrada de lápiz 76">
                  <a:extLst>
                    <a:ext uri="{FF2B5EF4-FFF2-40B4-BE49-F238E27FC236}">
                      <a16:creationId xmlns:a16="http://schemas.microsoft.com/office/drawing/2014/main" id="{2EB9B9E3-5C34-4B0D-963B-1E8BA9CCC72F}"/>
                    </a:ext>
                  </a:extLst>
                </p14:cNvPr>
                <p14:cNvContentPartPr/>
                <p14:nvPr/>
              </p14:nvContentPartPr>
              <p14:xfrm>
                <a:off x="11330596" y="4853483"/>
                <a:ext cx="16560" cy="61920"/>
              </p14:xfrm>
            </p:contentPart>
          </mc:Choice>
          <mc:Fallback>
            <p:pic>
              <p:nvPicPr>
                <p:cNvPr id="77" name="Entrada de lápiz 76">
                  <a:extLst>
                    <a:ext uri="{FF2B5EF4-FFF2-40B4-BE49-F238E27FC236}">
                      <a16:creationId xmlns:a16="http://schemas.microsoft.com/office/drawing/2014/main" id="{2EB9B9E3-5C34-4B0D-963B-1E8BA9CCC72F}"/>
                    </a:ext>
                  </a:extLst>
                </p:cNvPr>
                <p:cNvPicPr/>
                <p:nvPr/>
              </p:nvPicPr>
              <p:blipFill>
                <a:blip r:embed="rId103"/>
                <a:stretch>
                  <a:fillRect/>
                </a:stretch>
              </p:blipFill>
              <p:spPr>
                <a:xfrm>
                  <a:off x="11326276" y="4849163"/>
                  <a:ext cx="252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8" name="Entrada de lápiz 77">
                  <a:extLst>
                    <a:ext uri="{FF2B5EF4-FFF2-40B4-BE49-F238E27FC236}">
                      <a16:creationId xmlns:a16="http://schemas.microsoft.com/office/drawing/2014/main" id="{B195F8AA-7526-49A6-A7AD-5105F8661931}"/>
                    </a:ext>
                  </a:extLst>
                </p14:cNvPr>
                <p14:cNvContentPartPr/>
                <p14:nvPr/>
              </p14:nvContentPartPr>
              <p14:xfrm>
                <a:off x="11282356" y="4757003"/>
                <a:ext cx="47160" cy="48240"/>
              </p14:xfrm>
            </p:contentPart>
          </mc:Choice>
          <mc:Fallback>
            <p:pic>
              <p:nvPicPr>
                <p:cNvPr id="78" name="Entrada de lápiz 77">
                  <a:extLst>
                    <a:ext uri="{FF2B5EF4-FFF2-40B4-BE49-F238E27FC236}">
                      <a16:creationId xmlns:a16="http://schemas.microsoft.com/office/drawing/2014/main" id="{B195F8AA-7526-49A6-A7AD-5105F8661931}"/>
                    </a:ext>
                  </a:extLst>
                </p:cNvPr>
                <p:cNvPicPr/>
                <p:nvPr/>
              </p:nvPicPr>
              <p:blipFill>
                <a:blip r:embed="rId105"/>
                <a:stretch>
                  <a:fillRect/>
                </a:stretch>
              </p:blipFill>
              <p:spPr>
                <a:xfrm>
                  <a:off x="11278036" y="4752683"/>
                  <a:ext cx="558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9" name="Entrada de lápiz 78">
                  <a:extLst>
                    <a:ext uri="{FF2B5EF4-FFF2-40B4-BE49-F238E27FC236}">
                      <a16:creationId xmlns:a16="http://schemas.microsoft.com/office/drawing/2014/main" id="{B85D35D5-D618-4265-A648-4F9294D17848}"/>
                    </a:ext>
                  </a:extLst>
                </p14:cNvPr>
                <p14:cNvContentPartPr/>
                <p14:nvPr/>
              </p14:nvContentPartPr>
              <p14:xfrm>
                <a:off x="11405116" y="4832603"/>
                <a:ext cx="85680" cy="149400"/>
              </p14:xfrm>
            </p:contentPart>
          </mc:Choice>
          <mc:Fallback>
            <p:pic>
              <p:nvPicPr>
                <p:cNvPr id="79" name="Entrada de lápiz 78">
                  <a:extLst>
                    <a:ext uri="{FF2B5EF4-FFF2-40B4-BE49-F238E27FC236}">
                      <a16:creationId xmlns:a16="http://schemas.microsoft.com/office/drawing/2014/main" id="{B85D35D5-D618-4265-A648-4F9294D17848}"/>
                    </a:ext>
                  </a:extLst>
                </p:cNvPr>
                <p:cNvPicPr/>
                <p:nvPr/>
              </p:nvPicPr>
              <p:blipFill>
                <a:blip r:embed="rId107"/>
                <a:stretch>
                  <a:fillRect/>
                </a:stretch>
              </p:blipFill>
              <p:spPr>
                <a:xfrm>
                  <a:off x="11400796" y="4828283"/>
                  <a:ext cx="943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0" name="Entrada de lápiz 79">
                  <a:extLst>
                    <a:ext uri="{FF2B5EF4-FFF2-40B4-BE49-F238E27FC236}">
                      <a16:creationId xmlns:a16="http://schemas.microsoft.com/office/drawing/2014/main" id="{EFE3F1A3-5DCF-4A3A-A4A9-8F92964BB4FC}"/>
                    </a:ext>
                  </a:extLst>
                </p14:cNvPr>
                <p14:cNvContentPartPr/>
                <p14:nvPr/>
              </p14:nvContentPartPr>
              <p14:xfrm>
                <a:off x="11522116" y="4835123"/>
                <a:ext cx="89640" cy="70200"/>
              </p14:xfrm>
            </p:contentPart>
          </mc:Choice>
          <mc:Fallback>
            <p:pic>
              <p:nvPicPr>
                <p:cNvPr id="80" name="Entrada de lápiz 79">
                  <a:extLst>
                    <a:ext uri="{FF2B5EF4-FFF2-40B4-BE49-F238E27FC236}">
                      <a16:creationId xmlns:a16="http://schemas.microsoft.com/office/drawing/2014/main" id="{EFE3F1A3-5DCF-4A3A-A4A9-8F92964BB4FC}"/>
                    </a:ext>
                  </a:extLst>
                </p:cNvPr>
                <p:cNvPicPr/>
                <p:nvPr/>
              </p:nvPicPr>
              <p:blipFill>
                <a:blip r:embed="rId109"/>
                <a:stretch>
                  <a:fillRect/>
                </a:stretch>
              </p:blipFill>
              <p:spPr>
                <a:xfrm>
                  <a:off x="11517796" y="4830803"/>
                  <a:ext cx="9828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1" name="Entrada de lápiz 80">
                  <a:extLst>
                    <a:ext uri="{FF2B5EF4-FFF2-40B4-BE49-F238E27FC236}">
                      <a16:creationId xmlns:a16="http://schemas.microsoft.com/office/drawing/2014/main" id="{4330AA9A-A095-4C19-929D-A6093EF029EC}"/>
                    </a:ext>
                  </a:extLst>
                </p14:cNvPr>
                <p14:cNvContentPartPr/>
                <p14:nvPr/>
              </p14:nvContentPartPr>
              <p14:xfrm>
                <a:off x="11626516" y="4822523"/>
                <a:ext cx="162360" cy="69480"/>
              </p14:xfrm>
            </p:contentPart>
          </mc:Choice>
          <mc:Fallback>
            <p:pic>
              <p:nvPicPr>
                <p:cNvPr id="81" name="Entrada de lápiz 80">
                  <a:extLst>
                    <a:ext uri="{FF2B5EF4-FFF2-40B4-BE49-F238E27FC236}">
                      <a16:creationId xmlns:a16="http://schemas.microsoft.com/office/drawing/2014/main" id="{4330AA9A-A095-4C19-929D-A6093EF029EC}"/>
                    </a:ext>
                  </a:extLst>
                </p:cNvPr>
                <p:cNvPicPr/>
                <p:nvPr/>
              </p:nvPicPr>
              <p:blipFill>
                <a:blip r:embed="rId111"/>
                <a:stretch>
                  <a:fillRect/>
                </a:stretch>
              </p:blipFill>
              <p:spPr>
                <a:xfrm>
                  <a:off x="11622196" y="4818203"/>
                  <a:ext cx="17100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2" name="Entrada de lápiz 81">
                  <a:extLst>
                    <a:ext uri="{FF2B5EF4-FFF2-40B4-BE49-F238E27FC236}">
                      <a16:creationId xmlns:a16="http://schemas.microsoft.com/office/drawing/2014/main" id="{BDE4BF8B-C273-48FA-BE85-7FB2D75035C6}"/>
                    </a:ext>
                  </a:extLst>
                </p14:cNvPr>
                <p14:cNvContentPartPr/>
                <p14:nvPr/>
              </p14:nvContentPartPr>
              <p14:xfrm>
                <a:off x="11771956" y="4675283"/>
                <a:ext cx="37440" cy="217080"/>
              </p14:xfrm>
            </p:contentPart>
          </mc:Choice>
          <mc:Fallback>
            <p:pic>
              <p:nvPicPr>
                <p:cNvPr id="82" name="Entrada de lápiz 81">
                  <a:extLst>
                    <a:ext uri="{FF2B5EF4-FFF2-40B4-BE49-F238E27FC236}">
                      <a16:creationId xmlns:a16="http://schemas.microsoft.com/office/drawing/2014/main" id="{BDE4BF8B-C273-48FA-BE85-7FB2D75035C6}"/>
                    </a:ext>
                  </a:extLst>
                </p:cNvPr>
                <p:cNvPicPr/>
                <p:nvPr/>
              </p:nvPicPr>
              <p:blipFill>
                <a:blip r:embed="rId113"/>
                <a:stretch>
                  <a:fillRect/>
                </a:stretch>
              </p:blipFill>
              <p:spPr>
                <a:xfrm>
                  <a:off x="11767636" y="4670963"/>
                  <a:ext cx="460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3" name="Entrada de lápiz 82">
                  <a:extLst>
                    <a:ext uri="{FF2B5EF4-FFF2-40B4-BE49-F238E27FC236}">
                      <a16:creationId xmlns:a16="http://schemas.microsoft.com/office/drawing/2014/main" id="{A2E1735D-5BCC-4050-AD65-C2E9A9A9D025}"/>
                    </a:ext>
                  </a:extLst>
                </p14:cNvPr>
                <p14:cNvContentPartPr/>
                <p14:nvPr/>
              </p14:nvContentPartPr>
              <p14:xfrm>
                <a:off x="10718236" y="5068763"/>
                <a:ext cx="145080" cy="146160"/>
              </p14:xfrm>
            </p:contentPart>
          </mc:Choice>
          <mc:Fallback>
            <p:pic>
              <p:nvPicPr>
                <p:cNvPr id="83" name="Entrada de lápiz 82">
                  <a:extLst>
                    <a:ext uri="{FF2B5EF4-FFF2-40B4-BE49-F238E27FC236}">
                      <a16:creationId xmlns:a16="http://schemas.microsoft.com/office/drawing/2014/main" id="{A2E1735D-5BCC-4050-AD65-C2E9A9A9D025}"/>
                    </a:ext>
                  </a:extLst>
                </p:cNvPr>
                <p:cNvPicPr/>
                <p:nvPr/>
              </p:nvPicPr>
              <p:blipFill>
                <a:blip r:embed="rId115"/>
                <a:stretch>
                  <a:fillRect/>
                </a:stretch>
              </p:blipFill>
              <p:spPr>
                <a:xfrm>
                  <a:off x="10713916" y="5064443"/>
                  <a:ext cx="1537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4" name="Entrada de lápiz 83">
                  <a:extLst>
                    <a:ext uri="{FF2B5EF4-FFF2-40B4-BE49-F238E27FC236}">
                      <a16:creationId xmlns:a16="http://schemas.microsoft.com/office/drawing/2014/main" id="{526D6A41-9171-4B11-A2CD-6F23906D2EB8}"/>
                    </a:ext>
                  </a:extLst>
                </p14:cNvPr>
                <p14:cNvContentPartPr/>
                <p14:nvPr/>
              </p14:nvContentPartPr>
              <p14:xfrm>
                <a:off x="10848916" y="5135363"/>
                <a:ext cx="114120" cy="78120"/>
              </p14:xfrm>
            </p:contentPart>
          </mc:Choice>
          <mc:Fallback>
            <p:pic>
              <p:nvPicPr>
                <p:cNvPr id="84" name="Entrada de lápiz 83">
                  <a:extLst>
                    <a:ext uri="{FF2B5EF4-FFF2-40B4-BE49-F238E27FC236}">
                      <a16:creationId xmlns:a16="http://schemas.microsoft.com/office/drawing/2014/main" id="{526D6A41-9171-4B11-A2CD-6F23906D2EB8}"/>
                    </a:ext>
                  </a:extLst>
                </p:cNvPr>
                <p:cNvPicPr/>
                <p:nvPr/>
              </p:nvPicPr>
              <p:blipFill>
                <a:blip r:embed="rId117"/>
                <a:stretch>
                  <a:fillRect/>
                </a:stretch>
              </p:blipFill>
              <p:spPr>
                <a:xfrm>
                  <a:off x="10844596" y="5131043"/>
                  <a:ext cx="1227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8" name="Entrada de lápiz 87">
                  <a:extLst>
                    <a:ext uri="{FF2B5EF4-FFF2-40B4-BE49-F238E27FC236}">
                      <a16:creationId xmlns:a16="http://schemas.microsoft.com/office/drawing/2014/main" id="{8E2828CE-8271-4A9C-9633-00558E4A8C7B}"/>
                    </a:ext>
                  </a:extLst>
                </p14:cNvPr>
                <p14:cNvContentPartPr/>
                <p14:nvPr/>
              </p14:nvContentPartPr>
              <p14:xfrm>
                <a:off x="11121796" y="5039243"/>
                <a:ext cx="112680" cy="160560"/>
              </p14:xfrm>
            </p:contentPart>
          </mc:Choice>
          <mc:Fallback>
            <p:pic>
              <p:nvPicPr>
                <p:cNvPr id="88" name="Entrada de lápiz 87">
                  <a:extLst>
                    <a:ext uri="{FF2B5EF4-FFF2-40B4-BE49-F238E27FC236}">
                      <a16:creationId xmlns:a16="http://schemas.microsoft.com/office/drawing/2014/main" id="{8E2828CE-8271-4A9C-9633-00558E4A8C7B}"/>
                    </a:ext>
                  </a:extLst>
                </p:cNvPr>
                <p:cNvPicPr/>
                <p:nvPr/>
              </p:nvPicPr>
              <p:blipFill>
                <a:blip r:embed="rId119"/>
                <a:stretch>
                  <a:fillRect/>
                </a:stretch>
              </p:blipFill>
              <p:spPr>
                <a:xfrm>
                  <a:off x="11117476" y="5034923"/>
                  <a:ext cx="1213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9" name="Entrada de lápiz 88">
                  <a:extLst>
                    <a:ext uri="{FF2B5EF4-FFF2-40B4-BE49-F238E27FC236}">
                      <a16:creationId xmlns:a16="http://schemas.microsoft.com/office/drawing/2014/main" id="{F6DBF7D0-697D-412C-B82C-2525B6DFE25B}"/>
                    </a:ext>
                  </a:extLst>
                </p14:cNvPr>
                <p14:cNvContentPartPr/>
                <p14:nvPr/>
              </p14:nvContentPartPr>
              <p14:xfrm>
                <a:off x="11265436" y="5124563"/>
                <a:ext cx="311040" cy="74160"/>
              </p14:xfrm>
            </p:contentPart>
          </mc:Choice>
          <mc:Fallback>
            <p:pic>
              <p:nvPicPr>
                <p:cNvPr id="89" name="Entrada de lápiz 88">
                  <a:extLst>
                    <a:ext uri="{FF2B5EF4-FFF2-40B4-BE49-F238E27FC236}">
                      <a16:creationId xmlns:a16="http://schemas.microsoft.com/office/drawing/2014/main" id="{F6DBF7D0-697D-412C-B82C-2525B6DFE25B}"/>
                    </a:ext>
                  </a:extLst>
                </p:cNvPr>
                <p:cNvPicPr/>
                <p:nvPr/>
              </p:nvPicPr>
              <p:blipFill>
                <a:blip r:embed="rId121"/>
                <a:stretch>
                  <a:fillRect/>
                </a:stretch>
              </p:blipFill>
              <p:spPr>
                <a:xfrm>
                  <a:off x="11261116" y="5120243"/>
                  <a:ext cx="3196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0" name="Entrada de lápiz 89">
                  <a:extLst>
                    <a:ext uri="{FF2B5EF4-FFF2-40B4-BE49-F238E27FC236}">
                      <a16:creationId xmlns:a16="http://schemas.microsoft.com/office/drawing/2014/main" id="{B771F001-DE7F-4CC6-ADE8-B77306878009}"/>
                    </a:ext>
                  </a:extLst>
                </p14:cNvPr>
                <p14:cNvContentPartPr/>
                <p14:nvPr/>
              </p14:nvContentPartPr>
              <p14:xfrm>
                <a:off x="11586556" y="5120963"/>
                <a:ext cx="68400" cy="68760"/>
              </p14:xfrm>
            </p:contentPart>
          </mc:Choice>
          <mc:Fallback>
            <p:pic>
              <p:nvPicPr>
                <p:cNvPr id="90" name="Entrada de lápiz 89">
                  <a:extLst>
                    <a:ext uri="{FF2B5EF4-FFF2-40B4-BE49-F238E27FC236}">
                      <a16:creationId xmlns:a16="http://schemas.microsoft.com/office/drawing/2014/main" id="{B771F001-DE7F-4CC6-ADE8-B77306878009}"/>
                    </a:ext>
                  </a:extLst>
                </p:cNvPr>
                <p:cNvPicPr/>
                <p:nvPr/>
              </p:nvPicPr>
              <p:blipFill>
                <a:blip r:embed="rId123"/>
                <a:stretch>
                  <a:fillRect/>
                </a:stretch>
              </p:blipFill>
              <p:spPr>
                <a:xfrm>
                  <a:off x="11582236" y="5116643"/>
                  <a:ext cx="7704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1" name="Entrada de lápiz 90">
                  <a:extLst>
                    <a:ext uri="{FF2B5EF4-FFF2-40B4-BE49-F238E27FC236}">
                      <a16:creationId xmlns:a16="http://schemas.microsoft.com/office/drawing/2014/main" id="{59F56149-1C2E-4CAA-8FDD-150F7797338B}"/>
                    </a:ext>
                  </a:extLst>
                </p14:cNvPr>
                <p14:cNvContentPartPr/>
                <p14:nvPr/>
              </p14:nvContentPartPr>
              <p14:xfrm>
                <a:off x="11629036" y="5099003"/>
                <a:ext cx="123120" cy="75600"/>
              </p14:xfrm>
            </p:contentPart>
          </mc:Choice>
          <mc:Fallback>
            <p:pic>
              <p:nvPicPr>
                <p:cNvPr id="91" name="Entrada de lápiz 90">
                  <a:extLst>
                    <a:ext uri="{FF2B5EF4-FFF2-40B4-BE49-F238E27FC236}">
                      <a16:creationId xmlns:a16="http://schemas.microsoft.com/office/drawing/2014/main" id="{59F56149-1C2E-4CAA-8FDD-150F7797338B}"/>
                    </a:ext>
                  </a:extLst>
                </p:cNvPr>
                <p:cNvPicPr/>
                <p:nvPr/>
              </p:nvPicPr>
              <p:blipFill>
                <a:blip r:embed="rId125"/>
                <a:stretch>
                  <a:fillRect/>
                </a:stretch>
              </p:blipFill>
              <p:spPr>
                <a:xfrm>
                  <a:off x="11624716" y="5094683"/>
                  <a:ext cx="1317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2" name="Entrada de lápiz 91">
                  <a:extLst>
                    <a:ext uri="{FF2B5EF4-FFF2-40B4-BE49-F238E27FC236}">
                      <a16:creationId xmlns:a16="http://schemas.microsoft.com/office/drawing/2014/main" id="{DE4F3F81-2359-485C-B0A7-64A7F67CF777}"/>
                    </a:ext>
                  </a:extLst>
                </p14:cNvPr>
                <p14:cNvContentPartPr/>
                <p14:nvPr/>
              </p14:nvContentPartPr>
              <p14:xfrm>
                <a:off x="10617076" y="5271083"/>
                <a:ext cx="78840" cy="171000"/>
              </p14:xfrm>
            </p:contentPart>
          </mc:Choice>
          <mc:Fallback>
            <p:pic>
              <p:nvPicPr>
                <p:cNvPr id="92" name="Entrada de lápiz 91">
                  <a:extLst>
                    <a:ext uri="{FF2B5EF4-FFF2-40B4-BE49-F238E27FC236}">
                      <a16:creationId xmlns:a16="http://schemas.microsoft.com/office/drawing/2014/main" id="{DE4F3F81-2359-485C-B0A7-64A7F67CF777}"/>
                    </a:ext>
                  </a:extLst>
                </p:cNvPr>
                <p:cNvPicPr/>
                <p:nvPr/>
              </p:nvPicPr>
              <p:blipFill>
                <a:blip r:embed="rId127"/>
                <a:stretch>
                  <a:fillRect/>
                </a:stretch>
              </p:blipFill>
              <p:spPr>
                <a:xfrm>
                  <a:off x="10612756" y="5266763"/>
                  <a:ext cx="874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3" name="Entrada de lápiz 92">
                  <a:extLst>
                    <a:ext uri="{FF2B5EF4-FFF2-40B4-BE49-F238E27FC236}">
                      <a16:creationId xmlns:a16="http://schemas.microsoft.com/office/drawing/2014/main" id="{515001BE-5F95-4F2F-8488-5C4BB277DD41}"/>
                    </a:ext>
                  </a:extLst>
                </p14:cNvPr>
                <p14:cNvContentPartPr/>
                <p14:nvPr/>
              </p14:nvContentPartPr>
              <p14:xfrm>
                <a:off x="10695196" y="5376203"/>
                <a:ext cx="168120" cy="84240"/>
              </p14:xfrm>
            </p:contentPart>
          </mc:Choice>
          <mc:Fallback>
            <p:pic>
              <p:nvPicPr>
                <p:cNvPr id="93" name="Entrada de lápiz 92">
                  <a:extLst>
                    <a:ext uri="{FF2B5EF4-FFF2-40B4-BE49-F238E27FC236}">
                      <a16:creationId xmlns:a16="http://schemas.microsoft.com/office/drawing/2014/main" id="{515001BE-5F95-4F2F-8488-5C4BB277DD41}"/>
                    </a:ext>
                  </a:extLst>
                </p:cNvPr>
                <p:cNvPicPr/>
                <p:nvPr/>
              </p:nvPicPr>
              <p:blipFill>
                <a:blip r:embed="rId129"/>
                <a:stretch>
                  <a:fillRect/>
                </a:stretch>
              </p:blipFill>
              <p:spPr>
                <a:xfrm>
                  <a:off x="10690876" y="5371883"/>
                  <a:ext cx="1767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4" name="Entrada de lápiz 93">
                  <a:extLst>
                    <a:ext uri="{FF2B5EF4-FFF2-40B4-BE49-F238E27FC236}">
                      <a16:creationId xmlns:a16="http://schemas.microsoft.com/office/drawing/2014/main" id="{F21B26FC-2364-43AC-8863-FAF5A467BD25}"/>
                    </a:ext>
                  </a:extLst>
                </p14:cNvPr>
                <p14:cNvContentPartPr/>
                <p14:nvPr/>
              </p14:nvContentPartPr>
              <p14:xfrm>
                <a:off x="10851076" y="5393123"/>
                <a:ext cx="111960" cy="84600"/>
              </p14:xfrm>
            </p:contentPart>
          </mc:Choice>
          <mc:Fallback>
            <p:pic>
              <p:nvPicPr>
                <p:cNvPr id="94" name="Entrada de lápiz 93">
                  <a:extLst>
                    <a:ext uri="{FF2B5EF4-FFF2-40B4-BE49-F238E27FC236}">
                      <a16:creationId xmlns:a16="http://schemas.microsoft.com/office/drawing/2014/main" id="{F21B26FC-2364-43AC-8863-FAF5A467BD25}"/>
                    </a:ext>
                  </a:extLst>
                </p:cNvPr>
                <p:cNvPicPr/>
                <p:nvPr/>
              </p:nvPicPr>
              <p:blipFill>
                <a:blip r:embed="rId131"/>
                <a:stretch>
                  <a:fillRect/>
                </a:stretch>
              </p:blipFill>
              <p:spPr>
                <a:xfrm>
                  <a:off x="10846756" y="5388803"/>
                  <a:ext cx="1206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5" name="Entrada de lápiz 94">
                  <a:extLst>
                    <a:ext uri="{FF2B5EF4-FFF2-40B4-BE49-F238E27FC236}">
                      <a16:creationId xmlns:a16="http://schemas.microsoft.com/office/drawing/2014/main" id="{24846F60-D6B5-490A-9A46-BF67BD92C241}"/>
                    </a:ext>
                  </a:extLst>
                </p14:cNvPr>
                <p14:cNvContentPartPr/>
                <p14:nvPr/>
              </p14:nvContentPartPr>
              <p14:xfrm>
                <a:off x="10957996" y="5335523"/>
                <a:ext cx="61560" cy="127080"/>
              </p14:xfrm>
            </p:contentPart>
          </mc:Choice>
          <mc:Fallback>
            <p:pic>
              <p:nvPicPr>
                <p:cNvPr id="95" name="Entrada de lápiz 94">
                  <a:extLst>
                    <a:ext uri="{FF2B5EF4-FFF2-40B4-BE49-F238E27FC236}">
                      <a16:creationId xmlns:a16="http://schemas.microsoft.com/office/drawing/2014/main" id="{24846F60-D6B5-490A-9A46-BF67BD92C241}"/>
                    </a:ext>
                  </a:extLst>
                </p:cNvPr>
                <p:cNvPicPr/>
                <p:nvPr/>
              </p:nvPicPr>
              <p:blipFill>
                <a:blip r:embed="rId133"/>
                <a:stretch>
                  <a:fillRect/>
                </a:stretch>
              </p:blipFill>
              <p:spPr>
                <a:xfrm>
                  <a:off x="10953676" y="5331203"/>
                  <a:ext cx="702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6" name="Entrada de lápiz 95">
                  <a:extLst>
                    <a:ext uri="{FF2B5EF4-FFF2-40B4-BE49-F238E27FC236}">
                      <a16:creationId xmlns:a16="http://schemas.microsoft.com/office/drawing/2014/main" id="{4884671A-32FA-4EF6-8571-CBFDC8C70FA5}"/>
                    </a:ext>
                  </a:extLst>
                </p14:cNvPr>
                <p14:cNvContentPartPr/>
                <p14:nvPr/>
              </p14:nvContentPartPr>
              <p14:xfrm>
                <a:off x="11027476" y="5392403"/>
                <a:ext cx="60120" cy="58320"/>
              </p14:xfrm>
            </p:contentPart>
          </mc:Choice>
          <mc:Fallback>
            <p:pic>
              <p:nvPicPr>
                <p:cNvPr id="96" name="Entrada de lápiz 95">
                  <a:extLst>
                    <a:ext uri="{FF2B5EF4-FFF2-40B4-BE49-F238E27FC236}">
                      <a16:creationId xmlns:a16="http://schemas.microsoft.com/office/drawing/2014/main" id="{4884671A-32FA-4EF6-8571-CBFDC8C70FA5}"/>
                    </a:ext>
                  </a:extLst>
                </p:cNvPr>
                <p:cNvPicPr/>
                <p:nvPr/>
              </p:nvPicPr>
              <p:blipFill>
                <a:blip r:embed="rId135"/>
                <a:stretch>
                  <a:fillRect/>
                </a:stretch>
              </p:blipFill>
              <p:spPr>
                <a:xfrm>
                  <a:off x="11023156" y="5388083"/>
                  <a:ext cx="687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7" name="Entrada de lápiz 96">
                  <a:extLst>
                    <a:ext uri="{FF2B5EF4-FFF2-40B4-BE49-F238E27FC236}">
                      <a16:creationId xmlns:a16="http://schemas.microsoft.com/office/drawing/2014/main" id="{591FF01B-7607-4412-A161-93C82C3DAB1C}"/>
                    </a:ext>
                  </a:extLst>
                </p14:cNvPr>
                <p14:cNvContentPartPr/>
                <p14:nvPr/>
              </p14:nvContentPartPr>
              <p14:xfrm>
                <a:off x="11125396" y="5368643"/>
                <a:ext cx="66600" cy="67320"/>
              </p14:xfrm>
            </p:contentPart>
          </mc:Choice>
          <mc:Fallback>
            <p:pic>
              <p:nvPicPr>
                <p:cNvPr id="97" name="Entrada de lápiz 96">
                  <a:extLst>
                    <a:ext uri="{FF2B5EF4-FFF2-40B4-BE49-F238E27FC236}">
                      <a16:creationId xmlns:a16="http://schemas.microsoft.com/office/drawing/2014/main" id="{591FF01B-7607-4412-A161-93C82C3DAB1C}"/>
                    </a:ext>
                  </a:extLst>
                </p:cNvPr>
                <p:cNvPicPr/>
                <p:nvPr/>
              </p:nvPicPr>
              <p:blipFill>
                <a:blip r:embed="rId137"/>
                <a:stretch>
                  <a:fillRect/>
                </a:stretch>
              </p:blipFill>
              <p:spPr>
                <a:xfrm>
                  <a:off x="11121076" y="5364323"/>
                  <a:ext cx="752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8" name="Entrada de lápiz 97">
                  <a:extLst>
                    <a:ext uri="{FF2B5EF4-FFF2-40B4-BE49-F238E27FC236}">
                      <a16:creationId xmlns:a16="http://schemas.microsoft.com/office/drawing/2014/main" id="{0B8A24B2-5FEC-4665-80BE-117A4EA19EF0}"/>
                    </a:ext>
                  </a:extLst>
                </p14:cNvPr>
                <p14:cNvContentPartPr/>
                <p14:nvPr/>
              </p14:nvContentPartPr>
              <p14:xfrm>
                <a:off x="11253916" y="5291243"/>
                <a:ext cx="59400" cy="162720"/>
              </p14:xfrm>
            </p:contentPart>
          </mc:Choice>
          <mc:Fallback>
            <p:pic>
              <p:nvPicPr>
                <p:cNvPr id="98" name="Entrada de lápiz 97">
                  <a:extLst>
                    <a:ext uri="{FF2B5EF4-FFF2-40B4-BE49-F238E27FC236}">
                      <a16:creationId xmlns:a16="http://schemas.microsoft.com/office/drawing/2014/main" id="{0B8A24B2-5FEC-4665-80BE-117A4EA19EF0}"/>
                    </a:ext>
                  </a:extLst>
                </p:cNvPr>
                <p:cNvPicPr/>
                <p:nvPr/>
              </p:nvPicPr>
              <p:blipFill>
                <a:blip r:embed="rId139"/>
                <a:stretch>
                  <a:fillRect/>
                </a:stretch>
              </p:blipFill>
              <p:spPr>
                <a:xfrm>
                  <a:off x="11249596" y="5286923"/>
                  <a:ext cx="680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9" name="Entrada de lápiz 98">
                  <a:extLst>
                    <a:ext uri="{FF2B5EF4-FFF2-40B4-BE49-F238E27FC236}">
                      <a16:creationId xmlns:a16="http://schemas.microsoft.com/office/drawing/2014/main" id="{50B43929-FA06-42CF-B076-D920EDCCDC63}"/>
                    </a:ext>
                  </a:extLst>
                </p14:cNvPr>
                <p14:cNvContentPartPr/>
                <p14:nvPr/>
              </p14:nvContentPartPr>
              <p14:xfrm>
                <a:off x="11408716" y="5443523"/>
                <a:ext cx="14760" cy="10800"/>
              </p14:xfrm>
            </p:contentPart>
          </mc:Choice>
          <mc:Fallback>
            <p:pic>
              <p:nvPicPr>
                <p:cNvPr id="99" name="Entrada de lápiz 98">
                  <a:extLst>
                    <a:ext uri="{FF2B5EF4-FFF2-40B4-BE49-F238E27FC236}">
                      <a16:creationId xmlns:a16="http://schemas.microsoft.com/office/drawing/2014/main" id="{50B43929-FA06-42CF-B076-D920EDCCDC63}"/>
                    </a:ext>
                  </a:extLst>
                </p:cNvPr>
                <p:cNvPicPr/>
                <p:nvPr/>
              </p:nvPicPr>
              <p:blipFill>
                <a:blip r:embed="rId141"/>
                <a:stretch>
                  <a:fillRect/>
                </a:stretch>
              </p:blipFill>
              <p:spPr>
                <a:xfrm>
                  <a:off x="11404396" y="5439203"/>
                  <a:ext cx="23400" cy="1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2">
            <p14:nvContentPartPr>
              <p14:cNvPr id="101" name="Entrada de lápiz 100">
                <a:extLst>
                  <a:ext uri="{FF2B5EF4-FFF2-40B4-BE49-F238E27FC236}">
                    <a16:creationId xmlns:a16="http://schemas.microsoft.com/office/drawing/2014/main" id="{AFE75ACB-2D1B-436E-8214-FCE353855AA3}"/>
                  </a:ext>
                </a:extLst>
              </p14:cNvPr>
              <p14:cNvContentPartPr/>
              <p14:nvPr/>
            </p14:nvContentPartPr>
            <p14:xfrm>
              <a:off x="10456876" y="5679323"/>
              <a:ext cx="125280" cy="138600"/>
            </p14:xfrm>
          </p:contentPart>
        </mc:Choice>
        <mc:Fallback>
          <p:pic>
            <p:nvPicPr>
              <p:cNvPr id="101" name="Entrada de lápiz 100">
                <a:extLst>
                  <a:ext uri="{FF2B5EF4-FFF2-40B4-BE49-F238E27FC236}">
                    <a16:creationId xmlns:a16="http://schemas.microsoft.com/office/drawing/2014/main" id="{AFE75ACB-2D1B-436E-8214-FCE353855AA3}"/>
                  </a:ext>
                </a:extLst>
              </p:cNvPr>
              <p:cNvPicPr/>
              <p:nvPr/>
            </p:nvPicPr>
            <p:blipFill>
              <a:blip r:embed="rId143"/>
              <a:stretch>
                <a:fillRect/>
              </a:stretch>
            </p:blipFill>
            <p:spPr>
              <a:xfrm>
                <a:off x="10452556" y="5675003"/>
                <a:ext cx="1339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2" name="Entrada de lápiz 101">
                <a:extLst>
                  <a:ext uri="{FF2B5EF4-FFF2-40B4-BE49-F238E27FC236}">
                    <a16:creationId xmlns:a16="http://schemas.microsoft.com/office/drawing/2014/main" id="{CBD26D09-05ED-43E5-9021-0BE364DC47A4}"/>
                  </a:ext>
                </a:extLst>
              </p14:cNvPr>
              <p14:cNvContentPartPr/>
              <p14:nvPr/>
            </p14:nvContentPartPr>
            <p14:xfrm>
              <a:off x="10591516" y="5754563"/>
              <a:ext cx="110880" cy="86040"/>
            </p14:xfrm>
          </p:contentPart>
        </mc:Choice>
        <mc:Fallback>
          <p:pic>
            <p:nvPicPr>
              <p:cNvPr id="102" name="Entrada de lápiz 101">
                <a:extLst>
                  <a:ext uri="{FF2B5EF4-FFF2-40B4-BE49-F238E27FC236}">
                    <a16:creationId xmlns:a16="http://schemas.microsoft.com/office/drawing/2014/main" id="{CBD26D09-05ED-43E5-9021-0BE364DC47A4}"/>
                  </a:ext>
                </a:extLst>
              </p:cNvPr>
              <p:cNvPicPr/>
              <p:nvPr/>
            </p:nvPicPr>
            <p:blipFill>
              <a:blip r:embed="rId145"/>
              <a:stretch>
                <a:fillRect/>
              </a:stretch>
            </p:blipFill>
            <p:spPr>
              <a:xfrm>
                <a:off x="10587196" y="5750243"/>
                <a:ext cx="1195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3" name="Entrada de lápiz 102">
                <a:extLst>
                  <a:ext uri="{FF2B5EF4-FFF2-40B4-BE49-F238E27FC236}">
                    <a16:creationId xmlns:a16="http://schemas.microsoft.com/office/drawing/2014/main" id="{42784844-AA48-4A8A-881A-20A3A441713E}"/>
                  </a:ext>
                </a:extLst>
              </p14:cNvPr>
              <p14:cNvContentPartPr/>
              <p14:nvPr/>
            </p14:nvContentPartPr>
            <p14:xfrm>
              <a:off x="10721476" y="5771843"/>
              <a:ext cx="137520" cy="70560"/>
            </p14:xfrm>
          </p:contentPart>
        </mc:Choice>
        <mc:Fallback>
          <p:pic>
            <p:nvPicPr>
              <p:cNvPr id="103" name="Entrada de lápiz 102">
                <a:extLst>
                  <a:ext uri="{FF2B5EF4-FFF2-40B4-BE49-F238E27FC236}">
                    <a16:creationId xmlns:a16="http://schemas.microsoft.com/office/drawing/2014/main" id="{42784844-AA48-4A8A-881A-20A3A441713E}"/>
                  </a:ext>
                </a:extLst>
              </p:cNvPr>
              <p:cNvPicPr/>
              <p:nvPr/>
            </p:nvPicPr>
            <p:blipFill>
              <a:blip r:embed="rId147"/>
              <a:stretch>
                <a:fillRect/>
              </a:stretch>
            </p:blipFill>
            <p:spPr>
              <a:xfrm>
                <a:off x="10717156" y="5767523"/>
                <a:ext cx="1461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4" name="Entrada de lápiz 103">
                <a:extLst>
                  <a:ext uri="{FF2B5EF4-FFF2-40B4-BE49-F238E27FC236}">
                    <a16:creationId xmlns:a16="http://schemas.microsoft.com/office/drawing/2014/main" id="{EDDCB89B-0025-42C6-BC38-B07620615FCA}"/>
                  </a:ext>
                </a:extLst>
              </p14:cNvPr>
              <p14:cNvContentPartPr/>
              <p14:nvPr/>
            </p14:nvContentPartPr>
            <p14:xfrm>
              <a:off x="10865476" y="5750603"/>
              <a:ext cx="87480" cy="56520"/>
            </p14:xfrm>
          </p:contentPart>
        </mc:Choice>
        <mc:Fallback>
          <p:pic>
            <p:nvPicPr>
              <p:cNvPr id="104" name="Entrada de lápiz 103">
                <a:extLst>
                  <a:ext uri="{FF2B5EF4-FFF2-40B4-BE49-F238E27FC236}">
                    <a16:creationId xmlns:a16="http://schemas.microsoft.com/office/drawing/2014/main" id="{EDDCB89B-0025-42C6-BC38-B07620615FCA}"/>
                  </a:ext>
                </a:extLst>
              </p:cNvPr>
              <p:cNvPicPr/>
              <p:nvPr/>
            </p:nvPicPr>
            <p:blipFill>
              <a:blip r:embed="rId149"/>
              <a:stretch>
                <a:fillRect/>
              </a:stretch>
            </p:blipFill>
            <p:spPr>
              <a:xfrm>
                <a:off x="10861156" y="5746283"/>
                <a:ext cx="9612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5" name="Entrada de lápiz 104">
                <a:extLst>
                  <a:ext uri="{FF2B5EF4-FFF2-40B4-BE49-F238E27FC236}">
                    <a16:creationId xmlns:a16="http://schemas.microsoft.com/office/drawing/2014/main" id="{3645A19B-7763-4558-B24C-DB6F31A16D21}"/>
                  </a:ext>
                </a:extLst>
              </p14:cNvPr>
              <p14:cNvContentPartPr/>
              <p14:nvPr/>
            </p14:nvContentPartPr>
            <p14:xfrm>
              <a:off x="11128636" y="5737283"/>
              <a:ext cx="86400" cy="85320"/>
            </p14:xfrm>
          </p:contentPart>
        </mc:Choice>
        <mc:Fallback>
          <p:pic>
            <p:nvPicPr>
              <p:cNvPr id="105" name="Entrada de lápiz 104">
                <a:extLst>
                  <a:ext uri="{FF2B5EF4-FFF2-40B4-BE49-F238E27FC236}">
                    <a16:creationId xmlns:a16="http://schemas.microsoft.com/office/drawing/2014/main" id="{3645A19B-7763-4558-B24C-DB6F31A16D21}"/>
                  </a:ext>
                </a:extLst>
              </p:cNvPr>
              <p:cNvPicPr/>
              <p:nvPr/>
            </p:nvPicPr>
            <p:blipFill>
              <a:blip r:embed="rId151"/>
              <a:stretch>
                <a:fillRect/>
              </a:stretch>
            </p:blipFill>
            <p:spPr>
              <a:xfrm>
                <a:off x="11124316" y="5732963"/>
                <a:ext cx="950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6" name="Entrada de lápiz 105">
                <a:extLst>
                  <a:ext uri="{FF2B5EF4-FFF2-40B4-BE49-F238E27FC236}">
                    <a16:creationId xmlns:a16="http://schemas.microsoft.com/office/drawing/2014/main" id="{4D26A072-9985-47D8-B953-A020D55F728F}"/>
                  </a:ext>
                </a:extLst>
              </p14:cNvPr>
              <p14:cNvContentPartPr/>
              <p14:nvPr/>
            </p14:nvContentPartPr>
            <p14:xfrm>
              <a:off x="11257876" y="5731523"/>
              <a:ext cx="116280" cy="18000"/>
            </p14:xfrm>
          </p:contentPart>
        </mc:Choice>
        <mc:Fallback>
          <p:pic>
            <p:nvPicPr>
              <p:cNvPr id="106" name="Entrada de lápiz 105">
                <a:extLst>
                  <a:ext uri="{FF2B5EF4-FFF2-40B4-BE49-F238E27FC236}">
                    <a16:creationId xmlns:a16="http://schemas.microsoft.com/office/drawing/2014/main" id="{4D26A072-9985-47D8-B953-A020D55F728F}"/>
                  </a:ext>
                </a:extLst>
              </p:cNvPr>
              <p:cNvPicPr/>
              <p:nvPr/>
            </p:nvPicPr>
            <p:blipFill>
              <a:blip r:embed="rId153"/>
              <a:stretch>
                <a:fillRect/>
              </a:stretch>
            </p:blipFill>
            <p:spPr>
              <a:xfrm>
                <a:off x="11253556" y="5727203"/>
                <a:ext cx="1249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7" name="Entrada de lápiz 106">
                <a:extLst>
                  <a:ext uri="{FF2B5EF4-FFF2-40B4-BE49-F238E27FC236}">
                    <a16:creationId xmlns:a16="http://schemas.microsoft.com/office/drawing/2014/main" id="{04932F57-AE61-469C-9416-23B3965D595F}"/>
                  </a:ext>
                </a:extLst>
              </p14:cNvPr>
              <p14:cNvContentPartPr/>
              <p14:nvPr/>
            </p14:nvContentPartPr>
            <p14:xfrm>
              <a:off x="11278396" y="5612363"/>
              <a:ext cx="292320" cy="186840"/>
            </p14:xfrm>
          </p:contentPart>
        </mc:Choice>
        <mc:Fallback>
          <p:pic>
            <p:nvPicPr>
              <p:cNvPr id="107" name="Entrada de lápiz 106">
                <a:extLst>
                  <a:ext uri="{FF2B5EF4-FFF2-40B4-BE49-F238E27FC236}">
                    <a16:creationId xmlns:a16="http://schemas.microsoft.com/office/drawing/2014/main" id="{04932F57-AE61-469C-9416-23B3965D595F}"/>
                  </a:ext>
                </a:extLst>
              </p:cNvPr>
              <p:cNvPicPr/>
              <p:nvPr/>
            </p:nvPicPr>
            <p:blipFill>
              <a:blip r:embed="rId155"/>
              <a:stretch>
                <a:fillRect/>
              </a:stretch>
            </p:blipFill>
            <p:spPr>
              <a:xfrm>
                <a:off x="11274076" y="5608043"/>
                <a:ext cx="3009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8" name="Entrada de lápiz 107">
                <a:extLst>
                  <a:ext uri="{FF2B5EF4-FFF2-40B4-BE49-F238E27FC236}">
                    <a16:creationId xmlns:a16="http://schemas.microsoft.com/office/drawing/2014/main" id="{EB854EBB-D980-4037-A4E5-532CBB47987F}"/>
                  </a:ext>
                </a:extLst>
              </p14:cNvPr>
              <p14:cNvContentPartPr/>
              <p14:nvPr/>
            </p14:nvContentPartPr>
            <p14:xfrm>
              <a:off x="10225396" y="6021683"/>
              <a:ext cx="291600" cy="82800"/>
            </p14:xfrm>
          </p:contentPart>
        </mc:Choice>
        <mc:Fallback>
          <p:pic>
            <p:nvPicPr>
              <p:cNvPr id="108" name="Entrada de lápiz 107">
                <a:extLst>
                  <a:ext uri="{FF2B5EF4-FFF2-40B4-BE49-F238E27FC236}">
                    <a16:creationId xmlns:a16="http://schemas.microsoft.com/office/drawing/2014/main" id="{EB854EBB-D980-4037-A4E5-532CBB47987F}"/>
                  </a:ext>
                </a:extLst>
              </p:cNvPr>
              <p:cNvPicPr/>
              <p:nvPr/>
            </p:nvPicPr>
            <p:blipFill>
              <a:blip r:embed="rId157"/>
              <a:stretch>
                <a:fillRect/>
              </a:stretch>
            </p:blipFill>
            <p:spPr>
              <a:xfrm>
                <a:off x="10221076" y="6017363"/>
                <a:ext cx="3002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9" name="Entrada de lápiz 108">
                <a:extLst>
                  <a:ext uri="{FF2B5EF4-FFF2-40B4-BE49-F238E27FC236}">
                    <a16:creationId xmlns:a16="http://schemas.microsoft.com/office/drawing/2014/main" id="{1DD88F23-2248-4BA1-9544-5FFFE9551094}"/>
                  </a:ext>
                </a:extLst>
              </p14:cNvPr>
              <p14:cNvContentPartPr/>
              <p14:nvPr/>
            </p14:nvContentPartPr>
            <p14:xfrm>
              <a:off x="10442116" y="5929523"/>
              <a:ext cx="51120" cy="45000"/>
            </p14:xfrm>
          </p:contentPart>
        </mc:Choice>
        <mc:Fallback>
          <p:pic>
            <p:nvPicPr>
              <p:cNvPr id="109" name="Entrada de lápiz 108">
                <a:extLst>
                  <a:ext uri="{FF2B5EF4-FFF2-40B4-BE49-F238E27FC236}">
                    <a16:creationId xmlns:a16="http://schemas.microsoft.com/office/drawing/2014/main" id="{1DD88F23-2248-4BA1-9544-5FFFE9551094}"/>
                  </a:ext>
                </a:extLst>
              </p:cNvPr>
              <p:cNvPicPr/>
              <p:nvPr/>
            </p:nvPicPr>
            <p:blipFill>
              <a:blip r:embed="rId159"/>
              <a:stretch>
                <a:fillRect/>
              </a:stretch>
            </p:blipFill>
            <p:spPr>
              <a:xfrm>
                <a:off x="10437796" y="5925203"/>
                <a:ext cx="5976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0" name="Entrada de lápiz 109">
                <a:extLst>
                  <a:ext uri="{FF2B5EF4-FFF2-40B4-BE49-F238E27FC236}">
                    <a16:creationId xmlns:a16="http://schemas.microsoft.com/office/drawing/2014/main" id="{EB76CF26-AA93-48DE-A998-AB69404F5EA6}"/>
                  </a:ext>
                </a:extLst>
              </p14:cNvPr>
              <p14:cNvContentPartPr/>
              <p14:nvPr/>
            </p14:nvContentPartPr>
            <p14:xfrm>
              <a:off x="10598356" y="6015563"/>
              <a:ext cx="69480" cy="32040"/>
            </p14:xfrm>
          </p:contentPart>
        </mc:Choice>
        <mc:Fallback>
          <p:pic>
            <p:nvPicPr>
              <p:cNvPr id="110" name="Entrada de lápiz 109">
                <a:extLst>
                  <a:ext uri="{FF2B5EF4-FFF2-40B4-BE49-F238E27FC236}">
                    <a16:creationId xmlns:a16="http://schemas.microsoft.com/office/drawing/2014/main" id="{EB76CF26-AA93-48DE-A998-AB69404F5EA6}"/>
                  </a:ext>
                </a:extLst>
              </p:cNvPr>
              <p:cNvPicPr/>
              <p:nvPr/>
            </p:nvPicPr>
            <p:blipFill>
              <a:blip r:embed="rId161"/>
              <a:stretch>
                <a:fillRect/>
              </a:stretch>
            </p:blipFill>
            <p:spPr>
              <a:xfrm>
                <a:off x="10594036" y="6011243"/>
                <a:ext cx="7812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1" name="Entrada de lápiz 110">
                <a:extLst>
                  <a:ext uri="{FF2B5EF4-FFF2-40B4-BE49-F238E27FC236}">
                    <a16:creationId xmlns:a16="http://schemas.microsoft.com/office/drawing/2014/main" id="{2A140363-8653-4381-B261-2897B60CF58D}"/>
                  </a:ext>
                </a:extLst>
              </p14:cNvPr>
              <p14:cNvContentPartPr/>
              <p14:nvPr/>
            </p14:nvContentPartPr>
            <p14:xfrm>
              <a:off x="10538236" y="5918003"/>
              <a:ext cx="153000" cy="177840"/>
            </p14:xfrm>
          </p:contentPart>
        </mc:Choice>
        <mc:Fallback>
          <p:pic>
            <p:nvPicPr>
              <p:cNvPr id="111" name="Entrada de lápiz 110">
                <a:extLst>
                  <a:ext uri="{FF2B5EF4-FFF2-40B4-BE49-F238E27FC236}">
                    <a16:creationId xmlns:a16="http://schemas.microsoft.com/office/drawing/2014/main" id="{2A140363-8653-4381-B261-2897B60CF58D}"/>
                  </a:ext>
                </a:extLst>
              </p:cNvPr>
              <p:cNvPicPr/>
              <p:nvPr/>
            </p:nvPicPr>
            <p:blipFill>
              <a:blip r:embed="rId163"/>
              <a:stretch>
                <a:fillRect/>
              </a:stretch>
            </p:blipFill>
            <p:spPr>
              <a:xfrm>
                <a:off x="10533916" y="5913683"/>
                <a:ext cx="1616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2" name="Entrada de lápiz 111">
                <a:extLst>
                  <a:ext uri="{FF2B5EF4-FFF2-40B4-BE49-F238E27FC236}">
                    <a16:creationId xmlns:a16="http://schemas.microsoft.com/office/drawing/2014/main" id="{4DCF961F-6964-4AC9-91DE-0922FD6B1DC1}"/>
                  </a:ext>
                </a:extLst>
              </p14:cNvPr>
              <p14:cNvContentPartPr/>
              <p14:nvPr/>
            </p14:nvContentPartPr>
            <p14:xfrm>
              <a:off x="10689796" y="6011243"/>
              <a:ext cx="259200" cy="69120"/>
            </p14:xfrm>
          </p:contentPart>
        </mc:Choice>
        <mc:Fallback>
          <p:pic>
            <p:nvPicPr>
              <p:cNvPr id="112" name="Entrada de lápiz 111">
                <a:extLst>
                  <a:ext uri="{FF2B5EF4-FFF2-40B4-BE49-F238E27FC236}">
                    <a16:creationId xmlns:a16="http://schemas.microsoft.com/office/drawing/2014/main" id="{4DCF961F-6964-4AC9-91DE-0922FD6B1DC1}"/>
                  </a:ext>
                </a:extLst>
              </p:cNvPr>
              <p:cNvPicPr/>
              <p:nvPr/>
            </p:nvPicPr>
            <p:blipFill>
              <a:blip r:embed="rId165"/>
              <a:stretch>
                <a:fillRect/>
              </a:stretch>
            </p:blipFill>
            <p:spPr>
              <a:xfrm>
                <a:off x="10685476" y="6006923"/>
                <a:ext cx="2678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3" name="Entrada de lápiz 112">
                <a:extLst>
                  <a:ext uri="{FF2B5EF4-FFF2-40B4-BE49-F238E27FC236}">
                    <a16:creationId xmlns:a16="http://schemas.microsoft.com/office/drawing/2014/main" id="{D01877F3-2035-4248-BC33-10D26BDCFCAA}"/>
                  </a:ext>
                </a:extLst>
              </p14:cNvPr>
              <p14:cNvContentPartPr/>
              <p14:nvPr/>
            </p14:nvContentPartPr>
            <p14:xfrm>
              <a:off x="10847836" y="5932403"/>
              <a:ext cx="27000" cy="36000"/>
            </p14:xfrm>
          </p:contentPart>
        </mc:Choice>
        <mc:Fallback>
          <p:pic>
            <p:nvPicPr>
              <p:cNvPr id="113" name="Entrada de lápiz 112">
                <a:extLst>
                  <a:ext uri="{FF2B5EF4-FFF2-40B4-BE49-F238E27FC236}">
                    <a16:creationId xmlns:a16="http://schemas.microsoft.com/office/drawing/2014/main" id="{D01877F3-2035-4248-BC33-10D26BDCFCAA}"/>
                  </a:ext>
                </a:extLst>
              </p:cNvPr>
              <p:cNvPicPr/>
              <p:nvPr/>
            </p:nvPicPr>
            <p:blipFill>
              <a:blip r:embed="rId167"/>
              <a:stretch>
                <a:fillRect/>
              </a:stretch>
            </p:blipFill>
            <p:spPr>
              <a:xfrm>
                <a:off x="10843516" y="5928083"/>
                <a:ext cx="356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4" name="Entrada de lápiz 113">
                <a:extLst>
                  <a:ext uri="{FF2B5EF4-FFF2-40B4-BE49-F238E27FC236}">
                    <a16:creationId xmlns:a16="http://schemas.microsoft.com/office/drawing/2014/main" id="{2E2389EA-EA2A-40ED-8A8E-9515E6A388D8}"/>
                  </a:ext>
                </a:extLst>
              </p14:cNvPr>
              <p14:cNvContentPartPr/>
              <p14:nvPr/>
            </p14:nvContentPartPr>
            <p14:xfrm>
              <a:off x="10971316" y="6013763"/>
              <a:ext cx="73800" cy="65520"/>
            </p14:xfrm>
          </p:contentPart>
        </mc:Choice>
        <mc:Fallback>
          <p:pic>
            <p:nvPicPr>
              <p:cNvPr id="114" name="Entrada de lápiz 113">
                <a:extLst>
                  <a:ext uri="{FF2B5EF4-FFF2-40B4-BE49-F238E27FC236}">
                    <a16:creationId xmlns:a16="http://schemas.microsoft.com/office/drawing/2014/main" id="{2E2389EA-EA2A-40ED-8A8E-9515E6A388D8}"/>
                  </a:ext>
                </a:extLst>
              </p:cNvPr>
              <p:cNvPicPr/>
              <p:nvPr/>
            </p:nvPicPr>
            <p:blipFill>
              <a:blip r:embed="rId169"/>
              <a:stretch>
                <a:fillRect/>
              </a:stretch>
            </p:blipFill>
            <p:spPr>
              <a:xfrm>
                <a:off x="10966996" y="6009443"/>
                <a:ext cx="824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5" name="Entrada de lápiz 114">
                <a:extLst>
                  <a:ext uri="{FF2B5EF4-FFF2-40B4-BE49-F238E27FC236}">
                    <a16:creationId xmlns:a16="http://schemas.microsoft.com/office/drawing/2014/main" id="{9CC911CF-EDF7-4566-BEEC-D6ED01CB7748}"/>
                  </a:ext>
                </a:extLst>
              </p14:cNvPr>
              <p14:cNvContentPartPr/>
              <p14:nvPr/>
            </p14:nvContentPartPr>
            <p14:xfrm>
              <a:off x="11195236" y="5987483"/>
              <a:ext cx="86040" cy="149400"/>
            </p14:xfrm>
          </p:contentPart>
        </mc:Choice>
        <mc:Fallback>
          <p:pic>
            <p:nvPicPr>
              <p:cNvPr id="115" name="Entrada de lápiz 114">
                <a:extLst>
                  <a:ext uri="{FF2B5EF4-FFF2-40B4-BE49-F238E27FC236}">
                    <a16:creationId xmlns:a16="http://schemas.microsoft.com/office/drawing/2014/main" id="{9CC911CF-EDF7-4566-BEEC-D6ED01CB7748}"/>
                  </a:ext>
                </a:extLst>
              </p:cNvPr>
              <p:cNvPicPr/>
              <p:nvPr/>
            </p:nvPicPr>
            <p:blipFill>
              <a:blip r:embed="rId171"/>
              <a:stretch>
                <a:fillRect/>
              </a:stretch>
            </p:blipFill>
            <p:spPr>
              <a:xfrm>
                <a:off x="11190916" y="5983163"/>
                <a:ext cx="946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6" name="Entrada de lápiz 115">
                <a:extLst>
                  <a:ext uri="{FF2B5EF4-FFF2-40B4-BE49-F238E27FC236}">
                    <a16:creationId xmlns:a16="http://schemas.microsoft.com/office/drawing/2014/main" id="{A09847BC-D093-4D45-84B5-E0DF4B3465B0}"/>
                  </a:ext>
                </a:extLst>
              </p14:cNvPr>
              <p14:cNvContentPartPr/>
              <p14:nvPr/>
            </p14:nvContentPartPr>
            <p14:xfrm>
              <a:off x="11314396" y="6013403"/>
              <a:ext cx="347400" cy="57600"/>
            </p14:xfrm>
          </p:contentPart>
        </mc:Choice>
        <mc:Fallback>
          <p:pic>
            <p:nvPicPr>
              <p:cNvPr id="116" name="Entrada de lápiz 115">
                <a:extLst>
                  <a:ext uri="{FF2B5EF4-FFF2-40B4-BE49-F238E27FC236}">
                    <a16:creationId xmlns:a16="http://schemas.microsoft.com/office/drawing/2014/main" id="{A09847BC-D093-4D45-84B5-E0DF4B3465B0}"/>
                  </a:ext>
                </a:extLst>
              </p:cNvPr>
              <p:cNvPicPr/>
              <p:nvPr/>
            </p:nvPicPr>
            <p:blipFill>
              <a:blip r:embed="rId173"/>
              <a:stretch>
                <a:fillRect/>
              </a:stretch>
            </p:blipFill>
            <p:spPr>
              <a:xfrm>
                <a:off x="11310076" y="6009083"/>
                <a:ext cx="356040" cy="66240"/>
              </a:xfrm>
              <a:prstGeom prst="rect">
                <a:avLst/>
              </a:prstGeom>
            </p:spPr>
          </p:pic>
        </mc:Fallback>
      </mc:AlternateContent>
      <p:grpSp>
        <p:nvGrpSpPr>
          <p:cNvPr id="126" name="Grupo 125">
            <a:extLst>
              <a:ext uri="{FF2B5EF4-FFF2-40B4-BE49-F238E27FC236}">
                <a16:creationId xmlns:a16="http://schemas.microsoft.com/office/drawing/2014/main" id="{ACEAEF2C-4F6E-4C25-A665-DE47AFEA8E8C}"/>
              </a:ext>
            </a:extLst>
          </p:cNvPr>
          <p:cNvGrpSpPr/>
          <p:nvPr/>
        </p:nvGrpSpPr>
        <p:grpSpPr>
          <a:xfrm>
            <a:off x="10263196" y="6198803"/>
            <a:ext cx="640440" cy="179640"/>
            <a:chOff x="10263196" y="6198803"/>
            <a:chExt cx="640440" cy="179640"/>
          </a:xfrm>
        </p:grpSpPr>
        <mc:AlternateContent xmlns:mc="http://schemas.openxmlformats.org/markup-compatibility/2006">
          <mc:Choice xmlns:p14="http://schemas.microsoft.com/office/powerpoint/2010/main" Requires="p14">
            <p:contentPart p14:bwMode="auto" r:id="rId174">
              <p14:nvContentPartPr>
                <p14:cNvPr id="117" name="Entrada de lápiz 116">
                  <a:extLst>
                    <a:ext uri="{FF2B5EF4-FFF2-40B4-BE49-F238E27FC236}">
                      <a16:creationId xmlns:a16="http://schemas.microsoft.com/office/drawing/2014/main" id="{04FCEC9F-277B-4A24-9539-FFAF64DD31FC}"/>
                    </a:ext>
                  </a:extLst>
                </p14:cNvPr>
                <p14:cNvContentPartPr/>
                <p14:nvPr/>
              </p14:nvContentPartPr>
              <p14:xfrm>
                <a:off x="10263196" y="6198803"/>
                <a:ext cx="144360" cy="174960"/>
              </p14:xfrm>
            </p:contentPart>
          </mc:Choice>
          <mc:Fallback>
            <p:pic>
              <p:nvPicPr>
                <p:cNvPr id="117" name="Entrada de lápiz 116">
                  <a:extLst>
                    <a:ext uri="{FF2B5EF4-FFF2-40B4-BE49-F238E27FC236}">
                      <a16:creationId xmlns:a16="http://schemas.microsoft.com/office/drawing/2014/main" id="{04FCEC9F-277B-4A24-9539-FFAF64DD31FC}"/>
                    </a:ext>
                  </a:extLst>
                </p:cNvPr>
                <p:cNvPicPr/>
                <p:nvPr/>
              </p:nvPicPr>
              <p:blipFill>
                <a:blip r:embed="rId175"/>
                <a:stretch>
                  <a:fillRect/>
                </a:stretch>
              </p:blipFill>
              <p:spPr>
                <a:xfrm>
                  <a:off x="10258876" y="6194483"/>
                  <a:ext cx="1530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8" name="Entrada de lápiz 117">
                  <a:extLst>
                    <a:ext uri="{FF2B5EF4-FFF2-40B4-BE49-F238E27FC236}">
                      <a16:creationId xmlns:a16="http://schemas.microsoft.com/office/drawing/2014/main" id="{CBF51657-236B-47DF-85A8-330FC845CB23}"/>
                    </a:ext>
                  </a:extLst>
                </p14:cNvPr>
                <p14:cNvContentPartPr/>
                <p14:nvPr/>
              </p14:nvContentPartPr>
              <p14:xfrm>
                <a:off x="10401076" y="6292403"/>
                <a:ext cx="125640" cy="73080"/>
              </p14:xfrm>
            </p:contentPart>
          </mc:Choice>
          <mc:Fallback>
            <p:pic>
              <p:nvPicPr>
                <p:cNvPr id="118" name="Entrada de lápiz 117">
                  <a:extLst>
                    <a:ext uri="{FF2B5EF4-FFF2-40B4-BE49-F238E27FC236}">
                      <a16:creationId xmlns:a16="http://schemas.microsoft.com/office/drawing/2014/main" id="{CBF51657-236B-47DF-85A8-330FC845CB23}"/>
                    </a:ext>
                  </a:extLst>
                </p:cNvPr>
                <p:cNvPicPr/>
                <p:nvPr/>
              </p:nvPicPr>
              <p:blipFill>
                <a:blip r:embed="rId177"/>
                <a:stretch>
                  <a:fillRect/>
                </a:stretch>
              </p:blipFill>
              <p:spPr>
                <a:xfrm>
                  <a:off x="10396756" y="6288083"/>
                  <a:ext cx="1342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9" name="Entrada de lápiz 118">
                  <a:extLst>
                    <a:ext uri="{FF2B5EF4-FFF2-40B4-BE49-F238E27FC236}">
                      <a16:creationId xmlns:a16="http://schemas.microsoft.com/office/drawing/2014/main" id="{A19F8BA0-F836-46A2-A026-94A372B02DBF}"/>
                    </a:ext>
                  </a:extLst>
                </p14:cNvPr>
                <p14:cNvContentPartPr/>
                <p14:nvPr/>
              </p14:nvContentPartPr>
              <p14:xfrm>
                <a:off x="10546516" y="6302843"/>
                <a:ext cx="106200" cy="65880"/>
              </p14:xfrm>
            </p:contentPart>
          </mc:Choice>
          <mc:Fallback>
            <p:pic>
              <p:nvPicPr>
                <p:cNvPr id="119" name="Entrada de lápiz 118">
                  <a:extLst>
                    <a:ext uri="{FF2B5EF4-FFF2-40B4-BE49-F238E27FC236}">
                      <a16:creationId xmlns:a16="http://schemas.microsoft.com/office/drawing/2014/main" id="{A19F8BA0-F836-46A2-A026-94A372B02DBF}"/>
                    </a:ext>
                  </a:extLst>
                </p:cNvPr>
                <p:cNvPicPr/>
                <p:nvPr/>
              </p:nvPicPr>
              <p:blipFill>
                <a:blip r:embed="rId179"/>
                <a:stretch>
                  <a:fillRect/>
                </a:stretch>
              </p:blipFill>
              <p:spPr>
                <a:xfrm>
                  <a:off x="10542196" y="6298523"/>
                  <a:ext cx="1148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0" name="Entrada de lápiz 119">
                  <a:extLst>
                    <a:ext uri="{FF2B5EF4-FFF2-40B4-BE49-F238E27FC236}">
                      <a16:creationId xmlns:a16="http://schemas.microsoft.com/office/drawing/2014/main" id="{622549E4-E441-442B-8CB3-02B80DABADAA}"/>
                    </a:ext>
                  </a:extLst>
                </p14:cNvPr>
                <p14:cNvContentPartPr/>
                <p14:nvPr/>
              </p14:nvContentPartPr>
              <p14:xfrm>
                <a:off x="10664956" y="6302483"/>
                <a:ext cx="21240" cy="44280"/>
              </p14:xfrm>
            </p:contentPart>
          </mc:Choice>
          <mc:Fallback>
            <p:pic>
              <p:nvPicPr>
                <p:cNvPr id="120" name="Entrada de lápiz 119">
                  <a:extLst>
                    <a:ext uri="{FF2B5EF4-FFF2-40B4-BE49-F238E27FC236}">
                      <a16:creationId xmlns:a16="http://schemas.microsoft.com/office/drawing/2014/main" id="{622549E4-E441-442B-8CB3-02B80DABADAA}"/>
                    </a:ext>
                  </a:extLst>
                </p:cNvPr>
                <p:cNvPicPr/>
                <p:nvPr/>
              </p:nvPicPr>
              <p:blipFill>
                <a:blip r:embed="rId181"/>
                <a:stretch>
                  <a:fillRect/>
                </a:stretch>
              </p:blipFill>
              <p:spPr>
                <a:xfrm>
                  <a:off x="10660636" y="6298163"/>
                  <a:ext cx="298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1" name="Entrada de lápiz 120">
                  <a:extLst>
                    <a:ext uri="{FF2B5EF4-FFF2-40B4-BE49-F238E27FC236}">
                      <a16:creationId xmlns:a16="http://schemas.microsoft.com/office/drawing/2014/main" id="{97C8F17E-DCF9-418F-9D01-CA0AB6F4FFBC}"/>
                    </a:ext>
                  </a:extLst>
                </p14:cNvPr>
                <p14:cNvContentPartPr/>
                <p14:nvPr/>
              </p14:nvContentPartPr>
              <p14:xfrm>
                <a:off x="10627516" y="6209603"/>
                <a:ext cx="42840" cy="21240"/>
              </p14:xfrm>
            </p:contentPart>
          </mc:Choice>
          <mc:Fallback>
            <p:pic>
              <p:nvPicPr>
                <p:cNvPr id="121" name="Entrada de lápiz 120">
                  <a:extLst>
                    <a:ext uri="{FF2B5EF4-FFF2-40B4-BE49-F238E27FC236}">
                      <a16:creationId xmlns:a16="http://schemas.microsoft.com/office/drawing/2014/main" id="{97C8F17E-DCF9-418F-9D01-CA0AB6F4FFBC}"/>
                    </a:ext>
                  </a:extLst>
                </p:cNvPr>
                <p:cNvPicPr/>
                <p:nvPr/>
              </p:nvPicPr>
              <p:blipFill>
                <a:blip r:embed="rId183"/>
                <a:stretch>
                  <a:fillRect/>
                </a:stretch>
              </p:blipFill>
              <p:spPr>
                <a:xfrm>
                  <a:off x="10623196" y="6205283"/>
                  <a:ext cx="514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4" name="Entrada de lápiz 123">
                  <a:extLst>
                    <a:ext uri="{FF2B5EF4-FFF2-40B4-BE49-F238E27FC236}">
                      <a16:creationId xmlns:a16="http://schemas.microsoft.com/office/drawing/2014/main" id="{5F698D63-395A-450E-97C9-BD2EF1142BD7}"/>
                    </a:ext>
                  </a:extLst>
                </p14:cNvPr>
                <p14:cNvContentPartPr/>
                <p14:nvPr/>
              </p14:nvContentPartPr>
              <p14:xfrm>
                <a:off x="10745236" y="6293483"/>
                <a:ext cx="86400" cy="69840"/>
              </p14:xfrm>
            </p:contentPart>
          </mc:Choice>
          <mc:Fallback>
            <p:pic>
              <p:nvPicPr>
                <p:cNvPr id="124" name="Entrada de lápiz 123">
                  <a:extLst>
                    <a:ext uri="{FF2B5EF4-FFF2-40B4-BE49-F238E27FC236}">
                      <a16:creationId xmlns:a16="http://schemas.microsoft.com/office/drawing/2014/main" id="{5F698D63-395A-450E-97C9-BD2EF1142BD7}"/>
                    </a:ext>
                  </a:extLst>
                </p:cNvPr>
                <p:cNvPicPr/>
                <p:nvPr/>
              </p:nvPicPr>
              <p:blipFill>
                <a:blip r:embed="rId185"/>
                <a:stretch>
                  <a:fillRect/>
                </a:stretch>
              </p:blipFill>
              <p:spPr>
                <a:xfrm>
                  <a:off x="10740916" y="6289163"/>
                  <a:ext cx="9504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5" name="Entrada de lápiz 124">
                  <a:extLst>
                    <a:ext uri="{FF2B5EF4-FFF2-40B4-BE49-F238E27FC236}">
                      <a16:creationId xmlns:a16="http://schemas.microsoft.com/office/drawing/2014/main" id="{1186457F-DC38-4FFC-9738-D069D1FD98E7}"/>
                    </a:ext>
                  </a:extLst>
                </p14:cNvPr>
                <p14:cNvContentPartPr/>
                <p14:nvPr/>
              </p14:nvContentPartPr>
              <p14:xfrm>
                <a:off x="10882396" y="6359723"/>
                <a:ext cx="21240" cy="18720"/>
              </p14:xfrm>
            </p:contentPart>
          </mc:Choice>
          <mc:Fallback>
            <p:pic>
              <p:nvPicPr>
                <p:cNvPr id="125" name="Entrada de lápiz 124">
                  <a:extLst>
                    <a:ext uri="{FF2B5EF4-FFF2-40B4-BE49-F238E27FC236}">
                      <a16:creationId xmlns:a16="http://schemas.microsoft.com/office/drawing/2014/main" id="{1186457F-DC38-4FFC-9738-D069D1FD98E7}"/>
                    </a:ext>
                  </a:extLst>
                </p:cNvPr>
                <p:cNvPicPr/>
                <p:nvPr/>
              </p:nvPicPr>
              <p:blipFill>
                <a:blip r:embed="rId187"/>
                <a:stretch>
                  <a:fillRect/>
                </a:stretch>
              </p:blipFill>
              <p:spPr>
                <a:xfrm>
                  <a:off x="10878076" y="6355403"/>
                  <a:ext cx="29880" cy="27360"/>
                </a:xfrm>
                <a:prstGeom prst="rect">
                  <a:avLst/>
                </a:prstGeom>
              </p:spPr>
            </p:pic>
          </mc:Fallback>
        </mc:AlternateContent>
      </p:grpSp>
    </p:spTree>
    <p:extLst>
      <p:ext uri="{BB962C8B-B14F-4D97-AF65-F5344CB8AC3E}">
        <p14:creationId xmlns:p14="http://schemas.microsoft.com/office/powerpoint/2010/main" val="120537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FA3D2-6AF8-4439-8868-CFF5464A8717}"/>
              </a:ext>
            </a:extLst>
          </p:cNvPr>
          <p:cNvSpPr>
            <a:spLocks noGrp="1"/>
          </p:cNvSpPr>
          <p:nvPr>
            <p:ph type="title"/>
          </p:nvPr>
        </p:nvSpPr>
        <p:spPr>
          <a:xfrm>
            <a:off x="838200" y="365126"/>
            <a:ext cx="1242527" cy="418646"/>
          </a:xfrm>
        </p:spPr>
        <p:txBody>
          <a:bodyPr>
            <a:normAutofit/>
          </a:bodyPr>
          <a:lstStyle/>
          <a:p>
            <a:r>
              <a:rPr lang="es-MX" sz="1800" b="1" u="sng" dirty="0">
                <a:solidFill>
                  <a:srgbClr val="C00000"/>
                </a:solidFill>
              </a:rPr>
              <a:t>Solución:</a:t>
            </a:r>
          </a:p>
        </p:txBody>
      </p:sp>
      <p:sp>
        <p:nvSpPr>
          <p:cNvPr id="4" name="CuadroTexto 3">
            <a:extLst>
              <a:ext uri="{FF2B5EF4-FFF2-40B4-BE49-F238E27FC236}">
                <a16:creationId xmlns:a16="http://schemas.microsoft.com/office/drawing/2014/main" id="{B72AE2CC-BE73-4318-B3A3-978E2895D8F1}"/>
              </a:ext>
            </a:extLst>
          </p:cNvPr>
          <p:cNvSpPr txBox="1"/>
          <p:nvPr/>
        </p:nvSpPr>
        <p:spPr>
          <a:xfrm>
            <a:off x="989045" y="961053"/>
            <a:ext cx="9255967" cy="1200329"/>
          </a:xfrm>
          <a:prstGeom prst="rect">
            <a:avLst/>
          </a:prstGeom>
          <a:noFill/>
        </p:spPr>
        <p:txBody>
          <a:bodyPr wrap="square" rtlCol="0">
            <a:spAutoFit/>
          </a:bodyPr>
          <a:lstStyle/>
          <a:p>
            <a:r>
              <a:rPr lang="es-MX" b="1" dirty="0"/>
              <a:t>Observa que:</a:t>
            </a:r>
          </a:p>
          <a:p>
            <a:pPr marL="285750" indent="-285750">
              <a:buFont typeface="Wingdings" panose="05000000000000000000" pitchFamily="2" charset="2"/>
              <a:buChar char="Ø"/>
            </a:pPr>
            <a:r>
              <a:rPr lang="es-MX" dirty="0"/>
              <a:t>No me piden alguna técnica estadística particular para responder.</a:t>
            </a:r>
          </a:p>
          <a:p>
            <a:pPr marL="285750" indent="-285750">
              <a:buFont typeface="Wingdings" panose="05000000000000000000" pitchFamily="2" charset="2"/>
              <a:buChar char="Ø"/>
            </a:pPr>
            <a:r>
              <a:rPr lang="es-MX" dirty="0"/>
              <a:t>No conocemos ningún parámetro poblacional.</a:t>
            </a:r>
          </a:p>
          <a:p>
            <a:pPr marL="285750" indent="-285750">
              <a:buFont typeface="Wingdings" panose="05000000000000000000" pitchFamily="2" charset="2"/>
              <a:buChar char="Ø"/>
            </a:pPr>
            <a:r>
              <a:rPr lang="es-MX" dirty="0"/>
              <a:t>No sabemos si las varianzas desconocidas pueden considerarse iguales o diferentes. </a:t>
            </a:r>
          </a:p>
        </p:txBody>
      </p:sp>
      <p:sp>
        <p:nvSpPr>
          <p:cNvPr id="5" name="CuadroTexto 4">
            <a:extLst>
              <a:ext uri="{FF2B5EF4-FFF2-40B4-BE49-F238E27FC236}">
                <a16:creationId xmlns:a16="http://schemas.microsoft.com/office/drawing/2014/main" id="{3682A5AF-7458-41E6-9140-A909040DCB8C}"/>
              </a:ext>
            </a:extLst>
          </p:cNvPr>
          <p:cNvSpPr txBox="1"/>
          <p:nvPr/>
        </p:nvSpPr>
        <p:spPr>
          <a:xfrm>
            <a:off x="1054359" y="2509935"/>
            <a:ext cx="2006082" cy="369332"/>
          </a:xfrm>
          <a:prstGeom prst="rect">
            <a:avLst/>
          </a:prstGeom>
          <a:noFill/>
        </p:spPr>
        <p:txBody>
          <a:bodyPr wrap="square" rtlCol="0">
            <a:spAutoFit/>
          </a:bodyPr>
          <a:lstStyle/>
          <a:p>
            <a:r>
              <a:rPr lang="es-MX" b="1" dirty="0"/>
              <a:t>Datos disponibles</a:t>
            </a:r>
          </a:p>
        </p:txBody>
      </p:sp>
      <p:sp>
        <p:nvSpPr>
          <p:cNvPr id="6" name="CuadroTexto 5">
            <a:extLst>
              <a:ext uri="{FF2B5EF4-FFF2-40B4-BE49-F238E27FC236}">
                <a16:creationId xmlns:a16="http://schemas.microsoft.com/office/drawing/2014/main" id="{039D2127-22A0-4734-857C-E6ED6C9E89B0}"/>
              </a:ext>
            </a:extLst>
          </p:cNvPr>
          <p:cNvSpPr txBox="1"/>
          <p:nvPr/>
        </p:nvSpPr>
        <p:spPr>
          <a:xfrm>
            <a:off x="1211910" y="2945845"/>
            <a:ext cx="2472612" cy="646331"/>
          </a:xfrm>
          <a:prstGeom prst="rect">
            <a:avLst/>
          </a:prstGeom>
          <a:noFill/>
        </p:spPr>
        <p:txBody>
          <a:bodyPr wrap="square" rtlCol="0">
            <a:spAutoFit/>
          </a:bodyPr>
          <a:lstStyle/>
          <a:p>
            <a:r>
              <a:rPr lang="es-MX" dirty="0"/>
              <a:t>n</a:t>
            </a:r>
            <a:r>
              <a:rPr lang="es-MX" baseline="-25000" dirty="0"/>
              <a:t>1</a:t>
            </a:r>
            <a:r>
              <a:rPr lang="es-MX" dirty="0"/>
              <a:t>=n</a:t>
            </a:r>
            <a:r>
              <a:rPr lang="es-MX" baseline="-25000" dirty="0"/>
              <a:t>2</a:t>
            </a:r>
            <a:r>
              <a:rPr lang="es-MX" dirty="0"/>
              <a:t>=11</a:t>
            </a:r>
          </a:p>
          <a:p>
            <a:endParaRPr lang="es-MX" dirty="0"/>
          </a:p>
        </p:txBody>
      </p:sp>
      <p:pic>
        <p:nvPicPr>
          <p:cNvPr id="7" name="Imagen 6">
            <a:extLst>
              <a:ext uri="{FF2B5EF4-FFF2-40B4-BE49-F238E27FC236}">
                <a16:creationId xmlns:a16="http://schemas.microsoft.com/office/drawing/2014/main" id="{A36AC884-4F6A-4674-B251-B5E4CAF55918}"/>
              </a:ext>
            </a:extLst>
          </p:cNvPr>
          <p:cNvPicPr>
            <a:picLocks noChangeAspect="1"/>
          </p:cNvPicPr>
          <p:nvPr/>
        </p:nvPicPr>
        <p:blipFill>
          <a:blip r:embed="rId2"/>
          <a:stretch>
            <a:fillRect/>
          </a:stretch>
        </p:blipFill>
        <p:spPr>
          <a:xfrm>
            <a:off x="1287161" y="3426255"/>
            <a:ext cx="504825" cy="276225"/>
          </a:xfrm>
          <a:prstGeom prst="rect">
            <a:avLst/>
          </a:prstGeom>
        </p:spPr>
      </p:pic>
      <p:sp>
        <p:nvSpPr>
          <p:cNvPr id="8" name="CuadroTexto 7">
            <a:extLst>
              <a:ext uri="{FF2B5EF4-FFF2-40B4-BE49-F238E27FC236}">
                <a16:creationId xmlns:a16="http://schemas.microsoft.com/office/drawing/2014/main" id="{6DD10E8A-415B-4F28-8E4F-706C0993946B}"/>
              </a:ext>
            </a:extLst>
          </p:cNvPr>
          <p:cNvSpPr txBox="1"/>
          <p:nvPr/>
        </p:nvSpPr>
        <p:spPr>
          <a:xfrm>
            <a:off x="1719821" y="3370712"/>
            <a:ext cx="709126" cy="369332"/>
          </a:xfrm>
          <a:prstGeom prst="rect">
            <a:avLst/>
          </a:prstGeom>
          <a:noFill/>
        </p:spPr>
        <p:txBody>
          <a:bodyPr wrap="square" rtlCol="0">
            <a:spAutoFit/>
          </a:bodyPr>
          <a:lstStyle/>
          <a:p>
            <a:r>
              <a:rPr lang="es-MX" dirty="0"/>
              <a:t>=0.97</a:t>
            </a:r>
          </a:p>
        </p:txBody>
      </p:sp>
      <p:pic>
        <p:nvPicPr>
          <p:cNvPr id="9" name="Imagen 8">
            <a:extLst>
              <a:ext uri="{FF2B5EF4-FFF2-40B4-BE49-F238E27FC236}">
                <a16:creationId xmlns:a16="http://schemas.microsoft.com/office/drawing/2014/main" id="{4732F986-F2E1-42EB-AABE-98CB0BC96F54}"/>
              </a:ext>
            </a:extLst>
          </p:cNvPr>
          <p:cNvPicPr>
            <a:picLocks noChangeAspect="1"/>
          </p:cNvPicPr>
          <p:nvPr/>
        </p:nvPicPr>
        <p:blipFill>
          <a:blip r:embed="rId3"/>
          <a:stretch>
            <a:fillRect/>
          </a:stretch>
        </p:blipFill>
        <p:spPr>
          <a:xfrm>
            <a:off x="1211910" y="3800888"/>
            <a:ext cx="1343025" cy="247650"/>
          </a:xfrm>
          <a:prstGeom prst="rect">
            <a:avLst/>
          </a:prstGeom>
        </p:spPr>
      </p:pic>
      <p:pic>
        <p:nvPicPr>
          <p:cNvPr id="11" name="Imagen 10">
            <a:extLst>
              <a:ext uri="{FF2B5EF4-FFF2-40B4-BE49-F238E27FC236}">
                <a16:creationId xmlns:a16="http://schemas.microsoft.com/office/drawing/2014/main" id="{436273E1-381B-4264-9526-BB2D10A67679}"/>
              </a:ext>
            </a:extLst>
          </p:cNvPr>
          <p:cNvPicPr>
            <a:picLocks noChangeAspect="1"/>
          </p:cNvPicPr>
          <p:nvPr/>
        </p:nvPicPr>
        <p:blipFill>
          <a:blip r:embed="rId4"/>
          <a:stretch>
            <a:fillRect/>
          </a:stretch>
        </p:blipFill>
        <p:spPr>
          <a:xfrm>
            <a:off x="1173613" y="4177887"/>
            <a:ext cx="1438275" cy="295275"/>
          </a:xfrm>
          <a:prstGeom prst="rect">
            <a:avLst/>
          </a:prstGeom>
        </p:spPr>
      </p:pic>
      <p:pic>
        <p:nvPicPr>
          <p:cNvPr id="12" name="Imagen 11">
            <a:extLst>
              <a:ext uri="{FF2B5EF4-FFF2-40B4-BE49-F238E27FC236}">
                <a16:creationId xmlns:a16="http://schemas.microsoft.com/office/drawing/2014/main" id="{C0896DAC-CF46-4166-A3D4-44AB9CE10F72}"/>
              </a:ext>
            </a:extLst>
          </p:cNvPr>
          <p:cNvPicPr>
            <a:picLocks noChangeAspect="1"/>
          </p:cNvPicPr>
          <p:nvPr/>
        </p:nvPicPr>
        <p:blipFill>
          <a:blip r:embed="rId5"/>
          <a:stretch>
            <a:fillRect/>
          </a:stretch>
        </p:blipFill>
        <p:spPr>
          <a:xfrm>
            <a:off x="1182655" y="4688407"/>
            <a:ext cx="1285875" cy="352425"/>
          </a:xfrm>
          <a:prstGeom prst="rect">
            <a:avLst/>
          </a:prstGeom>
        </p:spPr>
      </p:pic>
      <p:pic>
        <p:nvPicPr>
          <p:cNvPr id="13" name="Imagen 12">
            <a:extLst>
              <a:ext uri="{FF2B5EF4-FFF2-40B4-BE49-F238E27FC236}">
                <a16:creationId xmlns:a16="http://schemas.microsoft.com/office/drawing/2014/main" id="{6956B04B-490D-471A-B24E-4B0E390077F3}"/>
              </a:ext>
            </a:extLst>
          </p:cNvPr>
          <p:cNvPicPr>
            <a:picLocks noChangeAspect="1"/>
          </p:cNvPicPr>
          <p:nvPr/>
        </p:nvPicPr>
        <p:blipFill>
          <a:blip r:embed="rId6"/>
          <a:stretch>
            <a:fillRect/>
          </a:stretch>
        </p:blipFill>
        <p:spPr>
          <a:xfrm>
            <a:off x="1182655" y="5186071"/>
            <a:ext cx="1295400" cy="314325"/>
          </a:xfrm>
          <a:prstGeom prst="rect">
            <a:avLst/>
          </a:prstGeom>
        </p:spPr>
      </p:pic>
      <p:sp>
        <p:nvSpPr>
          <p:cNvPr id="14" name="CuadroTexto 13">
            <a:extLst>
              <a:ext uri="{FF2B5EF4-FFF2-40B4-BE49-F238E27FC236}">
                <a16:creationId xmlns:a16="http://schemas.microsoft.com/office/drawing/2014/main" id="{00DAEBFA-86C3-4D80-8DC2-AC17C215CCBC}"/>
              </a:ext>
            </a:extLst>
          </p:cNvPr>
          <p:cNvSpPr txBox="1"/>
          <p:nvPr/>
        </p:nvSpPr>
        <p:spPr>
          <a:xfrm>
            <a:off x="3900195" y="3001380"/>
            <a:ext cx="5346441" cy="369332"/>
          </a:xfrm>
          <a:prstGeom prst="rect">
            <a:avLst/>
          </a:prstGeom>
          <a:noFill/>
        </p:spPr>
        <p:txBody>
          <a:bodyPr wrap="square" rtlCol="0">
            <a:spAutoFit/>
          </a:bodyPr>
          <a:lstStyle/>
          <a:p>
            <a:r>
              <a:rPr lang="es-MX" dirty="0"/>
              <a:t>Método 1._ Con intervalos de confianza.</a:t>
            </a:r>
          </a:p>
        </p:txBody>
      </p:sp>
      <p:sp>
        <p:nvSpPr>
          <p:cNvPr id="16" name="CuadroTexto 15">
            <a:extLst>
              <a:ext uri="{FF2B5EF4-FFF2-40B4-BE49-F238E27FC236}">
                <a16:creationId xmlns:a16="http://schemas.microsoft.com/office/drawing/2014/main" id="{68D7D90D-8563-4540-8D8A-F601BE4780F7}"/>
              </a:ext>
            </a:extLst>
          </p:cNvPr>
          <p:cNvSpPr txBox="1"/>
          <p:nvPr/>
        </p:nvSpPr>
        <p:spPr>
          <a:xfrm>
            <a:off x="3900195" y="3649348"/>
            <a:ext cx="5346441" cy="369332"/>
          </a:xfrm>
          <a:prstGeom prst="rect">
            <a:avLst/>
          </a:prstGeom>
          <a:noFill/>
        </p:spPr>
        <p:txBody>
          <a:bodyPr wrap="square" rtlCol="0">
            <a:spAutoFit/>
          </a:bodyPr>
          <a:lstStyle/>
          <a:p>
            <a:r>
              <a:rPr lang="es-MX" dirty="0"/>
              <a:t>Método 2._ Con Pruebas de hipótesis.</a:t>
            </a:r>
          </a:p>
        </p:txBody>
      </p:sp>
      <p:sp>
        <p:nvSpPr>
          <p:cNvPr id="17" name="Cerrar llave 16">
            <a:extLst>
              <a:ext uri="{FF2B5EF4-FFF2-40B4-BE49-F238E27FC236}">
                <a16:creationId xmlns:a16="http://schemas.microsoft.com/office/drawing/2014/main" id="{94A37858-589C-49CC-88D6-26C01320260B}"/>
              </a:ext>
            </a:extLst>
          </p:cNvPr>
          <p:cNvSpPr/>
          <p:nvPr/>
        </p:nvSpPr>
        <p:spPr>
          <a:xfrm>
            <a:off x="3148011" y="2875374"/>
            <a:ext cx="542829" cy="2625021"/>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8" name="CuadroTexto 17">
            <a:extLst>
              <a:ext uri="{FF2B5EF4-FFF2-40B4-BE49-F238E27FC236}">
                <a16:creationId xmlns:a16="http://schemas.microsoft.com/office/drawing/2014/main" id="{B173D851-6FFE-4E21-B4CE-AE2D4C700E2D}"/>
              </a:ext>
            </a:extLst>
          </p:cNvPr>
          <p:cNvSpPr txBox="1"/>
          <p:nvPr/>
        </p:nvSpPr>
        <p:spPr>
          <a:xfrm>
            <a:off x="3900194" y="4297316"/>
            <a:ext cx="5346441" cy="369332"/>
          </a:xfrm>
          <a:prstGeom prst="rect">
            <a:avLst/>
          </a:prstGeom>
          <a:noFill/>
        </p:spPr>
        <p:txBody>
          <a:bodyPr wrap="square" rtlCol="0">
            <a:spAutoFit/>
          </a:bodyPr>
          <a:lstStyle/>
          <a:p>
            <a:r>
              <a:rPr lang="es-MX" dirty="0"/>
              <a:t>Método 3._ Con IC y PH.</a:t>
            </a:r>
          </a:p>
        </p:txBody>
      </p:sp>
      <p:sp>
        <p:nvSpPr>
          <p:cNvPr id="19" name="CuadroTexto 18">
            <a:extLst>
              <a:ext uri="{FF2B5EF4-FFF2-40B4-BE49-F238E27FC236}">
                <a16:creationId xmlns:a16="http://schemas.microsoft.com/office/drawing/2014/main" id="{A894BB7E-8397-4B93-9665-1A6AB187DFED}"/>
              </a:ext>
            </a:extLst>
          </p:cNvPr>
          <p:cNvSpPr txBox="1"/>
          <p:nvPr/>
        </p:nvSpPr>
        <p:spPr>
          <a:xfrm>
            <a:off x="3909523" y="4945284"/>
            <a:ext cx="5377541" cy="369332"/>
          </a:xfrm>
          <a:prstGeom prst="rect">
            <a:avLst/>
          </a:prstGeom>
          <a:noFill/>
        </p:spPr>
        <p:txBody>
          <a:bodyPr wrap="square" rtlCol="0">
            <a:spAutoFit/>
          </a:bodyPr>
          <a:lstStyle/>
          <a:p>
            <a:r>
              <a:rPr lang="es-MX" dirty="0"/>
              <a:t>Método 4._ Con PH e IC.</a:t>
            </a:r>
          </a:p>
        </p:txBody>
      </p:sp>
    </p:spTree>
    <p:extLst>
      <p:ext uri="{BB962C8B-B14F-4D97-AF65-F5344CB8AC3E}">
        <p14:creationId xmlns:p14="http://schemas.microsoft.com/office/powerpoint/2010/main" val="29186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BBE8C-EA99-464C-95D8-D7E3B7A7EF57}"/>
              </a:ext>
            </a:extLst>
          </p:cNvPr>
          <p:cNvSpPr>
            <a:spLocks noGrp="1"/>
          </p:cNvSpPr>
          <p:nvPr>
            <p:ph type="title"/>
          </p:nvPr>
        </p:nvSpPr>
        <p:spPr>
          <a:xfrm>
            <a:off x="838200" y="365126"/>
            <a:ext cx="6262396" cy="567936"/>
          </a:xfrm>
        </p:spPr>
        <p:txBody>
          <a:bodyPr>
            <a:noAutofit/>
          </a:bodyPr>
          <a:lstStyle/>
          <a:p>
            <a:r>
              <a:rPr lang="es-MX" sz="2000" dirty="0">
                <a:solidFill>
                  <a:srgbClr val="C00000"/>
                </a:solidFill>
                <a:latin typeface="+mn-lt"/>
              </a:rPr>
              <a:t>Método 1._ Con intervalos de confianza.</a:t>
            </a:r>
            <a:br>
              <a:rPr lang="es-MX" sz="2000" dirty="0">
                <a:solidFill>
                  <a:srgbClr val="C00000"/>
                </a:solidFill>
                <a:latin typeface="+mn-lt"/>
              </a:rPr>
            </a:br>
            <a:endParaRPr lang="es-MX" sz="2000" dirty="0">
              <a:solidFill>
                <a:srgbClr val="C00000"/>
              </a:solidFill>
              <a:latin typeface="+mn-lt"/>
            </a:endParaRPr>
          </a:p>
        </p:txBody>
      </p:sp>
      <p:pic>
        <p:nvPicPr>
          <p:cNvPr id="6" name="Imagen 5">
            <a:extLst>
              <a:ext uri="{FF2B5EF4-FFF2-40B4-BE49-F238E27FC236}">
                <a16:creationId xmlns:a16="http://schemas.microsoft.com/office/drawing/2014/main" id="{B96D35C7-E22C-4653-949A-ACEDCDF9B72E}"/>
              </a:ext>
            </a:extLst>
          </p:cNvPr>
          <p:cNvPicPr>
            <a:picLocks noChangeAspect="1"/>
          </p:cNvPicPr>
          <p:nvPr/>
        </p:nvPicPr>
        <p:blipFill>
          <a:blip r:embed="rId2"/>
          <a:stretch>
            <a:fillRect/>
          </a:stretch>
        </p:blipFill>
        <p:spPr>
          <a:xfrm>
            <a:off x="670735" y="1658807"/>
            <a:ext cx="8181975" cy="3857625"/>
          </a:xfrm>
          <a:prstGeom prst="rect">
            <a:avLst/>
          </a:prstGeom>
        </p:spPr>
      </p:pic>
      <p:sp>
        <p:nvSpPr>
          <p:cNvPr id="7" name="CuadroTexto 6">
            <a:extLst>
              <a:ext uri="{FF2B5EF4-FFF2-40B4-BE49-F238E27FC236}">
                <a16:creationId xmlns:a16="http://schemas.microsoft.com/office/drawing/2014/main" id="{01CA5022-2D56-473A-8C03-ABEA7E0BE9FD}"/>
              </a:ext>
            </a:extLst>
          </p:cNvPr>
          <p:cNvSpPr txBox="1"/>
          <p:nvPr/>
        </p:nvSpPr>
        <p:spPr>
          <a:xfrm>
            <a:off x="1418252" y="933062"/>
            <a:ext cx="8369559" cy="369332"/>
          </a:xfrm>
          <a:prstGeom prst="rect">
            <a:avLst/>
          </a:prstGeom>
          <a:noFill/>
        </p:spPr>
        <p:txBody>
          <a:bodyPr wrap="square" rtlCol="0">
            <a:spAutoFit/>
          </a:bodyPr>
          <a:lstStyle/>
          <a:p>
            <a:r>
              <a:rPr lang="es-MX" dirty="0"/>
              <a:t>Para comparar dos medias poblacionales hay 4 casos ¿Cuál debo utilizar?</a:t>
            </a:r>
          </a:p>
        </p:txBody>
      </p:sp>
      <p:sp>
        <p:nvSpPr>
          <p:cNvPr id="8" name="CuadroTexto 7">
            <a:extLst>
              <a:ext uri="{FF2B5EF4-FFF2-40B4-BE49-F238E27FC236}">
                <a16:creationId xmlns:a16="http://schemas.microsoft.com/office/drawing/2014/main" id="{7A116DBF-C400-4462-A468-11B3DE8D2BC6}"/>
              </a:ext>
            </a:extLst>
          </p:cNvPr>
          <p:cNvSpPr txBox="1"/>
          <p:nvPr/>
        </p:nvSpPr>
        <p:spPr>
          <a:xfrm>
            <a:off x="8983338" y="1767693"/>
            <a:ext cx="2537927" cy="584775"/>
          </a:xfrm>
          <a:prstGeom prst="rect">
            <a:avLst/>
          </a:prstGeom>
          <a:noFill/>
        </p:spPr>
        <p:txBody>
          <a:bodyPr wrap="square" rtlCol="0">
            <a:spAutoFit/>
          </a:bodyPr>
          <a:lstStyle/>
          <a:p>
            <a:r>
              <a:rPr lang="es-MX" sz="1600" dirty="0"/>
              <a:t>No, porque no conocemos las varianzas poblacionales.</a:t>
            </a:r>
          </a:p>
        </p:txBody>
      </p:sp>
      <p:sp>
        <p:nvSpPr>
          <p:cNvPr id="9" name="CuadroTexto 8">
            <a:extLst>
              <a:ext uri="{FF2B5EF4-FFF2-40B4-BE49-F238E27FC236}">
                <a16:creationId xmlns:a16="http://schemas.microsoft.com/office/drawing/2014/main" id="{0ECC9881-3B2A-4156-981A-74AB1AED2F96}"/>
              </a:ext>
            </a:extLst>
          </p:cNvPr>
          <p:cNvSpPr txBox="1"/>
          <p:nvPr/>
        </p:nvSpPr>
        <p:spPr>
          <a:xfrm>
            <a:off x="8983337" y="2756212"/>
            <a:ext cx="2537927" cy="584775"/>
          </a:xfrm>
          <a:prstGeom prst="rect">
            <a:avLst/>
          </a:prstGeom>
          <a:noFill/>
        </p:spPr>
        <p:txBody>
          <a:bodyPr wrap="square" rtlCol="0">
            <a:spAutoFit/>
          </a:bodyPr>
          <a:lstStyle/>
          <a:p>
            <a:r>
              <a:rPr lang="es-MX" sz="1600" dirty="0"/>
              <a:t>No, porque no tenemos muestras grandes.</a:t>
            </a:r>
          </a:p>
        </p:txBody>
      </p:sp>
      <p:sp>
        <p:nvSpPr>
          <p:cNvPr id="10" name="CuadroTexto 9">
            <a:extLst>
              <a:ext uri="{FF2B5EF4-FFF2-40B4-BE49-F238E27FC236}">
                <a16:creationId xmlns:a16="http://schemas.microsoft.com/office/drawing/2014/main" id="{25AC8C14-3859-4CF4-BED2-62DE41119CBE}"/>
              </a:ext>
            </a:extLst>
          </p:cNvPr>
          <p:cNvSpPr txBox="1"/>
          <p:nvPr/>
        </p:nvSpPr>
        <p:spPr>
          <a:xfrm>
            <a:off x="9479901" y="4087008"/>
            <a:ext cx="1894115" cy="830997"/>
          </a:xfrm>
          <a:prstGeom prst="rect">
            <a:avLst/>
          </a:prstGeom>
          <a:noFill/>
        </p:spPr>
        <p:txBody>
          <a:bodyPr wrap="square" rtlCol="0">
            <a:spAutoFit/>
          </a:bodyPr>
          <a:lstStyle/>
          <a:p>
            <a:r>
              <a:rPr lang="es-MX" sz="1600" dirty="0"/>
              <a:t>Puede ser cualquiera de estas dos pero…</a:t>
            </a:r>
          </a:p>
        </p:txBody>
      </p:sp>
      <p:sp>
        <p:nvSpPr>
          <p:cNvPr id="11" name="Cerrar llave 10">
            <a:extLst>
              <a:ext uri="{FF2B5EF4-FFF2-40B4-BE49-F238E27FC236}">
                <a16:creationId xmlns:a16="http://schemas.microsoft.com/office/drawing/2014/main" id="{8131B543-E169-46E9-8053-AF9A31923EAB}"/>
              </a:ext>
            </a:extLst>
          </p:cNvPr>
          <p:cNvSpPr/>
          <p:nvPr/>
        </p:nvSpPr>
        <p:spPr>
          <a:xfrm>
            <a:off x="8983337" y="3890865"/>
            <a:ext cx="281961" cy="1315617"/>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5C92FB01-229D-46FC-AF46-1F41C24CD7EC}"/>
                  </a:ext>
                </a:extLst>
              </p14:cNvPr>
              <p14:cNvContentPartPr/>
              <p14:nvPr/>
            </p14:nvContentPartPr>
            <p14:xfrm>
              <a:off x="1921636" y="4319603"/>
              <a:ext cx="1162080" cy="56880"/>
            </p14:xfrm>
          </p:contentPart>
        </mc:Choice>
        <mc:Fallback>
          <p:pic>
            <p:nvPicPr>
              <p:cNvPr id="3" name="Entrada de lápiz 2">
                <a:extLst>
                  <a:ext uri="{FF2B5EF4-FFF2-40B4-BE49-F238E27FC236}">
                    <a16:creationId xmlns:a16="http://schemas.microsoft.com/office/drawing/2014/main" id="{5C92FB01-229D-46FC-AF46-1F41C24CD7EC}"/>
                  </a:ext>
                </a:extLst>
              </p:cNvPr>
              <p:cNvPicPr/>
              <p:nvPr/>
            </p:nvPicPr>
            <p:blipFill>
              <a:blip r:embed="rId4"/>
              <a:stretch>
                <a:fillRect/>
              </a:stretch>
            </p:blipFill>
            <p:spPr>
              <a:xfrm>
                <a:off x="1885636" y="4247963"/>
                <a:ext cx="12337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Entrada de lápiz 3">
                <a:extLst>
                  <a:ext uri="{FF2B5EF4-FFF2-40B4-BE49-F238E27FC236}">
                    <a16:creationId xmlns:a16="http://schemas.microsoft.com/office/drawing/2014/main" id="{DB3A6D52-CC25-4DE1-B694-8C9EF44A2F38}"/>
                  </a:ext>
                </a:extLst>
              </p14:cNvPr>
              <p14:cNvContentPartPr/>
              <p14:nvPr/>
            </p14:nvContentPartPr>
            <p14:xfrm>
              <a:off x="1893916" y="4440563"/>
              <a:ext cx="978840" cy="50760"/>
            </p14:xfrm>
          </p:contentPart>
        </mc:Choice>
        <mc:Fallback>
          <p:pic>
            <p:nvPicPr>
              <p:cNvPr id="4" name="Entrada de lápiz 3">
                <a:extLst>
                  <a:ext uri="{FF2B5EF4-FFF2-40B4-BE49-F238E27FC236}">
                    <a16:creationId xmlns:a16="http://schemas.microsoft.com/office/drawing/2014/main" id="{DB3A6D52-CC25-4DE1-B694-8C9EF44A2F38}"/>
                  </a:ext>
                </a:extLst>
              </p:cNvPr>
              <p:cNvPicPr/>
              <p:nvPr/>
            </p:nvPicPr>
            <p:blipFill>
              <a:blip r:embed="rId6"/>
              <a:stretch>
                <a:fillRect/>
              </a:stretch>
            </p:blipFill>
            <p:spPr>
              <a:xfrm>
                <a:off x="1857916" y="4368563"/>
                <a:ext cx="10504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Entrada de lápiz 4">
                <a:extLst>
                  <a:ext uri="{FF2B5EF4-FFF2-40B4-BE49-F238E27FC236}">
                    <a16:creationId xmlns:a16="http://schemas.microsoft.com/office/drawing/2014/main" id="{14B129DE-D4F2-446E-97ED-54DB3C61485A}"/>
                  </a:ext>
                </a:extLst>
              </p14:cNvPr>
              <p14:cNvContentPartPr/>
              <p14:nvPr/>
            </p14:nvContentPartPr>
            <p14:xfrm>
              <a:off x="2463076" y="4273163"/>
              <a:ext cx="653040" cy="34560"/>
            </p14:xfrm>
          </p:contentPart>
        </mc:Choice>
        <mc:Fallback>
          <p:pic>
            <p:nvPicPr>
              <p:cNvPr id="5" name="Entrada de lápiz 4">
                <a:extLst>
                  <a:ext uri="{FF2B5EF4-FFF2-40B4-BE49-F238E27FC236}">
                    <a16:creationId xmlns:a16="http://schemas.microsoft.com/office/drawing/2014/main" id="{14B129DE-D4F2-446E-97ED-54DB3C61485A}"/>
                  </a:ext>
                </a:extLst>
              </p:cNvPr>
              <p:cNvPicPr/>
              <p:nvPr/>
            </p:nvPicPr>
            <p:blipFill>
              <a:blip r:embed="rId8"/>
              <a:stretch>
                <a:fillRect/>
              </a:stretch>
            </p:blipFill>
            <p:spPr>
              <a:xfrm>
                <a:off x="2427076" y="4201163"/>
                <a:ext cx="7246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7166F8CF-5037-4B5D-A5EF-5E8734B3BA38}"/>
                  </a:ext>
                </a:extLst>
              </p14:cNvPr>
              <p14:cNvContentPartPr/>
              <p14:nvPr/>
            </p14:nvContentPartPr>
            <p14:xfrm>
              <a:off x="1955476" y="5149763"/>
              <a:ext cx="1139400" cy="86040"/>
            </p14:xfrm>
          </p:contentPart>
        </mc:Choice>
        <mc:Fallback>
          <p:pic>
            <p:nvPicPr>
              <p:cNvPr id="12" name="Entrada de lápiz 11">
                <a:extLst>
                  <a:ext uri="{FF2B5EF4-FFF2-40B4-BE49-F238E27FC236}">
                    <a16:creationId xmlns:a16="http://schemas.microsoft.com/office/drawing/2014/main" id="{7166F8CF-5037-4B5D-A5EF-5E8734B3BA38}"/>
                  </a:ext>
                </a:extLst>
              </p:cNvPr>
              <p:cNvPicPr/>
              <p:nvPr/>
            </p:nvPicPr>
            <p:blipFill>
              <a:blip r:embed="rId10"/>
              <a:stretch>
                <a:fillRect/>
              </a:stretch>
            </p:blipFill>
            <p:spPr>
              <a:xfrm>
                <a:off x="1919836" y="5078123"/>
                <a:ext cx="12110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Entrada de lápiz 12">
                <a:extLst>
                  <a:ext uri="{FF2B5EF4-FFF2-40B4-BE49-F238E27FC236}">
                    <a16:creationId xmlns:a16="http://schemas.microsoft.com/office/drawing/2014/main" id="{780197F8-F32C-4D5B-9E68-3E2D42C34D9E}"/>
                  </a:ext>
                </a:extLst>
              </p14:cNvPr>
              <p14:cNvContentPartPr/>
              <p14:nvPr/>
            </p14:nvContentPartPr>
            <p14:xfrm>
              <a:off x="1996516" y="5316443"/>
              <a:ext cx="773640" cy="67680"/>
            </p14:xfrm>
          </p:contentPart>
        </mc:Choice>
        <mc:Fallback>
          <p:pic>
            <p:nvPicPr>
              <p:cNvPr id="13" name="Entrada de lápiz 12">
                <a:extLst>
                  <a:ext uri="{FF2B5EF4-FFF2-40B4-BE49-F238E27FC236}">
                    <a16:creationId xmlns:a16="http://schemas.microsoft.com/office/drawing/2014/main" id="{780197F8-F32C-4D5B-9E68-3E2D42C34D9E}"/>
                  </a:ext>
                </a:extLst>
              </p:cNvPr>
              <p:cNvPicPr/>
              <p:nvPr/>
            </p:nvPicPr>
            <p:blipFill>
              <a:blip r:embed="rId12"/>
              <a:stretch>
                <a:fillRect/>
              </a:stretch>
            </p:blipFill>
            <p:spPr>
              <a:xfrm>
                <a:off x="1960516" y="5244443"/>
                <a:ext cx="8452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Entrada de lápiz 13">
                <a:extLst>
                  <a:ext uri="{FF2B5EF4-FFF2-40B4-BE49-F238E27FC236}">
                    <a16:creationId xmlns:a16="http://schemas.microsoft.com/office/drawing/2014/main" id="{8A95422F-83E5-4AA8-9CEF-63D3106CA79A}"/>
                  </a:ext>
                </a:extLst>
              </p14:cNvPr>
              <p14:cNvContentPartPr/>
              <p14:nvPr/>
            </p14:nvContentPartPr>
            <p14:xfrm>
              <a:off x="4254076" y="4171643"/>
              <a:ext cx="320040" cy="239760"/>
            </p14:xfrm>
          </p:contentPart>
        </mc:Choice>
        <mc:Fallback>
          <p:pic>
            <p:nvPicPr>
              <p:cNvPr id="14" name="Entrada de lápiz 13">
                <a:extLst>
                  <a:ext uri="{FF2B5EF4-FFF2-40B4-BE49-F238E27FC236}">
                    <a16:creationId xmlns:a16="http://schemas.microsoft.com/office/drawing/2014/main" id="{8A95422F-83E5-4AA8-9CEF-63D3106CA79A}"/>
                  </a:ext>
                </a:extLst>
              </p:cNvPr>
              <p:cNvPicPr/>
              <p:nvPr/>
            </p:nvPicPr>
            <p:blipFill>
              <a:blip r:embed="rId14"/>
              <a:stretch>
                <a:fillRect/>
              </a:stretch>
            </p:blipFill>
            <p:spPr>
              <a:xfrm>
                <a:off x="4249756" y="4167323"/>
                <a:ext cx="328680" cy="248400"/>
              </a:xfrm>
              <a:prstGeom prst="rect">
                <a:avLst/>
              </a:prstGeom>
            </p:spPr>
          </p:pic>
        </mc:Fallback>
      </mc:AlternateContent>
      <p:grpSp>
        <p:nvGrpSpPr>
          <p:cNvPr id="42" name="Grupo 41">
            <a:extLst>
              <a:ext uri="{FF2B5EF4-FFF2-40B4-BE49-F238E27FC236}">
                <a16:creationId xmlns:a16="http://schemas.microsoft.com/office/drawing/2014/main" id="{07B08B49-19DE-49C7-A57F-2020CC86A3A3}"/>
              </a:ext>
            </a:extLst>
          </p:cNvPr>
          <p:cNvGrpSpPr/>
          <p:nvPr/>
        </p:nvGrpSpPr>
        <p:grpSpPr>
          <a:xfrm>
            <a:off x="8306956" y="5639363"/>
            <a:ext cx="1838880" cy="297000"/>
            <a:chOff x="8306956" y="5639363"/>
            <a:chExt cx="1838880" cy="297000"/>
          </a:xfrm>
        </p:grpSpPr>
        <mc:AlternateContent xmlns:mc="http://schemas.openxmlformats.org/markup-compatibility/2006">
          <mc:Choice xmlns:p14="http://schemas.microsoft.com/office/powerpoint/2010/main" Requires="p14">
            <p:contentPart p14:bwMode="auto" r:id="rId15">
              <p14:nvContentPartPr>
                <p14:cNvPr id="29" name="Entrada de lápiz 28">
                  <a:extLst>
                    <a:ext uri="{FF2B5EF4-FFF2-40B4-BE49-F238E27FC236}">
                      <a16:creationId xmlns:a16="http://schemas.microsoft.com/office/drawing/2014/main" id="{45725DCC-6915-40EB-B473-EA3674FCBB42}"/>
                    </a:ext>
                  </a:extLst>
                </p14:cNvPr>
                <p14:cNvContentPartPr/>
                <p14:nvPr/>
              </p14:nvContentPartPr>
              <p14:xfrm>
                <a:off x="8306956" y="5790203"/>
                <a:ext cx="123120" cy="142200"/>
              </p14:xfrm>
            </p:contentPart>
          </mc:Choice>
          <mc:Fallback>
            <p:pic>
              <p:nvPicPr>
                <p:cNvPr id="29" name="Entrada de lápiz 28">
                  <a:extLst>
                    <a:ext uri="{FF2B5EF4-FFF2-40B4-BE49-F238E27FC236}">
                      <a16:creationId xmlns:a16="http://schemas.microsoft.com/office/drawing/2014/main" id="{45725DCC-6915-40EB-B473-EA3674FCBB42}"/>
                    </a:ext>
                  </a:extLst>
                </p:cNvPr>
                <p:cNvPicPr/>
                <p:nvPr/>
              </p:nvPicPr>
              <p:blipFill>
                <a:blip r:embed="rId16"/>
                <a:stretch>
                  <a:fillRect/>
                </a:stretch>
              </p:blipFill>
              <p:spPr>
                <a:xfrm>
                  <a:off x="8302636" y="5785883"/>
                  <a:ext cx="1317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0" name="Entrada de lápiz 29">
                  <a:extLst>
                    <a:ext uri="{FF2B5EF4-FFF2-40B4-BE49-F238E27FC236}">
                      <a16:creationId xmlns:a16="http://schemas.microsoft.com/office/drawing/2014/main" id="{50CF34AA-9177-4918-BD4C-4A1C34FB8238}"/>
                    </a:ext>
                  </a:extLst>
                </p14:cNvPr>
                <p14:cNvContentPartPr/>
                <p14:nvPr/>
              </p14:nvContentPartPr>
              <p14:xfrm>
                <a:off x="8495956" y="5856803"/>
                <a:ext cx="39960" cy="79560"/>
              </p14:xfrm>
            </p:contentPart>
          </mc:Choice>
          <mc:Fallback>
            <p:pic>
              <p:nvPicPr>
                <p:cNvPr id="30" name="Entrada de lápiz 29">
                  <a:extLst>
                    <a:ext uri="{FF2B5EF4-FFF2-40B4-BE49-F238E27FC236}">
                      <a16:creationId xmlns:a16="http://schemas.microsoft.com/office/drawing/2014/main" id="{50CF34AA-9177-4918-BD4C-4A1C34FB8238}"/>
                    </a:ext>
                  </a:extLst>
                </p:cNvPr>
                <p:cNvPicPr/>
                <p:nvPr/>
              </p:nvPicPr>
              <p:blipFill>
                <a:blip r:embed="rId18"/>
                <a:stretch>
                  <a:fillRect/>
                </a:stretch>
              </p:blipFill>
              <p:spPr>
                <a:xfrm>
                  <a:off x="8491636" y="5852483"/>
                  <a:ext cx="486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1" name="Entrada de lápiz 30">
                  <a:extLst>
                    <a:ext uri="{FF2B5EF4-FFF2-40B4-BE49-F238E27FC236}">
                      <a16:creationId xmlns:a16="http://schemas.microsoft.com/office/drawing/2014/main" id="{541C332F-1F41-4882-9570-D22CD16EE5C8}"/>
                    </a:ext>
                  </a:extLst>
                </p14:cNvPr>
                <p14:cNvContentPartPr/>
                <p14:nvPr/>
              </p14:nvContentPartPr>
              <p14:xfrm>
                <a:off x="8623036" y="5794163"/>
                <a:ext cx="109440" cy="23400"/>
              </p14:xfrm>
            </p:contentPart>
          </mc:Choice>
          <mc:Fallback>
            <p:pic>
              <p:nvPicPr>
                <p:cNvPr id="31" name="Entrada de lápiz 30">
                  <a:extLst>
                    <a:ext uri="{FF2B5EF4-FFF2-40B4-BE49-F238E27FC236}">
                      <a16:creationId xmlns:a16="http://schemas.microsoft.com/office/drawing/2014/main" id="{541C332F-1F41-4882-9570-D22CD16EE5C8}"/>
                    </a:ext>
                  </a:extLst>
                </p:cNvPr>
                <p:cNvPicPr/>
                <p:nvPr/>
              </p:nvPicPr>
              <p:blipFill>
                <a:blip r:embed="rId20"/>
                <a:stretch>
                  <a:fillRect/>
                </a:stretch>
              </p:blipFill>
              <p:spPr>
                <a:xfrm>
                  <a:off x="8618716" y="5789843"/>
                  <a:ext cx="1180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2" name="Entrada de lápiz 31">
                  <a:extLst>
                    <a:ext uri="{FF2B5EF4-FFF2-40B4-BE49-F238E27FC236}">
                      <a16:creationId xmlns:a16="http://schemas.microsoft.com/office/drawing/2014/main" id="{54D691DB-72CC-4839-9E28-9A772B61AFED}"/>
                    </a:ext>
                  </a:extLst>
                </p14:cNvPr>
                <p14:cNvContentPartPr/>
                <p14:nvPr/>
              </p14:nvContentPartPr>
              <p14:xfrm>
                <a:off x="8659036" y="5844203"/>
                <a:ext cx="118440" cy="20160"/>
              </p14:xfrm>
            </p:contentPart>
          </mc:Choice>
          <mc:Fallback>
            <p:pic>
              <p:nvPicPr>
                <p:cNvPr id="32" name="Entrada de lápiz 31">
                  <a:extLst>
                    <a:ext uri="{FF2B5EF4-FFF2-40B4-BE49-F238E27FC236}">
                      <a16:creationId xmlns:a16="http://schemas.microsoft.com/office/drawing/2014/main" id="{54D691DB-72CC-4839-9E28-9A772B61AFED}"/>
                    </a:ext>
                  </a:extLst>
                </p:cNvPr>
                <p:cNvPicPr/>
                <p:nvPr/>
              </p:nvPicPr>
              <p:blipFill>
                <a:blip r:embed="rId22"/>
                <a:stretch>
                  <a:fillRect/>
                </a:stretch>
              </p:blipFill>
              <p:spPr>
                <a:xfrm>
                  <a:off x="8654716" y="5839883"/>
                  <a:ext cx="1270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3" name="Entrada de lápiz 32">
                  <a:extLst>
                    <a:ext uri="{FF2B5EF4-FFF2-40B4-BE49-F238E27FC236}">
                      <a16:creationId xmlns:a16="http://schemas.microsoft.com/office/drawing/2014/main" id="{8FD6BD41-8244-4418-9D2D-B18F2024CCA2}"/>
                    </a:ext>
                  </a:extLst>
                </p14:cNvPr>
                <p14:cNvContentPartPr/>
                <p14:nvPr/>
              </p14:nvContentPartPr>
              <p14:xfrm>
                <a:off x="8844076" y="5735123"/>
                <a:ext cx="137160" cy="147600"/>
              </p14:xfrm>
            </p:contentPart>
          </mc:Choice>
          <mc:Fallback>
            <p:pic>
              <p:nvPicPr>
                <p:cNvPr id="33" name="Entrada de lápiz 32">
                  <a:extLst>
                    <a:ext uri="{FF2B5EF4-FFF2-40B4-BE49-F238E27FC236}">
                      <a16:creationId xmlns:a16="http://schemas.microsoft.com/office/drawing/2014/main" id="{8FD6BD41-8244-4418-9D2D-B18F2024CCA2}"/>
                    </a:ext>
                  </a:extLst>
                </p:cNvPr>
                <p:cNvPicPr/>
                <p:nvPr/>
              </p:nvPicPr>
              <p:blipFill>
                <a:blip r:embed="rId24"/>
                <a:stretch>
                  <a:fillRect/>
                </a:stretch>
              </p:blipFill>
              <p:spPr>
                <a:xfrm>
                  <a:off x="8839756" y="5730803"/>
                  <a:ext cx="1458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4" name="Entrada de lápiz 33">
                  <a:extLst>
                    <a:ext uri="{FF2B5EF4-FFF2-40B4-BE49-F238E27FC236}">
                      <a16:creationId xmlns:a16="http://schemas.microsoft.com/office/drawing/2014/main" id="{6D433D52-FAC3-4E79-8B33-A47022F85461}"/>
                    </a:ext>
                  </a:extLst>
                </p14:cNvPr>
                <p14:cNvContentPartPr/>
                <p14:nvPr/>
              </p14:nvContentPartPr>
              <p14:xfrm>
                <a:off x="9018676" y="5808923"/>
                <a:ext cx="126720" cy="76680"/>
              </p14:xfrm>
            </p:contentPart>
          </mc:Choice>
          <mc:Fallback>
            <p:pic>
              <p:nvPicPr>
                <p:cNvPr id="34" name="Entrada de lápiz 33">
                  <a:extLst>
                    <a:ext uri="{FF2B5EF4-FFF2-40B4-BE49-F238E27FC236}">
                      <a16:creationId xmlns:a16="http://schemas.microsoft.com/office/drawing/2014/main" id="{6D433D52-FAC3-4E79-8B33-A47022F85461}"/>
                    </a:ext>
                  </a:extLst>
                </p:cNvPr>
                <p:cNvPicPr/>
                <p:nvPr/>
              </p:nvPicPr>
              <p:blipFill>
                <a:blip r:embed="rId26"/>
                <a:stretch>
                  <a:fillRect/>
                </a:stretch>
              </p:blipFill>
              <p:spPr>
                <a:xfrm>
                  <a:off x="9014356" y="5804603"/>
                  <a:ext cx="1353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5" name="Entrada de lápiz 34">
                  <a:extLst>
                    <a:ext uri="{FF2B5EF4-FFF2-40B4-BE49-F238E27FC236}">
                      <a16:creationId xmlns:a16="http://schemas.microsoft.com/office/drawing/2014/main" id="{E5C2FA86-A3CD-4801-82D2-236CED918FB4}"/>
                    </a:ext>
                  </a:extLst>
                </p14:cNvPr>
                <p14:cNvContentPartPr/>
                <p14:nvPr/>
              </p14:nvContentPartPr>
              <p14:xfrm>
                <a:off x="9230356" y="5741603"/>
                <a:ext cx="105120" cy="16920"/>
              </p14:xfrm>
            </p:contentPart>
          </mc:Choice>
          <mc:Fallback>
            <p:pic>
              <p:nvPicPr>
                <p:cNvPr id="35" name="Entrada de lápiz 34">
                  <a:extLst>
                    <a:ext uri="{FF2B5EF4-FFF2-40B4-BE49-F238E27FC236}">
                      <a16:creationId xmlns:a16="http://schemas.microsoft.com/office/drawing/2014/main" id="{E5C2FA86-A3CD-4801-82D2-236CED918FB4}"/>
                    </a:ext>
                  </a:extLst>
                </p:cNvPr>
                <p:cNvPicPr/>
                <p:nvPr/>
              </p:nvPicPr>
              <p:blipFill>
                <a:blip r:embed="rId28"/>
                <a:stretch>
                  <a:fillRect/>
                </a:stretch>
              </p:blipFill>
              <p:spPr>
                <a:xfrm>
                  <a:off x="9226036" y="5737283"/>
                  <a:ext cx="1137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6" name="Entrada de lápiz 35">
                  <a:extLst>
                    <a:ext uri="{FF2B5EF4-FFF2-40B4-BE49-F238E27FC236}">
                      <a16:creationId xmlns:a16="http://schemas.microsoft.com/office/drawing/2014/main" id="{F0FF4426-9F5D-4CF9-A499-7ACBE49613F8}"/>
                    </a:ext>
                  </a:extLst>
                </p14:cNvPr>
                <p14:cNvContentPartPr/>
                <p14:nvPr/>
              </p14:nvContentPartPr>
              <p14:xfrm>
                <a:off x="9244036" y="5795603"/>
                <a:ext cx="100440" cy="7560"/>
              </p14:xfrm>
            </p:contentPart>
          </mc:Choice>
          <mc:Fallback>
            <p:pic>
              <p:nvPicPr>
                <p:cNvPr id="36" name="Entrada de lápiz 35">
                  <a:extLst>
                    <a:ext uri="{FF2B5EF4-FFF2-40B4-BE49-F238E27FC236}">
                      <a16:creationId xmlns:a16="http://schemas.microsoft.com/office/drawing/2014/main" id="{F0FF4426-9F5D-4CF9-A499-7ACBE49613F8}"/>
                    </a:ext>
                  </a:extLst>
                </p:cNvPr>
                <p:cNvPicPr/>
                <p:nvPr/>
              </p:nvPicPr>
              <p:blipFill>
                <a:blip r:embed="rId30"/>
                <a:stretch>
                  <a:fillRect/>
                </a:stretch>
              </p:blipFill>
              <p:spPr>
                <a:xfrm>
                  <a:off x="9239716" y="5791283"/>
                  <a:ext cx="109080" cy="162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7" name="Entrada de lápiz 36">
                  <a:extLst>
                    <a:ext uri="{FF2B5EF4-FFF2-40B4-BE49-F238E27FC236}">
                      <a16:creationId xmlns:a16="http://schemas.microsoft.com/office/drawing/2014/main" id="{5903C7EC-1A79-400F-8FF0-DE6A98DA7A4F}"/>
                    </a:ext>
                  </a:extLst>
                </p14:cNvPr>
                <p14:cNvContentPartPr/>
                <p14:nvPr/>
              </p14:nvContentPartPr>
              <p14:xfrm>
                <a:off x="9463996" y="5722523"/>
                <a:ext cx="103320" cy="117720"/>
              </p14:xfrm>
            </p:contentPart>
          </mc:Choice>
          <mc:Fallback>
            <p:pic>
              <p:nvPicPr>
                <p:cNvPr id="37" name="Entrada de lápiz 36">
                  <a:extLst>
                    <a:ext uri="{FF2B5EF4-FFF2-40B4-BE49-F238E27FC236}">
                      <a16:creationId xmlns:a16="http://schemas.microsoft.com/office/drawing/2014/main" id="{5903C7EC-1A79-400F-8FF0-DE6A98DA7A4F}"/>
                    </a:ext>
                  </a:extLst>
                </p:cNvPr>
                <p:cNvPicPr/>
                <p:nvPr/>
              </p:nvPicPr>
              <p:blipFill>
                <a:blip r:embed="rId32"/>
                <a:stretch>
                  <a:fillRect/>
                </a:stretch>
              </p:blipFill>
              <p:spPr>
                <a:xfrm>
                  <a:off x="9459676" y="5718203"/>
                  <a:ext cx="1119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8" name="Entrada de lápiz 37">
                  <a:extLst>
                    <a:ext uri="{FF2B5EF4-FFF2-40B4-BE49-F238E27FC236}">
                      <a16:creationId xmlns:a16="http://schemas.microsoft.com/office/drawing/2014/main" id="{3FC33D5C-16BB-4DEC-B7B0-67BB90943F33}"/>
                    </a:ext>
                  </a:extLst>
                </p14:cNvPr>
                <p14:cNvContentPartPr/>
                <p14:nvPr/>
              </p14:nvContentPartPr>
              <p14:xfrm>
                <a:off x="9710596" y="5716403"/>
                <a:ext cx="104400" cy="18720"/>
              </p14:xfrm>
            </p:contentPart>
          </mc:Choice>
          <mc:Fallback>
            <p:pic>
              <p:nvPicPr>
                <p:cNvPr id="38" name="Entrada de lápiz 37">
                  <a:extLst>
                    <a:ext uri="{FF2B5EF4-FFF2-40B4-BE49-F238E27FC236}">
                      <a16:creationId xmlns:a16="http://schemas.microsoft.com/office/drawing/2014/main" id="{3FC33D5C-16BB-4DEC-B7B0-67BB90943F33}"/>
                    </a:ext>
                  </a:extLst>
                </p:cNvPr>
                <p:cNvPicPr/>
                <p:nvPr/>
              </p:nvPicPr>
              <p:blipFill>
                <a:blip r:embed="rId34"/>
                <a:stretch>
                  <a:fillRect/>
                </a:stretch>
              </p:blipFill>
              <p:spPr>
                <a:xfrm>
                  <a:off x="9706276" y="5712083"/>
                  <a:ext cx="1130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9" name="Entrada de lápiz 38">
                  <a:extLst>
                    <a:ext uri="{FF2B5EF4-FFF2-40B4-BE49-F238E27FC236}">
                      <a16:creationId xmlns:a16="http://schemas.microsoft.com/office/drawing/2014/main" id="{83071E6C-4119-447B-BA4C-2B7783929406}"/>
                    </a:ext>
                  </a:extLst>
                </p14:cNvPr>
                <p14:cNvContentPartPr/>
                <p14:nvPr/>
              </p14:nvContentPartPr>
              <p14:xfrm>
                <a:off x="9720316" y="5781563"/>
                <a:ext cx="132480" cy="15480"/>
              </p14:xfrm>
            </p:contentPart>
          </mc:Choice>
          <mc:Fallback>
            <p:pic>
              <p:nvPicPr>
                <p:cNvPr id="39" name="Entrada de lápiz 38">
                  <a:extLst>
                    <a:ext uri="{FF2B5EF4-FFF2-40B4-BE49-F238E27FC236}">
                      <a16:creationId xmlns:a16="http://schemas.microsoft.com/office/drawing/2014/main" id="{83071E6C-4119-447B-BA4C-2B7783929406}"/>
                    </a:ext>
                  </a:extLst>
                </p:cNvPr>
                <p:cNvPicPr/>
                <p:nvPr/>
              </p:nvPicPr>
              <p:blipFill>
                <a:blip r:embed="rId36"/>
                <a:stretch>
                  <a:fillRect/>
                </a:stretch>
              </p:blipFill>
              <p:spPr>
                <a:xfrm>
                  <a:off x="9715996" y="5777243"/>
                  <a:ext cx="141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0" name="Entrada de lápiz 39">
                  <a:extLst>
                    <a:ext uri="{FF2B5EF4-FFF2-40B4-BE49-F238E27FC236}">
                      <a16:creationId xmlns:a16="http://schemas.microsoft.com/office/drawing/2014/main" id="{99D4F912-94F5-4FC9-8E56-EBDD41B9AF74}"/>
                    </a:ext>
                  </a:extLst>
                </p14:cNvPr>
                <p14:cNvContentPartPr/>
                <p14:nvPr/>
              </p14:nvContentPartPr>
              <p14:xfrm>
                <a:off x="9970516" y="5677163"/>
                <a:ext cx="70200" cy="127440"/>
              </p14:xfrm>
            </p:contentPart>
          </mc:Choice>
          <mc:Fallback>
            <p:pic>
              <p:nvPicPr>
                <p:cNvPr id="40" name="Entrada de lápiz 39">
                  <a:extLst>
                    <a:ext uri="{FF2B5EF4-FFF2-40B4-BE49-F238E27FC236}">
                      <a16:creationId xmlns:a16="http://schemas.microsoft.com/office/drawing/2014/main" id="{99D4F912-94F5-4FC9-8E56-EBDD41B9AF74}"/>
                    </a:ext>
                  </a:extLst>
                </p:cNvPr>
                <p:cNvPicPr/>
                <p:nvPr/>
              </p:nvPicPr>
              <p:blipFill>
                <a:blip r:embed="rId38"/>
                <a:stretch>
                  <a:fillRect/>
                </a:stretch>
              </p:blipFill>
              <p:spPr>
                <a:xfrm>
                  <a:off x="9966196" y="5672843"/>
                  <a:ext cx="788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1" name="Entrada de lápiz 40">
                  <a:extLst>
                    <a:ext uri="{FF2B5EF4-FFF2-40B4-BE49-F238E27FC236}">
                      <a16:creationId xmlns:a16="http://schemas.microsoft.com/office/drawing/2014/main" id="{E1D73846-4581-4336-BC81-6C5FB8B545A7}"/>
                    </a:ext>
                  </a:extLst>
                </p14:cNvPr>
                <p14:cNvContentPartPr/>
                <p14:nvPr/>
              </p14:nvContentPartPr>
              <p14:xfrm>
                <a:off x="10100476" y="5639363"/>
                <a:ext cx="45360" cy="127080"/>
              </p14:xfrm>
            </p:contentPart>
          </mc:Choice>
          <mc:Fallback>
            <p:pic>
              <p:nvPicPr>
                <p:cNvPr id="41" name="Entrada de lápiz 40">
                  <a:extLst>
                    <a:ext uri="{FF2B5EF4-FFF2-40B4-BE49-F238E27FC236}">
                      <a16:creationId xmlns:a16="http://schemas.microsoft.com/office/drawing/2014/main" id="{E1D73846-4581-4336-BC81-6C5FB8B545A7}"/>
                    </a:ext>
                  </a:extLst>
                </p:cNvPr>
                <p:cNvPicPr/>
                <p:nvPr/>
              </p:nvPicPr>
              <p:blipFill>
                <a:blip r:embed="rId40"/>
                <a:stretch>
                  <a:fillRect/>
                </a:stretch>
              </p:blipFill>
              <p:spPr>
                <a:xfrm>
                  <a:off x="10096156" y="5635043"/>
                  <a:ext cx="54000" cy="135720"/>
                </a:xfrm>
                <a:prstGeom prst="rect">
                  <a:avLst/>
                </a:prstGeom>
              </p:spPr>
            </p:pic>
          </mc:Fallback>
        </mc:AlternateContent>
      </p:grpSp>
      <p:grpSp>
        <p:nvGrpSpPr>
          <p:cNvPr id="45" name="Grupo 44">
            <a:extLst>
              <a:ext uri="{FF2B5EF4-FFF2-40B4-BE49-F238E27FC236}">
                <a16:creationId xmlns:a16="http://schemas.microsoft.com/office/drawing/2014/main" id="{89B6C452-1F22-4239-BB9C-8DD2C89DDF4F}"/>
              </a:ext>
            </a:extLst>
          </p:cNvPr>
          <p:cNvGrpSpPr/>
          <p:nvPr/>
        </p:nvGrpSpPr>
        <p:grpSpPr>
          <a:xfrm>
            <a:off x="5875516" y="5465483"/>
            <a:ext cx="1454760" cy="823680"/>
            <a:chOff x="5875516" y="5465483"/>
            <a:chExt cx="1454760" cy="823680"/>
          </a:xfrm>
        </p:grpSpPr>
        <mc:AlternateContent xmlns:mc="http://schemas.openxmlformats.org/markup-compatibility/2006">
          <mc:Choice xmlns:p14="http://schemas.microsoft.com/office/powerpoint/2010/main" Requires="p14">
            <p:contentPart p14:bwMode="auto" r:id="rId41">
              <p14:nvContentPartPr>
                <p14:cNvPr id="18" name="Entrada de lápiz 17">
                  <a:extLst>
                    <a:ext uri="{FF2B5EF4-FFF2-40B4-BE49-F238E27FC236}">
                      <a16:creationId xmlns:a16="http://schemas.microsoft.com/office/drawing/2014/main" id="{662711E5-06DE-44A8-B0F1-4D708ACAAFFB}"/>
                    </a:ext>
                  </a:extLst>
                </p14:cNvPr>
                <p14:cNvContentPartPr/>
                <p14:nvPr/>
              </p14:nvContentPartPr>
              <p14:xfrm>
                <a:off x="6130756" y="5817203"/>
                <a:ext cx="202680" cy="129960"/>
              </p14:xfrm>
            </p:contentPart>
          </mc:Choice>
          <mc:Fallback>
            <p:pic>
              <p:nvPicPr>
                <p:cNvPr id="18" name="Entrada de lápiz 17">
                  <a:extLst>
                    <a:ext uri="{FF2B5EF4-FFF2-40B4-BE49-F238E27FC236}">
                      <a16:creationId xmlns:a16="http://schemas.microsoft.com/office/drawing/2014/main" id="{662711E5-06DE-44A8-B0F1-4D708ACAAFFB}"/>
                    </a:ext>
                  </a:extLst>
                </p:cNvPr>
                <p:cNvPicPr/>
                <p:nvPr/>
              </p:nvPicPr>
              <p:blipFill>
                <a:blip r:embed="rId42"/>
                <a:stretch>
                  <a:fillRect/>
                </a:stretch>
              </p:blipFill>
              <p:spPr>
                <a:xfrm>
                  <a:off x="6126436" y="5812883"/>
                  <a:ext cx="2113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9" name="Entrada de lápiz 18">
                  <a:extLst>
                    <a:ext uri="{FF2B5EF4-FFF2-40B4-BE49-F238E27FC236}">
                      <a16:creationId xmlns:a16="http://schemas.microsoft.com/office/drawing/2014/main" id="{0CA840DC-5A01-4882-BB9A-650D0CC9657D}"/>
                    </a:ext>
                  </a:extLst>
                </p14:cNvPr>
                <p14:cNvContentPartPr/>
                <p14:nvPr/>
              </p14:nvContentPartPr>
              <p14:xfrm>
                <a:off x="6401476" y="5869043"/>
                <a:ext cx="23040" cy="63000"/>
              </p14:xfrm>
            </p:contentPart>
          </mc:Choice>
          <mc:Fallback>
            <p:pic>
              <p:nvPicPr>
                <p:cNvPr id="19" name="Entrada de lápiz 18">
                  <a:extLst>
                    <a:ext uri="{FF2B5EF4-FFF2-40B4-BE49-F238E27FC236}">
                      <a16:creationId xmlns:a16="http://schemas.microsoft.com/office/drawing/2014/main" id="{0CA840DC-5A01-4882-BB9A-650D0CC9657D}"/>
                    </a:ext>
                  </a:extLst>
                </p:cNvPr>
                <p:cNvPicPr/>
                <p:nvPr/>
              </p:nvPicPr>
              <p:blipFill>
                <a:blip r:embed="rId44"/>
                <a:stretch>
                  <a:fillRect/>
                </a:stretch>
              </p:blipFill>
              <p:spPr>
                <a:xfrm>
                  <a:off x="6397156" y="5864723"/>
                  <a:ext cx="316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0" name="Entrada de lápiz 19">
                  <a:extLst>
                    <a:ext uri="{FF2B5EF4-FFF2-40B4-BE49-F238E27FC236}">
                      <a16:creationId xmlns:a16="http://schemas.microsoft.com/office/drawing/2014/main" id="{71879902-8784-40E8-9894-DEB50AE469EC}"/>
                    </a:ext>
                  </a:extLst>
                </p14:cNvPr>
                <p14:cNvContentPartPr/>
                <p14:nvPr/>
              </p14:nvContentPartPr>
              <p14:xfrm>
                <a:off x="6392476" y="5696603"/>
                <a:ext cx="154800" cy="86760"/>
              </p14:xfrm>
            </p:contentPart>
          </mc:Choice>
          <mc:Fallback>
            <p:pic>
              <p:nvPicPr>
                <p:cNvPr id="20" name="Entrada de lápiz 19">
                  <a:extLst>
                    <a:ext uri="{FF2B5EF4-FFF2-40B4-BE49-F238E27FC236}">
                      <a16:creationId xmlns:a16="http://schemas.microsoft.com/office/drawing/2014/main" id="{71879902-8784-40E8-9894-DEB50AE469EC}"/>
                    </a:ext>
                  </a:extLst>
                </p:cNvPr>
                <p:cNvPicPr/>
                <p:nvPr/>
              </p:nvPicPr>
              <p:blipFill>
                <a:blip r:embed="rId46"/>
                <a:stretch>
                  <a:fillRect/>
                </a:stretch>
              </p:blipFill>
              <p:spPr>
                <a:xfrm>
                  <a:off x="6388156" y="5692283"/>
                  <a:ext cx="1634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1" name="Entrada de lápiz 20">
                  <a:extLst>
                    <a:ext uri="{FF2B5EF4-FFF2-40B4-BE49-F238E27FC236}">
                      <a16:creationId xmlns:a16="http://schemas.microsoft.com/office/drawing/2014/main" id="{9F0026E9-3A6C-4DC4-967C-4D52A96086E7}"/>
                    </a:ext>
                  </a:extLst>
                </p14:cNvPr>
                <p14:cNvContentPartPr/>
                <p14:nvPr/>
              </p14:nvContentPartPr>
              <p14:xfrm>
                <a:off x="6727636" y="5758163"/>
                <a:ext cx="65160" cy="145440"/>
              </p14:xfrm>
            </p:contentPart>
          </mc:Choice>
          <mc:Fallback>
            <p:pic>
              <p:nvPicPr>
                <p:cNvPr id="21" name="Entrada de lápiz 20">
                  <a:extLst>
                    <a:ext uri="{FF2B5EF4-FFF2-40B4-BE49-F238E27FC236}">
                      <a16:creationId xmlns:a16="http://schemas.microsoft.com/office/drawing/2014/main" id="{9F0026E9-3A6C-4DC4-967C-4D52A96086E7}"/>
                    </a:ext>
                  </a:extLst>
                </p:cNvPr>
                <p:cNvPicPr/>
                <p:nvPr/>
              </p:nvPicPr>
              <p:blipFill>
                <a:blip r:embed="rId48"/>
                <a:stretch>
                  <a:fillRect/>
                </a:stretch>
              </p:blipFill>
              <p:spPr>
                <a:xfrm>
                  <a:off x="6723316" y="5753843"/>
                  <a:ext cx="738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2" name="Entrada de lápiz 21">
                  <a:extLst>
                    <a:ext uri="{FF2B5EF4-FFF2-40B4-BE49-F238E27FC236}">
                      <a16:creationId xmlns:a16="http://schemas.microsoft.com/office/drawing/2014/main" id="{49A7E6F5-6F6B-4E95-8B28-B786BFB20A8D}"/>
                    </a:ext>
                  </a:extLst>
                </p14:cNvPr>
                <p14:cNvContentPartPr/>
                <p14:nvPr/>
              </p14:nvContentPartPr>
              <p14:xfrm>
                <a:off x="6714676" y="5834123"/>
                <a:ext cx="169200" cy="21960"/>
              </p14:xfrm>
            </p:contentPart>
          </mc:Choice>
          <mc:Fallback>
            <p:pic>
              <p:nvPicPr>
                <p:cNvPr id="22" name="Entrada de lápiz 21">
                  <a:extLst>
                    <a:ext uri="{FF2B5EF4-FFF2-40B4-BE49-F238E27FC236}">
                      <a16:creationId xmlns:a16="http://schemas.microsoft.com/office/drawing/2014/main" id="{49A7E6F5-6F6B-4E95-8B28-B786BFB20A8D}"/>
                    </a:ext>
                  </a:extLst>
                </p:cNvPr>
                <p:cNvPicPr/>
                <p:nvPr/>
              </p:nvPicPr>
              <p:blipFill>
                <a:blip r:embed="rId50"/>
                <a:stretch>
                  <a:fillRect/>
                </a:stretch>
              </p:blipFill>
              <p:spPr>
                <a:xfrm>
                  <a:off x="6710356" y="5829803"/>
                  <a:ext cx="1778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3" name="Entrada de lápiz 22">
                  <a:extLst>
                    <a:ext uri="{FF2B5EF4-FFF2-40B4-BE49-F238E27FC236}">
                      <a16:creationId xmlns:a16="http://schemas.microsoft.com/office/drawing/2014/main" id="{9FEE37AB-296A-4BFF-A67A-6CB6A6AD6747}"/>
                    </a:ext>
                  </a:extLst>
                </p14:cNvPr>
                <p14:cNvContentPartPr/>
                <p14:nvPr/>
              </p14:nvContentPartPr>
              <p14:xfrm>
                <a:off x="6971716" y="5773643"/>
                <a:ext cx="122040" cy="138600"/>
              </p14:xfrm>
            </p:contentPart>
          </mc:Choice>
          <mc:Fallback>
            <p:pic>
              <p:nvPicPr>
                <p:cNvPr id="23" name="Entrada de lápiz 22">
                  <a:extLst>
                    <a:ext uri="{FF2B5EF4-FFF2-40B4-BE49-F238E27FC236}">
                      <a16:creationId xmlns:a16="http://schemas.microsoft.com/office/drawing/2014/main" id="{9FEE37AB-296A-4BFF-A67A-6CB6A6AD6747}"/>
                    </a:ext>
                  </a:extLst>
                </p:cNvPr>
                <p:cNvPicPr/>
                <p:nvPr/>
              </p:nvPicPr>
              <p:blipFill>
                <a:blip r:embed="rId52"/>
                <a:stretch>
                  <a:fillRect/>
                </a:stretch>
              </p:blipFill>
              <p:spPr>
                <a:xfrm>
                  <a:off x="6967396" y="5769323"/>
                  <a:ext cx="1306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4" name="Entrada de lápiz 23">
                  <a:extLst>
                    <a:ext uri="{FF2B5EF4-FFF2-40B4-BE49-F238E27FC236}">
                      <a16:creationId xmlns:a16="http://schemas.microsoft.com/office/drawing/2014/main" id="{B7FB440E-713A-47D4-BFEE-1DCD832602B4}"/>
                    </a:ext>
                  </a:extLst>
                </p14:cNvPr>
                <p14:cNvContentPartPr/>
                <p14:nvPr/>
              </p14:nvContentPartPr>
              <p14:xfrm>
                <a:off x="7140556" y="5849963"/>
                <a:ext cx="73440" cy="96840"/>
              </p14:xfrm>
            </p:contentPart>
          </mc:Choice>
          <mc:Fallback>
            <p:pic>
              <p:nvPicPr>
                <p:cNvPr id="24" name="Entrada de lápiz 23">
                  <a:extLst>
                    <a:ext uri="{FF2B5EF4-FFF2-40B4-BE49-F238E27FC236}">
                      <a16:creationId xmlns:a16="http://schemas.microsoft.com/office/drawing/2014/main" id="{B7FB440E-713A-47D4-BFEE-1DCD832602B4}"/>
                    </a:ext>
                  </a:extLst>
                </p:cNvPr>
                <p:cNvPicPr/>
                <p:nvPr/>
              </p:nvPicPr>
              <p:blipFill>
                <a:blip r:embed="rId54"/>
                <a:stretch>
                  <a:fillRect/>
                </a:stretch>
              </p:blipFill>
              <p:spPr>
                <a:xfrm>
                  <a:off x="7136236" y="5845643"/>
                  <a:ext cx="820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5" name="Entrada de lápiz 24">
                  <a:extLst>
                    <a:ext uri="{FF2B5EF4-FFF2-40B4-BE49-F238E27FC236}">
                      <a16:creationId xmlns:a16="http://schemas.microsoft.com/office/drawing/2014/main" id="{B320FAAE-D027-4CF6-A3AA-85483CF6C02F}"/>
                    </a:ext>
                  </a:extLst>
                </p14:cNvPr>
                <p14:cNvContentPartPr/>
                <p14:nvPr/>
              </p14:nvContentPartPr>
              <p14:xfrm>
                <a:off x="7141996" y="5662763"/>
                <a:ext cx="121680" cy="100080"/>
              </p14:xfrm>
            </p:contentPart>
          </mc:Choice>
          <mc:Fallback>
            <p:pic>
              <p:nvPicPr>
                <p:cNvPr id="25" name="Entrada de lápiz 24">
                  <a:extLst>
                    <a:ext uri="{FF2B5EF4-FFF2-40B4-BE49-F238E27FC236}">
                      <a16:creationId xmlns:a16="http://schemas.microsoft.com/office/drawing/2014/main" id="{B320FAAE-D027-4CF6-A3AA-85483CF6C02F}"/>
                    </a:ext>
                  </a:extLst>
                </p:cNvPr>
                <p:cNvPicPr/>
                <p:nvPr/>
              </p:nvPicPr>
              <p:blipFill>
                <a:blip r:embed="rId56"/>
                <a:stretch>
                  <a:fillRect/>
                </a:stretch>
              </p:blipFill>
              <p:spPr>
                <a:xfrm>
                  <a:off x="7137676" y="5658443"/>
                  <a:ext cx="1303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6" name="Entrada de lápiz 25">
                  <a:extLst>
                    <a:ext uri="{FF2B5EF4-FFF2-40B4-BE49-F238E27FC236}">
                      <a16:creationId xmlns:a16="http://schemas.microsoft.com/office/drawing/2014/main" id="{F6FFB648-6995-4E13-9821-6D393A99E5C6}"/>
                    </a:ext>
                  </a:extLst>
                </p14:cNvPr>
                <p14:cNvContentPartPr/>
                <p14:nvPr/>
              </p14:nvContentPartPr>
              <p14:xfrm>
                <a:off x="6114916" y="6000443"/>
                <a:ext cx="1160280" cy="79560"/>
              </p14:xfrm>
            </p:contentPart>
          </mc:Choice>
          <mc:Fallback>
            <p:pic>
              <p:nvPicPr>
                <p:cNvPr id="26" name="Entrada de lápiz 25">
                  <a:extLst>
                    <a:ext uri="{FF2B5EF4-FFF2-40B4-BE49-F238E27FC236}">
                      <a16:creationId xmlns:a16="http://schemas.microsoft.com/office/drawing/2014/main" id="{F6FFB648-6995-4E13-9821-6D393A99E5C6}"/>
                    </a:ext>
                  </a:extLst>
                </p:cNvPr>
                <p:cNvPicPr/>
                <p:nvPr/>
              </p:nvPicPr>
              <p:blipFill>
                <a:blip r:embed="rId58"/>
                <a:stretch>
                  <a:fillRect/>
                </a:stretch>
              </p:blipFill>
              <p:spPr>
                <a:xfrm>
                  <a:off x="6110596" y="5996123"/>
                  <a:ext cx="11689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8" name="Entrada de lápiz 27">
                  <a:extLst>
                    <a:ext uri="{FF2B5EF4-FFF2-40B4-BE49-F238E27FC236}">
                      <a16:creationId xmlns:a16="http://schemas.microsoft.com/office/drawing/2014/main" id="{DFF1580D-7DC6-4573-A62B-2079CC0F3BD6}"/>
                    </a:ext>
                  </a:extLst>
                </p14:cNvPr>
                <p14:cNvContentPartPr/>
                <p14:nvPr/>
              </p14:nvContentPartPr>
              <p14:xfrm>
                <a:off x="6623596" y="6110603"/>
                <a:ext cx="138600" cy="114480"/>
              </p14:xfrm>
            </p:contentPart>
          </mc:Choice>
          <mc:Fallback>
            <p:pic>
              <p:nvPicPr>
                <p:cNvPr id="28" name="Entrada de lápiz 27">
                  <a:extLst>
                    <a:ext uri="{FF2B5EF4-FFF2-40B4-BE49-F238E27FC236}">
                      <a16:creationId xmlns:a16="http://schemas.microsoft.com/office/drawing/2014/main" id="{DFF1580D-7DC6-4573-A62B-2079CC0F3BD6}"/>
                    </a:ext>
                  </a:extLst>
                </p:cNvPr>
                <p:cNvPicPr/>
                <p:nvPr/>
              </p:nvPicPr>
              <p:blipFill>
                <a:blip r:embed="rId60"/>
                <a:stretch>
                  <a:fillRect/>
                </a:stretch>
              </p:blipFill>
              <p:spPr>
                <a:xfrm>
                  <a:off x="6619276" y="6106283"/>
                  <a:ext cx="1472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4" name="Entrada de lápiz 43">
                  <a:extLst>
                    <a:ext uri="{FF2B5EF4-FFF2-40B4-BE49-F238E27FC236}">
                      <a16:creationId xmlns:a16="http://schemas.microsoft.com/office/drawing/2014/main" id="{1A03C253-9720-40E2-969A-305A420694A2}"/>
                    </a:ext>
                  </a:extLst>
                </p14:cNvPr>
                <p14:cNvContentPartPr/>
                <p14:nvPr/>
              </p14:nvContentPartPr>
              <p14:xfrm>
                <a:off x="5875516" y="5465483"/>
                <a:ext cx="1454760" cy="823680"/>
              </p14:xfrm>
            </p:contentPart>
          </mc:Choice>
          <mc:Fallback>
            <p:pic>
              <p:nvPicPr>
                <p:cNvPr id="44" name="Entrada de lápiz 43">
                  <a:extLst>
                    <a:ext uri="{FF2B5EF4-FFF2-40B4-BE49-F238E27FC236}">
                      <a16:creationId xmlns:a16="http://schemas.microsoft.com/office/drawing/2014/main" id="{1A03C253-9720-40E2-969A-305A420694A2}"/>
                    </a:ext>
                  </a:extLst>
                </p:cNvPr>
                <p:cNvPicPr/>
                <p:nvPr/>
              </p:nvPicPr>
              <p:blipFill>
                <a:blip r:embed="rId62"/>
                <a:stretch>
                  <a:fillRect/>
                </a:stretch>
              </p:blipFill>
              <p:spPr>
                <a:xfrm>
                  <a:off x="5871196" y="5461163"/>
                  <a:ext cx="1463400" cy="832320"/>
                </a:xfrm>
                <a:prstGeom prst="rect">
                  <a:avLst/>
                </a:prstGeom>
              </p:spPr>
            </p:pic>
          </mc:Fallback>
        </mc:AlternateContent>
      </p:grpSp>
      <p:grpSp>
        <p:nvGrpSpPr>
          <p:cNvPr id="47" name="Grupo 46">
            <a:extLst>
              <a:ext uri="{FF2B5EF4-FFF2-40B4-BE49-F238E27FC236}">
                <a16:creationId xmlns:a16="http://schemas.microsoft.com/office/drawing/2014/main" id="{07B46176-C1AD-4CD5-806E-16CFC144D0FD}"/>
              </a:ext>
            </a:extLst>
          </p:cNvPr>
          <p:cNvGrpSpPr/>
          <p:nvPr/>
        </p:nvGrpSpPr>
        <p:grpSpPr>
          <a:xfrm>
            <a:off x="5561236" y="3930443"/>
            <a:ext cx="888840" cy="360000"/>
            <a:chOff x="5561236" y="3930443"/>
            <a:chExt cx="888840" cy="360000"/>
          </a:xfrm>
        </p:grpSpPr>
        <mc:AlternateContent xmlns:mc="http://schemas.openxmlformats.org/markup-compatibility/2006">
          <mc:Choice xmlns:p14="http://schemas.microsoft.com/office/powerpoint/2010/main" Requires="p14">
            <p:contentPart p14:bwMode="auto" r:id="rId63">
              <p14:nvContentPartPr>
                <p14:cNvPr id="15" name="Entrada de lápiz 14">
                  <a:extLst>
                    <a:ext uri="{FF2B5EF4-FFF2-40B4-BE49-F238E27FC236}">
                      <a16:creationId xmlns:a16="http://schemas.microsoft.com/office/drawing/2014/main" id="{AD8DDA8B-11DF-4598-88F1-F0FD32C1F8EE}"/>
                    </a:ext>
                  </a:extLst>
                </p14:cNvPr>
                <p14:cNvContentPartPr/>
                <p14:nvPr/>
              </p14:nvContentPartPr>
              <p14:xfrm>
                <a:off x="5603356" y="4154003"/>
                <a:ext cx="108000" cy="53640"/>
              </p14:xfrm>
            </p:contentPart>
          </mc:Choice>
          <mc:Fallback>
            <p:pic>
              <p:nvPicPr>
                <p:cNvPr id="15" name="Entrada de lápiz 14">
                  <a:extLst>
                    <a:ext uri="{FF2B5EF4-FFF2-40B4-BE49-F238E27FC236}">
                      <a16:creationId xmlns:a16="http://schemas.microsoft.com/office/drawing/2014/main" id="{AD8DDA8B-11DF-4598-88F1-F0FD32C1F8EE}"/>
                    </a:ext>
                  </a:extLst>
                </p:cNvPr>
                <p:cNvPicPr/>
                <p:nvPr/>
              </p:nvPicPr>
              <p:blipFill>
                <a:blip r:embed="rId64"/>
                <a:stretch>
                  <a:fillRect/>
                </a:stretch>
              </p:blipFill>
              <p:spPr>
                <a:xfrm>
                  <a:off x="5599036" y="4149683"/>
                  <a:ext cx="1166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6" name="Entrada de lápiz 15">
                  <a:extLst>
                    <a:ext uri="{FF2B5EF4-FFF2-40B4-BE49-F238E27FC236}">
                      <a16:creationId xmlns:a16="http://schemas.microsoft.com/office/drawing/2014/main" id="{015AE582-E58F-4DEB-9D99-AA0FCC0691B1}"/>
                    </a:ext>
                  </a:extLst>
                </p14:cNvPr>
                <p14:cNvContentPartPr/>
                <p14:nvPr/>
              </p14:nvContentPartPr>
              <p14:xfrm>
                <a:off x="5641516" y="4103243"/>
                <a:ext cx="808560" cy="187200"/>
              </p14:xfrm>
            </p:contentPart>
          </mc:Choice>
          <mc:Fallback>
            <p:pic>
              <p:nvPicPr>
                <p:cNvPr id="16" name="Entrada de lápiz 15">
                  <a:extLst>
                    <a:ext uri="{FF2B5EF4-FFF2-40B4-BE49-F238E27FC236}">
                      <a16:creationId xmlns:a16="http://schemas.microsoft.com/office/drawing/2014/main" id="{015AE582-E58F-4DEB-9D99-AA0FCC0691B1}"/>
                    </a:ext>
                  </a:extLst>
                </p:cNvPr>
                <p:cNvPicPr/>
                <p:nvPr/>
              </p:nvPicPr>
              <p:blipFill>
                <a:blip r:embed="rId66"/>
                <a:stretch>
                  <a:fillRect/>
                </a:stretch>
              </p:blipFill>
              <p:spPr>
                <a:xfrm>
                  <a:off x="5637196" y="4098923"/>
                  <a:ext cx="8172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6" name="Entrada de lápiz 45">
                  <a:extLst>
                    <a:ext uri="{FF2B5EF4-FFF2-40B4-BE49-F238E27FC236}">
                      <a16:creationId xmlns:a16="http://schemas.microsoft.com/office/drawing/2014/main" id="{DB288B69-ABA4-4146-947C-D2069150A4DE}"/>
                    </a:ext>
                  </a:extLst>
                </p14:cNvPr>
                <p14:cNvContentPartPr/>
                <p14:nvPr/>
              </p14:nvContentPartPr>
              <p14:xfrm>
                <a:off x="5561236" y="3930443"/>
                <a:ext cx="160920" cy="164160"/>
              </p14:xfrm>
            </p:contentPart>
          </mc:Choice>
          <mc:Fallback>
            <p:pic>
              <p:nvPicPr>
                <p:cNvPr id="46" name="Entrada de lápiz 45">
                  <a:extLst>
                    <a:ext uri="{FF2B5EF4-FFF2-40B4-BE49-F238E27FC236}">
                      <a16:creationId xmlns:a16="http://schemas.microsoft.com/office/drawing/2014/main" id="{DB288B69-ABA4-4146-947C-D2069150A4DE}"/>
                    </a:ext>
                  </a:extLst>
                </p:cNvPr>
                <p:cNvPicPr/>
                <p:nvPr/>
              </p:nvPicPr>
              <p:blipFill>
                <a:blip r:embed="rId68"/>
                <a:stretch>
                  <a:fillRect/>
                </a:stretch>
              </p:blipFill>
              <p:spPr>
                <a:xfrm>
                  <a:off x="5556916" y="3926123"/>
                  <a:ext cx="169560" cy="172800"/>
                </a:xfrm>
                <a:prstGeom prst="rect">
                  <a:avLst/>
                </a:prstGeom>
              </p:spPr>
            </p:pic>
          </mc:Fallback>
        </mc:AlternateContent>
      </p:grpSp>
    </p:spTree>
    <p:extLst>
      <p:ext uri="{BB962C8B-B14F-4D97-AF65-F5344CB8AC3E}">
        <p14:creationId xmlns:p14="http://schemas.microsoft.com/office/powerpoint/2010/main" val="149874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2180-04FC-4646-8854-1BD1DBFB15B5}"/>
              </a:ext>
            </a:extLst>
          </p:cNvPr>
          <p:cNvSpPr>
            <a:spLocks noGrp="1"/>
          </p:cNvSpPr>
          <p:nvPr>
            <p:ph type="title"/>
          </p:nvPr>
        </p:nvSpPr>
        <p:spPr>
          <a:xfrm>
            <a:off x="586273" y="494424"/>
            <a:ext cx="10515600" cy="438539"/>
          </a:xfrm>
        </p:spPr>
        <p:txBody>
          <a:bodyPr>
            <a:normAutofit/>
          </a:bodyPr>
          <a:lstStyle/>
          <a:p>
            <a:r>
              <a:rPr lang="es-MX" sz="1800" dirty="0">
                <a:latin typeface="+mn-lt"/>
              </a:rPr>
              <a:t>Construir un IC para averiguar si las varianzas poblacionales pueden considerarse iguales o diferentes.</a:t>
            </a:r>
          </a:p>
        </p:txBody>
      </p:sp>
      <p:pic>
        <p:nvPicPr>
          <p:cNvPr id="4" name="Imagen 3">
            <a:extLst>
              <a:ext uri="{FF2B5EF4-FFF2-40B4-BE49-F238E27FC236}">
                <a16:creationId xmlns:a16="http://schemas.microsoft.com/office/drawing/2014/main" id="{F966A340-3994-46EA-950E-DBE8EC293AB1}"/>
              </a:ext>
            </a:extLst>
          </p:cNvPr>
          <p:cNvPicPr>
            <a:picLocks noChangeAspect="1"/>
          </p:cNvPicPr>
          <p:nvPr/>
        </p:nvPicPr>
        <p:blipFill>
          <a:blip r:embed="rId2"/>
          <a:stretch>
            <a:fillRect/>
          </a:stretch>
        </p:blipFill>
        <p:spPr>
          <a:xfrm>
            <a:off x="1693506" y="1187999"/>
            <a:ext cx="2590800" cy="619125"/>
          </a:xfrm>
          <a:prstGeom prst="rect">
            <a:avLst/>
          </a:prstGeom>
        </p:spPr>
      </p:pic>
      <p:pic>
        <p:nvPicPr>
          <p:cNvPr id="5" name="Imagen 4">
            <a:extLst>
              <a:ext uri="{FF2B5EF4-FFF2-40B4-BE49-F238E27FC236}">
                <a16:creationId xmlns:a16="http://schemas.microsoft.com/office/drawing/2014/main" id="{0032DAA5-6B34-46C6-9E3F-2B591DC06AAE}"/>
              </a:ext>
            </a:extLst>
          </p:cNvPr>
          <p:cNvPicPr>
            <a:picLocks noChangeAspect="1"/>
          </p:cNvPicPr>
          <p:nvPr/>
        </p:nvPicPr>
        <p:blipFill>
          <a:blip r:embed="rId3"/>
          <a:stretch>
            <a:fillRect/>
          </a:stretch>
        </p:blipFill>
        <p:spPr>
          <a:xfrm>
            <a:off x="883881" y="2194636"/>
            <a:ext cx="1121183" cy="369331"/>
          </a:xfrm>
          <a:prstGeom prst="rect">
            <a:avLst/>
          </a:prstGeom>
        </p:spPr>
      </p:pic>
      <p:sp>
        <p:nvSpPr>
          <p:cNvPr id="6" name="CuadroTexto 5">
            <a:extLst>
              <a:ext uri="{FF2B5EF4-FFF2-40B4-BE49-F238E27FC236}">
                <a16:creationId xmlns:a16="http://schemas.microsoft.com/office/drawing/2014/main" id="{3F28F399-EFC9-4582-9B55-667AC08694A4}"/>
              </a:ext>
            </a:extLst>
          </p:cNvPr>
          <p:cNvSpPr txBox="1"/>
          <p:nvPr/>
        </p:nvSpPr>
        <p:spPr>
          <a:xfrm>
            <a:off x="1800808" y="2194637"/>
            <a:ext cx="1595535" cy="369332"/>
          </a:xfrm>
          <a:prstGeom prst="rect">
            <a:avLst/>
          </a:prstGeom>
          <a:noFill/>
        </p:spPr>
        <p:txBody>
          <a:bodyPr wrap="square" rtlCol="0">
            <a:spAutoFit/>
          </a:bodyPr>
          <a:lstStyle/>
          <a:p>
            <a:endParaRPr lang="es-MX" dirty="0"/>
          </a:p>
        </p:txBody>
      </p:sp>
      <p:pic>
        <p:nvPicPr>
          <p:cNvPr id="7" name="Imagen 6">
            <a:extLst>
              <a:ext uri="{FF2B5EF4-FFF2-40B4-BE49-F238E27FC236}">
                <a16:creationId xmlns:a16="http://schemas.microsoft.com/office/drawing/2014/main" id="{480F6C90-6F3E-47B2-B0B2-22829180FA0F}"/>
              </a:ext>
            </a:extLst>
          </p:cNvPr>
          <p:cNvPicPr>
            <a:picLocks noChangeAspect="1"/>
          </p:cNvPicPr>
          <p:nvPr/>
        </p:nvPicPr>
        <p:blipFill>
          <a:blip r:embed="rId4"/>
          <a:stretch>
            <a:fillRect/>
          </a:stretch>
        </p:blipFill>
        <p:spPr>
          <a:xfrm>
            <a:off x="2189292" y="2227924"/>
            <a:ext cx="1785549" cy="287719"/>
          </a:xfrm>
          <a:prstGeom prst="rect">
            <a:avLst/>
          </a:prstGeom>
        </p:spPr>
      </p:pic>
      <p:sp>
        <p:nvSpPr>
          <p:cNvPr id="8" name="CuadroTexto 7">
            <a:extLst>
              <a:ext uri="{FF2B5EF4-FFF2-40B4-BE49-F238E27FC236}">
                <a16:creationId xmlns:a16="http://schemas.microsoft.com/office/drawing/2014/main" id="{BDBDC19D-70BA-4136-A888-59A7C9E79E35}"/>
              </a:ext>
            </a:extLst>
          </p:cNvPr>
          <p:cNvSpPr txBox="1"/>
          <p:nvPr/>
        </p:nvSpPr>
        <p:spPr>
          <a:xfrm>
            <a:off x="1948572" y="2179177"/>
            <a:ext cx="205273" cy="369331"/>
          </a:xfrm>
          <a:prstGeom prst="rect">
            <a:avLst/>
          </a:prstGeom>
          <a:noFill/>
        </p:spPr>
        <p:txBody>
          <a:bodyPr wrap="square" rtlCol="0">
            <a:spAutoFit/>
          </a:bodyPr>
          <a:lstStyle/>
          <a:p>
            <a:r>
              <a:rPr lang="es-MX" dirty="0"/>
              <a:t>=</a:t>
            </a:r>
          </a:p>
        </p:txBody>
      </p:sp>
      <p:sp>
        <p:nvSpPr>
          <p:cNvPr id="10" name="CuadroTexto 9">
            <a:extLst>
              <a:ext uri="{FF2B5EF4-FFF2-40B4-BE49-F238E27FC236}">
                <a16:creationId xmlns:a16="http://schemas.microsoft.com/office/drawing/2014/main" id="{A81561D6-BD3D-4820-9F04-9FE83F5C06E7}"/>
              </a:ext>
            </a:extLst>
          </p:cNvPr>
          <p:cNvSpPr txBox="1"/>
          <p:nvPr/>
        </p:nvSpPr>
        <p:spPr>
          <a:xfrm>
            <a:off x="2153845" y="2699339"/>
            <a:ext cx="205273" cy="369331"/>
          </a:xfrm>
          <a:prstGeom prst="rect">
            <a:avLst/>
          </a:prstGeom>
          <a:noFill/>
        </p:spPr>
        <p:txBody>
          <a:bodyPr wrap="square" rtlCol="0">
            <a:spAutoFit/>
          </a:bodyPr>
          <a:lstStyle/>
          <a:p>
            <a:r>
              <a:rPr lang="es-MX" dirty="0"/>
              <a:t>=</a:t>
            </a:r>
          </a:p>
        </p:txBody>
      </p:sp>
      <p:pic>
        <p:nvPicPr>
          <p:cNvPr id="12" name="Imagen 11">
            <a:extLst>
              <a:ext uri="{FF2B5EF4-FFF2-40B4-BE49-F238E27FC236}">
                <a16:creationId xmlns:a16="http://schemas.microsoft.com/office/drawing/2014/main" id="{B55C219D-EF6C-45DF-9C1D-37D82261268D}"/>
              </a:ext>
            </a:extLst>
          </p:cNvPr>
          <p:cNvPicPr>
            <a:picLocks noChangeAspect="1"/>
          </p:cNvPicPr>
          <p:nvPr/>
        </p:nvPicPr>
        <p:blipFill>
          <a:blip r:embed="rId5"/>
          <a:stretch>
            <a:fillRect/>
          </a:stretch>
        </p:blipFill>
        <p:spPr>
          <a:xfrm>
            <a:off x="841533" y="2751352"/>
            <a:ext cx="1347759" cy="265307"/>
          </a:xfrm>
          <a:prstGeom prst="rect">
            <a:avLst/>
          </a:prstGeom>
        </p:spPr>
      </p:pic>
      <p:pic>
        <p:nvPicPr>
          <p:cNvPr id="13" name="Imagen 12">
            <a:extLst>
              <a:ext uri="{FF2B5EF4-FFF2-40B4-BE49-F238E27FC236}">
                <a16:creationId xmlns:a16="http://schemas.microsoft.com/office/drawing/2014/main" id="{61281F09-AF7D-4805-B374-4E0AE3B13AA0}"/>
              </a:ext>
            </a:extLst>
          </p:cNvPr>
          <p:cNvPicPr>
            <a:picLocks noChangeAspect="1"/>
          </p:cNvPicPr>
          <p:nvPr/>
        </p:nvPicPr>
        <p:blipFill>
          <a:blip r:embed="rId6"/>
          <a:stretch>
            <a:fillRect/>
          </a:stretch>
        </p:blipFill>
        <p:spPr>
          <a:xfrm>
            <a:off x="2359118" y="2699340"/>
            <a:ext cx="1785549" cy="331986"/>
          </a:xfrm>
          <a:prstGeom prst="rect">
            <a:avLst/>
          </a:prstGeom>
        </p:spPr>
      </p:pic>
      <p:sp>
        <p:nvSpPr>
          <p:cNvPr id="14" name="CuadroTexto 13">
            <a:extLst>
              <a:ext uri="{FF2B5EF4-FFF2-40B4-BE49-F238E27FC236}">
                <a16:creationId xmlns:a16="http://schemas.microsoft.com/office/drawing/2014/main" id="{4652714C-3602-400F-BDF2-AC23271CF157}"/>
              </a:ext>
            </a:extLst>
          </p:cNvPr>
          <p:cNvSpPr txBox="1"/>
          <p:nvPr/>
        </p:nvSpPr>
        <p:spPr>
          <a:xfrm>
            <a:off x="6997959" y="925414"/>
            <a:ext cx="2789853" cy="369332"/>
          </a:xfrm>
          <a:prstGeom prst="rect">
            <a:avLst/>
          </a:prstGeom>
          <a:noFill/>
        </p:spPr>
        <p:txBody>
          <a:bodyPr wrap="square" rtlCol="0">
            <a:spAutoFit/>
          </a:bodyPr>
          <a:lstStyle/>
          <a:p>
            <a:r>
              <a:rPr lang="es-MX" dirty="0"/>
              <a:t>[0.0086, 0.1615]</a:t>
            </a:r>
          </a:p>
        </p:txBody>
      </p:sp>
      <p:sp>
        <p:nvSpPr>
          <p:cNvPr id="15" name="CuadroTexto 14">
            <a:extLst>
              <a:ext uri="{FF2B5EF4-FFF2-40B4-BE49-F238E27FC236}">
                <a16:creationId xmlns:a16="http://schemas.microsoft.com/office/drawing/2014/main" id="{6A216F9A-53DF-4605-974D-FD5B18F7BEE4}"/>
              </a:ext>
            </a:extLst>
          </p:cNvPr>
          <p:cNvSpPr txBox="1"/>
          <p:nvPr/>
        </p:nvSpPr>
        <p:spPr>
          <a:xfrm>
            <a:off x="5436384" y="1936382"/>
            <a:ext cx="5579706" cy="923330"/>
          </a:xfrm>
          <a:prstGeom prst="rect">
            <a:avLst/>
          </a:prstGeom>
          <a:noFill/>
        </p:spPr>
        <p:txBody>
          <a:bodyPr wrap="square" rtlCol="0">
            <a:spAutoFit/>
          </a:bodyPr>
          <a:lstStyle/>
          <a:p>
            <a:r>
              <a:rPr lang="es-MX" dirty="0"/>
              <a:t>El intervalo para el cociente de varianzas no contiene al 1 por lo tanto se concluye que, con una confianza del 97%, las varianzas poblacionales desconocidas </a:t>
            </a:r>
            <a:r>
              <a:rPr lang="es-MX" dirty="0">
                <a:solidFill>
                  <a:srgbClr val="C00000"/>
                </a:solidFill>
              </a:rPr>
              <a:t>son diferentes.</a:t>
            </a:r>
          </a:p>
        </p:txBody>
      </p:sp>
      <p:pic>
        <p:nvPicPr>
          <p:cNvPr id="17" name="Imagen 16">
            <a:extLst>
              <a:ext uri="{FF2B5EF4-FFF2-40B4-BE49-F238E27FC236}">
                <a16:creationId xmlns:a16="http://schemas.microsoft.com/office/drawing/2014/main" id="{118C4DBC-864D-4D07-97AF-B9A9776F5A07}"/>
              </a:ext>
            </a:extLst>
          </p:cNvPr>
          <p:cNvPicPr>
            <a:picLocks noChangeAspect="1"/>
          </p:cNvPicPr>
          <p:nvPr/>
        </p:nvPicPr>
        <p:blipFill>
          <a:blip r:embed="rId7"/>
          <a:stretch>
            <a:fillRect/>
          </a:stretch>
        </p:blipFill>
        <p:spPr>
          <a:xfrm>
            <a:off x="1787229" y="4098895"/>
            <a:ext cx="4714875" cy="704850"/>
          </a:xfrm>
          <a:prstGeom prst="rect">
            <a:avLst/>
          </a:prstGeom>
        </p:spPr>
      </p:pic>
      <p:sp>
        <p:nvSpPr>
          <p:cNvPr id="18" name="CuadroTexto 17">
            <a:extLst>
              <a:ext uri="{FF2B5EF4-FFF2-40B4-BE49-F238E27FC236}">
                <a16:creationId xmlns:a16="http://schemas.microsoft.com/office/drawing/2014/main" id="{A2AD3528-9485-4969-A621-693C15600F31}"/>
              </a:ext>
            </a:extLst>
          </p:cNvPr>
          <p:cNvSpPr txBox="1"/>
          <p:nvPr/>
        </p:nvSpPr>
        <p:spPr>
          <a:xfrm>
            <a:off x="843707" y="3591554"/>
            <a:ext cx="4816369" cy="369332"/>
          </a:xfrm>
          <a:prstGeom prst="rect">
            <a:avLst/>
          </a:prstGeom>
          <a:noFill/>
        </p:spPr>
        <p:txBody>
          <a:bodyPr wrap="square" rtlCol="0">
            <a:spAutoFit/>
          </a:bodyPr>
          <a:lstStyle/>
          <a:p>
            <a:r>
              <a:rPr lang="es-MX" dirty="0"/>
              <a:t>Entonces el IC para dos medias es el siguiente:</a:t>
            </a:r>
          </a:p>
        </p:txBody>
      </p:sp>
      <p:sp>
        <p:nvSpPr>
          <p:cNvPr id="20" name="CuadroTexto 19">
            <a:extLst>
              <a:ext uri="{FF2B5EF4-FFF2-40B4-BE49-F238E27FC236}">
                <a16:creationId xmlns:a16="http://schemas.microsoft.com/office/drawing/2014/main" id="{C310AF0C-C1DD-42AB-BC00-FF45D4185C93}"/>
              </a:ext>
            </a:extLst>
          </p:cNvPr>
          <p:cNvSpPr txBox="1"/>
          <p:nvPr/>
        </p:nvSpPr>
        <p:spPr>
          <a:xfrm>
            <a:off x="841533" y="5522688"/>
            <a:ext cx="2928034" cy="369332"/>
          </a:xfrm>
          <a:prstGeom prst="rect">
            <a:avLst/>
          </a:prstGeom>
          <a:noFill/>
        </p:spPr>
        <p:txBody>
          <a:bodyPr wrap="square" rtlCol="0">
            <a:spAutoFit/>
          </a:bodyPr>
          <a:lstStyle/>
          <a:p>
            <a:r>
              <a:rPr lang="es-MX" dirty="0"/>
              <a:t>Con grados de libertad</a:t>
            </a:r>
          </a:p>
        </p:txBody>
      </p:sp>
      <p:pic>
        <p:nvPicPr>
          <p:cNvPr id="21" name="Imagen 20">
            <a:extLst>
              <a:ext uri="{FF2B5EF4-FFF2-40B4-BE49-F238E27FC236}">
                <a16:creationId xmlns:a16="http://schemas.microsoft.com/office/drawing/2014/main" id="{6D73F6ED-AE53-4C78-9CA9-64161BA6BC1D}"/>
              </a:ext>
            </a:extLst>
          </p:cNvPr>
          <p:cNvPicPr>
            <a:picLocks noChangeAspect="1"/>
          </p:cNvPicPr>
          <p:nvPr/>
        </p:nvPicPr>
        <p:blipFill>
          <a:blip r:embed="rId8"/>
          <a:stretch>
            <a:fillRect/>
          </a:stretch>
        </p:blipFill>
        <p:spPr>
          <a:xfrm>
            <a:off x="2988906" y="5195684"/>
            <a:ext cx="2362200" cy="1295400"/>
          </a:xfrm>
          <a:prstGeom prst="rect">
            <a:avLst/>
          </a:prstGeom>
        </p:spPr>
      </p:pic>
      <p:sp>
        <p:nvSpPr>
          <p:cNvPr id="22" name="Flecha: hacia abajo 21">
            <a:extLst>
              <a:ext uri="{FF2B5EF4-FFF2-40B4-BE49-F238E27FC236}">
                <a16:creationId xmlns:a16="http://schemas.microsoft.com/office/drawing/2014/main" id="{567A445E-C514-4DA9-ABA2-4620AF649633}"/>
              </a:ext>
            </a:extLst>
          </p:cNvPr>
          <p:cNvSpPr/>
          <p:nvPr/>
        </p:nvSpPr>
        <p:spPr>
          <a:xfrm>
            <a:off x="7305869" y="1362028"/>
            <a:ext cx="942392" cy="480129"/>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FDD61813-D1D7-467A-A005-EBFC7C5ACC60}"/>
              </a:ext>
            </a:extLst>
          </p:cNvPr>
          <p:cNvSpPr/>
          <p:nvPr/>
        </p:nvSpPr>
        <p:spPr>
          <a:xfrm>
            <a:off x="5287602" y="1959852"/>
            <a:ext cx="5859117" cy="914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CuadroTexto 23">
            <a:extLst>
              <a:ext uri="{FF2B5EF4-FFF2-40B4-BE49-F238E27FC236}">
                <a16:creationId xmlns:a16="http://schemas.microsoft.com/office/drawing/2014/main" id="{785EC2EA-A072-4A88-8EB9-3160A243E5F6}"/>
              </a:ext>
            </a:extLst>
          </p:cNvPr>
          <p:cNvSpPr txBox="1"/>
          <p:nvPr/>
        </p:nvSpPr>
        <p:spPr>
          <a:xfrm>
            <a:off x="6690049" y="916816"/>
            <a:ext cx="1362269" cy="369332"/>
          </a:xfrm>
          <a:prstGeom prst="rect">
            <a:avLst/>
          </a:prstGeom>
          <a:noFill/>
        </p:spPr>
        <p:txBody>
          <a:bodyPr wrap="square" rtlCol="0">
            <a:spAutoFit/>
          </a:bodyPr>
          <a:lstStyle/>
          <a:p>
            <a:r>
              <a:rPr lang="es-MX" dirty="0"/>
              <a:t>IC</a:t>
            </a:r>
          </a:p>
        </p:txBody>
      </p:sp>
      <p:grpSp>
        <p:nvGrpSpPr>
          <p:cNvPr id="44" name="Grupo 43">
            <a:extLst>
              <a:ext uri="{FF2B5EF4-FFF2-40B4-BE49-F238E27FC236}">
                <a16:creationId xmlns:a16="http://schemas.microsoft.com/office/drawing/2014/main" id="{633853C1-9300-4847-975D-9947891638B2}"/>
              </a:ext>
            </a:extLst>
          </p:cNvPr>
          <p:cNvGrpSpPr/>
          <p:nvPr/>
        </p:nvGrpSpPr>
        <p:grpSpPr>
          <a:xfrm>
            <a:off x="7503436" y="3310523"/>
            <a:ext cx="447840" cy="712800"/>
            <a:chOff x="7503436" y="3310523"/>
            <a:chExt cx="447840" cy="712800"/>
          </a:xfrm>
        </p:grpSpPr>
        <mc:AlternateContent xmlns:mc="http://schemas.openxmlformats.org/markup-compatibility/2006">
          <mc:Choice xmlns:p14="http://schemas.microsoft.com/office/powerpoint/2010/main" Requires="p14">
            <p:contentPart p14:bwMode="auto" r:id="rId9">
              <p14:nvContentPartPr>
                <p14:cNvPr id="3" name="Entrada de lápiz 2">
                  <a:extLst>
                    <a:ext uri="{FF2B5EF4-FFF2-40B4-BE49-F238E27FC236}">
                      <a16:creationId xmlns:a16="http://schemas.microsoft.com/office/drawing/2014/main" id="{67CDD4D5-A1C6-43DE-A8EC-A2529967D575}"/>
                    </a:ext>
                  </a:extLst>
                </p14:cNvPr>
                <p14:cNvContentPartPr/>
                <p14:nvPr/>
              </p14:nvContentPartPr>
              <p14:xfrm>
                <a:off x="7529716" y="3409163"/>
                <a:ext cx="137160" cy="177480"/>
              </p14:xfrm>
            </p:contentPart>
          </mc:Choice>
          <mc:Fallback>
            <p:pic>
              <p:nvPicPr>
                <p:cNvPr id="3" name="Entrada de lápiz 2">
                  <a:extLst>
                    <a:ext uri="{FF2B5EF4-FFF2-40B4-BE49-F238E27FC236}">
                      <a16:creationId xmlns:a16="http://schemas.microsoft.com/office/drawing/2014/main" id="{67CDD4D5-A1C6-43DE-A8EC-A2529967D575}"/>
                    </a:ext>
                  </a:extLst>
                </p:cNvPr>
                <p:cNvPicPr/>
                <p:nvPr/>
              </p:nvPicPr>
              <p:blipFill>
                <a:blip r:embed="rId10"/>
                <a:stretch>
                  <a:fillRect/>
                </a:stretch>
              </p:blipFill>
              <p:spPr>
                <a:xfrm>
                  <a:off x="7525396" y="3404843"/>
                  <a:ext cx="1458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Entrada de lápiz 8">
                  <a:extLst>
                    <a:ext uri="{FF2B5EF4-FFF2-40B4-BE49-F238E27FC236}">
                      <a16:creationId xmlns:a16="http://schemas.microsoft.com/office/drawing/2014/main" id="{2CA0269E-338E-4B32-9FB4-5700947CAAA2}"/>
                    </a:ext>
                  </a:extLst>
                </p14:cNvPr>
                <p14:cNvContentPartPr/>
                <p14:nvPr/>
              </p14:nvContentPartPr>
              <p14:xfrm>
                <a:off x="7724116" y="3336803"/>
                <a:ext cx="7560" cy="14760"/>
              </p14:xfrm>
            </p:contentPart>
          </mc:Choice>
          <mc:Fallback>
            <p:pic>
              <p:nvPicPr>
                <p:cNvPr id="9" name="Entrada de lápiz 8">
                  <a:extLst>
                    <a:ext uri="{FF2B5EF4-FFF2-40B4-BE49-F238E27FC236}">
                      <a16:creationId xmlns:a16="http://schemas.microsoft.com/office/drawing/2014/main" id="{2CA0269E-338E-4B32-9FB4-5700947CAAA2}"/>
                    </a:ext>
                  </a:extLst>
                </p:cNvPr>
                <p:cNvPicPr/>
                <p:nvPr/>
              </p:nvPicPr>
              <p:blipFill>
                <a:blip r:embed="rId12"/>
                <a:stretch>
                  <a:fillRect/>
                </a:stretch>
              </p:blipFill>
              <p:spPr>
                <a:xfrm>
                  <a:off x="7719796" y="3332483"/>
                  <a:ext cx="162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Entrada de lápiz 10">
                  <a:extLst>
                    <a:ext uri="{FF2B5EF4-FFF2-40B4-BE49-F238E27FC236}">
                      <a16:creationId xmlns:a16="http://schemas.microsoft.com/office/drawing/2014/main" id="{B576B7B8-88C7-4C43-A524-C36ED2BA5BC8}"/>
                    </a:ext>
                  </a:extLst>
                </p14:cNvPr>
                <p14:cNvContentPartPr/>
                <p14:nvPr/>
              </p14:nvContentPartPr>
              <p14:xfrm>
                <a:off x="7697116" y="3514643"/>
                <a:ext cx="12600" cy="100440"/>
              </p14:xfrm>
            </p:contentPart>
          </mc:Choice>
          <mc:Fallback>
            <p:pic>
              <p:nvPicPr>
                <p:cNvPr id="11" name="Entrada de lápiz 10">
                  <a:extLst>
                    <a:ext uri="{FF2B5EF4-FFF2-40B4-BE49-F238E27FC236}">
                      <a16:creationId xmlns:a16="http://schemas.microsoft.com/office/drawing/2014/main" id="{B576B7B8-88C7-4C43-A524-C36ED2BA5BC8}"/>
                    </a:ext>
                  </a:extLst>
                </p:cNvPr>
                <p:cNvPicPr/>
                <p:nvPr/>
              </p:nvPicPr>
              <p:blipFill>
                <a:blip r:embed="rId14"/>
                <a:stretch>
                  <a:fillRect/>
                </a:stretch>
              </p:blipFill>
              <p:spPr>
                <a:xfrm>
                  <a:off x="7692796" y="3510323"/>
                  <a:ext cx="2124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Entrada de lápiz 15">
                  <a:extLst>
                    <a:ext uri="{FF2B5EF4-FFF2-40B4-BE49-F238E27FC236}">
                      <a16:creationId xmlns:a16="http://schemas.microsoft.com/office/drawing/2014/main" id="{59CCC0ED-C91C-4F2A-8421-1F8A7487F4B1}"/>
                    </a:ext>
                  </a:extLst>
                </p14:cNvPr>
                <p14:cNvContentPartPr/>
                <p14:nvPr/>
              </p14:nvContentPartPr>
              <p14:xfrm>
                <a:off x="7717636" y="3310523"/>
                <a:ext cx="113760" cy="81000"/>
              </p14:xfrm>
            </p:contentPart>
          </mc:Choice>
          <mc:Fallback>
            <p:pic>
              <p:nvPicPr>
                <p:cNvPr id="16" name="Entrada de lápiz 15">
                  <a:extLst>
                    <a:ext uri="{FF2B5EF4-FFF2-40B4-BE49-F238E27FC236}">
                      <a16:creationId xmlns:a16="http://schemas.microsoft.com/office/drawing/2014/main" id="{59CCC0ED-C91C-4F2A-8421-1F8A7487F4B1}"/>
                    </a:ext>
                  </a:extLst>
                </p:cNvPr>
                <p:cNvPicPr/>
                <p:nvPr/>
              </p:nvPicPr>
              <p:blipFill>
                <a:blip r:embed="rId16"/>
                <a:stretch>
                  <a:fillRect/>
                </a:stretch>
              </p:blipFill>
              <p:spPr>
                <a:xfrm>
                  <a:off x="7713316" y="3306203"/>
                  <a:ext cx="12240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Entrada de lápiz 18">
                  <a:extLst>
                    <a:ext uri="{FF2B5EF4-FFF2-40B4-BE49-F238E27FC236}">
                      <a16:creationId xmlns:a16="http://schemas.microsoft.com/office/drawing/2014/main" id="{97695D33-0B93-4584-841B-82BBA3B09E33}"/>
                    </a:ext>
                  </a:extLst>
                </p14:cNvPr>
                <p14:cNvContentPartPr/>
                <p14:nvPr/>
              </p14:nvContentPartPr>
              <p14:xfrm>
                <a:off x="7503436" y="3696443"/>
                <a:ext cx="70920" cy="9720"/>
              </p14:xfrm>
            </p:contentPart>
          </mc:Choice>
          <mc:Fallback>
            <p:pic>
              <p:nvPicPr>
                <p:cNvPr id="19" name="Entrada de lápiz 18">
                  <a:extLst>
                    <a:ext uri="{FF2B5EF4-FFF2-40B4-BE49-F238E27FC236}">
                      <a16:creationId xmlns:a16="http://schemas.microsoft.com/office/drawing/2014/main" id="{97695D33-0B93-4584-841B-82BBA3B09E33}"/>
                    </a:ext>
                  </a:extLst>
                </p:cNvPr>
                <p:cNvPicPr/>
                <p:nvPr/>
              </p:nvPicPr>
              <p:blipFill>
                <a:blip r:embed="rId18"/>
                <a:stretch>
                  <a:fillRect/>
                </a:stretch>
              </p:blipFill>
              <p:spPr>
                <a:xfrm>
                  <a:off x="7499116" y="3692123"/>
                  <a:ext cx="795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5" name="Entrada de lápiz 24">
                  <a:extLst>
                    <a:ext uri="{FF2B5EF4-FFF2-40B4-BE49-F238E27FC236}">
                      <a16:creationId xmlns:a16="http://schemas.microsoft.com/office/drawing/2014/main" id="{2C20B81B-E870-4040-A097-04BF42A1E204}"/>
                    </a:ext>
                  </a:extLst>
                </p14:cNvPr>
                <p14:cNvContentPartPr/>
                <p14:nvPr/>
              </p14:nvContentPartPr>
              <p14:xfrm>
                <a:off x="7586956" y="3694643"/>
                <a:ext cx="360" cy="360"/>
              </p14:xfrm>
            </p:contentPart>
          </mc:Choice>
          <mc:Fallback>
            <p:pic>
              <p:nvPicPr>
                <p:cNvPr id="25" name="Entrada de lápiz 24">
                  <a:extLst>
                    <a:ext uri="{FF2B5EF4-FFF2-40B4-BE49-F238E27FC236}">
                      <a16:creationId xmlns:a16="http://schemas.microsoft.com/office/drawing/2014/main" id="{2C20B81B-E870-4040-A097-04BF42A1E204}"/>
                    </a:ext>
                  </a:extLst>
                </p:cNvPr>
                <p:cNvPicPr/>
                <p:nvPr/>
              </p:nvPicPr>
              <p:blipFill>
                <a:blip r:embed="rId20"/>
                <a:stretch>
                  <a:fillRect/>
                </a:stretch>
              </p:blipFill>
              <p:spPr>
                <a:xfrm>
                  <a:off x="7582636" y="36903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Entrada de lápiz 27">
                  <a:extLst>
                    <a:ext uri="{FF2B5EF4-FFF2-40B4-BE49-F238E27FC236}">
                      <a16:creationId xmlns:a16="http://schemas.microsoft.com/office/drawing/2014/main" id="{3BAE5E1E-BD03-45FC-A159-9F9A3FFB4323}"/>
                    </a:ext>
                  </a:extLst>
                </p14:cNvPr>
                <p14:cNvContentPartPr/>
                <p14:nvPr/>
              </p14:nvContentPartPr>
              <p14:xfrm>
                <a:off x="7513876" y="3692483"/>
                <a:ext cx="349200" cy="10080"/>
              </p14:xfrm>
            </p:contentPart>
          </mc:Choice>
          <mc:Fallback>
            <p:pic>
              <p:nvPicPr>
                <p:cNvPr id="28" name="Entrada de lápiz 27">
                  <a:extLst>
                    <a:ext uri="{FF2B5EF4-FFF2-40B4-BE49-F238E27FC236}">
                      <a16:creationId xmlns:a16="http://schemas.microsoft.com/office/drawing/2014/main" id="{3BAE5E1E-BD03-45FC-A159-9F9A3FFB4323}"/>
                    </a:ext>
                  </a:extLst>
                </p:cNvPr>
                <p:cNvPicPr/>
                <p:nvPr/>
              </p:nvPicPr>
              <p:blipFill>
                <a:blip r:embed="rId22"/>
                <a:stretch>
                  <a:fillRect/>
                </a:stretch>
              </p:blipFill>
              <p:spPr>
                <a:xfrm>
                  <a:off x="7509556" y="3688163"/>
                  <a:ext cx="3578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0" name="Entrada de lápiz 29">
                  <a:extLst>
                    <a:ext uri="{FF2B5EF4-FFF2-40B4-BE49-F238E27FC236}">
                      <a16:creationId xmlns:a16="http://schemas.microsoft.com/office/drawing/2014/main" id="{435C1B31-4171-4396-831A-589397CF900E}"/>
                    </a:ext>
                  </a:extLst>
                </p14:cNvPr>
                <p14:cNvContentPartPr/>
                <p14:nvPr/>
              </p14:nvContentPartPr>
              <p14:xfrm>
                <a:off x="7600276" y="3797603"/>
                <a:ext cx="140400" cy="200520"/>
              </p14:xfrm>
            </p:contentPart>
          </mc:Choice>
          <mc:Fallback>
            <p:pic>
              <p:nvPicPr>
                <p:cNvPr id="30" name="Entrada de lápiz 29">
                  <a:extLst>
                    <a:ext uri="{FF2B5EF4-FFF2-40B4-BE49-F238E27FC236}">
                      <a16:creationId xmlns:a16="http://schemas.microsoft.com/office/drawing/2014/main" id="{435C1B31-4171-4396-831A-589397CF900E}"/>
                    </a:ext>
                  </a:extLst>
                </p:cNvPr>
                <p:cNvPicPr/>
                <p:nvPr/>
              </p:nvPicPr>
              <p:blipFill>
                <a:blip r:embed="rId24"/>
                <a:stretch>
                  <a:fillRect/>
                </a:stretch>
              </p:blipFill>
              <p:spPr>
                <a:xfrm>
                  <a:off x="7595956" y="3793283"/>
                  <a:ext cx="14904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1" name="Entrada de lápiz 30">
                  <a:extLst>
                    <a:ext uri="{FF2B5EF4-FFF2-40B4-BE49-F238E27FC236}">
                      <a16:creationId xmlns:a16="http://schemas.microsoft.com/office/drawing/2014/main" id="{326F1B1C-F9CA-493C-89D0-88DE1AAB4BC6}"/>
                    </a:ext>
                  </a:extLst>
                </p14:cNvPr>
                <p14:cNvContentPartPr/>
                <p14:nvPr/>
              </p14:nvContentPartPr>
              <p14:xfrm>
                <a:off x="7729876" y="3925043"/>
                <a:ext cx="103320" cy="98280"/>
              </p14:xfrm>
            </p:contentPart>
          </mc:Choice>
          <mc:Fallback>
            <p:pic>
              <p:nvPicPr>
                <p:cNvPr id="31" name="Entrada de lápiz 30">
                  <a:extLst>
                    <a:ext uri="{FF2B5EF4-FFF2-40B4-BE49-F238E27FC236}">
                      <a16:creationId xmlns:a16="http://schemas.microsoft.com/office/drawing/2014/main" id="{326F1B1C-F9CA-493C-89D0-88DE1AAB4BC6}"/>
                    </a:ext>
                  </a:extLst>
                </p:cNvPr>
                <p:cNvPicPr/>
                <p:nvPr/>
              </p:nvPicPr>
              <p:blipFill>
                <a:blip r:embed="rId26"/>
                <a:stretch>
                  <a:fillRect/>
                </a:stretch>
              </p:blipFill>
              <p:spPr>
                <a:xfrm>
                  <a:off x="7725556" y="3920723"/>
                  <a:ext cx="1119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2" name="Entrada de lápiz 31">
                  <a:extLst>
                    <a:ext uri="{FF2B5EF4-FFF2-40B4-BE49-F238E27FC236}">
                      <a16:creationId xmlns:a16="http://schemas.microsoft.com/office/drawing/2014/main" id="{6A9AA6B4-7255-48AE-A228-D6807787ECD2}"/>
                    </a:ext>
                  </a:extLst>
                </p14:cNvPr>
                <p14:cNvContentPartPr/>
                <p14:nvPr/>
              </p14:nvContentPartPr>
              <p14:xfrm>
                <a:off x="7802596" y="3768443"/>
                <a:ext cx="148680" cy="88920"/>
              </p14:xfrm>
            </p:contentPart>
          </mc:Choice>
          <mc:Fallback>
            <p:pic>
              <p:nvPicPr>
                <p:cNvPr id="32" name="Entrada de lápiz 31">
                  <a:extLst>
                    <a:ext uri="{FF2B5EF4-FFF2-40B4-BE49-F238E27FC236}">
                      <a16:creationId xmlns:a16="http://schemas.microsoft.com/office/drawing/2014/main" id="{6A9AA6B4-7255-48AE-A228-D6807787ECD2}"/>
                    </a:ext>
                  </a:extLst>
                </p:cNvPr>
                <p:cNvPicPr/>
                <p:nvPr/>
              </p:nvPicPr>
              <p:blipFill>
                <a:blip r:embed="rId28"/>
                <a:stretch>
                  <a:fillRect/>
                </a:stretch>
              </p:blipFill>
              <p:spPr>
                <a:xfrm>
                  <a:off x="7798276" y="3764123"/>
                  <a:ext cx="157320" cy="97560"/>
                </a:xfrm>
                <a:prstGeom prst="rect">
                  <a:avLst/>
                </a:prstGeom>
              </p:spPr>
            </p:pic>
          </mc:Fallback>
        </mc:AlternateContent>
      </p:grpSp>
      <p:grpSp>
        <p:nvGrpSpPr>
          <p:cNvPr id="43" name="Grupo 42">
            <a:extLst>
              <a:ext uri="{FF2B5EF4-FFF2-40B4-BE49-F238E27FC236}">
                <a16:creationId xmlns:a16="http://schemas.microsoft.com/office/drawing/2014/main" id="{F6159B3A-6E82-4D57-BE2B-E8F4D61F0CE4}"/>
              </a:ext>
            </a:extLst>
          </p:cNvPr>
          <p:cNvGrpSpPr/>
          <p:nvPr/>
        </p:nvGrpSpPr>
        <p:grpSpPr>
          <a:xfrm>
            <a:off x="8146756" y="3052043"/>
            <a:ext cx="382680" cy="1188360"/>
            <a:chOff x="8146756" y="3052043"/>
            <a:chExt cx="382680" cy="1188360"/>
          </a:xfrm>
        </p:grpSpPr>
        <mc:AlternateContent xmlns:mc="http://schemas.openxmlformats.org/markup-compatibility/2006">
          <mc:Choice xmlns:p14="http://schemas.microsoft.com/office/powerpoint/2010/main" Requires="p14">
            <p:contentPart p14:bwMode="auto" r:id="rId29">
              <p14:nvContentPartPr>
                <p14:cNvPr id="33" name="Entrada de lápiz 32">
                  <a:extLst>
                    <a:ext uri="{FF2B5EF4-FFF2-40B4-BE49-F238E27FC236}">
                      <a16:creationId xmlns:a16="http://schemas.microsoft.com/office/drawing/2014/main" id="{4CA7C66A-B77C-4875-8321-A17EC0A6E8DD}"/>
                    </a:ext>
                  </a:extLst>
                </p14:cNvPr>
                <p14:cNvContentPartPr/>
                <p14:nvPr/>
              </p14:nvContentPartPr>
              <p14:xfrm>
                <a:off x="8146756" y="3624083"/>
                <a:ext cx="114120" cy="9720"/>
              </p14:xfrm>
            </p:contentPart>
          </mc:Choice>
          <mc:Fallback>
            <p:pic>
              <p:nvPicPr>
                <p:cNvPr id="33" name="Entrada de lápiz 32">
                  <a:extLst>
                    <a:ext uri="{FF2B5EF4-FFF2-40B4-BE49-F238E27FC236}">
                      <a16:creationId xmlns:a16="http://schemas.microsoft.com/office/drawing/2014/main" id="{4CA7C66A-B77C-4875-8321-A17EC0A6E8DD}"/>
                    </a:ext>
                  </a:extLst>
                </p:cNvPr>
                <p:cNvPicPr/>
                <p:nvPr/>
              </p:nvPicPr>
              <p:blipFill>
                <a:blip r:embed="rId30"/>
                <a:stretch>
                  <a:fillRect/>
                </a:stretch>
              </p:blipFill>
              <p:spPr>
                <a:xfrm>
                  <a:off x="8142436" y="3619763"/>
                  <a:ext cx="1227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4" name="Entrada de lápiz 33">
                  <a:extLst>
                    <a:ext uri="{FF2B5EF4-FFF2-40B4-BE49-F238E27FC236}">
                      <a16:creationId xmlns:a16="http://schemas.microsoft.com/office/drawing/2014/main" id="{C4E1AC8C-4953-4441-A465-E1ECF0855704}"/>
                    </a:ext>
                  </a:extLst>
                </p14:cNvPr>
                <p14:cNvContentPartPr/>
                <p14:nvPr/>
              </p14:nvContentPartPr>
              <p14:xfrm>
                <a:off x="8171596" y="3689963"/>
                <a:ext cx="130680" cy="15840"/>
              </p14:xfrm>
            </p:contentPart>
          </mc:Choice>
          <mc:Fallback>
            <p:pic>
              <p:nvPicPr>
                <p:cNvPr id="34" name="Entrada de lápiz 33">
                  <a:extLst>
                    <a:ext uri="{FF2B5EF4-FFF2-40B4-BE49-F238E27FC236}">
                      <a16:creationId xmlns:a16="http://schemas.microsoft.com/office/drawing/2014/main" id="{C4E1AC8C-4953-4441-A465-E1ECF0855704}"/>
                    </a:ext>
                  </a:extLst>
                </p:cNvPr>
                <p:cNvPicPr/>
                <p:nvPr/>
              </p:nvPicPr>
              <p:blipFill>
                <a:blip r:embed="rId32"/>
                <a:stretch>
                  <a:fillRect/>
                </a:stretch>
              </p:blipFill>
              <p:spPr>
                <a:xfrm>
                  <a:off x="8167276" y="3685643"/>
                  <a:ext cx="1393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5" name="Entrada de lápiz 34">
                  <a:extLst>
                    <a:ext uri="{FF2B5EF4-FFF2-40B4-BE49-F238E27FC236}">
                      <a16:creationId xmlns:a16="http://schemas.microsoft.com/office/drawing/2014/main" id="{6328D011-3F73-4767-B66F-C28524A969A3}"/>
                    </a:ext>
                  </a:extLst>
                </p14:cNvPr>
                <p14:cNvContentPartPr/>
                <p14:nvPr/>
              </p14:nvContentPartPr>
              <p14:xfrm>
                <a:off x="8408116" y="3052043"/>
                <a:ext cx="121320" cy="1188360"/>
              </p14:xfrm>
            </p:contentPart>
          </mc:Choice>
          <mc:Fallback>
            <p:pic>
              <p:nvPicPr>
                <p:cNvPr id="35" name="Entrada de lápiz 34">
                  <a:extLst>
                    <a:ext uri="{FF2B5EF4-FFF2-40B4-BE49-F238E27FC236}">
                      <a16:creationId xmlns:a16="http://schemas.microsoft.com/office/drawing/2014/main" id="{6328D011-3F73-4767-B66F-C28524A969A3}"/>
                    </a:ext>
                  </a:extLst>
                </p:cNvPr>
                <p:cNvPicPr/>
                <p:nvPr/>
              </p:nvPicPr>
              <p:blipFill>
                <a:blip r:embed="rId34"/>
                <a:stretch>
                  <a:fillRect/>
                </a:stretch>
              </p:blipFill>
              <p:spPr>
                <a:xfrm>
                  <a:off x="8403796" y="3047723"/>
                  <a:ext cx="129960" cy="1197000"/>
                </a:xfrm>
                <a:prstGeom prst="rect">
                  <a:avLst/>
                </a:prstGeom>
              </p:spPr>
            </p:pic>
          </mc:Fallback>
        </mc:AlternateContent>
      </p:grpSp>
      <p:grpSp>
        <p:nvGrpSpPr>
          <p:cNvPr id="42" name="Grupo 41">
            <a:extLst>
              <a:ext uri="{FF2B5EF4-FFF2-40B4-BE49-F238E27FC236}">
                <a16:creationId xmlns:a16="http://schemas.microsoft.com/office/drawing/2014/main" id="{3D1FE47D-55EB-4CE1-8922-4EFC62114565}"/>
              </a:ext>
            </a:extLst>
          </p:cNvPr>
          <p:cNvGrpSpPr/>
          <p:nvPr/>
        </p:nvGrpSpPr>
        <p:grpSpPr>
          <a:xfrm>
            <a:off x="8781076" y="3079763"/>
            <a:ext cx="266760" cy="194040"/>
            <a:chOff x="8781076" y="3079763"/>
            <a:chExt cx="266760" cy="194040"/>
          </a:xfrm>
        </p:grpSpPr>
        <mc:AlternateContent xmlns:mc="http://schemas.openxmlformats.org/markup-compatibility/2006">
          <mc:Choice xmlns:p14="http://schemas.microsoft.com/office/powerpoint/2010/main" Requires="p14">
            <p:contentPart p14:bwMode="auto" r:id="rId35">
              <p14:nvContentPartPr>
                <p14:cNvPr id="36" name="Entrada de lápiz 35">
                  <a:extLst>
                    <a:ext uri="{FF2B5EF4-FFF2-40B4-BE49-F238E27FC236}">
                      <a16:creationId xmlns:a16="http://schemas.microsoft.com/office/drawing/2014/main" id="{8FC3BDB9-CC66-4A50-BE47-FB7847FD4B69}"/>
                    </a:ext>
                  </a:extLst>
                </p14:cNvPr>
                <p14:cNvContentPartPr/>
                <p14:nvPr/>
              </p14:nvContentPartPr>
              <p14:xfrm>
                <a:off x="8781076" y="3125843"/>
                <a:ext cx="156960" cy="147960"/>
              </p14:xfrm>
            </p:contentPart>
          </mc:Choice>
          <mc:Fallback>
            <p:pic>
              <p:nvPicPr>
                <p:cNvPr id="36" name="Entrada de lápiz 35">
                  <a:extLst>
                    <a:ext uri="{FF2B5EF4-FFF2-40B4-BE49-F238E27FC236}">
                      <a16:creationId xmlns:a16="http://schemas.microsoft.com/office/drawing/2014/main" id="{8FC3BDB9-CC66-4A50-BE47-FB7847FD4B69}"/>
                    </a:ext>
                  </a:extLst>
                </p:cNvPr>
                <p:cNvPicPr/>
                <p:nvPr/>
              </p:nvPicPr>
              <p:blipFill>
                <a:blip r:embed="rId36"/>
                <a:stretch>
                  <a:fillRect/>
                </a:stretch>
              </p:blipFill>
              <p:spPr>
                <a:xfrm>
                  <a:off x="8776756" y="3121523"/>
                  <a:ext cx="1656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7" name="Entrada de lápiz 36">
                  <a:extLst>
                    <a:ext uri="{FF2B5EF4-FFF2-40B4-BE49-F238E27FC236}">
                      <a16:creationId xmlns:a16="http://schemas.microsoft.com/office/drawing/2014/main" id="{6D2A241C-2CA7-47FB-BD32-DB23B9B91A57}"/>
                    </a:ext>
                  </a:extLst>
                </p14:cNvPr>
                <p14:cNvContentPartPr/>
                <p14:nvPr/>
              </p14:nvContentPartPr>
              <p14:xfrm>
                <a:off x="9005716" y="3079763"/>
                <a:ext cx="42120" cy="183600"/>
              </p14:xfrm>
            </p:contentPart>
          </mc:Choice>
          <mc:Fallback>
            <p:pic>
              <p:nvPicPr>
                <p:cNvPr id="37" name="Entrada de lápiz 36">
                  <a:extLst>
                    <a:ext uri="{FF2B5EF4-FFF2-40B4-BE49-F238E27FC236}">
                      <a16:creationId xmlns:a16="http://schemas.microsoft.com/office/drawing/2014/main" id="{6D2A241C-2CA7-47FB-BD32-DB23B9B91A57}"/>
                    </a:ext>
                  </a:extLst>
                </p:cNvPr>
                <p:cNvPicPr/>
                <p:nvPr/>
              </p:nvPicPr>
              <p:blipFill>
                <a:blip r:embed="rId38"/>
                <a:stretch>
                  <a:fillRect/>
                </a:stretch>
              </p:blipFill>
              <p:spPr>
                <a:xfrm>
                  <a:off x="9001396" y="3075443"/>
                  <a:ext cx="50760" cy="192240"/>
                </a:xfrm>
                <a:prstGeom prst="rect">
                  <a:avLst/>
                </a:prstGeom>
              </p:spPr>
            </p:pic>
          </mc:Fallback>
        </mc:AlternateContent>
      </p:grpSp>
      <p:grpSp>
        <p:nvGrpSpPr>
          <p:cNvPr id="41" name="Grupo 40">
            <a:extLst>
              <a:ext uri="{FF2B5EF4-FFF2-40B4-BE49-F238E27FC236}">
                <a16:creationId xmlns:a16="http://schemas.microsoft.com/office/drawing/2014/main" id="{2A09FC8F-0CDA-4147-8F77-C48EC3428A7F}"/>
              </a:ext>
            </a:extLst>
          </p:cNvPr>
          <p:cNvGrpSpPr/>
          <p:nvPr/>
        </p:nvGrpSpPr>
        <p:grpSpPr>
          <a:xfrm>
            <a:off x="8795836" y="3593843"/>
            <a:ext cx="216720" cy="162360"/>
            <a:chOff x="8795836" y="3593843"/>
            <a:chExt cx="216720" cy="162360"/>
          </a:xfrm>
        </p:grpSpPr>
        <mc:AlternateContent xmlns:mc="http://schemas.openxmlformats.org/markup-compatibility/2006">
          <mc:Choice xmlns:p14="http://schemas.microsoft.com/office/powerpoint/2010/main" Requires="p14">
            <p:contentPart p14:bwMode="auto" r:id="rId39">
              <p14:nvContentPartPr>
                <p14:cNvPr id="38" name="Entrada de lápiz 37">
                  <a:extLst>
                    <a:ext uri="{FF2B5EF4-FFF2-40B4-BE49-F238E27FC236}">
                      <a16:creationId xmlns:a16="http://schemas.microsoft.com/office/drawing/2014/main" id="{F2073418-BB90-492A-B0CA-90A71009E275}"/>
                    </a:ext>
                  </a:extLst>
                </p14:cNvPr>
                <p14:cNvContentPartPr/>
                <p14:nvPr/>
              </p14:nvContentPartPr>
              <p14:xfrm>
                <a:off x="8803756" y="3625883"/>
                <a:ext cx="91080" cy="7560"/>
              </p14:xfrm>
            </p:contentPart>
          </mc:Choice>
          <mc:Fallback>
            <p:pic>
              <p:nvPicPr>
                <p:cNvPr id="38" name="Entrada de lápiz 37">
                  <a:extLst>
                    <a:ext uri="{FF2B5EF4-FFF2-40B4-BE49-F238E27FC236}">
                      <a16:creationId xmlns:a16="http://schemas.microsoft.com/office/drawing/2014/main" id="{F2073418-BB90-492A-B0CA-90A71009E275}"/>
                    </a:ext>
                  </a:extLst>
                </p:cNvPr>
                <p:cNvPicPr/>
                <p:nvPr/>
              </p:nvPicPr>
              <p:blipFill>
                <a:blip r:embed="rId40"/>
                <a:stretch>
                  <a:fillRect/>
                </a:stretch>
              </p:blipFill>
              <p:spPr>
                <a:xfrm>
                  <a:off x="8799436" y="3621563"/>
                  <a:ext cx="99720" cy="16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9" name="Entrada de lápiz 38">
                  <a:extLst>
                    <a:ext uri="{FF2B5EF4-FFF2-40B4-BE49-F238E27FC236}">
                      <a16:creationId xmlns:a16="http://schemas.microsoft.com/office/drawing/2014/main" id="{7997EB55-18E1-49BF-A0E5-0044F098AA38}"/>
                    </a:ext>
                  </a:extLst>
                </p14:cNvPr>
                <p14:cNvContentPartPr/>
                <p14:nvPr/>
              </p14:nvContentPartPr>
              <p14:xfrm>
                <a:off x="8795836" y="3700403"/>
                <a:ext cx="110520" cy="5760"/>
              </p14:xfrm>
            </p:contentPart>
          </mc:Choice>
          <mc:Fallback>
            <p:pic>
              <p:nvPicPr>
                <p:cNvPr id="39" name="Entrada de lápiz 38">
                  <a:extLst>
                    <a:ext uri="{FF2B5EF4-FFF2-40B4-BE49-F238E27FC236}">
                      <a16:creationId xmlns:a16="http://schemas.microsoft.com/office/drawing/2014/main" id="{7997EB55-18E1-49BF-A0E5-0044F098AA38}"/>
                    </a:ext>
                  </a:extLst>
                </p:cNvPr>
                <p:cNvPicPr/>
                <p:nvPr/>
              </p:nvPicPr>
              <p:blipFill>
                <a:blip r:embed="rId42"/>
                <a:stretch>
                  <a:fillRect/>
                </a:stretch>
              </p:blipFill>
              <p:spPr>
                <a:xfrm>
                  <a:off x="8791516" y="3696083"/>
                  <a:ext cx="119160" cy="14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0" name="Entrada de lápiz 39">
                  <a:extLst>
                    <a:ext uri="{FF2B5EF4-FFF2-40B4-BE49-F238E27FC236}">
                      <a16:creationId xmlns:a16="http://schemas.microsoft.com/office/drawing/2014/main" id="{1125A047-DA04-4BCA-A3CD-0192DCCCE4FF}"/>
                    </a:ext>
                  </a:extLst>
                </p14:cNvPr>
                <p14:cNvContentPartPr/>
                <p14:nvPr/>
              </p14:nvContentPartPr>
              <p14:xfrm>
                <a:off x="8991316" y="3593843"/>
                <a:ext cx="21240" cy="162360"/>
              </p14:xfrm>
            </p:contentPart>
          </mc:Choice>
          <mc:Fallback>
            <p:pic>
              <p:nvPicPr>
                <p:cNvPr id="40" name="Entrada de lápiz 39">
                  <a:extLst>
                    <a:ext uri="{FF2B5EF4-FFF2-40B4-BE49-F238E27FC236}">
                      <a16:creationId xmlns:a16="http://schemas.microsoft.com/office/drawing/2014/main" id="{1125A047-DA04-4BCA-A3CD-0192DCCCE4FF}"/>
                    </a:ext>
                  </a:extLst>
                </p:cNvPr>
                <p:cNvPicPr/>
                <p:nvPr/>
              </p:nvPicPr>
              <p:blipFill>
                <a:blip r:embed="rId44"/>
                <a:stretch>
                  <a:fillRect/>
                </a:stretch>
              </p:blipFill>
              <p:spPr>
                <a:xfrm>
                  <a:off x="8986996" y="3589523"/>
                  <a:ext cx="29880" cy="171000"/>
                </a:xfrm>
                <a:prstGeom prst="rect">
                  <a:avLst/>
                </a:prstGeom>
              </p:spPr>
            </p:pic>
          </mc:Fallback>
        </mc:AlternateContent>
      </p:grpSp>
      <p:grpSp>
        <p:nvGrpSpPr>
          <p:cNvPr id="47" name="Grupo 46">
            <a:extLst>
              <a:ext uri="{FF2B5EF4-FFF2-40B4-BE49-F238E27FC236}">
                <a16:creationId xmlns:a16="http://schemas.microsoft.com/office/drawing/2014/main" id="{83D551BA-31AA-4EDC-849A-C997CBB691C5}"/>
              </a:ext>
            </a:extLst>
          </p:cNvPr>
          <p:cNvGrpSpPr/>
          <p:nvPr/>
        </p:nvGrpSpPr>
        <p:grpSpPr>
          <a:xfrm>
            <a:off x="8766676" y="3995603"/>
            <a:ext cx="303480" cy="180720"/>
            <a:chOff x="8766676" y="3995603"/>
            <a:chExt cx="303480" cy="180720"/>
          </a:xfrm>
        </p:grpSpPr>
        <mc:AlternateContent xmlns:mc="http://schemas.openxmlformats.org/markup-compatibility/2006">
          <mc:Choice xmlns:p14="http://schemas.microsoft.com/office/powerpoint/2010/main" Requires="p14">
            <p:contentPart p14:bwMode="auto" r:id="rId45">
              <p14:nvContentPartPr>
                <p14:cNvPr id="45" name="Entrada de lápiz 44">
                  <a:extLst>
                    <a:ext uri="{FF2B5EF4-FFF2-40B4-BE49-F238E27FC236}">
                      <a16:creationId xmlns:a16="http://schemas.microsoft.com/office/drawing/2014/main" id="{99395C52-5E9D-4169-9D67-303F17FC5730}"/>
                    </a:ext>
                  </a:extLst>
                </p14:cNvPr>
                <p14:cNvContentPartPr/>
                <p14:nvPr/>
              </p14:nvContentPartPr>
              <p14:xfrm>
                <a:off x="8766676" y="3995603"/>
                <a:ext cx="144360" cy="144720"/>
              </p14:xfrm>
            </p:contentPart>
          </mc:Choice>
          <mc:Fallback>
            <p:pic>
              <p:nvPicPr>
                <p:cNvPr id="45" name="Entrada de lápiz 44">
                  <a:extLst>
                    <a:ext uri="{FF2B5EF4-FFF2-40B4-BE49-F238E27FC236}">
                      <a16:creationId xmlns:a16="http://schemas.microsoft.com/office/drawing/2014/main" id="{99395C52-5E9D-4169-9D67-303F17FC5730}"/>
                    </a:ext>
                  </a:extLst>
                </p:cNvPr>
                <p:cNvPicPr/>
                <p:nvPr/>
              </p:nvPicPr>
              <p:blipFill>
                <a:blip r:embed="rId46"/>
                <a:stretch>
                  <a:fillRect/>
                </a:stretch>
              </p:blipFill>
              <p:spPr>
                <a:xfrm>
                  <a:off x="8762356" y="3991283"/>
                  <a:ext cx="1530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6" name="Entrada de lápiz 45">
                  <a:extLst>
                    <a:ext uri="{FF2B5EF4-FFF2-40B4-BE49-F238E27FC236}">
                      <a16:creationId xmlns:a16="http://schemas.microsoft.com/office/drawing/2014/main" id="{7E92024A-B0BD-4652-B037-63951DA416E8}"/>
                    </a:ext>
                  </a:extLst>
                </p14:cNvPr>
                <p14:cNvContentPartPr/>
                <p14:nvPr/>
              </p14:nvContentPartPr>
              <p14:xfrm>
                <a:off x="9043156" y="4001723"/>
                <a:ext cx="27000" cy="174600"/>
              </p14:xfrm>
            </p:contentPart>
          </mc:Choice>
          <mc:Fallback>
            <p:pic>
              <p:nvPicPr>
                <p:cNvPr id="46" name="Entrada de lápiz 45">
                  <a:extLst>
                    <a:ext uri="{FF2B5EF4-FFF2-40B4-BE49-F238E27FC236}">
                      <a16:creationId xmlns:a16="http://schemas.microsoft.com/office/drawing/2014/main" id="{7E92024A-B0BD-4652-B037-63951DA416E8}"/>
                    </a:ext>
                  </a:extLst>
                </p:cNvPr>
                <p:cNvPicPr/>
                <p:nvPr/>
              </p:nvPicPr>
              <p:blipFill>
                <a:blip r:embed="rId48"/>
                <a:stretch>
                  <a:fillRect/>
                </a:stretch>
              </p:blipFill>
              <p:spPr>
                <a:xfrm>
                  <a:off x="9038836" y="3997403"/>
                  <a:ext cx="35640" cy="183240"/>
                </a:xfrm>
                <a:prstGeom prst="rect">
                  <a:avLst/>
                </a:prstGeom>
              </p:spPr>
            </p:pic>
          </mc:Fallback>
        </mc:AlternateContent>
      </p:grpSp>
      <p:grpSp>
        <p:nvGrpSpPr>
          <p:cNvPr id="55" name="Grupo 54">
            <a:extLst>
              <a:ext uri="{FF2B5EF4-FFF2-40B4-BE49-F238E27FC236}">
                <a16:creationId xmlns:a16="http://schemas.microsoft.com/office/drawing/2014/main" id="{7B0DE39D-9322-43F5-8D04-648A200BBFF4}"/>
              </a:ext>
            </a:extLst>
          </p:cNvPr>
          <p:cNvGrpSpPr/>
          <p:nvPr/>
        </p:nvGrpSpPr>
        <p:grpSpPr>
          <a:xfrm>
            <a:off x="9609436" y="2994443"/>
            <a:ext cx="1015200" cy="257760"/>
            <a:chOff x="9609436" y="2994443"/>
            <a:chExt cx="1015200" cy="257760"/>
          </a:xfrm>
        </p:grpSpPr>
        <mc:AlternateContent xmlns:mc="http://schemas.openxmlformats.org/markup-compatibility/2006">
          <mc:Choice xmlns:p14="http://schemas.microsoft.com/office/powerpoint/2010/main" Requires="p14">
            <p:contentPart p14:bwMode="auto" r:id="rId49">
              <p14:nvContentPartPr>
                <p14:cNvPr id="48" name="Entrada de lápiz 47">
                  <a:extLst>
                    <a:ext uri="{FF2B5EF4-FFF2-40B4-BE49-F238E27FC236}">
                      <a16:creationId xmlns:a16="http://schemas.microsoft.com/office/drawing/2014/main" id="{D7C355B0-4C6E-4FCA-A8D2-7053884320CE}"/>
                    </a:ext>
                  </a:extLst>
                </p14:cNvPr>
                <p14:cNvContentPartPr/>
                <p14:nvPr/>
              </p14:nvContentPartPr>
              <p14:xfrm>
                <a:off x="9609436" y="3089483"/>
                <a:ext cx="148320" cy="140760"/>
              </p14:xfrm>
            </p:contentPart>
          </mc:Choice>
          <mc:Fallback>
            <p:pic>
              <p:nvPicPr>
                <p:cNvPr id="48" name="Entrada de lápiz 47">
                  <a:extLst>
                    <a:ext uri="{FF2B5EF4-FFF2-40B4-BE49-F238E27FC236}">
                      <a16:creationId xmlns:a16="http://schemas.microsoft.com/office/drawing/2014/main" id="{D7C355B0-4C6E-4FCA-A8D2-7053884320CE}"/>
                    </a:ext>
                  </a:extLst>
                </p:cNvPr>
                <p:cNvPicPr/>
                <p:nvPr/>
              </p:nvPicPr>
              <p:blipFill>
                <a:blip r:embed="rId50"/>
                <a:stretch>
                  <a:fillRect/>
                </a:stretch>
              </p:blipFill>
              <p:spPr>
                <a:xfrm>
                  <a:off x="9605116" y="3085163"/>
                  <a:ext cx="1569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9" name="Entrada de lápiz 48">
                  <a:extLst>
                    <a:ext uri="{FF2B5EF4-FFF2-40B4-BE49-F238E27FC236}">
                      <a16:creationId xmlns:a16="http://schemas.microsoft.com/office/drawing/2014/main" id="{E90BD122-2CF3-45D9-B5A5-F429E5774380}"/>
                    </a:ext>
                  </a:extLst>
                </p14:cNvPr>
                <p14:cNvContentPartPr/>
                <p14:nvPr/>
              </p14:nvContentPartPr>
              <p14:xfrm>
                <a:off x="9803116" y="3188843"/>
                <a:ext cx="14400" cy="63360"/>
              </p14:xfrm>
            </p:contentPart>
          </mc:Choice>
          <mc:Fallback>
            <p:pic>
              <p:nvPicPr>
                <p:cNvPr id="49" name="Entrada de lápiz 48">
                  <a:extLst>
                    <a:ext uri="{FF2B5EF4-FFF2-40B4-BE49-F238E27FC236}">
                      <a16:creationId xmlns:a16="http://schemas.microsoft.com/office/drawing/2014/main" id="{E90BD122-2CF3-45D9-B5A5-F429E5774380}"/>
                    </a:ext>
                  </a:extLst>
                </p:cNvPr>
                <p:cNvPicPr/>
                <p:nvPr/>
              </p:nvPicPr>
              <p:blipFill>
                <a:blip r:embed="rId52"/>
                <a:stretch>
                  <a:fillRect/>
                </a:stretch>
              </p:blipFill>
              <p:spPr>
                <a:xfrm>
                  <a:off x="9798796" y="3184523"/>
                  <a:ext cx="23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0" name="Entrada de lápiz 49">
                  <a:extLst>
                    <a:ext uri="{FF2B5EF4-FFF2-40B4-BE49-F238E27FC236}">
                      <a16:creationId xmlns:a16="http://schemas.microsoft.com/office/drawing/2014/main" id="{0D38244A-2787-42B0-A8CC-0D0816A560EE}"/>
                    </a:ext>
                  </a:extLst>
                </p14:cNvPr>
                <p14:cNvContentPartPr/>
                <p14:nvPr/>
              </p14:nvContentPartPr>
              <p14:xfrm>
                <a:off x="9836236" y="2998043"/>
                <a:ext cx="90720" cy="75600"/>
              </p14:xfrm>
            </p:contentPart>
          </mc:Choice>
          <mc:Fallback>
            <p:pic>
              <p:nvPicPr>
                <p:cNvPr id="50" name="Entrada de lápiz 49">
                  <a:extLst>
                    <a:ext uri="{FF2B5EF4-FFF2-40B4-BE49-F238E27FC236}">
                      <a16:creationId xmlns:a16="http://schemas.microsoft.com/office/drawing/2014/main" id="{0D38244A-2787-42B0-A8CC-0D0816A560EE}"/>
                    </a:ext>
                  </a:extLst>
                </p:cNvPr>
                <p:cNvPicPr/>
                <p:nvPr/>
              </p:nvPicPr>
              <p:blipFill>
                <a:blip r:embed="rId54"/>
                <a:stretch>
                  <a:fillRect/>
                </a:stretch>
              </p:blipFill>
              <p:spPr>
                <a:xfrm>
                  <a:off x="9831916" y="2993723"/>
                  <a:ext cx="993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1" name="Entrada de lápiz 50">
                  <a:extLst>
                    <a:ext uri="{FF2B5EF4-FFF2-40B4-BE49-F238E27FC236}">
                      <a16:creationId xmlns:a16="http://schemas.microsoft.com/office/drawing/2014/main" id="{9CED7661-FEBF-47BE-A5C4-A0072A7FB373}"/>
                    </a:ext>
                  </a:extLst>
                </p14:cNvPr>
                <p14:cNvContentPartPr/>
                <p14:nvPr/>
              </p14:nvContentPartPr>
              <p14:xfrm>
                <a:off x="10033516" y="3054563"/>
                <a:ext cx="150840" cy="118440"/>
              </p14:xfrm>
            </p:contentPart>
          </mc:Choice>
          <mc:Fallback>
            <p:pic>
              <p:nvPicPr>
                <p:cNvPr id="51" name="Entrada de lápiz 50">
                  <a:extLst>
                    <a:ext uri="{FF2B5EF4-FFF2-40B4-BE49-F238E27FC236}">
                      <a16:creationId xmlns:a16="http://schemas.microsoft.com/office/drawing/2014/main" id="{9CED7661-FEBF-47BE-A5C4-A0072A7FB373}"/>
                    </a:ext>
                  </a:extLst>
                </p:cNvPr>
                <p:cNvPicPr/>
                <p:nvPr/>
              </p:nvPicPr>
              <p:blipFill>
                <a:blip r:embed="rId56"/>
                <a:stretch>
                  <a:fillRect/>
                </a:stretch>
              </p:blipFill>
              <p:spPr>
                <a:xfrm>
                  <a:off x="10029196" y="3050243"/>
                  <a:ext cx="1594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2" name="Entrada de lápiz 51">
                  <a:extLst>
                    <a:ext uri="{FF2B5EF4-FFF2-40B4-BE49-F238E27FC236}">
                      <a16:creationId xmlns:a16="http://schemas.microsoft.com/office/drawing/2014/main" id="{9DD86A8D-EDC3-450E-B74E-66C3126B2B6B}"/>
                    </a:ext>
                  </a:extLst>
                </p14:cNvPr>
                <p14:cNvContentPartPr/>
                <p14:nvPr/>
              </p14:nvContentPartPr>
              <p14:xfrm>
                <a:off x="10266796" y="3055283"/>
                <a:ext cx="156600" cy="162720"/>
              </p14:xfrm>
            </p:contentPart>
          </mc:Choice>
          <mc:Fallback>
            <p:pic>
              <p:nvPicPr>
                <p:cNvPr id="52" name="Entrada de lápiz 51">
                  <a:extLst>
                    <a:ext uri="{FF2B5EF4-FFF2-40B4-BE49-F238E27FC236}">
                      <a16:creationId xmlns:a16="http://schemas.microsoft.com/office/drawing/2014/main" id="{9DD86A8D-EDC3-450E-B74E-66C3126B2B6B}"/>
                    </a:ext>
                  </a:extLst>
                </p:cNvPr>
                <p:cNvPicPr/>
                <p:nvPr/>
              </p:nvPicPr>
              <p:blipFill>
                <a:blip r:embed="rId58"/>
                <a:stretch>
                  <a:fillRect/>
                </a:stretch>
              </p:blipFill>
              <p:spPr>
                <a:xfrm>
                  <a:off x="10262476" y="3050963"/>
                  <a:ext cx="1652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3" name="Entrada de lápiz 52">
                  <a:extLst>
                    <a:ext uri="{FF2B5EF4-FFF2-40B4-BE49-F238E27FC236}">
                      <a16:creationId xmlns:a16="http://schemas.microsoft.com/office/drawing/2014/main" id="{CC00C540-61FE-4BE9-AA8C-0DF7A2578C39}"/>
                    </a:ext>
                  </a:extLst>
                </p14:cNvPr>
                <p14:cNvContentPartPr/>
                <p14:nvPr/>
              </p14:nvContentPartPr>
              <p14:xfrm>
                <a:off x="10441396" y="3148163"/>
                <a:ext cx="97560" cy="90720"/>
              </p14:xfrm>
            </p:contentPart>
          </mc:Choice>
          <mc:Fallback>
            <p:pic>
              <p:nvPicPr>
                <p:cNvPr id="53" name="Entrada de lápiz 52">
                  <a:extLst>
                    <a:ext uri="{FF2B5EF4-FFF2-40B4-BE49-F238E27FC236}">
                      <a16:creationId xmlns:a16="http://schemas.microsoft.com/office/drawing/2014/main" id="{CC00C540-61FE-4BE9-AA8C-0DF7A2578C39}"/>
                    </a:ext>
                  </a:extLst>
                </p:cNvPr>
                <p:cNvPicPr/>
                <p:nvPr/>
              </p:nvPicPr>
              <p:blipFill>
                <a:blip r:embed="rId60"/>
                <a:stretch>
                  <a:fillRect/>
                </a:stretch>
              </p:blipFill>
              <p:spPr>
                <a:xfrm>
                  <a:off x="10437076" y="3143843"/>
                  <a:ext cx="1062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4" name="Entrada de lápiz 53">
                  <a:extLst>
                    <a:ext uri="{FF2B5EF4-FFF2-40B4-BE49-F238E27FC236}">
                      <a16:creationId xmlns:a16="http://schemas.microsoft.com/office/drawing/2014/main" id="{210A0115-2290-4CFF-8019-C7FF7F9C0BD5}"/>
                    </a:ext>
                  </a:extLst>
                </p14:cNvPr>
                <p14:cNvContentPartPr/>
                <p14:nvPr/>
              </p14:nvContentPartPr>
              <p14:xfrm>
                <a:off x="10528156" y="2994443"/>
                <a:ext cx="96480" cy="69840"/>
              </p14:xfrm>
            </p:contentPart>
          </mc:Choice>
          <mc:Fallback>
            <p:pic>
              <p:nvPicPr>
                <p:cNvPr id="54" name="Entrada de lápiz 53">
                  <a:extLst>
                    <a:ext uri="{FF2B5EF4-FFF2-40B4-BE49-F238E27FC236}">
                      <a16:creationId xmlns:a16="http://schemas.microsoft.com/office/drawing/2014/main" id="{210A0115-2290-4CFF-8019-C7FF7F9C0BD5}"/>
                    </a:ext>
                  </a:extLst>
                </p:cNvPr>
                <p:cNvPicPr/>
                <p:nvPr/>
              </p:nvPicPr>
              <p:blipFill>
                <a:blip r:embed="rId62"/>
                <a:stretch>
                  <a:fillRect/>
                </a:stretch>
              </p:blipFill>
              <p:spPr>
                <a:xfrm>
                  <a:off x="10523836" y="2990123"/>
                  <a:ext cx="105120" cy="78480"/>
                </a:xfrm>
                <a:prstGeom prst="rect">
                  <a:avLst/>
                </a:prstGeom>
              </p:spPr>
            </p:pic>
          </mc:Fallback>
        </mc:AlternateContent>
      </p:grpSp>
      <p:grpSp>
        <p:nvGrpSpPr>
          <p:cNvPr id="64" name="Grupo 63">
            <a:extLst>
              <a:ext uri="{FF2B5EF4-FFF2-40B4-BE49-F238E27FC236}">
                <a16:creationId xmlns:a16="http://schemas.microsoft.com/office/drawing/2014/main" id="{E504D2E4-9A08-4471-8DF4-704FCA8AD5ED}"/>
              </a:ext>
            </a:extLst>
          </p:cNvPr>
          <p:cNvGrpSpPr/>
          <p:nvPr/>
        </p:nvGrpSpPr>
        <p:grpSpPr>
          <a:xfrm>
            <a:off x="9714196" y="3398003"/>
            <a:ext cx="1009800" cy="267840"/>
            <a:chOff x="9714196" y="3398003"/>
            <a:chExt cx="1009800" cy="267840"/>
          </a:xfrm>
        </p:grpSpPr>
        <mc:AlternateContent xmlns:mc="http://schemas.openxmlformats.org/markup-compatibility/2006">
          <mc:Choice xmlns:p14="http://schemas.microsoft.com/office/powerpoint/2010/main" Requires="p14">
            <p:contentPart p14:bwMode="auto" r:id="rId63">
              <p14:nvContentPartPr>
                <p14:cNvPr id="56" name="Entrada de lápiz 55">
                  <a:extLst>
                    <a:ext uri="{FF2B5EF4-FFF2-40B4-BE49-F238E27FC236}">
                      <a16:creationId xmlns:a16="http://schemas.microsoft.com/office/drawing/2014/main" id="{35EE93C7-1AD2-4229-AF9D-C0C2266F530C}"/>
                    </a:ext>
                  </a:extLst>
                </p14:cNvPr>
                <p14:cNvContentPartPr/>
                <p14:nvPr/>
              </p14:nvContentPartPr>
              <p14:xfrm>
                <a:off x="9714196" y="3472523"/>
                <a:ext cx="151920" cy="176040"/>
              </p14:xfrm>
            </p:contentPart>
          </mc:Choice>
          <mc:Fallback>
            <p:pic>
              <p:nvPicPr>
                <p:cNvPr id="56" name="Entrada de lápiz 55">
                  <a:extLst>
                    <a:ext uri="{FF2B5EF4-FFF2-40B4-BE49-F238E27FC236}">
                      <a16:creationId xmlns:a16="http://schemas.microsoft.com/office/drawing/2014/main" id="{35EE93C7-1AD2-4229-AF9D-C0C2266F530C}"/>
                    </a:ext>
                  </a:extLst>
                </p:cNvPr>
                <p:cNvPicPr/>
                <p:nvPr/>
              </p:nvPicPr>
              <p:blipFill>
                <a:blip r:embed="rId64"/>
                <a:stretch>
                  <a:fillRect/>
                </a:stretch>
              </p:blipFill>
              <p:spPr>
                <a:xfrm>
                  <a:off x="9709876" y="3468203"/>
                  <a:ext cx="1605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7" name="Entrada de lápiz 56">
                  <a:extLst>
                    <a:ext uri="{FF2B5EF4-FFF2-40B4-BE49-F238E27FC236}">
                      <a16:creationId xmlns:a16="http://schemas.microsoft.com/office/drawing/2014/main" id="{A6E3D549-9E34-46DA-AB6F-7115F30A65C4}"/>
                    </a:ext>
                  </a:extLst>
                </p14:cNvPr>
                <p14:cNvContentPartPr/>
                <p14:nvPr/>
              </p14:nvContentPartPr>
              <p14:xfrm>
                <a:off x="9912916" y="3583403"/>
                <a:ext cx="14400" cy="82440"/>
              </p14:xfrm>
            </p:contentPart>
          </mc:Choice>
          <mc:Fallback>
            <p:pic>
              <p:nvPicPr>
                <p:cNvPr id="57" name="Entrada de lápiz 56">
                  <a:extLst>
                    <a:ext uri="{FF2B5EF4-FFF2-40B4-BE49-F238E27FC236}">
                      <a16:creationId xmlns:a16="http://schemas.microsoft.com/office/drawing/2014/main" id="{A6E3D549-9E34-46DA-AB6F-7115F30A65C4}"/>
                    </a:ext>
                  </a:extLst>
                </p:cNvPr>
                <p:cNvPicPr/>
                <p:nvPr/>
              </p:nvPicPr>
              <p:blipFill>
                <a:blip r:embed="rId66"/>
                <a:stretch>
                  <a:fillRect/>
                </a:stretch>
              </p:blipFill>
              <p:spPr>
                <a:xfrm>
                  <a:off x="9908596" y="3579083"/>
                  <a:ext cx="230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8" name="Entrada de lápiz 57">
                  <a:extLst>
                    <a:ext uri="{FF2B5EF4-FFF2-40B4-BE49-F238E27FC236}">
                      <a16:creationId xmlns:a16="http://schemas.microsoft.com/office/drawing/2014/main" id="{E338BDC6-E33F-4ABD-8B8A-115ED4FF50ED}"/>
                    </a:ext>
                  </a:extLst>
                </p14:cNvPr>
                <p14:cNvContentPartPr/>
                <p14:nvPr/>
              </p14:nvContentPartPr>
              <p14:xfrm>
                <a:off x="9961156" y="3419963"/>
                <a:ext cx="96480" cy="80280"/>
              </p14:xfrm>
            </p:contentPart>
          </mc:Choice>
          <mc:Fallback>
            <p:pic>
              <p:nvPicPr>
                <p:cNvPr id="58" name="Entrada de lápiz 57">
                  <a:extLst>
                    <a:ext uri="{FF2B5EF4-FFF2-40B4-BE49-F238E27FC236}">
                      <a16:creationId xmlns:a16="http://schemas.microsoft.com/office/drawing/2014/main" id="{E338BDC6-E33F-4ABD-8B8A-115ED4FF50ED}"/>
                    </a:ext>
                  </a:extLst>
                </p:cNvPr>
                <p:cNvPicPr/>
                <p:nvPr/>
              </p:nvPicPr>
              <p:blipFill>
                <a:blip r:embed="rId68"/>
                <a:stretch>
                  <a:fillRect/>
                </a:stretch>
              </p:blipFill>
              <p:spPr>
                <a:xfrm>
                  <a:off x="9956836" y="3415643"/>
                  <a:ext cx="1051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9" name="Entrada de lápiz 58">
                  <a:extLst>
                    <a:ext uri="{FF2B5EF4-FFF2-40B4-BE49-F238E27FC236}">
                      <a16:creationId xmlns:a16="http://schemas.microsoft.com/office/drawing/2014/main" id="{453D5248-88AF-497A-89B9-A5ACA7B350CC}"/>
                    </a:ext>
                  </a:extLst>
                </p14:cNvPr>
                <p14:cNvContentPartPr/>
                <p14:nvPr/>
              </p14:nvContentPartPr>
              <p14:xfrm>
                <a:off x="10213156" y="3521843"/>
                <a:ext cx="98280" cy="7560"/>
              </p14:xfrm>
            </p:contentPart>
          </mc:Choice>
          <mc:Fallback>
            <p:pic>
              <p:nvPicPr>
                <p:cNvPr id="59" name="Entrada de lápiz 58">
                  <a:extLst>
                    <a:ext uri="{FF2B5EF4-FFF2-40B4-BE49-F238E27FC236}">
                      <a16:creationId xmlns:a16="http://schemas.microsoft.com/office/drawing/2014/main" id="{453D5248-88AF-497A-89B9-A5ACA7B350CC}"/>
                    </a:ext>
                  </a:extLst>
                </p:cNvPr>
                <p:cNvPicPr/>
                <p:nvPr/>
              </p:nvPicPr>
              <p:blipFill>
                <a:blip r:embed="rId70"/>
                <a:stretch>
                  <a:fillRect/>
                </a:stretch>
              </p:blipFill>
              <p:spPr>
                <a:xfrm>
                  <a:off x="10208836" y="3517523"/>
                  <a:ext cx="106920" cy="162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0" name="Entrada de lápiz 59">
                  <a:extLst>
                    <a:ext uri="{FF2B5EF4-FFF2-40B4-BE49-F238E27FC236}">
                      <a16:creationId xmlns:a16="http://schemas.microsoft.com/office/drawing/2014/main" id="{0200BF5E-CB12-4F3A-8F49-CED2C067DFD8}"/>
                    </a:ext>
                  </a:extLst>
                </p14:cNvPr>
                <p14:cNvContentPartPr/>
                <p14:nvPr/>
              </p14:nvContentPartPr>
              <p14:xfrm>
                <a:off x="10213156" y="3583763"/>
                <a:ext cx="123840" cy="9000"/>
              </p14:xfrm>
            </p:contentPart>
          </mc:Choice>
          <mc:Fallback>
            <p:pic>
              <p:nvPicPr>
                <p:cNvPr id="60" name="Entrada de lápiz 59">
                  <a:extLst>
                    <a:ext uri="{FF2B5EF4-FFF2-40B4-BE49-F238E27FC236}">
                      <a16:creationId xmlns:a16="http://schemas.microsoft.com/office/drawing/2014/main" id="{0200BF5E-CB12-4F3A-8F49-CED2C067DFD8}"/>
                    </a:ext>
                  </a:extLst>
                </p:cNvPr>
                <p:cNvPicPr/>
                <p:nvPr/>
              </p:nvPicPr>
              <p:blipFill>
                <a:blip r:embed="rId72"/>
                <a:stretch>
                  <a:fillRect/>
                </a:stretch>
              </p:blipFill>
              <p:spPr>
                <a:xfrm>
                  <a:off x="10208836" y="3579443"/>
                  <a:ext cx="13248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1" name="Entrada de lápiz 60">
                  <a:extLst>
                    <a:ext uri="{FF2B5EF4-FFF2-40B4-BE49-F238E27FC236}">
                      <a16:creationId xmlns:a16="http://schemas.microsoft.com/office/drawing/2014/main" id="{5DD89735-AEBD-47B4-80F4-419061536897}"/>
                    </a:ext>
                  </a:extLst>
                </p14:cNvPr>
                <p14:cNvContentPartPr/>
                <p14:nvPr/>
              </p14:nvContentPartPr>
              <p14:xfrm>
                <a:off x="10437796" y="3465323"/>
                <a:ext cx="147600" cy="188640"/>
              </p14:xfrm>
            </p:contentPart>
          </mc:Choice>
          <mc:Fallback>
            <p:pic>
              <p:nvPicPr>
                <p:cNvPr id="61" name="Entrada de lápiz 60">
                  <a:extLst>
                    <a:ext uri="{FF2B5EF4-FFF2-40B4-BE49-F238E27FC236}">
                      <a16:creationId xmlns:a16="http://schemas.microsoft.com/office/drawing/2014/main" id="{5DD89735-AEBD-47B4-80F4-419061536897}"/>
                    </a:ext>
                  </a:extLst>
                </p:cNvPr>
                <p:cNvPicPr/>
                <p:nvPr/>
              </p:nvPicPr>
              <p:blipFill>
                <a:blip r:embed="rId74"/>
                <a:stretch>
                  <a:fillRect/>
                </a:stretch>
              </p:blipFill>
              <p:spPr>
                <a:xfrm>
                  <a:off x="10433476" y="3461003"/>
                  <a:ext cx="1562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2" name="Entrada de lápiz 61">
                  <a:extLst>
                    <a:ext uri="{FF2B5EF4-FFF2-40B4-BE49-F238E27FC236}">
                      <a16:creationId xmlns:a16="http://schemas.microsoft.com/office/drawing/2014/main" id="{EBD9639C-02EA-4712-AFF8-C07B813F26F1}"/>
                    </a:ext>
                  </a:extLst>
                </p14:cNvPr>
                <p14:cNvContentPartPr/>
                <p14:nvPr/>
              </p14:nvContentPartPr>
              <p14:xfrm>
                <a:off x="10575676" y="3587363"/>
                <a:ext cx="95760" cy="69840"/>
              </p14:xfrm>
            </p:contentPart>
          </mc:Choice>
          <mc:Fallback>
            <p:pic>
              <p:nvPicPr>
                <p:cNvPr id="62" name="Entrada de lápiz 61">
                  <a:extLst>
                    <a:ext uri="{FF2B5EF4-FFF2-40B4-BE49-F238E27FC236}">
                      <a16:creationId xmlns:a16="http://schemas.microsoft.com/office/drawing/2014/main" id="{EBD9639C-02EA-4712-AFF8-C07B813F26F1}"/>
                    </a:ext>
                  </a:extLst>
                </p:cNvPr>
                <p:cNvPicPr/>
                <p:nvPr/>
              </p:nvPicPr>
              <p:blipFill>
                <a:blip r:embed="rId76"/>
                <a:stretch>
                  <a:fillRect/>
                </a:stretch>
              </p:blipFill>
              <p:spPr>
                <a:xfrm>
                  <a:off x="10571356" y="3583043"/>
                  <a:ext cx="1044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3" name="Entrada de lápiz 62">
                  <a:extLst>
                    <a:ext uri="{FF2B5EF4-FFF2-40B4-BE49-F238E27FC236}">
                      <a16:creationId xmlns:a16="http://schemas.microsoft.com/office/drawing/2014/main" id="{FECD5095-DB96-4B70-8977-B30B2A234D90}"/>
                    </a:ext>
                  </a:extLst>
                </p14:cNvPr>
                <p14:cNvContentPartPr/>
                <p14:nvPr/>
              </p14:nvContentPartPr>
              <p14:xfrm>
                <a:off x="10644076" y="3398003"/>
                <a:ext cx="79920" cy="85320"/>
              </p14:xfrm>
            </p:contentPart>
          </mc:Choice>
          <mc:Fallback>
            <p:pic>
              <p:nvPicPr>
                <p:cNvPr id="63" name="Entrada de lápiz 62">
                  <a:extLst>
                    <a:ext uri="{FF2B5EF4-FFF2-40B4-BE49-F238E27FC236}">
                      <a16:creationId xmlns:a16="http://schemas.microsoft.com/office/drawing/2014/main" id="{FECD5095-DB96-4B70-8977-B30B2A234D90}"/>
                    </a:ext>
                  </a:extLst>
                </p:cNvPr>
                <p:cNvPicPr/>
                <p:nvPr/>
              </p:nvPicPr>
              <p:blipFill>
                <a:blip r:embed="rId78"/>
                <a:stretch>
                  <a:fillRect/>
                </a:stretch>
              </p:blipFill>
              <p:spPr>
                <a:xfrm>
                  <a:off x="10639756" y="3393683"/>
                  <a:ext cx="88560" cy="93960"/>
                </a:xfrm>
                <a:prstGeom prst="rect">
                  <a:avLst/>
                </a:prstGeom>
              </p:spPr>
            </p:pic>
          </mc:Fallback>
        </mc:AlternateContent>
      </p:grpSp>
      <p:grpSp>
        <p:nvGrpSpPr>
          <p:cNvPr id="72" name="Grupo 71">
            <a:extLst>
              <a:ext uri="{FF2B5EF4-FFF2-40B4-BE49-F238E27FC236}">
                <a16:creationId xmlns:a16="http://schemas.microsoft.com/office/drawing/2014/main" id="{9973ADAD-E70D-462A-87AC-12137183BC02}"/>
              </a:ext>
            </a:extLst>
          </p:cNvPr>
          <p:cNvGrpSpPr/>
          <p:nvPr/>
        </p:nvGrpSpPr>
        <p:grpSpPr>
          <a:xfrm>
            <a:off x="9780796" y="3870323"/>
            <a:ext cx="1020600" cy="272880"/>
            <a:chOff x="9780796" y="3870323"/>
            <a:chExt cx="1020600" cy="272880"/>
          </a:xfrm>
        </p:grpSpPr>
        <mc:AlternateContent xmlns:mc="http://schemas.openxmlformats.org/markup-compatibility/2006">
          <mc:Choice xmlns:p14="http://schemas.microsoft.com/office/powerpoint/2010/main" Requires="p14">
            <p:contentPart p14:bwMode="auto" r:id="rId79">
              <p14:nvContentPartPr>
                <p14:cNvPr id="65" name="Entrada de lápiz 64">
                  <a:extLst>
                    <a:ext uri="{FF2B5EF4-FFF2-40B4-BE49-F238E27FC236}">
                      <a16:creationId xmlns:a16="http://schemas.microsoft.com/office/drawing/2014/main" id="{305E5184-323B-4D34-BFC4-18D71931EF25}"/>
                    </a:ext>
                  </a:extLst>
                </p14:cNvPr>
                <p14:cNvContentPartPr/>
                <p14:nvPr/>
              </p14:nvContentPartPr>
              <p14:xfrm>
                <a:off x="9780796" y="3941603"/>
                <a:ext cx="153360" cy="143280"/>
              </p14:xfrm>
            </p:contentPart>
          </mc:Choice>
          <mc:Fallback>
            <p:pic>
              <p:nvPicPr>
                <p:cNvPr id="65" name="Entrada de lápiz 64">
                  <a:extLst>
                    <a:ext uri="{FF2B5EF4-FFF2-40B4-BE49-F238E27FC236}">
                      <a16:creationId xmlns:a16="http://schemas.microsoft.com/office/drawing/2014/main" id="{305E5184-323B-4D34-BFC4-18D71931EF25}"/>
                    </a:ext>
                  </a:extLst>
                </p:cNvPr>
                <p:cNvPicPr/>
                <p:nvPr/>
              </p:nvPicPr>
              <p:blipFill>
                <a:blip r:embed="rId80"/>
                <a:stretch>
                  <a:fillRect/>
                </a:stretch>
              </p:blipFill>
              <p:spPr>
                <a:xfrm>
                  <a:off x="9776476" y="3937283"/>
                  <a:ext cx="1620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6" name="Entrada de lápiz 65">
                  <a:extLst>
                    <a:ext uri="{FF2B5EF4-FFF2-40B4-BE49-F238E27FC236}">
                      <a16:creationId xmlns:a16="http://schemas.microsoft.com/office/drawing/2014/main" id="{098FF7CF-4D2F-455D-B9AF-C08697E8DADD}"/>
                    </a:ext>
                  </a:extLst>
                </p14:cNvPr>
                <p14:cNvContentPartPr/>
                <p14:nvPr/>
              </p14:nvContentPartPr>
              <p14:xfrm>
                <a:off x="9956836" y="4048523"/>
                <a:ext cx="23400" cy="63360"/>
              </p14:xfrm>
            </p:contentPart>
          </mc:Choice>
          <mc:Fallback>
            <p:pic>
              <p:nvPicPr>
                <p:cNvPr id="66" name="Entrada de lápiz 65">
                  <a:extLst>
                    <a:ext uri="{FF2B5EF4-FFF2-40B4-BE49-F238E27FC236}">
                      <a16:creationId xmlns:a16="http://schemas.microsoft.com/office/drawing/2014/main" id="{098FF7CF-4D2F-455D-B9AF-C08697E8DADD}"/>
                    </a:ext>
                  </a:extLst>
                </p:cNvPr>
                <p:cNvPicPr/>
                <p:nvPr/>
              </p:nvPicPr>
              <p:blipFill>
                <a:blip r:embed="rId82"/>
                <a:stretch>
                  <a:fillRect/>
                </a:stretch>
              </p:blipFill>
              <p:spPr>
                <a:xfrm>
                  <a:off x="9952516" y="4044203"/>
                  <a:ext cx="32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7" name="Entrada de lápiz 66">
                  <a:extLst>
                    <a:ext uri="{FF2B5EF4-FFF2-40B4-BE49-F238E27FC236}">
                      <a16:creationId xmlns:a16="http://schemas.microsoft.com/office/drawing/2014/main" id="{491A6E88-30FB-46D0-B746-A4C35A25477C}"/>
                    </a:ext>
                  </a:extLst>
                </p14:cNvPr>
                <p14:cNvContentPartPr/>
                <p14:nvPr/>
              </p14:nvContentPartPr>
              <p14:xfrm>
                <a:off x="9994996" y="3913163"/>
                <a:ext cx="82800" cy="66600"/>
              </p14:xfrm>
            </p:contentPart>
          </mc:Choice>
          <mc:Fallback>
            <p:pic>
              <p:nvPicPr>
                <p:cNvPr id="67" name="Entrada de lápiz 66">
                  <a:extLst>
                    <a:ext uri="{FF2B5EF4-FFF2-40B4-BE49-F238E27FC236}">
                      <a16:creationId xmlns:a16="http://schemas.microsoft.com/office/drawing/2014/main" id="{491A6E88-30FB-46D0-B746-A4C35A25477C}"/>
                    </a:ext>
                  </a:extLst>
                </p:cNvPr>
                <p:cNvPicPr/>
                <p:nvPr/>
              </p:nvPicPr>
              <p:blipFill>
                <a:blip r:embed="rId84"/>
                <a:stretch>
                  <a:fillRect/>
                </a:stretch>
              </p:blipFill>
              <p:spPr>
                <a:xfrm>
                  <a:off x="9990676" y="3908843"/>
                  <a:ext cx="914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8" name="Entrada de lápiz 67">
                  <a:extLst>
                    <a:ext uri="{FF2B5EF4-FFF2-40B4-BE49-F238E27FC236}">
                      <a16:creationId xmlns:a16="http://schemas.microsoft.com/office/drawing/2014/main" id="{B0B54C9C-3631-41EA-9305-0DAF70174B31}"/>
                    </a:ext>
                  </a:extLst>
                </p14:cNvPr>
                <p14:cNvContentPartPr/>
                <p14:nvPr/>
              </p14:nvContentPartPr>
              <p14:xfrm>
                <a:off x="10214236" y="4011803"/>
                <a:ext cx="145800" cy="113400"/>
              </p14:xfrm>
            </p:contentPart>
          </mc:Choice>
          <mc:Fallback>
            <p:pic>
              <p:nvPicPr>
                <p:cNvPr id="68" name="Entrada de lápiz 67">
                  <a:extLst>
                    <a:ext uri="{FF2B5EF4-FFF2-40B4-BE49-F238E27FC236}">
                      <a16:creationId xmlns:a16="http://schemas.microsoft.com/office/drawing/2014/main" id="{B0B54C9C-3631-41EA-9305-0DAF70174B31}"/>
                    </a:ext>
                  </a:extLst>
                </p:cNvPr>
                <p:cNvPicPr/>
                <p:nvPr/>
              </p:nvPicPr>
              <p:blipFill>
                <a:blip r:embed="rId86"/>
                <a:stretch>
                  <a:fillRect/>
                </a:stretch>
              </p:blipFill>
              <p:spPr>
                <a:xfrm>
                  <a:off x="10209916" y="4007483"/>
                  <a:ext cx="1544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9" name="Entrada de lápiz 68">
                  <a:extLst>
                    <a:ext uri="{FF2B5EF4-FFF2-40B4-BE49-F238E27FC236}">
                      <a16:creationId xmlns:a16="http://schemas.microsoft.com/office/drawing/2014/main" id="{4B142F07-104A-48DB-ABA6-70E1D7C87AC3}"/>
                    </a:ext>
                  </a:extLst>
                </p14:cNvPr>
                <p14:cNvContentPartPr/>
                <p14:nvPr/>
              </p14:nvContentPartPr>
              <p14:xfrm>
                <a:off x="10515556" y="3955643"/>
                <a:ext cx="133560" cy="147600"/>
              </p14:xfrm>
            </p:contentPart>
          </mc:Choice>
          <mc:Fallback>
            <p:pic>
              <p:nvPicPr>
                <p:cNvPr id="69" name="Entrada de lápiz 68">
                  <a:extLst>
                    <a:ext uri="{FF2B5EF4-FFF2-40B4-BE49-F238E27FC236}">
                      <a16:creationId xmlns:a16="http://schemas.microsoft.com/office/drawing/2014/main" id="{4B142F07-104A-48DB-ABA6-70E1D7C87AC3}"/>
                    </a:ext>
                  </a:extLst>
                </p:cNvPr>
                <p:cNvPicPr/>
                <p:nvPr/>
              </p:nvPicPr>
              <p:blipFill>
                <a:blip r:embed="rId88"/>
                <a:stretch>
                  <a:fillRect/>
                </a:stretch>
              </p:blipFill>
              <p:spPr>
                <a:xfrm>
                  <a:off x="10511236" y="3951323"/>
                  <a:ext cx="142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70" name="Entrada de lápiz 69">
                  <a:extLst>
                    <a:ext uri="{FF2B5EF4-FFF2-40B4-BE49-F238E27FC236}">
                      <a16:creationId xmlns:a16="http://schemas.microsoft.com/office/drawing/2014/main" id="{A0DC459A-9F05-4D4E-8E65-6459EECFFACA}"/>
                    </a:ext>
                  </a:extLst>
                </p14:cNvPr>
                <p14:cNvContentPartPr/>
                <p14:nvPr/>
              </p14:nvContentPartPr>
              <p14:xfrm>
                <a:off x="10680076" y="4063283"/>
                <a:ext cx="88920" cy="79920"/>
              </p14:xfrm>
            </p:contentPart>
          </mc:Choice>
          <mc:Fallback>
            <p:pic>
              <p:nvPicPr>
                <p:cNvPr id="70" name="Entrada de lápiz 69">
                  <a:extLst>
                    <a:ext uri="{FF2B5EF4-FFF2-40B4-BE49-F238E27FC236}">
                      <a16:creationId xmlns:a16="http://schemas.microsoft.com/office/drawing/2014/main" id="{A0DC459A-9F05-4D4E-8E65-6459EECFFACA}"/>
                    </a:ext>
                  </a:extLst>
                </p:cNvPr>
                <p:cNvPicPr/>
                <p:nvPr/>
              </p:nvPicPr>
              <p:blipFill>
                <a:blip r:embed="rId90"/>
                <a:stretch>
                  <a:fillRect/>
                </a:stretch>
              </p:blipFill>
              <p:spPr>
                <a:xfrm>
                  <a:off x="10675756" y="4058963"/>
                  <a:ext cx="975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1" name="Entrada de lápiz 70">
                  <a:extLst>
                    <a:ext uri="{FF2B5EF4-FFF2-40B4-BE49-F238E27FC236}">
                      <a16:creationId xmlns:a16="http://schemas.microsoft.com/office/drawing/2014/main" id="{24D3328B-6F86-410D-BB8C-5D622696C76D}"/>
                    </a:ext>
                  </a:extLst>
                </p14:cNvPr>
                <p14:cNvContentPartPr/>
                <p14:nvPr/>
              </p14:nvContentPartPr>
              <p14:xfrm>
                <a:off x="10726516" y="3870323"/>
                <a:ext cx="74880" cy="71280"/>
              </p14:xfrm>
            </p:contentPart>
          </mc:Choice>
          <mc:Fallback>
            <p:pic>
              <p:nvPicPr>
                <p:cNvPr id="71" name="Entrada de lápiz 70">
                  <a:extLst>
                    <a:ext uri="{FF2B5EF4-FFF2-40B4-BE49-F238E27FC236}">
                      <a16:creationId xmlns:a16="http://schemas.microsoft.com/office/drawing/2014/main" id="{24D3328B-6F86-410D-BB8C-5D622696C76D}"/>
                    </a:ext>
                  </a:extLst>
                </p:cNvPr>
                <p:cNvPicPr/>
                <p:nvPr/>
              </p:nvPicPr>
              <p:blipFill>
                <a:blip r:embed="rId92"/>
                <a:stretch>
                  <a:fillRect/>
                </a:stretch>
              </p:blipFill>
              <p:spPr>
                <a:xfrm>
                  <a:off x="10722196" y="3866003"/>
                  <a:ext cx="83520" cy="79920"/>
                </a:xfrm>
                <a:prstGeom prst="rect">
                  <a:avLst/>
                </a:prstGeom>
              </p:spPr>
            </p:pic>
          </mc:Fallback>
        </mc:AlternateContent>
      </p:grpSp>
      <p:grpSp>
        <p:nvGrpSpPr>
          <p:cNvPr id="79" name="Grupo 78">
            <a:extLst>
              <a:ext uri="{FF2B5EF4-FFF2-40B4-BE49-F238E27FC236}">
                <a16:creationId xmlns:a16="http://schemas.microsoft.com/office/drawing/2014/main" id="{EDB576E1-33F9-41CD-9A8A-DCB207C390AC}"/>
              </a:ext>
            </a:extLst>
          </p:cNvPr>
          <p:cNvGrpSpPr/>
          <p:nvPr/>
        </p:nvGrpSpPr>
        <p:grpSpPr>
          <a:xfrm>
            <a:off x="7634836" y="4671683"/>
            <a:ext cx="353880" cy="278640"/>
            <a:chOff x="7634836" y="4671683"/>
            <a:chExt cx="353880" cy="278640"/>
          </a:xfrm>
        </p:grpSpPr>
        <mc:AlternateContent xmlns:mc="http://schemas.openxmlformats.org/markup-compatibility/2006">
          <mc:Choice xmlns:p14="http://schemas.microsoft.com/office/powerpoint/2010/main" Requires="p14">
            <p:contentPart p14:bwMode="auto" r:id="rId93">
              <p14:nvContentPartPr>
                <p14:cNvPr id="73" name="Entrada de lápiz 72">
                  <a:extLst>
                    <a:ext uri="{FF2B5EF4-FFF2-40B4-BE49-F238E27FC236}">
                      <a16:creationId xmlns:a16="http://schemas.microsoft.com/office/drawing/2014/main" id="{028FD4D7-24F6-42FD-ACFE-3B9F0D6A9FB5}"/>
                    </a:ext>
                  </a:extLst>
                </p14:cNvPr>
                <p14:cNvContentPartPr/>
                <p14:nvPr/>
              </p14:nvContentPartPr>
              <p14:xfrm>
                <a:off x="7634836" y="4671683"/>
                <a:ext cx="125280" cy="278640"/>
              </p14:xfrm>
            </p:contentPart>
          </mc:Choice>
          <mc:Fallback>
            <p:pic>
              <p:nvPicPr>
                <p:cNvPr id="73" name="Entrada de lápiz 72">
                  <a:extLst>
                    <a:ext uri="{FF2B5EF4-FFF2-40B4-BE49-F238E27FC236}">
                      <a16:creationId xmlns:a16="http://schemas.microsoft.com/office/drawing/2014/main" id="{028FD4D7-24F6-42FD-ACFE-3B9F0D6A9FB5}"/>
                    </a:ext>
                  </a:extLst>
                </p:cNvPr>
                <p:cNvPicPr/>
                <p:nvPr/>
              </p:nvPicPr>
              <p:blipFill>
                <a:blip r:embed="rId94"/>
                <a:stretch>
                  <a:fillRect/>
                </a:stretch>
              </p:blipFill>
              <p:spPr>
                <a:xfrm>
                  <a:off x="7630516" y="4667363"/>
                  <a:ext cx="1339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4" name="Entrada de lápiz 73">
                  <a:extLst>
                    <a:ext uri="{FF2B5EF4-FFF2-40B4-BE49-F238E27FC236}">
                      <a16:creationId xmlns:a16="http://schemas.microsoft.com/office/drawing/2014/main" id="{3B15D019-F6A3-44C0-B78E-9CA2EAD3A143}"/>
                    </a:ext>
                  </a:extLst>
                </p14:cNvPr>
                <p14:cNvContentPartPr/>
                <p14:nvPr/>
              </p14:nvContentPartPr>
              <p14:xfrm>
                <a:off x="7864876" y="4732523"/>
                <a:ext cx="123840" cy="185400"/>
              </p14:xfrm>
            </p:contentPart>
          </mc:Choice>
          <mc:Fallback>
            <p:pic>
              <p:nvPicPr>
                <p:cNvPr id="74" name="Entrada de lápiz 73">
                  <a:extLst>
                    <a:ext uri="{FF2B5EF4-FFF2-40B4-BE49-F238E27FC236}">
                      <a16:creationId xmlns:a16="http://schemas.microsoft.com/office/drawing/2014/main" id="{3B15D019-F6A3-44C0-B78E-9CA2EAD3A143}"/>
                    </a:ext>
                  </a:extLst>
                </p:cNvPr>
                <p:cNvPicPr/>
                <p:nvPr/>
              </p:nvPicPr>
              <p:blipFill>
                <a:blip r:embed="rId96"/>
                <a:stretch>
                  <a:fillRect/>
                </a:stretch>
              </p:blipFill>
              <p:spPr>
                <a:xfrm>
                  <a:off x="7860556" y="4728203"/>
                  <a:ext cx="132480" cy="194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7">
            <p14:nvContentPartPr>
              <p14:cNvPr id="75" name="Entrada de lápiz 74">
                <a:extLst>
                  <a:ext uri="{FF2B5EF4-FFF2-40B4-BE49-F238E27FC236}">
                    <a16:creationId xmlns:a16="http://schemas.microsoft.com/office/drawing/2014/main" id="{367A9F99-959E-4D4E-877D-A3D0797C8A62}"/>
                  </a:ext>
                </a:extLst>
              </p14:cNvPr>
              <p14:cNvContentPartPr/>
              <p14:nvPr/>
            </p14:nvContentPartPr>
            <p14:xfrm>
              <a:off x="8159356" y="4903163"/>
              <a:ext cx="20520" cy="77760"/>
            </p14:xfrm>
          </p:contentPart>
        </mc:Choice>
        <mc:Fallback>
          <p:pic>
            <p:nvPicPr>
              <p:cNvPr id="75" name="Entrada de lápiz 74">
                <a:extLst>
                  <a:ext uri="{FF2B5EF4-FFF2-40B4-BE49-F238E27FC236}">
                    <a16:creationId xmlns:a16="http://schemas.microsoft.com/office/drawing/2014/main" id="{367A9F99-959E-4D4E-877D-A3D0797C8A62}"/>
                  </a:ext>
                </a:extLst>
              </p:cNvPr>
              <p:cNvPicPr/>
              <p:nvPr/>
            </p:nvPicPr>
            <p:blipFill>
              <a:blip r:embed="rId98"/>
              <a:stretch>
                <a:fillRect/>
              </a:stretch>
            </p:blipFill>
            <p:spPr>
              <a:xfrm>
                <a:off x="8155036" y="4898843"/>
                <a:ext cx="29160" cy="86400"/>
              </a:xfrm>
              <a:prstGeom prst="rect">
                <a:avLst/>
              </a:prstGeom>
            </p:spPr>
          </p:pic>
        </mc:Fallback>
      </mc:AlternateContent>
      <p:grpSp>
        <p:nvGrpSpPr>
          <p:cNvPr id="78" name="Grupo 77">
            <a:extLst>
              <a:ext uri="{FF2B5EF4-FFF2-40B4-BE49-F238E27FC236}">
                <a16:creationId xmlns:a16="http://schemas.microsoft.com/office/drawing/2014/main" id="{002A4762-81CA-4FC7-9501-09B3B031E6FF}"/>
              </a:ext>
            </a:extLst>
          </p:cNvPr>
          <p:cNvGrpSpPr/>
          <p:nvPr/>
        </p:nvGrpSpPr>
        <p:grpSpPr>
          <a:xfrm>
            <a:off x="8335756" y="4688963"/>
            <a:ext cx="322920" cy="220320"/>
            <a:chOff x="8335756" y="4688963"/>
            <a:chExt cx="322920" cy="220320"/>
          </a:xfrm>
        </p:grpSpPr>
        <mc:AlternateContent xmlns:mc="http://schemas.openxmlformats.org/markup-compatibility/2006">
          <mc:Choice xmlns:p14="http://schemas.microsoft.com/office/powerpoint/2010/main" Requires="p14">
            <p:contentPart p14:bwMode="auto" r:id="rId99">
              <p14:nvContentPartPr>
                <p14:cNvPr id="76" name="Entrada de lápiz 75">
                  <a:extLst>
                    <a:ext uri="{FF2B5EF4-FFF2-40B4-BE49-F238E27FC236}">
                      <a16:creationId xmlns:a16="http://schemas.microsoft.com/office/drawing/2014/main" id="{F2545E4B-9017-48E0-95A4-9811096B4C11}"/>
                    </a:ext>
                  </a:extLst>
                </p14:cNvPr>
                <p14:cNvContentPartPr/>
                <p14:nvPr/>
              </p14:nvContentPartPr>
              <p14:xfrm>
                <a:off x="8335756" y="4709123"/>
                <a:ext cx="114120" cy="187560"/>
              </p14:xfrm>
            </p:contentPart>
          </mc:Choice>
          <mc:Fallback>
            <p:pic>
              <p:nvPicPr>
                <p:cNvPr id="76" name="Entrada de lápiz 75">
                  <a:extLst>
                    <a:ext uri="{FF2B5EF4-FFF2-40B4-BE49-F238E27FC236}">
                      <a16:creationId xmlns:a16="http://schemas.microsoft.com/office/drawing/2014/main" id="{F2545E4B-9017-48E0-95A4-9811096B4C11}"/>
                    </a:ext>
                  </a:extLst>
                </p:cNvPr>
                <p:cNvPicPr/>
                <p:nvPr/>
              </p:nvPicPr>
              <p:blipFill>
                <a:blip r:embed="rId100"/>
                <a:stretch>
                  <a:fillRect/>
                </a:stretch>
              </p:blipFill>
              <p:spPr>
                <a:xfrm>
                  <a:off x="8331436" y="4704803"/>
                  <a:ext cx="1227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7" name="Entrada de lápiz 76">
                  <a:extLst>
                    <a:ext uri="{FF2B5EF4-FFF2-40B4-BE49-F238E27FC236}">
                      <a16:creationId xmlns:a16="http://schemas.microsoft.com/office/drawing/2014/main" id="{0C1C0043-0AC8-4F08-A7B6-35BC630EF2A7}"/>
                    </a:ext>
                  </a:extLst>
                </p14:cNvPr>
                <p14:cNvContentPartPr/>
                <p14:nvPr/>
              </p14:nvContentPartPr>
              <p14:xfrm>
                <a:off x="8533036" y="4688963"/>
                <a:ext cx="125640" cy="220320"/>
              </p14:xfrm>
            </p:contentPart>
          </mc:Choice>
          <mc:Fallback>
            <p:pic>
              <p:nvPicPr>
                <p:cNvPr id="77" name="Entrada de lápiz 76">
                  <a:extLst>
                    <a:ext uri="{FF2B5EF4-FFF2-40B4-BE49-F238E27FC236}">
                      <a16:creationId xmlns:a16="http://schemas.microsoft.com/office/drawing/2014/main" id="{0C1C0043-0AC8-4F08-A7B6-35BC630EF2A7}"/>
                    </a:ext>
                  </a:extLst>
                </p:cNvPr>
                <p:cNvPicPr/>
                <p:nvPr/>
              </p:nvPicPr>
              <p:blipFill>
                <a:blip r:embed="rId102"/>
                <a:stretch>
                  <a:fillRect/>
                </a:stretch>
              </p:blipFill>
              <p:spPr>
                <a:xfrm>
                  <a:off x="8528716" y="4684643"/>
                  <a:ext cx="134280" cy="228960"/>
                </a:xfrm>
                <a:prstGeom prst="rect">
                  <a:avLst/>
                </a:prstGeom>
              </p:spPr>
            </p:pic>
          </mc:Fallback>
        </mc:AlternateContent>
      </p:grpSp>
      <p:grpSp>
        <p:nvGrpSpPr>
          <p:cNvPr id="83" name="Grupo 82">
            <a:extLst>
              <a:ext uri="{FF2B5EF4-FFF2-40B4-BE49-F238E27FC236}">
                <a16:creationId xmlns:a16="http://schemas.microsoft.com/office/drawing/2014/main" id="{A50EAFD6-A165-4312-8C4B-9D4F1DB42CFF}"/>
              </a:ext>
            </a:extLst>
          </p:cNvPr>
          <p:cNvGrpSpPr/>
          <p:nvPr/>
        </p:nvGrpSpPr>
        <p:grpSpPr>
          <a:xfrm>
            <a:off x="11119636" y="2973563"/>
            <a:ext cx="473760" cy="197640"/>
            <a:chOff x="11119636" y="2973563"/>
            <a:chExt cx="473760" cy="197640"/>
          </a:xfrm>
        </p:grpSpPr>
        <mc:AlternateContent xmlns:mc="http://schemas.openxmlformats.org/markup-compatibility/2006">
          <mc:Choice xmlns:p14="http://schemas.microsoft.com/office/powerpoint/2010/main" Requires="p14">
            <p:contentPart p14:bwMode="auto" r:id="rId103">
              <p14:nvContentPartPr>
                <p14:cNvPr id="80" name="Entrada de lápiz 79">
                  <a:extLst>
                    <a:ext uri="{FF2B5EF4-FFF2-40B4-BE49-F238E27FC236}">
                      <a16:creationId xmlns:a16="http://schemas.microsoft.com/office/drawing/2014/main" id="{FAEC4918-3462-47D3-82E7-5A9B4DA3C744}"/>
                    </a:ext>
                  </a:extLst>
                </p14:cNvPr>
                <p14:cNvContentPartPr/>
                <p14:nvPr/>
              </p14:nvContentPartPr>
              <p14:xfrm>
                <a:off x="11119636" y="3012083"/>
                <a:ext cx="90000" cy="158040"/>
              </p14:xfrm>
            </p:contentPart>
          </mc:Choice>
          <mc:Fallback>
            <p:pic>
              <p:nvPicPr>
                <p:cNvPr id="80" name="Entrada de lápiz 79">
                  <a:extLst>
                    <a:ext uri="{FF2B5EF4-FFF2-40B4-BE49-F238E27FC236}">
                      <a16:creationId xmlns:a16="http://schemas.microsoft.com/office/drawing/2014/main" id="{FAEC4918-3462-47D3-82E7-5A9B4DA3C744}"/>
                    </a:ext>
                  </a:extLst>
                </p:cNvPr>
                <p:cNvPicPr/>
                <p:nvPr/>
              </p:nvPicPr>
              <p:blipFill>
                <a:blip r:embed="rId104"/>
                <a:stretch>
                  <a:fillRect/>
                </a:stretch>
              </p:blipFill>
              <p:spPr>
                <a:xfrm>
                  <a:off x="11115316" y="3007763"/>
                  <a:ext cx="986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1" name="Entrada de lápiz 80">
                  <a:extLst>
                    <a:ext uri="{FF2B5EF4-FFF2-40B4-BE49-F238E27FC236}">
                      <a16:creationId xmlns:a16="http://schemas.microsoft.com/office/drawing/2014/main" id="{97DC772D-50E9-4639-AFAA-5502A8D33CBF}"/>
                    </a:ext>
                  </a:extLst>
                </p14:cNvPr>
                <p14:cNvContentPartPr/>
                <p14:nvPr/>
              </p14:nvContentPartPr>
              <p14:xfrm>
                <a:off x="11358316" y="3022883"/>
                <a:ext cx="137520" cy="113040"/>
              </p14:xfrm>
            </p:contentPart>
          </mc:Choice>
          <mc:Fallback>
            <p:pic>
              <p:nvPicPr>
                <p:cNvPr id="81" name="Entrada de lápiz 80">
                  <a:extLst>
                    <a:ext uri="{FF2B5EF4-FFF2-40B4-BE49-F238E27FC236}">
                      <a16:creationId xmlns:a16="http://schemas.microsoft.com/office/drawing/2014/main" id="{97DC772D-50E9-4639-AFAA-5502A8D33CBF}"/>
                    </a:ext>
                  </a:extLst>
                </p:cNvPr>
                <p:cNvPicPr/>
                <p:nvPr/>
              </p:nvPicPr>
              <p:blipFill>
                <a:blip r:embed="rId106"/>
                <a:stretch>
                  <a:fillRect/>
                </a:stretch>
              </p:blipFill>
              <p:spPr>
                <a:xfrm>
                  <a:off x="11353996" y="3018563"/>
                  <a:ext cx="1461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2" name="Entrada de lápiz 81">
                  <a:extLst>
                    <a:ext uri="{FF2B5EF4-FFF2-40B4-BE49-F238E27FC236}">
                      <a16:creationId xmlns:a16="http://schemas.microsoft.com/office/drawing/2014/main" id="{30DCF989-2C25-4339-96CF-370CD92C2875}"/>
                    </a:ext>
                  </a:extLst>
                </p14:cNvPr>
                <p14:cNvContentPartPr/>
                <p14:nvPr/>
              </p14:nvContentPartPr>
              <p14:xfrm>
                <a:off x="11577916" y="2973563"/>
                <a:ext cx="15480" cy="197640"/>
              </p14:xfrm>
            </p:contentPart>
          </mc:Choice>
          <mc:Fallback>
            <p:pic>
              <p:nvPicPr>
                <p:cNvPr id="82" name="Entrada de lápiz 81">
                  <a:extLst>
                    <a:ext uri="{FF2B5EF4-FFF2-40B4-BE49-F238E27FC236}">
                      <a16:creationId xmlns:a16="http://schemas.microsoft.com/office/drawing/2014/main" id="{30DCF989-2C25-4339-96CF-370CD92C2875}"/>
                    </a:ext>
                  </a:extLst>
                </p:cNvPr>
                <p:cNvPicPr/>
                <p:nvPr/>
              </p:nvPicPr>
              <p:blipFill>
                <a:blip r:embed="rId108"/>
                <a:stretch>
                  <a:fillRect/>
                </a:stretch>
              </p:blipFill>
              <p:spPr>
                <a:xfrm>
                  <a:off x="11573596" y="2969243"/>
                  <a:ext cx="24120" cy="20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9">
            <p14:nvContentPartPr>
              <p14:cNvPr id="87" name="Entrada de lápiz 86">
                <a:extLst>
                  <a:ext uri="{FF2B5EF4-FFF2-40B4-BE49-F238E27FC236}">
                    <a16:creationId xmlns:a16="http://schemas.microsoft.com/office/drawing/2014/main" id="{33E6A472-6C6F-42F8-B5BE-8BB52BB5327E}"/>
                  </a:ext>
                </a:extLst>
              </p14:cNvPr>
              <p14:cNvContentPartPr/>
              <p14:nvPr/>
            </p14:nvContentPartPr>
            <p14:xfrm>
              <a:off x="11049796" y="3494483"/>
              <a:ext cx="108000" cy="134280"/>
            </p14:xfrm>
          </p:contentPart>
        </mc:Choice>
        <mc:Fallback>
          <p:pic>
            <p:nvPicPr>
              <p:cNvPr id="87" name="Entrada de lápiz 86">
                <a:extLst>
                  <a:ext uri="{FF2B5EF4-FFF2-40B4-BE49-F238E27FC236}">
                    <a16:creationId xmlns:a16="http://schemas.microsoft.com/office/drawing/2014/main" id="{33E6A472-6C6F-42F8-B5BE-8BB52BB5327E}"/>
                  </a:ext>
                </a:extLst>
              </p:cNvPr>
              <p:cNvPicPr/>
              <p:nvPr/>
            </p:nvPicPr>
            <p:blipFill>
              <a:blip r:embed="rId110"/>
              <a:stretch>
                <a:fillRect/>
              </a:stretch>
            </p:blipFill>
            <p:spPr>
              <a:xfrm>
                <a:off x="11045476" y="3490163"/>
                <a:ext cx="116640" cy="142920"/>
              </a:xfrm>
              <a:prstGeom prst="rect">
                <a:avLst/>
              </a:prstGeom>
            </p:spPr>
          </p:pic>
        </mc:Fallback>
      </mc:AlternateContent>
      <p:grpSp>
        <p:nvGrpSpPr>
          <p:cNvPr id="92" name="Grupo 91">
            <a:extLst>
              <a:ext uri="{FF2B5EF4-FFF2-40B4-BE49-F238E27FC236}">
                <a16:creationId xmlns:a16="http://schemas.microsoft.com/office/drawing/2014/main" id="{FB89A5AD-3F79-4B88-AC7E-9E472518B731}"/>
              </a:ext>
            </a:extLst>
          </p:cNvPr>
          <p:cNvGrpSpPr/>
          <p:nvPr/>
        </p:nvGrpSpPr>
        <p:grpSpPr>
          <a:xfrm>
            <a:off x="11229076" y="3454883"/>
            <a:ext cx="537120" cy="173160"/>
            <a:chOff x="11229076" y="3454883"/>
            <a:chExt cx="537120" cy="173160"/>
          </a:xfrm>
        </p:grpSpPr>
        <mc:AlternateContent xmlns:mc="http://schemas.openxmlformats.org/markup-compatibility/2006">
          <mc:Choice xmlns:p14="http://schemas.microsoft.com/office/powerpoint/2010/main" Requires="p14">
            <p:contentPart p14:bwMode="auto" r:id="rId111">
              <p14:nvContentPartPr>
                <p14:cNvPr id="88" name="Entrada de lápiz 87">
                  <a:extLst>
                    <a:ext uri="{FF2B5EF4-FFF2-40B4-BE49-F238E27FC236}">
                      <a16:creationId xmlns:a16="http://schemas.microsoft.com/office/drawing/2014/main" id="{35047D21-9468-46FD-9D72-E2E917C7FB8C}"/>
                    </a:ext>
                  </a:extLst>
                </p14:cNvPr>
                <p14:cNvContentPartPr/>
                <p14:nvPr/>
              </p14:nvContentPartPr>
              <p14:xfrm>
                <a:off x="11229076" y="3481883"/>
                <a:ext cx="120600" cy="117360"/>
              </p14:xfrm>
            </p:contentPart>
          </mc:Choice>
          <mc:Fallback>
            <p:pic>
              <p:nvPicPr>
                <p:cNvPr id="88" name="Entrada de lápiz 87">
                  <a:extLst>
                    <a:ext uri="{FF2B5EF4-FFF2-40B4-BE49-F238E27FC236}">
                      <a16:creationId xmlns:a16="http://schemas.microsoft.com/office/drawing/2014/main" id="{35047D21-9468-46FD-9D72-E2E917C7FB8C}"/>
                    </a:ext>
                  </a:extLst>
                </p:cNvPr>
                <p:cNvPicPr/>
                <p:nvPr/>
              </p:nvPicPr>
              <p:blipFill>
                <a:blip r:embed="rId112"/>
                <a:stretch>
                  <a:fillRect/>
                </a:stretch>
              </p:blipFill>
              <p:spPr>
                <a:xfrm>
                  <a:off x="11224756" y="3477563"/>
                  <a:ext cx="1292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9" name="Entrada de lápiz 88">
                  <a:extLst>
                    <a:ext uri="{FF2B5EF4-FFF2-40B4-BE49-F238E27FC236}">
                      <a16:creationId xmlns:a16="http://schemas.microsoft.com/office/drawing/2014/main" id="{0BD0D556-2CA5-4947-A9AA-32135D68BCEA}"/>
                    </a:ext>
                  </a:extLst>
                </p14:cNvPr>
                <p14:cNvContentPartPr/>
                <p14:nvPr/>
              </p14:nvContentPartPr>
              <p14:xfrm>
                <a:off x="11414116" y="3454883"/>
                <a:ext cx="34920" cy="155880"/>
              </p14:xfrm>
            </p:contentPart>
          </mc:Choice>
          <mc:Fallback>
            <p:pic>
              <p:nvPicPr>
                <p:cNvPr id="89" name="Entrada de lápiz 88">
                  <a:extLst>
                    <a:ext uri="{FF2B5EF4-FFF2-40B4-BE49-F238E27FC236}">
                      <a16:creationId xmlns:a16="http://schemas.microsoft.com/office/drawing/2014/main" id="{0BD0D556-2CA5-4947-A9AA-32135D68BCEA}"/>
                    </a:ext>
                  </a:extLst>
                </p:cNvPr>
                <p:cNvPicPr/>
                <p:nvPr/>
              </p:nvPicPr>
              <p:blipFill>
                <a:blip r:embed="rId114"/>
                <a:stretch>
                  <a:fillRect/>
                </a:stretch>
              </p:blipFill>
              <p:spPr>
                <a:xfrm>
                  <a:off x="11409796" y="3450563"/>
                  <a:ext cx="435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0" name="Entrada de lápiz 89">
                  <a:extLst>
                    <a:ext uri="{FF2B5EF4-FFF2-40B4-BE49-F238E27FC236}">
                      <a16:creationId xmlns:a16="http://schemas.microsoft.com/office/drawing/2014/main" id="{38350208-6969-4545-85B8-1BDA1C72A9E0}"/>
                    </a:ext>
                  </a:extLst>
                </p14:cNvPr>
                <p14:cNvContentPartPr/>
                <p14:nvPr/>
              </p14:nvContentPartPr>
              <p14:xfrm>
                <a:off x="11519596" y="3492323"/>
                <a:ext cx="92880" cy="89280"/>
              </p14:xfrm>
            </p:contentPart>
          </mc:Choice>
          <mc:Fallback>
            <p:pic>
              <p:nvPicPr>
                <p:cNvPr id="90" name="Entrada de lápiz 89">
                  <a:extLst>
                    <a:ext uri="{FF2B5EF4-FFF2-40B4-BE49-F238E27FC236}">
                      <a16:creationId xmlns:a16="http://schemas.microsoft.com/office/drawing/2014/main" id="{38350208-6969-4545-85B8-1BDA1C72A9E0}"/>
                    </a:ext>
                  </a:extLst>
                </p:cNvPr>
                <p:cNvPicPr/>
                <p:nvPr/>
              </p:nvPicPr>
              <p:blipFill>
                <a:blip r:embed="rId116"/>
                <a:stretch>
                  <a:fillRect/>
                </a:stretch>
              </p:blipFill>
              <p:spPr>
                <a:xfrm>
                  <a:off x="11515276" y="3488003"/>
                  <a:ext cx="1015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1" name="Entrada de lápiz 90">
                  <a:extLst>
                    <a:ext uri="{FF2B5EF4-FFF2-40B4-BE49-F238E27FC236}">
                      <a16:creationId xmlns:a16="http://schemas.microsoft.com/office/drawing/2014/main" id="{0BCD9829-D5CC-4634-ABBA-DE58EB35A26C}"/>
                    </a:ext>
                  </a:extLst>
                </p14:cNvPr>
                <p14:cNvContentPartPr/>
                <p14:nvPr/>
              </p14:nvContentPartPr>
              <p14:xfrm>
                <a:off x="11669356" y="3457043"/>
                <a:ext cx="96840" cy="171000"/>
              </p14:xfrm>
            </p:contentPart>
          </mc:Choice>
          <mc:Fallback>
            <p:pic>
              <p:nvPicPr>
                <p:cNvPr id="91" name="Entrada de lápiz 90">
                  <a:extLst>
                    <a:ext uri="{FF2B5EF4-FFF2-40B4-BE49-F238E27FC236}">
                      <a16:creationId xmlns:a16="http://schemas.microsoft.com/office/drawing/2014/main" id="{0BCD9829-D5CC-4634-ABBA-DE58EB35A26C}"/>
                    </a:ext>
                  </a:extLst>
                </p:cNvPr>
                <p:cNvPicPr/>
                <p:nvPr/>
              </p:nvPicPr>
              <p:blipFill>
                <a:blip r:embed="rId118"/>
                <a:stretch>
                  <a:fillRect/>
                </a:stretch>
              </p:blipFill>
              <p:spPr>
                <a:xfrm>
                  <a:off x="11665036" y="3452723"/>
                  <a:ext cx="105480" cy="179640"/>
                </a:xfrm>
                <a:prstGeom prst="rect">
                  <a:avLst/>
                </a:prstGeom>
              </p:spPr>
            </p:pic>
          </mc:Fallback>
        </mc:AlternateContent>
      </p:grpSp>
      <p:grpSp>
        <p:nvGrpSpPr>
          <p:cNvPr id="96" name="Grupo 95">
            <a:extLst>
              <a:ext uri="{FF2B5EF4-FFF2-40B4-BE49-F238E27FC236}">
                <a16:creationId xmlns:a16="http://schemas.microsoft.com/office/drawing/2014/main" id="{04E29220-7DFA-46EE-A7EC-3268B4916E11}"/>
              </a:ext>
            </a:extLst>
          </p:cNvPr>
          <p:cNvGrpSpPr/>
          <p:nvPr/>
        </p:nvGrpSpPr>
        <p:grpSpPr>
          <a:xfrm>
            <a:off x="11294956" y="3866003"/>
            <a:ext cx="440280" cy="199800"/>
            <a:chOff x="11294956" y="3866003"/>
            <a:chExt cx="440280" cy="199800"/>
          </a:xfrm>
        </p:grpSpPr>
        <mc:AlternateContent xmlns:mc="http://schemas.openxmlformats.org/markup-compatibility/2006">
          <mc:Choice xmlns:p14="http://schemas.microsoft.com/office/powerpoint/2010/main" Requires="p14">
            <p:contentPart p14:bwMode="auto" r:id="rId119">
              <p14:nvContentPartPr>
                <p14:cNvPr id="93" name="Entrada de lápiz 92">
                  <a:extLst>
                    <a:ext uri="{FF2B5EF4-FFF2-40B4-BE49-F238E27FC236}">
                      <a16:creationId xmlns:a16="http://schemas.microsoft.com/office/drawing/2014/main" id="{62C22591-E8AF-4F87-B4C4-5E1530D76149}"/>
                    </a:ext>
                  </a:extLst>
                </p14:cNvPr>
                <p14:cNvContentPartPr/>
                <p14:nvPr/>
              </p14:nvContentPartPr>
              <p14:xfrm>
                <a:off x="11294956" y="3905963"/>
                <a:ext cx="95400" cy="159840"/>
              </p14:xfrm>
            </p:contentPart>
          </mc:Choice>
          <mc:Fallback>
            <p:pic>
              <p:nvPicPr>
                <p:cNvPr id="93" name="Entrada de lápiz 92">
                  <a:extLst>
                    <a:ext uri="{FF2B5EF4-FFF2-40B4-BE49-F238E27FC236}">
                      <a16:creationId xmlns:a16="http://schemas.microsoft.com/office/drawing/2014/main" id="{62C22591-E8AF-4F87-B4C4-5E1530D76149}"/>
                    </a:ext>
                  </a:extLst>
                </p:cNvPr>
                <p:cNvPicPr/>
                <p:nvPr/>
              </p:nvPicPr>
              <p:blipFill>
                <a:blip r:embed="rId120"/>
                <a:stretch>
                  <a:fillRect/>
                </a:stretch>
              </p:blipFill>
              <p:spPr>
                <a:xfrm>
                  <a:off x="11290636" y="3901643"/>
                  <a:ext cx="104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4" name="Entrada de lápiz 93">
                  <a:extLst>
                    <a:ext uri="{FF2B5EF4-FFF2-40B4-BE49-F238E27FC236}">
                      <a16:creationId xmlns:a16="http://schemas.microsoft.com/office/drawing/2014/main" id="{E08570F2-9E0C-4071-9497-C588567AC83E}"/>
                    </a:ext>
                  </a:extLst>
                </p14:cNvPr>
                <p14:cNvContentPartPr/>
                <p14:nvPr/>
              </p14:nvContentPartPr>
              <p14:xfrm>
                <a:off x="11475676" y="3889043"/>
                <a:ext cx="121320" cy="123480"/>
              </p14:xfrm>
            </p:contentPart>
          </mc:Choice>
          <mc:Fallback>
            <p:pic>
              <p:nvPicPr>
                <p:cNvPr id="94" name="Entrada de lápiz 93">
                  <a:extLst>
                    <a:ext uri="{FF2B5EF4-FFF2-40B4-BE49-F238E27FC236}">
                      <a16:creationId xmlns:a16="http://schemas.microsoft.com/office/drawing/2014/main" id="{E08570F2-9E0C-4071-9497-C588567AC83E}"/>
                    </a:ext>
                  </a:extLst>
                </p:cNvPr>
                <p:cNvPicPr/>
                <p:nvPr/>
              </p:nvPicPr>
              <p:blipFill>
                <a:blip r:embed="rId122"/>
                <a:stretch>
                  <a:fillRect/>
                </a:stretch>
              </p:blipFill>
              <p:spPr>
                <a:xfrm>
                  <a:off x="11471356" y="3884723"/>
                  <a:ext cx="1299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95" name="Entrada de lápiz 94">
                  <a:extLst>
                    <a:ext uri="{FF2B5EF4-FFF2-40B4-BE49-F238E27FC236}">
                      <a16:creationId xmlns:a16="http://schemas.microsoft.com/office/drawing/2014/main" id="{60F11F9F-8113-41E0-B4B9-005B905772DC}"/>
                    </a:ext>
                  </a:extLst>
                </p14:cNvPr>
                <p14:cNvContentPartPr/>
                <p14:nvPr/>
              </p14:nvContentPartPr>
              <p14:xfrm>
                <a:off x="11710756" y="3866003"/>
                <a:ext cx="24480" cy="184320"/>
              </p14:xfrm>
            </p:contentPart>
          </mc:Choice>
          <mc:Fallback>
            <p:pic>
              <p:nvPicPr>
                <p:cNvPr id="95" name="Entrada de lápiz 94">
                  <a:extLst>
                    <a:ext uri="{FF2B5EF4-FFF2-40B4-BE49-F238E27FC236}">
                      <a16:creationId xmlns:a16="http://schemas.microsoft.com/office/drawing/2014/main" id="{60F11F9F-8113-41E0-B4B9-005B905772DC}"/>
                    </a:ext>
                  </a:extLst>
                </p:cNvPr>
                <p:cNvPicPr/>
                <p:nvPr/>
              </p:nvPicPr>
              <p:blipFill>
                <a:blip r:embed="rId124"/>
                <a:stretch>
                  <a:fillRect/>
                </a:stretch>
              </p:blipFill>
              <p:spPr>
                <a:xfrm>
                  <a:off x="11706436" y="3861683"/>
                  <a:ext cx="33120" cy="192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5">
            <p14:nvContentPartPr>
              <p14:cNvPr id="97" name="Entrada de lápiz 96">
                <a:extLst>
                  <a:ext uri="{FF2B5EF4-FFF2-40B4-BE49-F238E27FC236}">
                    <a16:creationId xmlns:a16="http://schemas.microsoft.com/office/drawing/2014/main" id="{0ACE94F8-1283-467C-8C91-2911647366AC}"/>
                  </a:ext>
                </a:extLst>
              </p14:cNvPr>
              <p14:cNvContentPartPr/>
              <p14:nvPr/>
            </p14:nvContentPartPr>
            <p14:xfrm>
              <a:off x="9511876" y="3997763"/>
              <a:ext cx="37080" cy="61560"/>
            </p14:xfrm>
          </p:contentPart>
        </mc:Choice>
        <mc:Fallback>
          <p:pic>
            <p:nvPicPr>
              <p:cNvPr id="97" name="Entrada de lápiz 96">
                <a:extLst>
                  <a:ext uri="{FF2B5EF4-FFF2-40B4-BE49-F238E27FC236}">
                    <a16:creationId xmlns:a16="http://schemas.microsoft.com/office/drawing/2014/main" id="{0ACE94F8-1283-467C-8C91-2911647366AC}"/>
                  </a:ext>
                </a:extLst>
              </p:cNvPr>
              <p:cNvPicPr/>
              <p:nvPr/>
            </p:nvPicPr>
            <p:blipFill>
              <a:blip r:embed="rId126"/>
              <a:stretch>
                <a:fillRect/>
              </a:stretch>
            </p:blipFill>
            <p:spPr>
              <a:xfrm>
                <a:off x="9507556" y="3993443"/>
                <a:ext cx="457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8" name="Entrada de lápiz 97">
                <a:extLst>
                  <a:ext uri="{FF2B5EF4-FFF2-40B4-BE49-F238E27FC236}">
                    <a16:creationId xmlns:a16="http://schemas.microsoft.com/office/drawing/2014/main" id="{0680D0F0-E0A8-44E5-AEE3-F3AABDCEEDE4}"/>
                  </a:ext>
                </a:extLst>
              </p14:cNvPr>
              <p14:cNvContentPartPr/>
              <p14:nvPr/>
            </p14:nvContentPartPr>
            <p14:xfrm>
              <a:off x="9403516" y="3133403"/>
              <a:ext cx="55080" cy="63360"/>
            </p14:xfrm>
          </p:contentPart>
        </mc:Choice>
        <mc:Fallback>
          <p:pic>
            <p:nvPicPr>
              <p:cNvPr id="98" name="Entrada de lápiz 97">
                <a:extLst>
                  <a:ext uri="{FF2B5EF4-FFF2-40B4-BE49-F238E27FC236}">
                    <a16:creationId xmlns:a16="http://schemas.microsoft.com/office/drawing/2014/main" id="{0680D0F0-E0A8-44E5-AEE3-F3AABDCEEDE4}"/>
                  </a:ext>
                </a:extLst>
              </p:cNvPr>
              <p:cNvPicPr/>
              <p:nvPr/>
            </p:nvPicPr>
            <p:blipFill>
              <a:blip r:embed="rId128"/>
              <a:stretch>
                <a:fillRect/>
              </a:stretch>
            </p:blipFill>
            <p:spPr>
              <a:xfrm>
                <a:off x="9399196" y="3129083"/>
                <a:ext cx="63720" cy="72000"/>
              </a:xfrm>
              <a:prstGeom prst="rect">
                <a:avLst/>
              </a:prstGeom>
            </p:spPr>
          </p:pic>
        </mc:Fallback>
      </mc:AlternateContent>
      <p:grpSp>
        <p:nvGrpSpPr>
          <p:cNvPr id="125" name="Grupo 124">
            <a:extLst>
              <a:ext uri="{FF2B5EF4-FFF2-40B4-BE49-F238E27FC236}">
                <a16:creationId xmlns:a16="http://schemas.microsoft.com/office/drawing/2014/main" id="{E8FD55CC-9D7D-4A84-B92C-FCE0E354DFF4}"/>
              </a:ext>
            </a:extLst>
          </p:cNvPr>
          <p:cNvGrpSpPr/>
          <p:nvPr/>
        </p:nvGrpSpPr>
        <p:grpSpPr>
          <a:xfrm>
            <a:off x="850636" y="1882763"/>
            <a:ext cx="1136880" cy="168120"/>
            <a:chOff x="850636" y="1882763"/>
            <a:chExt cx="1136880" cy="168120"/>
          </a:xfrm>
        </p:grpSpPr>
        <mc:AlternateContent xmlns:mc="http://schemas.openxmlformats.org/markup-compatibility/2006">
          <mc:Choice xmlns:p14="http://schemas.microsoft.com/office/powerpoint/2010/main" Requires="p14">
            <p:contentPart p14:bwMode="auto" r:id="rId129">
              <p14:nvContentPartPr>
                <p14:cNvPr id="99" name="Entrada de lápiz 98">
                  <a:extLst>
                    <a:ext uri="{FF2B5EF4-FFF2-40B4-BE49-F238E27FC236}">
                      <a16:creationId xmlns:a16="http://schemas.microsoft.com/office/drawing/2014/main" id="{1D8CA562-2D4C-45CC-AE2F-1DB23A954EED}"/>
                    </a:ext>
                  </a:extLst>
                </p14:cNvPr>
                <p14:cNvContentPartPr/>
                <p14:nvPr/>
              </p14:nvContentPartPr>
              <p14:xfrm>
                <a:off x="850636" y="1882763"/>
                <a:ext cx="30240" cy="158040"/>
              </p14:xfrm>
            </p:contentPart>
          </mc:Choice>
          <mc:Fallback>
            <p:pic>
              <p:nvPicPr>
                <p:cNvPr id="99" name="Entrada de lápiz 98">
                  <a:extLst>
                    <a:ext uri="{FF2B5EF4-FFF2-40B4-BE49-F238E27FC236}">
                      <a16:creationId xmlns:a16="http://schemas.microsoft.com/office/drawing/2014/main" id="{1D8CA562-2D4C-45CC-AE2F-1DB23A954EED}"/>
                    </a:ext>
                  </a:extLst>
                </p:cNvPr>
                <p:cNvPicPr/>
                <p:nvPr/>
              </p:nvPicPr>
              <p:blipFill>
                <a:blip r:embed="rId130"/>
                <a:stretch>
                  <a:fillRect/>
                </a:stretch>
              </p:blipFill>
              <p:spPr>
                <a:xfrm>
                  <a:off x="846316" y="1878443"/>
                  <a:ext cx="388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0" name="Entrada de lápiz 99">
                  <a:extLst>
                    <a:ext uri="{FF2B5EF4-FFF2-40B4-BE49-F238E27FC236}">
                      <a16:creationId xmlns:a16="http://schemas.microsoft.com/office/drawing/2014/main" id="{2F67DD52-C8F7-4870-B93D-A7F016BB8A1B}"/>
                    </a:ext>
                  </a:extLst>
                </p14:cNvPr>
                <p14:cNvContentPartPr/>
                <p14:nvPr/>
              </p14:nvContentPartPr>
              <p14:xfrm>
                <a:off x="945676" y="1950803"/>
                <a:ext cx="130320" cy="22680"/>
              </p14:xfrm>
            </p:contentPart>
          </mc:Choice>
          <mc:Fallback>
            <p:pic>
              <p:nvPicPr>
                <p:cNvPr id="100" name="Entrada de lápiz 99">
                  <a:extLst>
                    <a:ext uri="{FF2B5EF4-FFF2-40B4-BE49-F238E27FC236}">
                      <a16:creationId xmlns:a16="http://schemas.microsoft.com/office/drawing/2014/main" id="{2F67DD52-C8F7-4870-B93D-A7F016BB8A1B}"/>
                    </a:ext>
                  </a:extLst>
                </p:cNvPr>
                <p:cNvPicPr/>
                <p:nvPr/>
              </p:nvPicPr>
              <p:blipFill>
                <a:blip r:embed="rId132"/>
                <a:stretch>
                  <a:fillRect/>
                </a:stretch>
              </p:blipFill>
              <p:spPr>
                <a:xfrm>
                  <a:off x="941356" y="1946483"/>
                  <a:ext cx="1389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1" name="Entrada de lápiz 100">
                  <a:extLst>
                    <a:ext uri="{FF2B5EF4-FFF2-40B4-BE49-F238E27FC236}">
                      <a16:creationId xmlns:a16="http://schemas.microsoft.com/office/drawing/2014/main" id="{1434A123-93B7-47BF-B90E-606655227CA8}"/>
                    </a:ext>
                  </a:extLst>
                </p14:cNvPr>
                <p14:cNvContentPartPr/>
                <p14:nvPr/>
              </p14:nvContentPartPr>
              <p14:xfrm>
                <a:off x="1106236" y="1882763"/>
                <a:ext cx="120240" cy="128520"/>
              </p14:xfrm>
            </p:contentPart>
          </mc:Choice>
          <mc:Fallback>
            <p:pic>
              <p:nvPicPr>
                <p:cNvPr id="101" name="Entrada de lápiz 100">
                  <a:extLst>
                    <a:ext uri="{FF2B5EF4-FFF2-40B4-BE49-F238E27FC236}">
                      <a16:creationId xmlns:a16="http://schemas.microsoft.com/office/drawing/2014/main" id="{1434A123-93B7-47BF-B90E-606655227CA8}"/>
                    </a:ext>
                  </a:extLst>
                </p:cNvPr>
                <p:cNvPicPr/>
                <p:nvPr/>
              </p:nvPicPr>
              <p:blipFill>
                <a:blip r:embed="rId134"/>
                <a:stretch>
                  <a:fillRect/>
                </a:stretch>
              </p:blipFill>
              <p:spPr>
                <a:xfrm>
                  <a:off x="1101916" y="1878443"/>
                  <a:ext cx="1288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2" name="Entrada de lápiz 101">
                  <a:extLst>
                    <a:ext uri="{FF2B5EF4-FFF2-40B4-BE49-F238E27FC236}">
                      <a16:creationId xmlns:a16="http://schemas.microsoft.com/office/drawing/2014/main" id="{5A78626B-8711-4623-BFEF-BA836B2716ED}"/>
                    </a:ext>
                  </a:extLst>
                </p14:cNvPr>
                <p14:cNvContentPartPr/>
                <p14:nvPr/>
              </p14:nvContentPartPr>
              <p14:xfrm>
                <a:off x="1313596" y="1906523"/>
                <a:ext cx="92880" cy="9360"/>
              </p14:xfrm>
            </p:contentPart>
          </mc:Choice>
          <mc:Fallback>
            <p:pic>
              <p:nvPicPr>
                <p:cNvPr id="102" name="Entrada de lápiz 101">
                  <a:extLst>
                    <a:ext uri="{FF2B5EF4-FFF2-40B4-BE49-F238E27FC236}">
                      <a16:creationId xmlns:a16="http://schemas.microsoft.com/office/drawing/2014/main" id="{5A78626B-8711-4623-BFEF-BA836B2716ED}"/>
                    </a:ext>
                  </a:extLst>
                </p:cNvPr>
                <p:cNvPicPr/>
                <p:nvPr/>
              </p:nvPicPr>
              <p:blipFill>
                <a:blip r:embed="rId136"/>
                <a:stretch>
                  <a:fillRect/>
                </a:stretch>
              </p:blipFill>
              <p:spPr>
                <a:xfrm>
                  <a:off x="1309276" y="1902203"/>
                  <a:ext cx="101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3" name="Entrada de lápiz 102">
                  <a:extLst>
                    <a:ext uri="{FF2B5EF4-FFF2-40B4-BE49-F238E27FC236}">
                      <a16:creationId xmlns:a16="http://schemas.microsoft.com/office/drawing/2014/main" id="{3A507F3B-1606-488A-8733-C6584A0C8F4D}"/>
                    </a:ext>
                  </a:extLst>
                </p14:cNvPr>
                <p14:cNvContentPartPr/>
                <p14:nvPr/>
              </p14:nvContentPartPr>
              <p14:xfrm>
                <a:off x="1331956" y="1968443"/>
                <a:ext cx="90360" cy="24480"/>
              </p14:xfrm>
            </p:contentPart>
          </mc:Choice>
          <mc:Fallback>
            <p:pic>
              <p:nvPicPr>
                <p:cNvPr id="103" name="Entrada de lápiz 102">
                  <a:extLst>
                    <a:ext uri="{FF2B5EF4-FFF2-40B4-BE49-F238E27FC236}">
                      <a16:creationId xmlns:a16="http://schemas.microsoft.com/office/drawing/2014/main" id="{3A507F3B-1606-488A-8733-C6584A0C8F4D}"/>
                    </a:ext>
                  </a:extLst>
                </p:cNvPr>
                <p:cNvPicPr/>
                <p:nvPr/>
              </p:nvPicPr>
              <p:blipFill>
                <a:blip r:embed="rId138"/>
                <a:stretch>
                  <a:fillRect/>
                </a:stretch>
              </p:blipFill>
              <p:spPr>
                <a:xfrm>
                  <a:off x="1327636" y="1964123"/>
                  <a:ext cx="990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4" name="Entrada de lápiz 103">
                  <a:extLst>
                    <a:ext uri="{FF2B5EF4-FFF2-40B4-BE49-F238E27FC236}">
                      <a16:creationId xmlns:a16="http://schemas.microsoft.com/office/drawing/2014/main" id="{BF1E6CEC-37B0-4005-A4DB-6E38F35AD46C}"/>
                    </a:ext>
                  </a:extLst>
                </p14:cNvPr>
                <p14:cNvContentPartPr/>
                <p14:nvPr/>
              </p14:nvContentPartPr>
              <p14:xfrm>
                <a:off x="1451116" y="1911923"/>
                <a:ext cx="100800" cy="117360"/>
              </p14:xfrm>
            </p:contentPart>
          </mc:Choice>
          <mc:Fallback>
            <p:pic>
              <p:nvPicPr>
                <p:cNvPr id="104" name="Entrada de lápiz 103">
                  <a:extLst>
                    <a:ext uri="{FF2B5EF4-FFF2-40B4-BE49-F238E27FC236}">
                      <a16:creationId xmlns:a16="http://schemas.microsoft.com/office/drawing/2014/main" id="{BF1E6CEC-37B0-4005-A4DB-6E38F35AD46C}"/>
                    </a:ext>
                  </a:extLst>
                </p:cNvPr>
                <p:cNvPicPr/>
                <p:nvPr/>
              </p:nvPicPr>
              <p:blipFill>
                <a:blip r:embed="rId140"/>
                <a:stretch>
                  <a:fillRect/>
                </a:stretch>
              </p:blipFill>
              <p:spPr>
                <a:xfrm>
                  <a:off x="1446796" y="1907603"/>
                  <a:ext cx="1094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5" name="Entrada de lápiz 104">
                  <a:extLst>
                    <a:ext uri="{FF2B5EF4-FFF2-40B4-BE49-F238E27FC236}">
                      <a16:creationId xmlns:a16="http://schemas.microsoft.com/office/drawing/2014/main" id="{72F737DB-C52B-438C-9E2E-3791F22BE919}"/>
                    </a:ext>
                  </a:extLst>
                </p14:cNvPr>
                <p14:cNvContentPartPr/>
                <p14:nvPr/>
              </p14:nvContentPartPr>
              <p14:xfrm>
                <a:off x="1640116" y="2013443"/>
                <a:ext cx="37080" cy="32760"/>
              </p14:xfrm>
            </p:contentPart>
          </mc:Choice>
          <mc:Fallback>
            <p:pic>
              <p:nvPicPr>
                <p:cNvPr id="105" name="Entrada de lápiz 104">
                  <a:extLst>
                    <a:ext uri="{FF2B5EF4-FFF2-40B4-BE49-F238E27FC236}">
                      <a16:creationId xmlns:a16="http://schemas.microsoft.com/office/drawing/2014/main" id="{72F737DB-C52B-438C-9E2E-3791F22BE919}"/>
                    </a:ext>
                  </a:extLst>
                </p:cNvPr>
                <p:cNvPicPr/>
                <p:nvPr/>
              </p:nvPicPr>
              <p:blipFill>
                <a:blip r:embed="rId142"/>
                <a:stretch>
                  <a:fillRect/>
                </a:stretch>
              </p:blipFill>
              <p:spPr>
                <a:xfrm>
                  <a:off x="1635796" y="2009123"/>
                  <a:ext cx="457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6" name="Entrada de lápiz 105">
                  <a:extLst>
                    <a:ext uri="{FF2B5EF4-FFF2-40B4-BE49-F238E27FC236}">
                      <a16:creationId xmlns:a16="http://schemas.microsoft.com/office/drawing/2014/main" id="{56C0AA8E-7F68-4C40-B235-96CA893C551C}"/>
                    </a:ext>
                  </a:extLst>
                </p14:cNvPr>
                <p14:cNvContentPartPr/>
                <p14:nvPr/>
              </p14:nvContentPartPr>
              <p14:xfrm>
                <a:off x="1759276" y="1911923"/>
                <a:ext cx="78480" cy="138240"/>
              </p14:xfrm>
            </p:contentPart>
          </mc:Choice>
          <mc:Fallback>
            <p:pic>
              <p:nvPicPr>
                <p:cNvPr id="106" name="Entrada de lápiz 105">
                  <a:extLst>
                    <a:ext uri="{FF2B5EF4-FFF2-40B4-BE49-F238E27FC236}">
                      <a16:creationId xmlns:a16="http://schemas.microsoft.com/office/drawing/2014/main" id="{56C0AA8E-7F68-4C40-B235-96CA893C551C}"/>
                    </a:ext>
                  </a:extLst>
                </p:cNvPr>
                <p:cNvPicPr/>
                <p:nvPr/>
              </p:nvPicPr>
              <p:blipFill>
                <a:blip r:embed="rId144"/>
                <a:stretch>
                  <a:fillRect/>
                </a:stretch>
              </p:blipFill>
              <p:spPr>
                <a:xfrm>
                  <a:off x="1754956" y="1907603"/>
                  <a:ext cx="871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7" name="Entrada de lápiz 106">
                  <a:extLst>
                    <a:ext uri="{FF2B5EF4-FFF2-40B4-BE49-F238E27FC236}">
                      <a16:creationId xmlns:a16="http://schemas.microsoft.com/office/drawing/2014/main" id="{6D403F4F-C86D-4296-B797-60E38F9EB9DD}"/>
                    </a:ext>
                  </a:extLst>
                </p14:cNvPr>
                <p14:cNvContentPartPr/>
                <p14:nvPr/>
              </p14:nvContentPartPr>
              <p14:xfrm>
                <a:off x="1872676" y="1906883"/>
                <a:ext cx="82440" cy="144000"/>
              </p14:xfrm>
            </p:contentPart>
          </mc:Choice>
          <mc:Fallback>
            <p:pic>
              <p:nvPicPr>
                <p:cNvPr id="107" name="Entrada de lápiz 106">
                  <a:extLst>
                    <a:ext uri="{FF2B5EF4-FFF2-40B4-BE49-F238E27FC236}">
                      <a16:creationId xmlns:a16="http://schemas.microsoft.com/office/drawing/2014/main" id="{6D403F4F-C86D-4296-B797-60E38F9EB9DD}"/>
                    </a:ext>
                  </a:extLst>
                </p:cNvPr>
                <p:cNvPicPr/>
                <p:nvPr/>
              </p:nvPicPr>
              <p:blipFill>
                <a:blip r:embed="rId146"/>
                <a:stretch>
                  <a:fillRect/>
                </a:stretch>
              </p:blipFill>
              <p:spPr>
                <a:xfrm>
                  <a:off x="1868356" y="1902563"/>
                  <a:ext cx="910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8" name="Entrada de lápiz 107">
                  <a:extLst>
                    <a:ext uri="{FF2B5EF4-FFF2-40B4-BE49-F238E27FC236}">
                      <a16:creationId xmlns:a16="http://schemas.microsoft.com/office/drawing/2014/main" id="{CFCD0881-FF0A-4FF2-B474-DF49DCAB76B5}"/>
                    </a:ext>
                  </a:extLst>
                </p14:cNvPr>
                <p14:cNvContentPartPr/>
                <p14:nvPr/>
              </p14:nvContentPartPr>
              <p14:xfrm>
                <a:off x="1890316" y="1965203"/>
                <a:ext cx="97200" cy="5040"/>
              </p14:xfrm>
            </p:contentPart>
          </mc:Choice>
          <mc:Fallback>
            <p:pic>
              <p:nvPicPr>
                <p:cNvPr id="108" name="Entrada de lápiz 107">
                  <a:extLst>
                    <a:ext uri="{FF2B5EF4-FFF2-40B4-BE49-F238E27FC236}">
                      <a16:creationId xmlns:a16="http://schemas.microsoft.com/office/drawing/2014/main" id="{CFCD0881-FF0A-4FF2-B474-DF49DCAB76B5}"/>
                    </a:ext>
                  </a:extLst>
                </p:cNvPr>
                <p:cNvPicPr/>
                <p:nvPr/>
              </p:nvPicPr>
              <p:blipFill>
                <a:blip r:embed="rId148"/>
                <a:stretch>
                  <a:fillRect/>
                </a:stretch>
              </p:blipFill>
              <p:spPr>
                <a:xfrm>
                  <a:off x="1885996" y="1960883"/>
                  <a:ext cx="105840" cy="1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9">
            <p14:nvContentPartPr>
              <p14:cNvPr id="119" name="Entrada de lápiz 118">
                <a:extLst>
                  <a:ext uri="{FF2B5EF4-FFF2-40B4-BE49-F238E27FC236}">
                    <a16:creationId xmlns:a16="http://schemas.microsoft.com/office/drawing/2014/main" id="{DDE391A9-884F-4504-913D-1675710D72D2}"/>
                  </a:ext>
                </a:extLst>
              </p14:cNvPr>
              <p14:cNvContentPartPr/>
              <p14:nvPr/>
            </p14:nvContentPartPr>
            <p14:xfrm>
              <a:off x="3569716" y="1901123"/>
              <a:ext cx="191160" cy="73800"/>
            </p14:xfrm>
          </p:contentPart>
        </mc:Choice>
        <mc:Fallback>
          <p:pic>
            <p:nvPicPr>
              <p:cNvPr id="119" name="Entrada de lápiz 118">
                <a:extLst>
                  <a:ext uri="{FF2B5EF4-FFF2-40B4-BE49-F238E27FC236}">
                    <a16:creationId xmlns:a16="http://schemas.microsoft.com/office/drawing/2014/main" id="{DDE391A9-884F-4504-913D-1675710D72D2}"/>
                  </a:ext>
                </a:extLst>
              </p:cNvPr>
              <p:cNvPicPr/>
              <p:nvPr/>
            </p:nvPicPr>
            <p:blipFill>
              <a:blip r:embed="rId150"/>
              <a:stretch>
                <a:fillRect/>
              </a:stretch>
            </p:blipFill>
            <p:spPr>
              <a:xfrm>
                <a:off x="3565396" y="1896803"/>
                <a:ext cx="199800" cy="82440"/>
              </a:xfrm>
              <a:prstGeom prst="rect">
                <a:avLst/>
              </a:prstGeom>
            </p:spPr>
          </p:pic>
        </mc:Fallback>
      </mc:AlternateContent>
      <p:grpSp>
        <p:nvGrpSpPr>
          <p:cNvPr id="123" name="Grupo 122">
            <a:extLst>
              <a:ext uri="{FF2B5EF4-FFF2-40B4-BE49-F238E27FC236}">
                <a16:creationId xmlns:a16="http://schemas.microsoft.com/office/drawing/2014/main" id="{2B5816FD-57DA-4838-9E62-C4E029937500}"/>
              </a:ext>
            </a:extLst>
          </p:cNvPr>
          <p:cNvGrpSpPr/>
          <p:nvPr/>
        </p:nvGrpSpPr>
        <p:grpSpPr>
          <a:xfrm>
            <a:off x="2156716" y="1872323"/>
            <a:ext cx="1268280" cy="152640"/>
            <a:chOff x="2156716" y="1872323"/>
            <a:chExt cx="1268280" cy="152640"/>
          </a:xfrm>
        </p:grpSpPr>
        <mc:AlternateContent xmlns:mc="http://schemas.openxmlformats.org/markup-compatibility/2006">
          <mc:Choice xmlns:p14="http://schemas.microsoft.com/office/powerpoint/2010/main" Requires="p14">
            <p:contentPart p14:bwMode="auto" r:id="rId151">
              <p14:nvContentPartPr>
                <p14:cNvPr id="109" name="Entrada de lápiz 108">
                  <a:extLst>
                    <a:ext uri="{FF2B5EF4-FFF2-40B4-BE49-F238E27FC236}">
                      <a16:creationId xmlns:a16="http://schemas.microsoft.com/office/drawing/2014/main" id="{D4D7C6DF-4CA0-4C5F-BA4B-CCF190787101}"/>
                    </a:ext>
                  </a:extLst>
                </p14:cNvPr>
                <p14:cNvContentPartPr/>
                <p14:nvPr/>
              </p14:nvContentPartPr>
              <p14:xfrm>
                <a:off x="2156716" y="1902923"/>
                <a:ext cx="216720" cy="122040"/>
              </p14:xfrm>
            </p:contentPart>
          </mc:Choice>
          <mc:Fallback>
            <p:pic>
              <p:nvPicPr>
                <p:cNvPr id="109" name="Entrada de lápiz 108">
                  <a:extLst>
                    <a:ext uri="{FF2B5EF4-FFF2-40B4-BE49-F238E27FC236}">
                      <a16:creationId xmlns:a16="http://schemas.microsoft.com/office/drawing/2014/main" id="{D4D7C6DF-4CA0-4C5F-BA4B-CCF190787101}"/>
                    </a:ext>
                  </a:extLst>
                </p:cNvPr>
                <p:cNvPicPr/>
                <p:nvPr/>
              </p:nvPicPr>
              <p:blipFill>
                <a:blip r:embed="rId152"/>
                <a:stretch>
                  <a:fillRect/>
                </a:stretch>
              </p:blipFill>
              <p:spPr>
                <a:xfrm>
                  <a:off x="2152396" y="1898603"/>
                  <a:ext cx="2253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10" name="Entrada de lápiz 109">
                  <a:extLst>
                    <a:ext uri="{FF2B5EF4-FFF2-40B4-BE49-F238E27FC236}">
                      <a16:creationId xmlns:a16="http://schemas.microsoft.com/office/drawing/2014/main" id="{07DBC6E1-0EC4-419C-8D85-84DE03EDE589}"/>
                    </a:ext>
                  </a:extLst>
                </p14:cNvPr>
                <p14:cNvContentPartPr/>
                <p14:nvPr/>
              </p14:nvContentPartPr>
              <p14:xfrm>
                <a:off x="2482876" y="1902563"/>
                <a:ext cx="147240" cy="107280"/>
              </p14:xfrm>
            </p:contentPart>
          </mc:Choice>
          <mc:Fallback>
            <p:pic>
              <p:nvPicPr>
                <p:cNvPr id="110" name="Entrada de lápiz 109">
                  <a:extLst>
                    <a:ext uri="{FF2B5EF4-FFF2-40B4-BE49-F238E27FC236}">
                      <a16:creationId xmlns:a16="http://schemas.microsoft.com/office/drawing/2014/main" id="{07DBC6E1-0EC4-419C-8D85-84DE03EDE589}"/>
                    </a:ext>
                  </a:extLst>
                </p:cNvPr>
                <p:cNvPicPr/>
                <p:nvPr/>
              </p:nvPicPr>
              <p:blipFill>
                <a:blip r:embed="rId154"/>
                <a:stretch>
                  <a:fillRect/>
                </a:stretch>
              </p:blipFill>
              <p:spPr>
                <a:xfrm>
                  <a:off x="2478556" y="1898243"/>
                  <a:ext cx="1558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11" name="Entrada de lápiz 110">
                  <a:extLst>
                    <a:ext uri="{FF2B5EF4-FFF2-40B4-BE49-F238E27FC236}">
                      <a16:creationId xmlns:a16="http://schemas.microsoft.com/office/drawing/2014/main" id="{1547C700-F134-4CCF-81E6-A3A7429DA559}"/>
                    </a:ext>
                  </a:extLst>
                </p14:cNvPr>
                <p14:cNvContentPartPr/>
                <p14:nvPr/>
              </p14:nvContentPartPr>
              <p14:xfrm>
                <a:off x="2682676" y="1905443"/>
                <a:ext cx="112320" cy="9000"/>
              </p14:xfrm>
            </p:contentPart>
          </mc:Choice>
          <mc:Fallback>
            <p:pic>
              <p:nvPicPr>
                <p:cNvPr id="111" name="Entrada de lápiz 110">
                  <a:extLst>
                    <a:ext uri="{FF2B5EF4-FFF2-40B4-BE49-F238E27FC236}">
                      <a16:creationId xmlns:a16="http://schemas.microsoft.com/office/drawing/2014/main" id="{1547C700-F134-4CCF-81E6-A3A7429DA559}"/>
                    </a:ext>
                  </a:extLst>
                </p:cNvPr>
                <p:cNvPicPr/>
                <p:nvPr/>
              </p:nvPicPr>
              <p:blipFill>
                <a:blip r:embed="rId156"/>
                <a:stretch>
                  <a:fillRect/>
                </a:stretch>
              </p:blipFill>
              <p:spPr>
                <a:xfrm>
                  <a:off x="2678356" y="1901123"/>
                  <a:ext cx="12096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12" name="Entrada de lápiz 111">
                  <a:extLst>
                    <a:ext uri="{FF2B5EF4-FFF2-40B4-BE49-F238E27FC236}">
                      <a16:creationId xmlns:a16="http://schemas.microsoft.com/office/drawing/2014/main" id="{2A0ADFDA-A946-4760-8162-7CEB1CB8177B}"/>
                    </a:ext>
                  </a:extLst>
                </p14:cNvPr>
                <p14:cNvContentPartPr/>
                <p14:nvPr/>
              </p14:nvContentPartPr>
              <p14:xfrm>
                <a:off x="2806156" y="1949363"/>
                <a:ext cx="9000" cy="4320"/>
              </p14:xfrm>
            </p:contentPart>
          </mc:Choice>
          <mc:Fallback>
            <p:pic>
              <p:nvPicPr>
                <p:cNvPr id="112" name="Entrada de lápiz 111">
                  <a:extLst>
                    <a:ext uri="{FF2B5EF4-FFF2-40B4-BE49-F238E27FC236}">
                      <a16:creationId xmlns:a16="http://schemas.microsoft.com/office/drawing/2014/main" id="{2A0ADFDA-A946-4760-8162-7CEB1CB8177B}"/>
                    </a:ext>
                  </a:extLst>
                </p:cNvPr>
                <p:cNvPicPr/>
                <p:nvPr/>
              </p:nvPicPr>
              <p:blipFill>
                <a:blip r:embed="rId158"/>
                <a:stretch>
                  <a:fillRect/>
                </a:stretch>
              </p:blipFill>
              <p:spPr>
                <a:xfrm>
                  <a:off x="2801836" y="1945043"/>
                  <a:ext cx="17640" cy="129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13" name="Entrada de lápiz 112">
                  <a:extLst>
                    <a:ext uri="{FF2B5EF4-FFF2-40B4-BE49-F238E27FC236}">
                      <a16:creationId xmlns:a16="http://schemas.microsoft.com/office/drawing/2014/main" id="{88097960-3465-4569-99F6-308C57E74F37}"/>
                    </a:ext>
                  </a:extLst>
                </p14:cNvPr>
                <p14:cNvContentPartPr/>
                <p14:nvPr/>
              </p14:nvContentPartPr>
              <p14:xfrm>
                <a:off x="2878156" y="1889603"/>
                <a:ext cx="103680" cy="96120"/>
              </p14:xfrm>
            </p:contentPart>
          </mc:Choice>
          <mc:Fallback>
            <p:pic>
              <p:nvPicPr>
                <p:cNvPr id="113" name="Entrada de lápiz 112">
                  <a:extLst>
                    <a:ext uri="{FF2B5EF4-FFF2-40B4-BE49-F238E27FC236}">
                      <a16:creationId xmlns:a16="http://schemas.microsoft.com/office/drawing/2014/main" id="{88097960-3465-4569-99F6-308C57E74F37}"/>
                    </a:ext>
                  </a:extLst>
                </p:cNvPr>
                <p:cNvPicPr/>
                <p:nvPr/>
              </p:nvPicPr>
              <p:blipFill>
                <a:blip r:embed="rId160"/>
                <a:stretch>
                  <a:fillRect/>
                </a:stretch>
              </p:blipFill>
              <p:spPr>
                <a:xfrm>
                  <a:off x="2873836" y="1885283"/>
                  <a:ext cx="1123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14" name="Entrada de lápiz 113">
                  <a:extLst>
                    <a:ext uri="{FF2B5EF4-FFF2-40B4-BE49-F238E27FC236}">
                      <a16:creationId xmlns:a16="http://schemas.microsoft.com/office/drawing/2014/main" id="{57C1A35A-77FD-4759-B6DC-1E59A7874EF4}"/>
                    </a:ext>
                  </a:extLst>
                </p14:cNvPr>
                <p14:cNvContentPartPr/>
                <p14:nvPr/>
              </p14:nvContentPartPr>
              <p14:xfrm>
                <a:off x="3064276" y="1971323"/>
                <a:ext cx="27000" cy="28080"/>
              </p14:xfrm>
            </p:contentPart>
          </mc:Choice>
          <mc:Fallback>
            <p:pic>
              <p:nvPicPr>
                <p:cNvPr id="114" name="Entrada de lápiz 113">
                  <a:extLst>
                    <a:ext uri="{FF2B5EF4-FFF2-40B4-BE49-F238E27FC236}">
                      <a16:creationId xmlns:a16="http://schemas.microsoft.com/office/drawing/2014/main" id="{57C1A35A-77FD-4759-B6DC-1E59A7874EF4}"/>
                    </a:ext>
                  </a:extLst>
                </p:cNvPr>
                <p:cNvPicPr/>
                <p:nvPr/>
              </p:nvPicPr>
              <p:blipFill>
                <a:blip r:embed="rId162"/>
                <a:stretch>
                  <a:fillRect/>
                </a:stretch>
              </p:blipFill>
              <p:spPr>
                <a:xfrm>
                  <a:off x="3059956" y="1967003"/>
                  <a:ext cx="356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5" name="Entrada de lápiz 114">
                  <a:extLst>
                    <a:ext uri="{FF2B5EF4-FFF2-40B4-BE49-F238E27FC236}">
                      <a16:creationId xmlns:a16="http://schemas.microsoft.com/office/drawing/2014/main" id="{6A226EA2-32A5-4B0D-B826-A4F8EC4CB585}"/>
                    </a:ext>
                  </a:extLst>
                </p14:cNvPr>
                <p14:cNvContentPartPr/>
                <p14:nvPr/>
              </p14:nvContentPartPr>
              <p14:xfrm>
                <a:off x="3162916" y="1886723"/>
                <a:ext cx="82800" cy="93960"/>
              </p14:xfrm>
            </p:contentPart>
          </mc:Choice>
          <mc:Fallback>
            <p:pic>
              <p:nvPicPr>
                <p:cNvPr id="115" name="Entrada de lápiz 114">
                  <a:extLst>
                    <a:ext uri="{FF2B5EF4-FFF2-40B4-BE49-F238E27FC236}">
                      <a16:creationId xmlns:a16="http://schemas.microsoft.com/office/drawing/2014/main" id="{6A226EA2-32A5-4B0D-B826-A4F8EC4CB585}"/>
                    </a:ext>
                  </a:extLst>
                </p:cNvPr>
                <p:cNvPicPr/>
                <p:nvPr/>
              </p:nvPicPr>
              <p:blipFill>
                <a:blip r:embed="rId164"/>
                <a:stretch>
                  <a:fillRect/>
                </a:stretch>
              </p:blipFill>
              <p:spPr>
                <a:xfrm>
                  <a:off x="3158596" y="1882403"/>
                  <a:ext cx="914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6" name="Entrada de lápiz 115">
                  <a:extLst>
                    <a:ext uri="{FF2B5EF4-FFF2-40B4-BE49-F238E27FC236}">
                      <a16:creationId xmlns:a16="http://schemas.microsoft.com/office/drawing/2014/main" id="{3A1F8738-ED53-45DB-959E-94313101D0AB}"/>
                    </a:ext>
                  </a:extLst>
                </p14:cNvPr>
                <p14:cNvContentPartPr/>
                <p14:nvPr/>
              </p14:nvContentPartPr>
              <p14:xfrm>
                <a:off x="3295396" y="1884923"/>
                <a:ext cx="360" cy="360"/>
              </p14:xfrm>
            </p:contentPart>
          </mc:Choice>
          <mc:Fallback>
            <p:pic>
              <p:nvPicPr>
                <p:cNvPr id="116" name="Entrada de lápiz 115">
                  <a:extLst>
                    <a:ext uri="{FF2B5EF4-FFF2-40B4-BE49-F238E27FC236}">
                      <a16:creationId xmlns:a16="http://schemas.microsoft.com/office/drawing/2014/main" id="{3A1F8738-ED53-45DB-959E-94313101D0AB}"/>
                    </a:ext>
                  </a:extLst>
                </p:cNvPr>
                <p:cNvPicPr/>
                <p:nvPr/>
              </p:nvPicPr>
              <p:blipFill>
                <a:blip r:embed="rId20"/>
                <a:stretch>
                  <a:fillRect/>
                </a:stretch>
              </p:blipFill>
              <p:spPr>
                <a:xfrm>
                  <a:off x="3291076" y="188060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7" name="Entrada de lápiz 116">
                  <a:extLst>
                    <a:ext uri="{FF2B5EF4-FFF2-40B4-BE49-F238E27FC236}">
                      <a16:creationId xmlns:a16="http://schemas.microsoft.com/office/drawing/2014/main" id="{9F813EC8-CD65-440E-9D4E-7AB0A52C5540}"/>
                    </a:ext>
                  </a:extLst>
                </p14:cNvPr>
                <p14:cNvContentPartPr/>
                <p14:nvPr/>
              </p14:nvContentPartPr>
              <p14:xfrm>
                <a:off x="3268036" y="1912643"/>
                <a:ext cx="44280" cy="73440"/>
              </p14:xfrm>
            </p:contentPart>
          </mc:Choice>
          <mc:Fallback>
            <p:pic>
              <p:nvPicPr>
                <p:cNvPr id="117" name="Entrada de lápiz 116">
                  <a:extLst>
                    <a:ext uri="{FF2B5EF4-FFF2-40B4-BE49-F238E27FC236}">
                      <a16:creationId xmlns:a16="http://schemas.microsoft.com/office/drawing/2014/main" id="{9F813EC8-CD65-440E-9D4E-7AB0A52C5540}"/>
                    </a:ext>
                  </a:extLst>
                </p:cNvPr>
                <p:cNvPicPr/>
                <p:nvPr/>
              </p:nvPicPr>
              <p:blipFill>
                <a:blip r:embed="rId167"/>
                <a:stretch>
                  <a:fillRect/>
                </a:stretch>
              </p:blipFill>
              <p:spPr>
                <a:xfrm>
                  <a:off x="3263716" y="1908323"/>
                  <a:ext cx="529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8" name="Entrada de lápiz 117">
                  <a:extLst>
                    <a:ext uri="{FF2B5EF4-FFF2-40B4-BE49-F238E27FC236}">
                      <a16:creationId xmlns:a16="http://schemas.microsoft.com/office/drawing/2014/main" id="{D8D5C37F-2917-4C83-924A-AF60F1359F49}"/>
                    </a:ext>
                  </a:extLst>
                </p14:cNvPr>
                <p14:cNvContentPartPr/>
                <p14:nvPr/>
              </p14:nvContentPartPr>
              <p14:xfrm>
                <a:off x="3306196" y="1872323"/>
                <a:ext cx="118800" cy="137160"/>
              </p14:xfrm>
            </p:contentPart>
          </mc:Choice>
          <mc:Fallback>
            <p:pic>
              <p:nvPicPr>
                <p:cNvPr id="118" name="Entrada de lápiz 117">
                  <a:extLst>
                    <a:ext uri="{FF2B5EF4-FFF2-40B4-BE49-F238E27FC236}">
                      <a16:creationId xmlns:a16="http://schemas.microsoft.com/office/drawing/2014/main" id="{D8D5C37F-2917-4C83-924A-AF60F1359F49}"/>
                    </a:ext>
                  </a:extLst>
                </p:cNvPr>
                <p:cNvPicPr/>
                <p:nvPr/>
              </p:nvPicPr>
              <p:blipFill>
                <a:blip r:embed="rId169"/>
                <a:stretch>
                  <a:fillRect/>
                </a:stretch>
              </p:blipFill>
              <p:spPr>
                <a:xfrm>
                  <a:off x="3301876" y="1868003"/>
                  <a:ext cx="1274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2" name="Entrada de lápiz 121">
                  <a:extLst>
                    <a:ext uri="{FF2B5EF4-FFF2-40B4-BE49-F238E27FC236}">
                      <a16:creationId xmlns:a16="http://schemas.microsoft.com/office/drawing/2014/main" id="{3725DA93-109B-4D09-9A92-7754A906C8B9}"/>
                    </a:ext>
                  </a:extLst>
                </p14:cNvPr>
                <p14:cNvContentPartPr/>
                <p14:nvPr/>
              </p14:nvContentPartPr>
              <p14:xfrm>
                <a:off x="2674036" y="1953323"/>
                <a:ext cx="134280" cy="10800"/>
              </p14:xfrm>
            </p:contentPart>
          </mc:Choice>
          <mc:Fallback>
            <p:pic>
              <p:nvPicPr>
                <p:cNvPr id="122" name="Entrada de lápiz 121">
                  <a:extLst>
                    <a:ext uri="{FF2B5EF4-FFF2-40B4-BE49-F238E27FC236}">
                      <a16:creationId xmlns:a16="http://schemas.microsoft.com/office/drawing/2014/main" id="{3725DA93-109B-4D09-9A92-7754A906C8B9}"/>
                    </a:ext>
                  </a:extLst>
                </p:cNvPr>
                <p:cNvPicPr/>
                <p:nvPr/>
              </p:nvPicPr>
              <p:blipFill>
                <a:blip r:embed="rId171"/>
                <a:stretch>
                  <a:fillRect/>
                </a:stretch>
              </p:blipFill>
              <p:spPr>
                <a:xfrm>
                  <a:off x="2669716" y="1949003"/>
                  <a:ext cx="142920" cy="19440"/>
                </a:xfrm>
                <a:prstGeom prst="rect">
                  <a:avLst/>
                </a:prstGeom>
              </p:spPr>
            </p:pic>
          </mc:Fallback>
        </mc:AlternateContent>
      </p:grpSp>
      <p:grpSp>
        <p:nvGrpSpPr>
          <p:cNvPr id="134" name="Grupo 133">
            <a:extLst>
              <a:ext uri="{FF2B5EF4-FFF2-40B4-BE49-F238E27FC236}">
                <a16:creationId xmlns:a16="http://schemas.microsoft.com/office/drawing/2014/main" id="{D4426AB9-6518-43D9-8A75-D327C296BE2D}"/>
              </a:ext>
            </a:extLst>
          </p:cNvPr>
          <p:cNvGrpSpPr/>
          <p:nvPr/>
        </p:nvGrpSpPr>
        <p:grpSpPr>
          <a:xfrm>
            <a:off x="3933676" y="1838123"/>
            <a:ext cx="1046520" cy="269280"/>
            <a:chOff x="3933676" y="1838123"/>
            <a:chExt cx="1046520" cy="269280"/>
          </a:xfrm>
        </p:grpSpPr>
        <mc:AlternateContent xmlns:mc="http://schemas.openxmlformats.org/markup-compatibility/2006">
          <mc:Choice xmlns:p14="http://schemas.microsoft.com/office/powerpoint/2010/main" Requires="p14">
            <p:contentPart p14:bwMode="auto" r:id="rId172">
              <p14:nvContentPartPr>
                <p14:cNvPr id="120" name="Entrada de lápiz 119">
                  <a:extLst>
                    <a:ext uri="{FF2B5EF4-FFF2-40B4-BE49-F238E27FC236}">
                      <a16:creationId xmlns:a16="http://schemas.microsoft.com/office/drawing/2014/main" id="{424AA577-7A83-43C8-9208-6A45C6812047}"/>
                    </a:ext>
                  </a:extLst>
                </p14:cNvPr>
                <p14:cNvContentPartPr/>
                <p14:nvPr/>
              </p14:nvContentPartPr>
              <p14:xfrm>
                <a:off x="3934396" y="1838123"/>
                <a:ext cx="151200" cy="97200"/>
              </p14:xfrm>
            </p:contentPart>
          </mc:Choice>
          <mc:Fallback>
            <p:pic>
              <p:nvPicPr>
                <p:cNvPr id="120" name="Entrada de lápiz 119">
                  <a:extLst>
                    <a:ext uri="{FF2B5EF4-FFF2-40B4-BE49-F238E27FC236}">
                      <a16:creationId xmlns:a16="http://schemas.microsoft.com/office/drawing/2014/main" id="{424AA577-7A83-43C8-9208-6A45C6812047}"/>
                    </a:ext>
                  </a:extLst>
                </p:cNvPr>
                <p:cNvPicPr/>
                <p:nvPr/>
              </p:nvPicPr>
              <p:blipFill>
                <a:blip r:embed="rId173"/>
                <a:stretch>
                  <a:fillRect/>
                </a:stretch>
              </p:blipFill>
              <p:spPr>
                <a:xfrm>
                  <a:off x="3930076" y="1833803"/>
                  <a:ext cx="1598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1" name="Entrada de lápiz 120">
                  <a:extLst>
                    <a:ext uri="{FF2B5EF4-FFF2-40B4-BE49-F238E27FC236}">
                      <a16:creationId xmlns:a16="http://schemas.microsoft.com/office/drawing/2014/main" id="{68417257-468F-4193-8BA5-9D55DECA2418}"/>
                    </a:ext>
                  </a:extLst>
                </p14:cNvPr>
                <p14:cNvContentPartPr/>
                <p14:nvPr/>
              </p14:nvContentPartPr>
              <p14:xfrm>
                <a:off x="3933676" y="1952603"/>
                <a:ext cx="160200" cy="26280"/>
              </p14:xfrm>
            </p:contentPart>
          </mc:Choice>
          <mc:Fallback>
            <p:pic>
              <p:nvPicPr>
                <p:cNvPr id="121" name="Entrada de lápiz 120">
                  <a:extLst>
                    <a:ext uri="{FF2B5EF4-FFF2-40B4-BE49-F238E27FC236}">
                      <a16:creationId xmlns:a16="http://schemas.microsoft.com/office/drawing/2014/main" id="{68417257-468F-4193-8BA5-9D55DECA2418}"/>
                    </a:ext>
                  </a:extLst>
                </p:cNvPr>
                <p:cNvPicPr/>
                <p:nvPr/>
              </p:nvPicPr>
              <p:blipFill>
                <a:blip r:embed="rId175"/>
                <a:stretch>
                  <a:fillRect/>
                </a:stretch>
              </p:blipFill>
              <p:spPr>
                <a:xfrm>
                  <a:off x="3929356" y="1948283"/>
                  <a:ext cx="1688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6" name="Entrada de lápiz 125">
                  <a:extLst>
                    <a:ext uri="{FF2B5EF4-FFF2-40B4-BE49-F238E27FC236}">
                      <a16:creationId xmlns:a16="http://schemas.microsoft.com/office/drawing/2014/main" id="{18F2AECE-D607-42FE-AB24-744604F430E9}"/>
                    </a:ext>
                  </a:extLst>
                </p14:cNvPr>
                <p14:cNvContentPartPr/>
                <p14:nvPr/>
              </p14:nvContentPartPr>
              <p14:xfrm>
                <a:off x="3980116" y="1999043"/>
                <a:ext cx="144360" cy="108360"/>
              </p14:xfrm>
            </p:contentPart>
          </mc:Choice>
          <mc:Fallback>
            <p:pic>
              <p:nvPicPr>
                <p:cNvPr id="126" name="Entrada de lápiz 125">
                  <a:extLst>
                    <a:ext uri="{FF2B5EF4-FFF2-40B4-BE49-F238E27FC236}">
                      <a16:creationId xmlns:a16="http://schemas.microsoft.com/office/drawing/2014/main" id="{18F2AECE-D607-42FE-AB24-744604F430E9}"/>
                    </a:ext>
                  </a:extLst>
                </p:cNvPr>
                <p:cNvPicPr/>
                <p:nvPr/>
              </p:nvPicPr>
              <p:blipFill>
                <a:blip r:embed="rId177"/>
                <a:stretch>
                  <a:fillRect/>
                </a:stretch>
              </p:blipFill>
              <p:spPr>
                <a:xfrm>
                  <a:off x="3975796" y="1994723"/>
                  <a:ext cx="1530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7" name="Entrada de lápiz 126">
                  <a:extLst>
                    <a:ext uri="{FF2B5EF4-FFF2-40B4-BE49-F238E27FC236}">
                      <a16:creationId xmlns:a16="http://schemas.microsoft.com/office/drawing/2014/main" id="{F79FB569-731F-4840-9761-07090756C9D1}"/>
                    </a:ext>
                  </a:extLst>
                </p14:cNvPr>
                <p14:cNvContentPartPr/>
                <p14:nvPr/>
              </p14:nvContentPartPr>
              <p14:xfrm>
                <a:off x="4216636" y="1926323"/>
                <a:ext cx="67680" cy="8280"/>
              </p14:xfrm>
            </p:contentPart>
          </mc:Choice>
          <mc:Fallback>
            <p:pic>
              <p:nvPicPr>
                <p:cNvPr id="127" name="Entrada de lápiz 126">
                  <a:extLst>
                    <a:ext uri="{FF2B5EF4-FFF2-40B4-BE49-F238E27FC236}">
                      <a16:creationId xmlns:a16="http://schemas.microsoft.com/office/drawing/2014/main" id="{F79FB569-731F-4840-9761-07090756C9D1}"/>
                    </a:ext>
                  </a:extLst>
                </p:cNvPr>
                <p:cNvPicPr/>
                <p:nvPr/>
              </p:nvPicPr>
              <p:blipFill>
                <a:blip r:embed="rId179"/>
                <a:stretch>
                  <a:fillRect/>
                </a:stretch>
              </p:blipFill>
              <p:spPr>
                <a:xfrm>
                  <a:off x="4212316" y="1922003"/>
                  <a:ext cx="7632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8" name="Entrada de lápiz 127">
                  <a:extLst>
                    <a:ext uri="{FF2B5EF4-FFF2-40B4-BE49-F238E27FC236}">
                      <a16:creationId xmlns:a16="http://schemas.microsoft.com/office/drawing/2014/main" id="{0960494E-40FC-460E-AB37-9EA6C3B9E405}"/>
                    </a:ext>
                  </a:extLst>
                </p14:cNvPr>
                <p14:cNvContentPartPr/>
                <p14:nvPr/>
              </p14:nvContentPartPr>
              <p14:xfrm>
                <a:off x="4196116" y="1977083"/>
                <a:ext cx="102960" cy="12240"/>
              </p14:xfrm>
            </p:contentPart>
          </mc:Choice>
          <mc:Fallback>
            <p:pic>
              <p:nvPicPr>
                <p:cNvPr id="128" name="Entrada de lápiz 127">
                  <a:extLst>
                    <a:ext uri="{FF2B5EF4-FFF2-40B4-BE49-F238E27FC236}">
                      <a16:creationId xmlns:a16="http://schemas.microsoft.com/office/drawing/2014/main" id="{0960494E-40FC-460E-AB37-9EA6C3B9E405}"/>
                    </a:ext>
                  </a:extLst>
                </p:cNvPr>
                <p:cNvPicPr/>
                <p:nvPr/>
              </p:nvPicPr>
              <p:blipFill>
                <a:blip r:embed="rId181"/>
                <a:stretch>
                  <a:fillRect/>
                </a:stretch>
              </p:blipFill>
              <p:spPr>
                <a:xfrm>
                  <a:off x="4191796" y="1972763"/>
                  <a:ext cx="1116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9" name="Entrada de lápiz 128">
                  <a:extLst>
                    <a:ext uri="{FF2B5EF4-FFF2-40B4-BE49-F238E27FC236}">
                      <a16:creationId xmlns:a16="http://schemas.microsoft.com/office/drawing/2014/main" id="{BB9B4464-75E7-426A-B4F0-8D331BFFE97C}"/>
                    </a:ext>
                  </a:extLst>
                </p14:cNvPr>
                <p14:cNvContentPartPr/>
                <p14:nvPr/>
              </p14:nvContentPartPr>
              <p14:xfrm>
                <a:off x="4353076" y="1910843"/>
                <a:ext cx="101160" cy="83160"/>
              </p14:xfrm>
            </p:contentPart>
          </mc:Choice>
          <mc:Fallback>
            <p:pic>
              <p:nvPicPr>
                <p:cNvPr id="129" name="Entrada de lápiz 128">
                  <a:extLst>
                    <a:ext uri="{FF2B5EF4-FFF2-40B4-BE49-F238E27FC236}">
                      <a16:creationId xmlns:a16="http://schemas.microsoft.com/office/drawing/2014/main" id="{BB9B4464-75E7-426A-B4F0-8D331BFFE97C}"/>
                    </a:ext>
                  </a:extLst>
                </p:cNvPr>
                <p:cNvPicPr/>
                <p:nvPr/>
              </p:nvPicPr>
              <p:blipFill>
                <a:blip r:embed="rId183"/>
                <a:stretch>
                  <a:fillRect/>
                </a:stretch>
              </p:blipFill>
              <p:spPr>
                <a:xfrm>
                  <a:off x="4348756" y="1906523"/>
                  <a:ext cx="1098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0" name="Entrada de lápiz 129">
                  <a:extLst>
                    <a:ext uri="{FF2B5EF4-FFF2-40B4-BE49-F238E27FC236}">
                      <a16:creationId xmlns:a16="http://schemas.microsoft.com/office/drawing/2014/main" id="{1C80C0DF-69C8-4E7B-B9FA-0A1B9E6C7AB1}"/>
                    </a:ext>
                  </a:extLst>
                </p14:cNvPr>
                <p14:cNvContentPartPr/>
                <p14:nvPr/>
              </p14:nvContentPartPr>
              <p14:xfrm>
                <a:off x="4519756" y="1977083"/>
                <a:ext cx="27360" cy="34200"/>
              </p14:xfrm>
            </p:contentPart>
          </mc:Choice>
          <mc:Fallback>
            <p:pic>
              <p:nvPicPr>
                <p:cNvPr id="130" name="Entrada de lápiz 129">
                  <a:extLst>
                    <a:ext uri="{FF2B5EF4-FFF2-40B4-BE49-F238E27FC236}">
                      <a16:creationId xmlns:a16="http://schemas.microsoft.com/office/drawing/2014/main" id="{1C80C0DF-69C8-4E7B-B9FA-0A1B9E6C7AB1}"/>
                    </a:ext>
                  </a:extLst>
                </p:cNvPr>
                <p:cNvPicPr/>
                <p:nvPr/>
              </p:nvPicPr>
              <p:blipFill>
                <a:blip r:embed="rId185"/>
                <a:stretch>
                  <a:fillRect/>
                </a:stretch>
              </p:blipFill>
              <p:spPr>
                <a:xfrm>
                  <a:off x="4515436" y="1972763"/>
                  <a:ext cx="360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1" name="Entrada de lápiz 130">
                  <a:extLst>
                    <a:ext uri="{FF2B5EF4-FFF2-40B4-BE49-F238E27FC236}">
                      <a16:creationId xmlns:a16="http://schemas.microsoft.com/office/drawing/2014/main" id="{635735C6-E759-427C-A3C0-E694CD84E38E}"/>
                    </a:ext>
                  </a:extLst>
                </p14:cNvPr>
                <p14:cNvContentPartPr/>
                <p14:nvPr/>
              </p14:nvContentPartPr>
              <p14:xfrm>
                <a:off x="4636756" y="1896443"/>
                <a:ext cx="82440" cy="98280"/>
              </p14:xfrm>
            </p:contentPart>
          </mc:Choice>
          <mc:Fallback>
            <p:pic>
              <p:nvPicPr>
                <p:cNvPr id="131" name="Entrada de lápiz 130">
                  <a:extLst>
                    <a:ext uri="{FF2B5EF4-FFF2-40B4-BE49-F238E27FC236}">
                      <a16:creationId xmlns:a16="http://schemas.microsoft.com/office/drawing/2014/main" id="{635735C6-E759-427C-A3C0-E694CD84E38E}"/>
                    </a:ext>
                  </a:extLst>
                </p:cNvPr>
                <p:cNvPicPr/>
                <p:nvPr/>
              </p:nvPicPr>
              <p:blipFill>
                <a:blip r:embed="rId187"/>
                <a:stretch>
                  <a:fillRect/>
                </a:stretch>
              </p:blipFill>
              <p:spPr>
                <a:xfrm>
                  <a:off x="4632436" y="1892123"/>
                  <a:ext cx="910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2" name="Entrada de lápiz 131">
                  <a:extLst>
                    <a:ext uri="{FF2B5EF4-FFF2-40B4-BE49-F238E27FC236}">
                      <a16:creationId xmlns:a16="http://schemas.microsoft.com/office/drawing/2014/main" id="{556AB52C-D2BD-429D-91C2-3B0CA3F7F0E4}"/>
                    </a:ext>
                  </a:extLst>
                </p14:cNvPr>
                <p14:cNvContentPartPr/>
                <p14:nvPr/>
              </p14:nvContentPartPr>
              <p14:xfrm>
                <a:off x="4818916" y="1871603"/>
                <a:ext cx="39960" cy="109800"/>
              </p14:xfrm>
            </p:contentPart>
          </mc:Choice>
          <mc:Fallback>
            <p:pic>
              <p:nvPicPr>
                <p:cNvPr id="132" name="Entrada de lápiz 131">
                  <a:extLst>
                    <a:ext uri="{FF2B5EF4-FFF2-40B4-BE49-F238E27FC236}">
                      <a16:creationId xmlns:a16="http://schemas.microsoft.com/office/drawing/2014/main" id="{556AB52C-D2BD-429D-91C2-3B0CA3F7F0E4}"/>
                    </a:ext>
                  </a:extLst>
                </p:cNvPr>
                <p:cNvPicPr/>
                <p:nvPr/>
              </p:nvPicPr>
              <p:blipFill>
                <a:blip r:embed="rId189"/>
                <a:stretch>
                  <a:fillRect/>
                </a:stretch>
              </p:blipFill>
              <p:spPr>
                <a:xfrm>
                  <a:off x="4814596" y="1867283"/>
                  <a:ext cx="486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3" name="Entrada de lápiz 132">
                  <a:extLst>
                    <a:ext uri="{FF2B5EF4-FFF2-40B4-BE49-F238E27FC236}">
                      <a16:creationId xmlns:a16="http://schemas.microsoft.com/office/drawing/2014/main" id="{9BFFA354-2980-4A24-A5E4-2DB1C6097B41}"/>
                    </a:ext>
                  </a:extLst>
                </p14:cNvPr>
                <p14:cNvContentPartPr/>
                <p14:nvPr/>
              </p14:nvContentPartPr>
              <p14:xfrm>
                <a:off x="4868236" y="1875563"/>
                <a:ext cx="111960" cy="93600"/>
              </p14:xfrm>
            </p:contentPart>
          </mc:Choice>
          <mc:Fallback>
            <p:pic>
              <p:nvPicPr>
                <p:cNvPr id="133" name="Entrada de lápiz 132">
                  <a:extLst>
                    <a:ext uri="{FF2B5EF4-FFF2-40B4-BE49-F238E27FC236}">
                      <a16:creationId xmlns:a16="http://schemas.microsoft.com/office/drawing/2014/main" id="{9BFFA354-2980-4A24-A5E4-2DB1C6097B41}"/>
                    </a:ext>
                  </a:extLst>
                </p:cNvPr>
                <p:cNvPicPr/>
                <p:nvPr/>
              </p:nvPicPr>
              <p:blipFill>
                <a:blip r:embed="rId191"/>
                <a:stretch>
                  <a:fillRect/>
                </a:stretch>
              </p:blipFill>
              <p:spPr>
                <a:xfrm>
                  <a:off x="4863916" y="1871243"/>
                  <a:ext cx="120600" cy="102240"/>
                </a:xfrm>
                <a:prstGeom prst="rect">
                  <a:avLst/>
                </a:prstGeom>
              </p:spPr>
            </p:pic>
          </mc:Fallback>
        </mc:AlternateContent>
      </p:grpSp>
      <p:grpSp>
        <p:nvGrpSpPr>
          <p:cNvPr id="181" name="Grupo 180">
            <a:extLst>
              <a:ext uri="{FF2B5EF4-FFF2-40B4-BE49-F238E27FC236}">
                <a16:creationId xmlns:a16="http://schemas.microsoft.com/office/drawing/2014/main" id="{D5844D5B-268F-4993-9235-1EDA187CB604}"/>
              </a:ext>
            </a:extLst>
          </p:cNvPr>
          <p:cNvGrpSpPr/>
          <p:nvPr/>
        </p:nvGrpSpPr>
        <p:grpSpPr>
          <a:xfrm>
            <a:off x="8657236" y="864323"/>
            <a:ext cx="2716920" cy="991080"/>
            <a:chOff x="8657236" y="864323"/>
            <a:chExt cx="2716920" cy="991080"/>
          </a:xfrm>
        </p:grpSpPr>
        <mc:AlternateContent xmlns:mc="http://schemas.openxmlformats.org/markup-compatibility/2006">
          <mc:Choice xmlns:p14="http://schemas.microsoft.com/office/powerpoint/2010/main" Requires="p14">
            <p:contentPart p14:bwMode="auto" r:id="rId192">
              <p14:nvContentPartPr>
                <p14:cNvPr id="137" name="Entrada de lápiz 136">
                  <a:extLst>
                    <a:ext uri="{FF2B5EF4-FFF2-40B4-BE49-F238E27FC236}">
                      <a16:creationId xmlns:a16="http://schemas.microsoft.com/office/drawing/2014/main" id="{194DC165-4C9F-4014-85FD-BF001AC05DEB}"/>
                    </a:ext>
                  </a:extLst>
                </p14:cNvPr>
                <p14:cNvContentPartPr/>
                <p14:nvPr/>
              </p14:nvContentPartPr>
              <p14:xfrm>
                <a:off x="9211636" y="1097243"/>
                <a:ext cx="360" cy="360"/>
              </p14:xfrm>
            </p:contentPart>
          </mc:Choice>
          <mc:Fallback>
            <p:pic>
              <p:nvPicPr>
                <p:cNvPr id="137" name="Entrada de lápiz 136">
                  <a:extLst>
                    <a:ext uri="{FF2B5EF4-FFF2-40B4-BE49-F238E27FC236}">
                      <a16:creationId xmlns:a16="http://schemas.microsoft.com/office/drawing/2014/main" id="{194DC165-4C9F-4014-85FD-BF001AC05DEB}"/>
                    </a:ext>
                  </a:extLst>
                </p:cNvPr>
                <p:cNvPicPr/>
                <p:nvPr/>
              </p:nvPicPr>
              <p:blipFill>
                <a:blip r:embed="rId20"/>
                <a:stretch>
                  <a:fillRect/>
                </a:stretch>
              </p:blipFill>
              <p:spPr>
                <a:xfrm>
                  <a:off x="9207316" y="10929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8" name="Entrada de lápiz 137">
                  <a:extLst>
                    <a:ext uri="{FF2B5EF4-FFF2-40B4-BE49-F238E27FC236}">
                      <a16:creationId xmlns:a16="http://schemas.microsoft.com/office/drawing/2014/main" id="{36261901-751C-4093-83DA-3202387B44A6}"/>
                    </a:ext>
                  </a:extLst>
                </p14:cNvPr>
                <p14:cNvContentPartPr/>
                <p14:nvPr/>
              </p14:nvContentPartPr>
              <p14:xfrm>
                <a:off x="9192556" y="1084283"/>
                <a:ext cx="54000" cy="126360"/>
              </p14:xfrm>
            </p:contentPart>
          </mc:Choice>
          <mc:Fallback>
            <p:pic>
              <p:nvPicPr>
                <p:cNvPr id="138" name="Entrada de lápiz 137">
                  <a:extLst>
                    <a:ext uri="{FF2B5EF4-FFF2-40B4-BE49-F238E27FC236}">
                      <a16:creationId xmlns:a16="http://schemas.microsoft.com/office/drawing/2014/main" id="{36261901-751C-4093-83DA-3202387B44A6}"/>
                    </a:ext>
                  </a:extLst>
                </p:cNvPr>
                <p:cNvPicPr/>
                <p:nvPr/>
              </p:nvPicPr>
              <p:blipFill>
                <a:blip r:embed="rId194"/>
                <a:stretch>
                  <a:fillRect/>
                </a:stretch>
              </p:blipFill>
              <p:spPr>
                <a:xfrm>
                  <a:off x="9188236" y="1079963"/>
                  <a:ext cx="626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40" name="Entrada de lápiz 139">
                  <a:extLst>
                    <a:ext uri="{FF2B5EF4-FFF2-40B4-BE49-F238E27FC236}">
                      <a16:creationId xmlns:a16="http://schemas.microsoft.com/office/drawing/2014/main" id="{3AB017AC-45A0-459E-9320-F670359A234C}"/>
                    </a:ext>
                  </a:extLst>
                </p14:cNvPr>
                <p14:cNvContentPartPr/>
                <p14:nvPr/>
              </p14:nvContentPartPr>
              <p14:xfrm>
                <a:off x="9115156" y="1028483"/>
                <a:ext cx="135360" cy="181440"/>
              </p14:xfrm>
            </p:contentPart>
          </mc:Choice>
          <mc:Fallback>
            <p:pic>
              <p:nvPicPr>
                <p:cNvPr id="140" name="Entrada de lápiz 139">
                  <a:extLst>
                    <a:ext uri="{FF2B5EF4-FFF2-40B4-BE49-F238E27FC236}">
                      <a16:creationId xmlns:a16="http://schemas.microsoft.com/office/drawing/2014/main" id="{3AB017AC-45A0-459E-9320-F670359A234C}"/>
                    </a:ext>
                  </a:extLst>
                </p:cNvPr>
                <p:cNvPicPr/>
                <p:nvPr/>
              </p:nvPicPr>
              <p:blipFill>
                <a:blip r:embed="rId196"/>
                <a:stretch>
                  <a:fillRect/>
                </a:stretch>
              </p:blipFill>
              <p:spPr>
                <a:xfrm>
                  <a:off x="9110836" y="1024163"/>
                  <a:ext cx="1440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41" name="Entrada de lápiz 140">
                  <a:extLst>
                    <a:ext uri="{FF2B5EF4-FFF2-40B4-BE49-F238E27FC236}">
                      <a16:creationId xmlns:a16="http://schemas.microsoft.com/office/drawing/2014/main" id="{61B47AC7-E149-4810-882C-CD1B0FF35D6C}"/>
                    </a:ext>
                  </a:extLst>
                </p14:cNvPr>
                <p14:cNvContentPartPr/>
                <p14:nvPr/>
              </p14:nvContentPartPr>
              <p14:xfrm>
                <a:off x="9346276" y="1173923"/>
                <a:ext cx="21960" cy="27000"/>
              </p14:xfrm>
            </p:contentPart>
          </mc:Choice>
          <mc:Fallback>
            <p:pic>
              <p:nvPicPr>
                <p:cNvPr id="141" name="Entrada de lápiz 140">
                  <a:extLst>
                    <a:ext uri="{FF2B5EF4-FFF2-40B4-BE49-F238E27FC236}">
                      <a16:creationId xmlns:a16="http://schemas.microsoft.com/office/drawing/2014/main" id="{61B47AC7-E149-4810-882C-CD1B0FF35D6C}"/>
                    </a:ext>
                  </a:extLst>
                </p:cNvPr>
                <p:cNvPicPr/>
                <p:nvPr/>
              </p:nvPicPr>
              <p:blipFill>
                <a:blip r:embed="rId198"/>
                <a:stretch>
                  <a:fillRect/>
                </a:stretch>
              </p:blipFill>
              <p:spPr>
                <a:xfrm>
                  <a:off x="9341956" y="1169603"/>
                  <a:ext cx="306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42" name="Entrada de lápiz 141">
                  <a:extLst>
                    <a:ext uri="{FF2B5EF4-FFF2-40B4-BE49-F238E27FC236}">
                      <a16:creationId xmlns:a16="http://schemas.microsoft.com/office/drawing/2014/main" id="{3C469C74-62B0-4EC5-97F7-F06EC3CEB5BB}"/>
                    </a:ext>
                  </a:extLst>
                </p14:cNvPr>
                <p14:cNvContentPartPr/>
                <p14:nvPr/>
              </p14:nvContentPartPr>
              <p14:xfrm>
                <a:off x="9465076" y="1004363"/>
                <a:ext cx="131040" cy="153000"/>
              </p14:xfrm>
            </p:contentPart>
          </mc:Choice>
          <mc:Fallback>
            <p:pic>
              <p:nvPicPr>
                <p:cNvPr id="142" name="Entrada de lápiz 141">
                  <a:extLst>
                    <a:ext uri="{FF2B5EF4-FFF2-40B4-BE49-F238E27FC236}">
                      <a16:creationId xmlns:a16="http://schemas.microsoft.com/office/drawing/2014/main" id="{3C469C74-62B0-4EC5-97F7-F06EC3CEB5BB}"/>
                    </a:ext>
                  </a:extLst>
                </p:cNvPr>
                <p:cNvPicPr/>
                <p:nvPr/>
              </p:nvPicPr>
              <p:blipFill>
                <a:blip r:embed="rId200"/>
                <a:stretch>
                  <a:fillRect/>
                </a:stretch>
              </p:blipFill>
              <p:spPr>
                <a:xfrm>
                  <a:off x="9460756" y="1000043"/>
                  <a:ext cx="139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43" name="Entrada de lápiz 142">
                  <a:extLst>
                    <a:ext uri="{FF2B5EF4-FFF2-40B4-BE49-F238E27FC236}">
                      <a16:creationId xmlns:a16="http://schemas.microsoft.com/office/drawing/2014/main" id="{CD224DB8-1A3E-4440-9A67-7A89544FE851}"/>
                    </a:ext>
                  </a:extLst>
                </p14:cNvPr>
                <p14:cNvContentPartPr/>
                <p14:nvPr/>
              </p14:nvContentPartPr>
              <p14:xfrm>
                <a:off x="9632476" y="991763"/>
                <a:ext cx="87480" cy="144360"/>
              </p14:xfrm>
            </p:contentPart>
          </mc:Choice>
          <mc:Fallback>
            <p:pic>
              <p:nvPicPr>
                <p:cNvPr id="143" name="Entrada de lápiz 142">
                  <a:extLst>
                    <a:ext uri="{FF2B5EF4-FFF2-40B4-BE49-F238E27FC236}">
                      <a16:creationId xmlns:a16="http://schemas.microsoft.com/office/drawing/2014/main" id="{CD224DB8-1A3E-4440-9A67-7A89544FE851}"/>
                    </a:ext>
                  </a:extLst>
                </p:cNvPr>
                <p:cNvPicPr/>
                <p:nvPr/>
              </p:nvPicPr>
              <p:blipFill>
                <a:blip r:embed="rId202"/>
                <a:stretch>
                  <a:fillRect/>
                </a:stretch>
              </p:blipFill>
              <p:spPr>
                <a:xfrm>
                  <a:off x="9628156" y="987443"/>
                  <a:ext cx="961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44" name="Entrada de lápiz 143">
                  <a:extLst>
                    <a:ext uri="{FF2B5EF4-FFF2-40B4-BE49-F238E27FC236}">
                      <a16:creationId xmlns:a16="http://schemas.microsoft.com/office/drawing/2014/main" id="{0236B618-7BE0-46B3-9DF0-030444CD2BD8}"/>
                    </a:ext>
                  </a:extLst>
                </p14:cNvPr>
                <p14:cNvContentPartPr/>
                <p14:nvPr/>
              </p14:nvContentPartPr>
              <p14:xfrm>
                <a:off x="9795556" y="1002203"/>
                <a:ext cx="104760" cy="130680"/>
              </p14:xfrm>
            </p:contentPart>
          </mc:Choice>
          <mc:Fallback>
            <p:pic>
              <p:nvPicPr>
                <p:cNvPr id="144" name="Entrada de lápiz 143">
                  <a:extLst>
                    <a:ext uri="{FF2B5EF4-FFF2-40B4-BE49-F238E27FC236}">
                      <a16:creationId xmlns:a16="http://schemas.microsoft.com/office/drawing/2014/main" id="{0236B618-7BE0-46B3-9DF0-030444CD2BD8}"/>
                    </a:ext>
                  </a:extLst>
                </p:cNvPr>
                <p:cNvPicPr/>
                <p:nvPr/>
              </p:nvPicPr>
              <p:blipFill>
                <a:blip r:embed="rId204"/>
                <a:stretch>
                  <a:fillRect/>
                </a:stretch>
              </p:blipFill>
              <p:spPr>
                <a:xfrm>
                  <a:off x="9791236" y="997883"/>
                  <a:ext cx="1134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5" name="Entrada de lápiz 144">
                  <a:extLst>
                    <a:ext uri="{FF2B5EF4-FFF2-40B4-BE49-F238E27FC236}">
                      <a16:creationId xmlns:a16="http://schemas.microsoft.com/office/drawing/2014/main" id="{E4B8BAAC-276B-4343-8C97-822ECE787AE8}"/>
                    </a:ext>
                  </a:extLst>
                </p14:cNvPr>
                <p14:cNvContentPartPr/>
                <p14:nvPr/>
              </p14:nvContentPartPr>
              <p14:xfrm>
                <a:off x="9982396" y="985643"/>
                <a:ext cx="17280" cy="167760"/>
              </p14:xfrm>
            </p:contentPart>
          </mc:Choice>
          <mc:Fallback>
            <p:pic>
              <p:nvPicPr>
                <p:cNvPr id="145" name="Entrada de lápiz 144">
                  <a:extLst>
                    <a:ext uri="{FF2B5EF4-FFF2-40B4-BE49-F238E27FC236}">
                      <a16:creationId xmlns:a16="http://schemas.microsoft.com/office/drawing/2014/main" id="{E4B8BAAC-276B-4343-8C97-822ECE787AE8}"/>
                    </a:ext>
                  </a:extLst>
                </p:cNvPr>
                <p:cNvPicPr/>
                <p:nvPr/>
              </p:nvPicPr>
              <p:blipFill>
                <a:blip r:embed="rId206"/>
                <a:stretch>
                  <a:fillRect/>
                </a:stretch>
              </p:blipFill>
              <p:spPr>
                <a:xfrm>
                  <a:off x="9978076" y="981323"/>
                  <a:ext cx="2592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6" name="Entrada de lápiz 145">
                  <a:extLst>
                    <a:ext uri="{FF2B5EF4-FFF2-40B4-BE49-F238E27FC236}">
                      <a16:creationId xmlns:a16="http://schemas.microsoft.com/office/drawing/2014/main" id="{4FF5DED3-278C-4C29-9C17-F253E5FD86A2}"/>
                    </a:ext>
                  </a:extLst>
                </p14:cNvPr>
                <p14:cNvContentPartPr/>
                <p14:nvPr/>
              </p14:nvContentPartPr>
              <p14:xfrm>
                <a:off x="10129636" y="1096523"/>
                <a:ext cx="47880" cy="93960"/>
              </p14:xfrm>
            </p:contentPart>
          </mc:Choice>
          <mc:Fallback>
            <p:pic>
              <p:nvPicPr>
                <p:cNvPr id="146" name="Entrada de lápiz 145">
                  <a:extLst>
                    <a:ext uri="{FF2B5EF4-FFF2-40B4-BE49-F238E27FC236}">
                      <a16:creationId xmlns:a16="http://schemas.microsoft.com/office/drawing/2014/main" id="{4FF5DED3-278C-4C29-9C17-F253E5FD86A2}"/>
                    </a:ext>
                  </a:extLst>
                </p:cNvPr>
                <p:cNvPicPr/>
                <p:nvPr/>
              </p:nvPicPr>
              <p:blipFill>
                <a:blip r:embed="rId208"/>
                <a:stretch>
                  <a:fillRect/>
                </a:stretch>
              </p:blipFill>
              <p:spPr>
                <a:xfrm>
                  <a:off x="10125316" y="1092203"/>
                  <a:ext cx="565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7" name="Entrada de lápiz 146">
                  <a:extLst>
                    <a:ext uri="{FF2B5EF4-FFF2-40B4-BE49-F238E27FC236}">
                      <a16:creationId xmlns:a16="http://schemas.microsoft.com/office/drawing/2014/main" id="{31EC98E5-E899-4BBE-819C-BC14FDFA403A}"/>
                    </a:ext>
                  </a:extLst>
                </p14:cNvPr>
                <p14:cNvContentPartPr/>
                <p14:nvPr/>
              </p14:nvContentPartPr>
              <p14:xfrm>
                <a:off x="10295956" y="925523"/>
                <a:ext cx="142200" cy="175680"/>
              </p14:xfrm>
            </p:contentPart>
          </mc:Choice>
          <mc:Fallback>
            <p:pic>
              <p:nvPicPr>
                <p:cNvPr id="147" name="Entrada de lápiz 146">
                  <a:extLst>
                    <a:ext uri="{FF2B5EF4-FFF2-40B4-BE49-F238E27FC236}">
                      <a16:creationId xmlns:a16="http://schemas.microsoft.com/office/drawing/2014/main" id="{31EC98E5-E899-4BBE-819C-BC14FDFA403A}"/>
                    </a:ext>
                  </a:extLst>
                </p:cNvPr>
                <p:cNvPicPr/>
                <p:nvPr/>
              </p:nvPicPr>
              <p:blipFill>
                <a:blip r:embed="rId210"/>
                <a:stretch>
                  <a:fillRect/>
                </a:stretch>
              </p:blipFill>
              <p:spPr>
                <a:xfrm>
                  <a:off x="10291636" y="921203"/>
                  <a:ext cx="1508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8" name="Entrada de lápiz 147">
                  <a:extLst>
                    <a:ext uri="{FF2B5EF4-FFF2-40B4-BE49-F238E27FC236}">
                      <a16:creationId xmlns:a16="http://schemas.microsoft.com/office/drawing/2014/main" id="{1001A513-0D75-4902-9E14-2A92728C0D75}"/>
                    </a:ext>
                  </a:extLst>
                </p14:cNvPr>
                <p14:cNvContentPartPr/>
                <p14:nvPr/>
              </p14:nvContentPartPr>
              <p14:xfrm>
                <a:off x="10461916" y="1069523"/>
                <a:ext cx="53280" cy="41400"/>
              </p14:xfrm>
            </p:contentPart>
          </mc:Choice>
          <mc:Fallback>
            <p:pic>
              <p:nvPicPr>
                <p:cNvPr id="148" name="Entrada de lápiz 147">
                  <a:extLst>
                    <a:ext uri="{FF2B5EF4-FFF2-40B4-BE49-F238E27FC236}">
                      <a16:creationId xmlns:a16="http://schemas.microsoft.com/office/drawing/2014/main" id="{1001A513-0D75-4902-9E14-2A92728C0D75}"/>
                    </a:ext>
                  </a:extLst>
                </p:cNvPr>
                <p:cNvPicPr/>
                <p:nvPr/>
              </p:nvPicPr>
              <p:blipFill>
                <a:blip r:embed="rId212"/>
                <a:stretch>
                  <a:fillRect/>
                </a:stretch>
              </p:blipFill>
              <p:spPr>
                <a:xfrm>
                  <a:off x="10457596" y="1065203"/>
                  <a:ext cx="619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9" name="Entrada de lápiz 148">
                  <a:extLst>
                    <a:ext uri="{FF2B5EF4-FFF2-40B4-BE49-F238E27FC236}">
                      <a16:creationId xmlns:a16="http://schemas.microsoft.com/office/drawing/2014/main" id="{F235F6AF-117D-4573-9572-E728C0833E23}"/>
                    </a:ext>
                  </a:extLst>
                </p14:cNvPr>
                <p14:cNvContentPartPr/>
                <p14:nvPr/>
              </p14:nvContentPartPr>
              <p14:xfrm>
                <a:off x="10671796" y="902843"/>
                <a:ext cx="55080" cy="166320"/>
              </p14:xfrm>
            </p:contentPart>
          </mc:Choice>
          <mc:Fallback>
            <p:pic>
              <p:nvPicPr>
                <p:cNvPr id="149" name="Entrada de lápiz 148">
                  <a:extLst>
                    <a:ext uri="{FF2B5EF4-FFF2-40B4-BE49-F238E27FC236}">
                      <a16:creationId xmlns:a16="http://schemas.microsoft.com/office/drawing/2014/main" id="{F235F6AF-117D-4573-9572-E728C0833E23}"/>
                    </a:ext>
                  </a:extLst>
                </p:cNvPr>
                <p:cNvPicPr/>
                <p:nvPr/>
              </p:nvPicPr>
              <p:blipFill>
                <a:blip r:embed="rId214"/>
                <a:stretch>
                  <a:fillRect/>
                </a:stretch>
              </p:blipFill>
              <p:spPr>
                <a:xfrm>
                  <a:off x="10667476" y="898523"/>
                  <a:ext cx="637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50" name="Entrada de lápiz 149">
                  <a:extLst>
                    <a:ext uri="{FF2B5EF4-FFF2-40B4-BE49-F238E27FC236}">
                      <a16:creationId xmlns:a16="http://schemas.microsoft.com/office/drawing/2014/main" id="{7A983BD2-3C1B-42DD-8B1F-1804EBFD1F2A}"/>
                    </a:ext>
                  </a:extLst>
                </p14:cNvPr>
                <p14:cNvContentPartPr/>
                <p14:nvPr/>
              </p14:nvContentPartPr>
              <p14:xfrm>
                <a:off x="10772596" y="899603"/>
                <a:ext cx="104040" cy="167760"/>
              </p14:xfrm>
            </p:contentPart>
          </mc:Choice>
          <mc:Fallback>
            <p:pic>
              <p:nvPicPr>
                <p:cNvPr id="150" name="Entrada de lápiz 149">
                  <a:extLst>
                    <a:ext uri="{FF2B5EF4-FFF2-40B4-BE49-F238E27FC236}">
                      <a16:creationId xmlns:a16="http://schemas.microsoft.com/office/drawing/2014/main" id="{7A983BD2-3C1B-42DD-8B1F-1804EBFD1F2A}"/>
                    </a:ext>
                  </a:extLst>
                </p:cNvPr>
                <p:cNvPicPr/>
                <p:nvPr/>
              </p:nvPicPr>
              <p:blipFill>
                <a:blip r:embed="rId216"/>
                <a:stretch>
                  <a:fillRect/>
                </a:stretch>
              </p:blipFill>
              <p:spPr>
                <a:xfrm>
                  <a:off x="10768276" y="895283"/>
                  <a:ext cx="1126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51" name="Entrada de lápiz 150">
                  <a:extLst>
                    <a:ext uri="{FF2B5EF4-FFF2-40B4-BE49-F238E27FC236}">
                      <a16:creationId xmlns:a16="http://schemas.microsoft.com/office/drawing/2014/main" id="{98A30CEA-3FC7-4D90-A4C8-6E6331869A70}"/>
                    </a:ext>
                  </a:extLst>
                </p14:cNvPr>
                <p14:cNvContentPartPr/>
                <p14:nvPr/>
              </p14:nvContentPartPr>
              <p14:xfrm>
                <a:off x="10946116" y="874043"/>
                <a:ext cx="132120" cy="173880"/>
              </p14:xfrm>
            </p:contentPart>
          </mc:Choice>
          <mc:Fallback>
            <p:pic>
              <p:nvPicPr>
                <p:cNvPr id="151" name="Entrada de lápiz 150">
                  <a:extLst>
                    <a:ext uri="{FF2B5EF4-FFF2-40B4-BE49-F238E27FC236}">
                      <a16:creationId xmlns:a16="http://schemas.microsoft.com/office/drawing/2014/main" id="{98A30CEA-3FC7-4D90-A4C8-6E6331869A70}"/>
                    </a:ext>
                  </a:extLst>
                </p:cNvPr>
                <p:cNvPicPr/>
                <p:nvPr/>
              </p:nvPicPr>
              <p:blipFill>
                <a:blip r:embed="rId218"/>
                <a:stretch>
                  <a:fillRect/>
                </a:stretch>
              </p:blipFill>
              <p:spPr>
                <a:xfrm>
                  <a:off x="10941796" y="869723"/>
                  <a:ext cx="1407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54" name="Entrada de lápiz 153">
                  <a:extLst>
                    <a:ext uri="{FF2B5EF4-FFF2-40B4-BE49-F238E27FC236}">
                      <a16:creationId xmlns:a16="http://schemas.microsoft.com/office/drawing/2014/main" id="{1ABE3A58-E4F6-4C11-98D3-6DB44F40D966}"/>
                    </a:ext>
                  </a:extLst>
                </p14:cNvPr>
                <p14:cNvContentPartPr/>
                <p14:nvPr/>
              </p14:nvContentPartPr>
              <p14:xfrm>
                <a:off x="11149156" y="864323"/>
                <a:ext cx="19080" cy="201960"/>
              </p14:xfrm>
            </p:contentPart>
          </mc:Choice>
          <mc:Fallback>
            <p:pic>
              <p:nvPicPr>
                <p:cNvPr id="154" name="Entrada de lápiz 153">
                  <a:extLst>
                    <a:ext uri="{FF2B5EF4-FFF2-40B4-BE49-F238E27FC236}">
                      <a16:creationId xmlns:a16="http://schemas.microsoft.com/office/drawing/2014/main" id="{1ABE3A58-E4F6-4C11-98D3-6DB44F40D966}"/>
                    </a:ext>
                  </a:extLst>
                </p:cNvPr>
                <p:cNvPicPr/>
                <p:nvPr/>
              </p:nvPicPr>
              <p:blipFill>
                <a:blip r:embed="rId220"/>
                <a:stretch>
                  <a:fillRect/>
                </a:stretch>
              </p:blipFill>
              <p:spPr>
                <a:xfrm>
                  <a:off x="11144836" y="860003"/>
                  <a:ext cx="277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5" name="Entrada de lápiz 154">
                  <a:extLst>
                    <a:ext uri="{FF2B5EF4-FFF2-40B4-BE49-F238E27FC236}">
                      <a16:creationId xmlns:a16="http://schemas.microsoft.com/office/drawing/2014/main" id="{938B6A9F-29D5-4A66-9DBF-1E5A27D93121}"/>
                    </a:ext>
                  </a:extLst>
                </p14:cNvPr>
                <p14:cNvContentPartPr/>
                <p14:nvPr/>
              </p14:nvContentPartPr>
              <p14:xfrm>
                <a:off x="11235916" y="873323"/>
                <a:ext cx="138240" cy="246960"/>
              </p14:xfrm>
            </p:contentPart>
          </mc:Choice>
          <mc:Fallback>
            <p:pic>
              <p:nvPicPr>
                <p:cNvPr id="155" name="Entrada de lápiz 154">
                  <a:extLst>
                    <a:ext uri="{FF2B5EF4-FFF2-40B4-BE49-F238E27FC236}">
                      <a16:creationId xmlns:a16="http://schemas.microsoft.com/office/drawing/2014/main" id="{938B6A9F-29D5-4A66-9DBF-1E5A27D93121}"/>
                    </a:ext>
                  </a:extLst>
                </p:cNvPr>
                <p:cNvPicPr/>
                <p:nvPr/>
              </p:nvPicPr>
              <p:blipFill>
                <a:blip r:embed="rId222"/>
                <a:stretch>
                  <a:fillRect/>
                </a:stretch>
              </p:blipFill>
              <p:spPr>
                <a:xfrm>
                  <a:off x="11231596" y="869003"/>
                  <a:ext cx="1468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7" name="Entrada de lápiz 156">
                  <a:extLst>
                    <a:ext uri="{FF2B5EF4-FFF2-40B4-BE49-F238E27FC236}">
                      <a16:creationId xmlns:a16="http://schemas.microsoft.com/office/drawing/2014/main" id="{43F2F75B-2D7D-4627-B85C-9B6A5A0C2E52}"/>
                    </a:ext>
                  </a:extLst>
                </p14:cNvPr>
                <p14:cNvContentPartPr/>
                <p14:nvPr/>
              </p14:nvContentPartPr>
              <p14:xfrm>
                <a:off x="8956036" y="980603"/>
                <a:ext cx="116280" cy="286920"/>
              </p14:xfrm>
            </p:contentPart>
          </mc:Choice>
          <mc:Fallback>
            <p:pic>
              <p:nvPicPr>
                <p:cNvPr id="157" name="Entrada de lápiz 156">
                  <a:extLst>
                    <a:ext uri="{FF2B5EF4-FFF2-40B4-BE49-F238E27FC236}">
                      <a16:creationId xmlns:a16="http://schemas.microsoft.com/office/drawing/2014/main" id="{43F2F75B-2D7D-4627-B85C-9B6A5A0C2E52}"/>
                    </a:ext>
                  </a:extLst>
                </p:cNvPr>
                <p:cNvPicPr/>
                <p:nvPr/>
              </p:nvPicPr>
              <p:blipFill>
                <a:blip r:embed="rId224"/>
                <a:stretch>
                  <a:fillRect/>
                </a:stretch>
              </p:blipFill>
              <p:spPr>
                <a:xfrm>
                  <a:off x="8951716" y="976283"/>
                  <a:ext cx="12492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8" name="Entrada de lápiz 157">
                  <a:extLst>
                    <a:ext uri="{FF2B5EF4-FFF2-40B4-BE49-F238E27FC236}">
                      <a16:creationId xmlns:a16="http://schemas.microsoft.com/office/drawing/2014/main" id="{3B564F61-5D84-4AC7-8473-26091C9F8E22}"/>
                    </a:ext>
                  </a:extLst>
                </p14:cNvPr>
                <p14:cNvContentPartPr/>
                <p14:nvPr/>
              </p14:nvContentPartPr>
              <p14:xfrm>
                <a:off x="8899156" y="1362563"/>
                <a:ext cx="157680" cy="206640"/>
              </p14:xfrm>
            </p:contentPart>
          </mc:Choice>
          <mc:Fallback>
            <p:pic>
              <p:nvPicPr>
                <p:cNvPr id="158" name="Entrada de lápiz 157">
                  <a:extLst>
                    <a:ext uri="{FF2B5EF4-FFF2-40B4-BE49-F238E27FC236}">
                      <a16:creationId xmlns:a16="http://schemas.microsoft.com/office/drawing/2014/main" id="{3B564F61-5D84-4AC7-8473-26091C9F8E22}"/>
                    </a:ext>
                  </a:extLst>
                </p:cNvPr>
                <p:cNvPicPr/>
                <p:nvPr/>
              </p:nvPicPr>
              <p:blipFill>
                <a:blip r:embed="rId226"/>
                <a:stretch>
                  <a:fillRect/>
                </a:stretch>
              </p:blipFill>
              <p:spPr>
                <a:xfrm>
                  <a:off x="8894836" y="1358243"/>
                  <a:ext cx="1663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9" name="Entrada de lápiz 158">
                  <a:extLst>
                    <a:ext uri="{FF2B5EF4-FFF2-40B4-BE49-F238E27FC236}">
                      <a16:creationId xmlns:a16="http://schemas.microsoft.com/office/drawing/2014/main" id="{1EC9CCED-5C51-4B96-A6FF-7FF2AF56617E}"/>
                    </a:ext>
                  </a:extLst>
                </p14:cNvPr>
                <p14:cNvContentPartPr/>
                <p14:nvPr/>
              </p14:nvContentPartPr>
              <p14:xfrm>
                <a:off x="9143596" y="1467323"/>
                <a:ext cx="71640" cy="96840"/>
              </p14:xfrm>
            </p:contentPart>
          </mc:Choice>
          <mc:Fallback>
            <p:pic>
              <p:nvPicPr>
                <p:cNvPr id="159" name="Entrada de lápiz 158">
                  <a:extLst>
                    <a:ext uri="{FF2B5EF4-FFF2-40B4-BE49-F238E27FC236}">
                      <a16:creationId xmlns:a16="http://schemas.microsoft.com/office/drawing/2014/main" id="{1EC9CCED-5C51-4B96-A6FF-7FF2AF56617E}"/>
                    </a:ext>
                  </a:extLst>
                </p:cNvPr>
                <p:cNvPicPr/>
                <p:nvPr/>
              </p:nvPicPr>
              <p:blipFill>
                <a:blip r:embed="rId228"/>
                <a:stretch>
                  <a:fillRect/>
                </a:stretch>
              </p:blipFill>
              <p:spPr>
                <a:xfrm>
                  <a:off x="9139276" y="1463003"/>
                  <a:ext cx="802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60" name="Entrada de lápiz 159">
                  <a:extLst>
                    <a:ext uri="{FF2B5EF4-FFF2-40B4-BE49-F238E27FC236}">
                      <a16:creationId xmlns:a16="http://schemas.microsoft.com/office/drawing/2014/main" id="{8599EB3A-836A-4DD3-B0DD-3AA73EFB1238}"/>
                    </a:ext>
                  </a:extLst>
                </p14:cNvPr>
                <p14:cNvContentPartPr/>
                <p14:nvPr/>
              </p14:nvContentPartPr>
              <p14:xfrm>
                <a:off x="9448156" y="1434203"/>
                <a:ext cx="30960" cy="81360"/>
              </p14:xfrm>
            </p:contentPart>
          </mc:Choice>
          <mc:Fallback>
            <p:pic>
              <p:nvPicPr>
                <p:cNvPr id="160" name="Entrada de lápiz 159">
                  <a:extLst>
                    <a:ext uri="{FF2B5EF4-FFF2-40B4-BE49-F238E27FC236}">
                      <a16:creationId xmlns:a16="http://schemas.microsoft.com/office/drawing/2014/main" id="{8599EB3A-836A-4DD3-B0DD-3AA73EFB1238}"/>
                    </a:ext>
                  </a:extLst>
                </p:cNvPr>
                <p:cNvPicPr/>
                <p:nvPr/>
              </p:nvPicPr>
              <p:blipFill>
                <a:blip r:embed="rId230"/>
                <a:stretch>
                  <a:fillRect/>
                </a:stretch>
              </p:blipFill>
              <p:spPr>
                <a:xfrm>
                  <a:off x="9443836" y="1429883"/>
                  <a:ext cx="396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61" name="Entrada de lápiz 160">
                  <a:extLst>
                    <a:ext uri="{FF2B5EF4-FFF2-40B4-BE49-F238E27FC236}">
                      <a16:creationId xmlns:a16="http://schemas.microsoft.com/office/drawing/2014/main" id="{D33EE1DE-54B2-4586-AFB5-9A75079DC495}"/>
                    </a:ext>
                  </a:extLst>
                </p14:cNvPr>
                <p14:cNvContentPartPr/>
                <p14:nvPr/>
              </p14:nvContentPartPr>
              <p14:xfrm>
                <a:off x="9353836" y="1364363"/>
                <a:ext cx="63360" cy="30600"/>
              </p14:xfrm>
            </p:contentPart>
          </mc:Choice>
          <mc:Fallback>
            <p:pic>
              <p:nvPicPr>
                <p:cNvPr id="161" name="Entrada de lápiz 160">
                  <a:extLst>
                    <a:ext uri="{FF2B5EF4-FFF2-40B4-BE49-F238E27FC236}">
                      <a16:creationId xmlns:a16="http://schemas.microsoft.com/office/drawing/2014/main" id="{D33EE1DE-54B2-4586-AFB5-9A75079DC495}"/>
                    </a:ext>
                  </a:extLst>
                </p:cNvPr>
                <p:cNvPicPr/>
                <p:nvPr/>
              </p:nvPicPr>
              <p:blipFill>
                <a:blip r:embed="rId232"/>
                <a:stretch>
                  <a:fillRect/>
                </a:stretch>
              </p:blipFill>
              <p:spPr>
                <a:xfrm>
                  <a:off x="9349516" y="1360043"/>
                  <a:ext cx="720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62" name="Entrada de lápiz 161">
                  <a:extLst>
                    <a:ext uri="{FF2B5EF4-FFF2-40B4-BE49-F238E27FC236}">
                      <a16:creationId xmlns:a16="http://schemas.microsoft.com/office/drawing/2014/main" id="{0DCCC5EC-2B0B-48C2-9F57-8651D20AF931}"/>
                    </a:ext>
                  </a:extLst>
                </p14:cNvPr>
                <p14:cNvContentPartPr/>
                <p14:nvPr/>
              </p14:nvContentPartPr>
              <p14:xfrm>
                <a:off x="9529156" y="1411523"/>
                <a:ext cx="138600" cy="85320"/>
              </p14:xfrm>
            </p:contentPart>
          </mc:Choice>
          <mc:Fallback>
            <p:pic>
              <p:nvPicPr>
                <p:cNvPr id="162" name="Entrada de lápiz 161">
                  <a:extLst>
                    <a:ext uri="{FF2B5EF4-FFF2-40B4-BE49-F238E27FC236}">
                      <a16:creationId xmlns:a16="http://schemas.microsoft.com/office/drawing/2014/main" id="{0DCCC5EC-2B0B-48C2-9F57-8651D20AF931}"/>
                    </a:ext>
                  </a:extLst>
                </p:cNvPr>
                <p:cNvPicPr/>
                <p:nvPr/>
              </p:nvPicPr>
              <p:blipFill>
                <a:blip r:embed="rId234"/>
                <a:stretch>
                  <a:fillRect/>
                </a:stretch>
              </p:blipFill>
              <p:spPr>
                <a:xfrm>
                  <a:off x="9524836" y="1407203"/>
                  <a:ext cx="1472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63" name="Entrada de lápiz 162">
                  <a:extLst>
                    <a:ext uri="{FF2B5EF4-FFF2-40B4-BE49-F238E27FC236}">
                      <a16:creationId xmlns:a16="http://schemas.microsoft.com/office/drawing/2014/main" id="{0AC13BDF-E408-45B7-B2FD-F9367FDC6B1B}"/>
                    </a:ext>
                  </a:extLst>
                </p14:cNvPr>
                <p14:cNvContentPartPr/>
                <p14:nvPr/>
              </p14:nvContentPartPr>
              <p14:xfrm>
                <a:off x="9665596" y="1386323"/>
                <a:ext cx="101880" cy="83160"/>
              </p14:xfrm>
            </p:contentPart>
          </mc:Choice>
          <mc:Fallback>
            <p:pic>
              <p:nvPicPr>
                <p:cNvPr id="163" name="Entrada de lápiz 162">
                  <a:extLst>
                    <a:ext uri="{FF2B5EF4-FFF2-40B4-BE49-F238E27FC236}">
                      <a16:creationId xmlns:a16="http://schemas.microsoft.com/office/drawing/2014/main" id="{0AC13BDF-E408-45B7-B2FD-F9367FDC6B1B}"/>
                    </a:ext>
                  </a:extLst>
                </p:cNvPr>
                <p:cNvPicPr/>
                <p:nvPr/>
              </p:nvPicPr>
              <p:blipFill>
                <a:blip r:embed="rId236"/>
                <a:stretch>
                  <a:fillRect/>
                </a:stretch>
              </p:blipFill>
              <p:spPr>
                <a:xfrm>
                  <a:off x="9661276" y="1382003"/>
                  <a:ext cx="1105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64" name="Entrada de lápiz 163">
                  <a:extLst>
                    <a:ext uri="{FF2B5EF4-FFF2-40B4-BE49-F238E27FC236}">
                      <a16:creationId xmlns:a16="http://schemas.microsoft.com/office/drawing/2014/main" id="{64E134C9-C593-47DC-A6E0-F38D2054B516}"/>
                    </a:ext>
                  </a:extLst>
                </p14:cNvPr>
                <p14:cNvContentPartPr/>
                <p14:nvPr/>
              </p14:nvContentPartPr>
              <p14:xfrm>
                <a:off x="9787636" y="1286603"/>
                <a:ext cx="83160" cy="163440"/>
              </p14:xfrm>
            </p:contentPart>
          </mc:Choice>
          <mc:Fallback>
            <p:pic>
              <p:nvPicPr>
                <p:cNvPr id="164" name="Entrada de lápiz 163">
                  <a:extLst>
                    <a:ext uri="{FF2B5EF4-FFF2-40B4-BE49-F238E27FC236}">
                      <a16:creationId xmlns:a16="http://schemas.microsoft.com/office/drawing/2014/main" id="{64E134C9-C593-47DC-A6E0-F38D2054B516}"/>
                    </a:ext>
                  </a:extLst>
                </p:cNvPr>
                <p:cNvPicPr/>
                <p:nvPr/>
              </p:nvPicPr>
              <p:blipFill>
                <a:blip r:embed="rId238"/>
                <a:stretch>
                  <a:fillRect/>
                </a:stretch>
              </p:blipFill>
              <p:spPr>
                <a:xfrm>
                  <a:off x="9783316" y="1282283"/>
                  <a:ext cx="918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65" name="Entrada de lápiz 164">
                  <a:extLst>
                    <a:ext uri="{FF2B5EF4-FFF2-40B4-BE49-F238E27FC236}">
                      <a16:creationId xmlns:a16="http://schemas.microsoft.com/office/drawing/2014/main" id="{ED347FCC-11A2-4C82-86FC-00B003CDBFE0}"/>
                    </a:ext>
                  </a:extLst>
                </p14:cNvPr>
                <p14:cNvContentPartPr/>
                <p14:nvPr/>
              </p14:nvContentPartPr>
              <p14:xfrm>
                <a:off x="9900316" y="1355723"/>
                <a:ext cx="80280" cy="68400"/>
              </p14:xfrm>
            </p:contentPart>
          </mc:Choice>
          <mc:Fallback>
            <p:pic>
              <p:nvPicPr>
                <p:cNvPr id="165" name="Entrada de lápiz 164">
                  <a:extLst>
                    <a:ext uri="{FF2B5EF4-FFF2-40B4-BE49-F238E27FC236}">
                      <a16:creationId xmlns:a16="http://schemas.microsoft.com/office/drawing/2014/main" id="{ED347FCC-11A2-4C82-86FC-00B003CDBFE0}"/>
                    </a:ext>
                  </a:extLst>
                </p:cNvPr>
                <p:cNvPicPr/>
                <p:nvPr/>
              </p:nvPicPr>
              <p:blipFill>
                <a:blip r:embed="rId240"/>
                <a:stretch>
                  <a:fillRect/>
                </a:stretch>
              </p:blipFill>
              <p:spPr>
                <a:xfrm>
                  <a:off x="9895996" y="1351403"/>
                  <a:ext cx="889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66" name="Entrada de lápiz 165">
                  <a:extLst>
                    <a:ext uri="{FF2B5EF4-FFF2-40B4-BE49-F238E27FC236}">
                      <a16:creationId xmlns:a16="http://schemas.microsoft.com/office/drawing/2014/main" id="{9D22FDD3-DCB2-4110-ACB6-25A96D905483}"/>
                    </a:ext>
                  </a:extLst>
                </p14:cNvPr>
                <p14:cNvContentPartPr/>
                <p14:nvPr/>
              </p14:nvContentPartPr>
              <p14:xfrm>
                <a:off x="10024516" y="1359683"/>
                <a:ext cx="101880" cy="152640"/>
              </p14:xfrm>
            </p:contentPart>
          </mc:Choice>
          <mc:Fallback>
            <p:pic>
              <p:nvPicPr>
                <p:cNvPr id="166" name="Entrada de lápiz 165">
                  <a:extLst>
                    <a:ext uri="{FF2B5EF4-FFF2-40B4-BE49-F238E27FC236}">
                      <a16:creationId xmlns:a16="http://schemas.microsoft.com/office/drawing/2014/main" id="{9D22FDD3-DCB2-4110-ACB6-25A96D905483}"/>
                    </a:ext>
                  </a:extLst>
                </p:cNvPr>
                <p:cNvPicPr/>
                <p:nvPr/>
              </p:nvPicPr>
              <p:blipFill>
                <a:blip r:embed="rId242"/>
                <a:stretch>
                  <a:fillRect/>
                </a:stretch>
              </p:blipFill>
              <p:spPr>
                <a:xfrm>
                  <a:off x="10020196" y="1355363"/>
                  <a:ext cx="1105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7" name="Entrada de lápiz 166">
                  <a:extLst>
                    <a:ext uri="{FF2B5EF4-FFF2-40B4-BE49-F238E27FC236}">
                      <a16:creationId xmlns:a16="http://schemas.microsoft.com/office/drawing/2014/main" id="{DEE01155-DA9E-4B27-93D1-2739C233D053}"/>
                    </a:ext>
                  </a:extLst>
                </p14:cNvPr>
                <p14:cNvContentPartPr/>
                <p14:nvPr/>
              </p14:nvContentPartPr>
              <p14:xfrm>
                <a:off x="10140076" y="1358963"/>
                <a:ext cx="117720" cy="93960"/>
              </p14:xfrm>
            </p:contentPart>
          </mc:Choice>
          <mc:Fallback>
            <p:pic>
              <p:nvPicPr>
                <p:cNvPr id="167" name="Entrada de lápiz 166">
                  <a:extLst>
                    <a:ext uri="{FF2B5EF4-FFF2-40B4-BE49-F238E27FC236}">
                      <a16:creationId xmlns:a16="http://schemas.microsoft.com/office/drawing/2014/main" id="{DEE01155-DA9E-4B27-93D1-2739C233D053}"/>
                    </a:ext>
                  </a:extLst>
                </p:cNvPr>
                <p:cNvPicPr/>
                <p:nvPr/>
              </p:nvPicPr>
              <p:blipFill>
                <a:blip r:embed="rId244"/>
                <a:stretch>
                  <a:fillRect/>
                </a:stretch>
              </p:blipFill>
              <p:spPr>
                <a:xfrm>
                  <a:off x="10135756" y="1354643"/>
                  <a:ext cx="1263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68" name="Entrada de lápiz 167">
                  <a:extLst>
                    <a:ext uri="{FF2B5EF4-FFF2-40B4-BE49-F238E27FC236}">
                      <a16:creationId xmlns:a16="http://schemas.microsoft.com/office/drawing/2014/main" id="{4F6E720C-09EA-46CE-A718-0A7562B9AEBA}"/>
                    </a:ext>
                  </a:extLst>
                </p14:cNvPr>
                <p14:cNvContentPartPr/>
                <p14:nvPr/>
              </p14:nvContentPartPr>
              <p14:xfrm>
                <a:off x="10399276" y="1348883"/>
                <a:ext cx="181080" cy="62640"/>
              </p14:xfrm>
            </p:contentPart>
          </mc:Choice>
          <mc:Fallback>
            <p:pic>
              <p:nvPicPr>
                <p:cNvPr id="168" name="Entrada de lápiz 167">
                  <a:extLst>
                    <a:ext uri="{FF2B5EF4-FFF2-40B4-BE49-F238E27FC236}">
                      <a16:creationId xmlns:a16="http://schemas.microsoft.com/office/drawing/2014/main" id="{4F6E720C-09EA-46CE-A718-0A7562B9AEBA}"/>
                    </a:ext>
                  </a:extLst>
                </p:cNvPr>
                <p:cNvPicPr/>
                <p:nvPr/>
              </p:nvPicPr>
              <p:blipFill>
                <a:blip r:embed="rId246"/>
                <a:stretch>
                  <a:fillRect/>
                </a:stretch>
              </p:blipFill>
              <p:spPr>
                <a:xfrm>
                  <a:off x="10394956" y="1344563"/>
                  <a:ext cx="1897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69" name="Entrada de lápiz 168">
                  <a:extLst>
                    <a:ext uri="{FF2B5EF4-FFF2-40B4-BE49-F238E27FC236}">
                      <a16:creationId xmlns:a16="http://schemas.microsoft.com/office/drawing/2014/main" id="{FB87CB13-6760-4F62-892B-7D9052649FEC}"/>
                    </a:ext>
                  </a:extLst>
                </p14:cNvPr>
                <p14:cNvContentPartPr/>
                <p14:nvPr/>
              </p14:nvContentPartPr>
              <p14:xfrm>
                <a:off x="10546156" y="1267883"/>
                <a:ext cx="102960" cy="158760"/>
              </p14:xfrm>
            </p:contentPart>
          </mc:Choice>
          <mc:Fallback>
            <p:pic>
              <p:nvPicPr>
                <p:cNvPr id="169" name="Entrada de lápiz 168">
                  <a:extLst>
                    <a:ext uri="{FF2B5EF4-FFF2-40B4-BE49-F238E27FC236}">
                      <a16:creationId xmlns:a16="http://schemas.microsoft.com/office/drawing/2014/main" id="{FB87CB13-6760-4F62-892B-7D9052649FEC}"/>
                    </a:ext>
                  </a:extLst>
                </p:cNvPr>
                <p:cNvPicPr/>
                <p:nvPr/>
              </p:nvPicPr>
              <p:blipFill>
                <a:blip r:embed="rId248"/>
                <a:stretch>
                  <a:fillRect/>
                </a:stretch>
              </p:blipFill>
              <p:spPr>
                <a:xfrm>
                  <a:off x="10541836" y="1263563"/>
                  <a:ext cx="1116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70" name="Entrada de lápiz 169">
                  <a:extLst>
                    <a:ext uri="{FF2B5EF4-FFF2-40B4-BE49-F238E27FC236}">
                      <a16:creationId xmlns:a16="http://schemas.microsoft.com/office/drawing/2014/main" id="{A66826E7-5372-4F28-A12D-C99CD38B02E6}"/>
                    </a:ext>
                  </a:extLst>
                </p14:cNvPr>
                <p14:cNvContentPartPr/>
                <p14:nvPr/>
              </p14:nvContentPartPr>
              <p14:xfrm>
                <a:off x="10885996" y="1208123"/>
                <a:ext cx="59400" cy="177480"/>
              </p14:xfrm>
            </p:contentPart>
          </mc:Choice>
          <mc:Fallback>
            <p:pic>
              <p:nvPicPr>
                <p:cNvPr id="170" name="Entrada de lápiz 169">
                  <a:extLst>
                    <a:ext uri="{FF2B5EF4-FFF2-40B4-BE49-F238E27FC236}">
                      <a16:creationId xmlns:a16="http://schemas.microsoft.com/office/drawing/2014/main" id="{A66826E7-5372-4F28-A12D-C99CD38B02E6}"/>
                    </a:ext>
                  </a:extLst>
                </p:cNvPr>
                <p:cNvPicPr/>
                <p:nvPr/>
              </p:nvPicPr>
              <p:blipFill>
                <a:blip r:embed="rId250"/>
                <a:stretch>
                  <a:fillRect/>
                </a:stretch>
              </p:blipFill>
              <p:spPr>
                <a:xfrm>
                  <a:off x="10881676" y="1203803"/>
                  <a:ext cx="680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71" name="Entrada de lápiz 170">
                  <a:extLst>
                    <a:ext uri="{FF2B5EF4-FFF2-40B4-BE49-F238E27FC236}">
                      <a16:creationId xmlns:a16="http://schemas.microsoft.com/office/drawing/2014/main" id="{FA714516-5CE3-4F06-885E-D5258A68534C}"/>
                    </a:ext>
                  </a:extLst>
                </p14:cNvPr>
                <p14:cNvContentPartPr/>
                <p14:nvPr/>
              </p14:nvContentPartPr>
              <p14:xfrm>
                <a:off x="8657236" y="1720763"/>
                <a:ext cx="239760" cy="129600"/>
              </p14:xfrm>
            </p:contentPart>
          </mc:Choice>
          <mc:Fallback>
            <p:pic>
              <p:nvPicPr>
                <p:cNvPr id="171" name="Entrada de lápiz 170">
                  <a:extLst>
                    <a:ext uri="{FF2B5EF4-FFF2-40B4-BE49-F238E27FC236}">
                      <a16:creationId xmlns:a16="http://schemas.microsoft.com/office/drawing/2014/main" id="{FA714516-5CE3-4F06-885E-D5258A68534C}"/>
                    </a:ext>
                  </a:extLst>
                </p:cNvPr>
                <p:cNvPicPr/>
                <p:nvPr/>
              </p:nvPicPr>
              <p:blipFill>
                <a:blip r:embed="rId252"/>
                <a:stretch>
                  <a:fillRect/>
                </a:stretch>
              </p:blipFill>
              <p:spPr>
                <a:xfrm>
                  <a:off x="8652916" y="1716443"/>
                  <a:ext cx="2484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72" name="Entrada de lápiz 171">
                  <a:extLst>
                    <a:ext uri="{FF2B5EF4-FFF2-40B4-BE49-F238E27FC236}">
                      <a16:creationId xmlns:a16="http://schemas.microsoft.com/office/drawing/2014/main" id="{BDCB1E97-4A6A-48F1-A422-46A2DC73B6DB}"/>
                    </a:ext>
                  </a:extLst>
                </p14:cNvPr>
                <p14:cNvContentPartPr/>
                <p14:nvPr/>
              </p14:nvContentPartPr>
              <p14:xfrm>
                <a:off x="9171316" y="1650203"/>
                <a:ext cx="137520" cy="129600"/>
              </p14:xfrm>
            </p:contentPart>
          </mc:Choice>
          <mc:Fallback>
            <p:pic>
              <p:nvPicPr>
                <p:cNvPr id="172" name="Entrada de lápiz 171">
                  <a:extLst>
                    <a:ext uri="{FF2B5EF4-FFF2-40B4-BE49-F238E27FC236}">
                      <a16:creationId xmlns:a16="http://schemas.microsoft.com/office/drawing/2014/main" id="{BDCB1E97-4A6A-48F1-A422-46A2DC73B6DB}"/>
                    </a:ext>
                  </a:extLst>
                </p:cNvPr>
                <p:cNvPicPr/>
                <p:nvPr/>
              </p:nvPicPr>
              <p:blipFill>
                <a:blip r:embed="rId254"/>
                <a:stretch>
                  <a:fillRect/>
                </a:stretch>
              </p:blipFill>
              <p:spPr>
                <a:xfrm>
                  <a:off x="9166996" y="1645883"/>
                  <a:ext cx="1461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73" name="Entrada de lápiz 172">
                  <a:extLst>
                    <a:ext uri="{FF2B5EF4-FFF2-40B4-BE49-F238E27FC236}">
                      <a16:creationId xmlns:a16="http://schemas.microsoft.com/office/drawing/2014/main" id="{9DD274EB-1AE6-4E0E-8013-C69E02E55602}"/>
                    </a:ext>
                  </a:extLst>
                </p14:cNvPr>
                <p14:cNvContentPartPr/>
                <p14:nvPr/>
              </p14:nvContentPartPr>
              <p14:xfrm>
                <a:off x="9368596" y="1734083"/>
                <a:ext cx="19800" cy="95040"/>
              </p14:xfrm>
            </p:contentPart>
          </mc:Choice>
          <mc:Fallback>
            <p:pic>
              <p:nvPicPr>
                <p:cNvPr id="173" name="Entrada de lápiz 172">
                  <a:extLst>
                    <a:ext uri="{FF2B5EF4-FFF2-40B4-BE49-F238E27FC236}">
                      <a16:creationId xmlns:a16="http://schemas.microsoft.com/office/drawing/2014/main" id="{9DD274EB-1AE6-4E0E-8013-C69E02E55602}"/>
                    </a:ext>
                  </a:extLst>
                </p:cNvPr>
                <p:cNvPicPr/>
                <p:nvPr/>
              </p:nvPicPr>
              <p:blipFill>
                <a:blip r:embed="rId256"/>
                <a:stretch>
                  <a:fillRect/>
                </a:stretch>
              </p:blipFill>
              <p:spPr>
                <a:xfrm>
                  <a:off x="9364276" y="1729763"/>
                  <a:ext cx="284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74" name="Entrada de lápiz 173">
                  <a:extLst>
                    <a:ext uri="{FF2B5EF4-FFF2-40B4-BE49-F238E27FC236}">
                      <a16:creationId xmlns:a16="http://schemas.microsoft.com/office/drawing/2014/main" id="{5CC31298-B093-4C24-8721-052B21286E94}"/>
                    </a:ext>
                  </a:extLst>
                </p14:cNvPr>
                <p14:cNvContentPartPr/>
                <p14:nvPr/>
              </p14:nvContentPartPr>
              <p14:xfrm>
                <a:off x="9392356" y="1616363"/>
                <a:ext cx="131760" cy="101160"/>
              </p14:xfrm>
            </p:contentPart>
          </mc:Choice>
          <mc:Fallback>
            <p:pic>
              <p:nvPicPr>
                <p:cNvPr id="174" name="Entrada de lápiz 173">
                  <a:extLst>
                    <a:ext uri="{FF2B5EF4-FFF2-40B4-BE49-F238E27FC236}">
                      <a16:creationId xmlns:a16="http://schemas.microsoft.com/office/drawing/2014/main" id="{5CC31298-B093-4C24-8721-052B21286E94}"/>
                    </a:ext>
                  </a:extLst>
                </p:cNvPr>
                <p:cNvPicPr/>
                <p:nvPr/>
              </p:nvPicPr>
              <p:blipFill>
                <a:blip r:embed="rId258"/>
                <a:stretch>
                  <a:fillRect/>
                </a:stretch>
              </p:blipFill>
              <p:spPr>
                <a:xfrm>
                  <a:off x="9388036" y="1612043"/>
                  <a:ext cx="1404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75" name="Entrada de lápiz 174">
                  <a:extLst>
                    <a:ext uri="{FF2B5EF4-FFF2-40B4-BE49-F238E27FC236}">
                      <a16:creationId xmlns:a16="http://schemas.microsoft.com/office/drawing/2014/main" id="{AEAEEA79-1EF0-4AA9-841C-966F02FAA0FC}"/>
                    </a:ext>
                  </a:extLst>
                </p14:cNvPr>
                <p14:cNvContentPartPr/>
                <p14:nvPr/>
              </p14:nvContentPartPr>
              <p14:xfrm>
                <a:off x="9671356" y="1710323"/>
                <a:ext cx="114840" cy="10080"/>
              </p14:xfrm>
            </p:contentPart>
          </mc:Choice>
          <mc:Fallback>
            <p:pic>
              <p:nvPicPr>
                <p:cNvPr id="175" name="Entrada de lápiz 174">
                  <a:extLst>
                    <a:ext uri="{FF2B5EF4-FFF2-40B4-BE49-F238E27FC236}">
                      <a16:creationId xmlns:a16="http://schemas.microsoft.com/office/drawing/2014/main" id="{AEAEEA79-1EF0-4AA9-841C-966F02FAA0FC}"/>
                    </a:ext>
                  </a:extLst>
                </p:cNvPr>
                <p:cNvPicPr/>
                <p:nvPr/>
              </p:nvPicPr>
              <p:blipFill>
                <a:blip r:embed="rId260"/>
                <a:stretch>
                  <a:fillRect/>
                </a:stretch>
              </p:blipFill>
              <p:spPr>
                <a:xfrm>
                  <a:off x="9667036" y="1706003"/>
                  <a:ext cx="12348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6" name="Entrada de lápiz 175">
                  <a:extLst>
                    <a:ext uri="{FF2B5EF4-FFF2-40B4-BE49-F238E27FC236}">
                      <a16:creationId xmlns:a16="http://schemas.microsoft.com/office/drawing/2014/main" id="{736F71A1-C9B6-4E0C-A6C2-817DB16C077A}"/>
                    </a:ext>
                  </a:extLst>
                </p14:cNvPr>
                <p14:cNvContentPartPr/>
                <p14:nvPr/>
              </p14:nvContentPartPr>
              <p14:xfrm>
                <a:off x="9684316" y="1765043"/>
                <a:ext cx="96840" cy="23040"/>
              </p14:xfrm>
            </p:contentPart>
          </mc:Choice>
          <mc:Fallback>
            <p:pic>
              <p:nvPicPr>
                <p:cNvPr id="176" name="Entrada de lápiz 175">
                  <a:extLst>
                    <a:ext uri="{FF2B5EF4-FFF2-40B4-BE49-F238E27FC236}">
                      <a16:creationId xmlns:a16="http://schemas.microsoft.com/office/drawing/2014/main" id="{736F71A1-C9B6-4E0C-A6C2-817DB16C077A}"/>
                    </a:ext>
                  </a:extLst>
                </p:cNvPr>
                <p:cNvPicPr/>
                <p:nvPr/>
              </p:nvPicPr>
              <p:blipFill>
                <a:blip r:embed="rId262"/>
                <a:stretch>
                  <a:fillRect/>
                </a:stretch>
              </p:blipFill>
              <p:spPr>
                <a:xfrm>
                  <a:off x="9679996" y="1760723"/>
                  <a:ext cx="1054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7" name="Entrada de lápiz 176">
                  <a:extLst>
                    <a:ext uri="{FF2B5EF4-FFF2-40B4-BE49-F238E27FC236}">
                      <a16:creationId xmlns:a16="http://schemas.microsoft.com/office/drawing/2014/main" id="{E11ED320-2D6D-4024-8470-ECC48F538183}"/>
                    </a:ext>
                  </a:extLst>
                </p14:cNvPr>
                <p14:cNvContentPartPr/>
                <p14:nvPr/>
              </p14:nvContentPartPr>
              <p14:xfrm>
                <a:off x="9692956" y="1627883"/>
                <a:ext cx="72720" cy="227520"/>
              </p14:xfrm>
            </p:contentPart>
          </mc:Choice>
          <mc:Fallback>
            <p:pic>
              <p:nvPicPr>
                <p:cNvPr id="177" name="Entrada de lápiz 176">
                  <a:extLst>
                    <a:ext uri="{FF2B5EF4-FFF2-40B4-BE49-F238E27FC236}">
                      <a16:creationId xmlns:a16="http://schemas.microsoft.com/office/drawing/2014/main" id="{E11ED320-2D6D-4024-8470-ECC48F538183}"/>
                    </a:ext>
                  </a:extLst>
                </p:cNvPr>
                <p:cNvPicPr/>
                <p:nvPr/>
              </p:nvPicPr>
              <p:blipFill>
                <a:blip r:embed="rId264"/>
                <a:stretch>
                  <a:fillRect/>
                </a:stretch>
              </p:blipFill>
              <p:spPr>
                <a:xfrm>
                  <a:off x="9688636" y="1623563"/>
                  <a:ext cx="813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8" name="Entrada de lápiz 177">
                  <a:extLst>
                    <a:ext uri="{FF2B5EF4-FFF2-40B4-BE49-F238E27FC236}">
                      <a16:creationId xmlns:a16="http://schemas.microsoft.com/office/drawing/2014/main" id="{C8FE9798-1E1D-4B12-9CAC-1AEB5A6BDFED}"/>
                    </a:ext>
                  </a:extLst>
                </p14:cNvPr>
                <p14:cNvContentPartPr/>
                <p14:nvPr/>
              </p14:nvContentPartPr>
              <p14:xfrm>
                <a:off x="9912916" y="1639763"/>
                <a:ext cx="158040" cy="177480"/>
              </p14:xfrm>
            </p:contentPart>
          </mc:Choice>
          <mc:Fallback>
            <p:pic>
              <p:nvPicPr>
                <p:cNvPr id="178" name="Entrada de lápiz 177">
                  <a:extLst>
                    <a:ext uri="{FF2B5EF4-FFF2-40B4-BE49-F238E27FC236}">
                      <a16:creationId xmlns:a16="http://schemas.microsoft.com/office/drawing/2014/main" id="{C8FE9798-1E1D-4B12-9CAC-1AEB5A6BDFED}"/>
                    </a:ext>
                  </a:extLst>
                </p:cNvPr>
                <p:cNvPicPr/>
                <p:nvPr/>
              </p:nvPicPr>
              <p:blipFill>
                <a:blip r:embed="rId266"/>
                <a:stretch>
                  <a:fillRect/>
                </a:stretch>
              </p:blipFill>
              <p:spPr>
                <a:xfrm>
                  <a:off x="9908596" y="1635443"/>
                  <a:ext cx="1666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79" name="Entrada de lápiz 178">
                  <a:extLst>
                    <a:ext uri="{FF2B5EF4-FFF2-40B4-BE49-F238E27FC236}">
                      <a16:creationId xmlns:a16="http://schemas.microsoft.com/office/drawing/2014/main" id="{CA11FDA7-17AC-434A-9280-188A036B5AB9}"/>
                    </a:ext>
                  </a:extLst>
                </p14:cNvPr>
                <p14:cNvContentPartPr/>
                <p14:nvPr/>
              </p14:nvContentPartPr>
              <p14:xfrm>
                <a:off x="10104076" y="1735163"/>
                <a:ext cx="98280" cy="89640"/>
              </p14:xfrm>
            </p:contentPart>
          </mc:Choice>
          <mc:Fallback>
            <p:pic>
              <p:nvPicPr>
                <p:cNvPr id="179" name="Entrada de lápiz 178">
                  <a:extLst>
                    <a:ext uri="{FF2B5EF4-FFF2-40B4-BE49-F238E27FC236}">
                      <a16:creationId xmlns:a16="http://schemas.microsoft.com/office/drawing/2014/main" id="{CA11FDA7-17AC-434A-9280-188A036B5AB9}"/>
                    </a:ext>
                  </a:extLst>
                </p:cNvPr>
                <p:cNvPicPr/>
                <p:nvPr/>
              </p:nvPicPr>
              <p:blipFill>
                <a:blip r:embed="rId268"/>
                <a:stretch>
                  <a:fillRect/>
                </a:stretch>
              </p:blipFill>
              <p:spPr>
                <a:xfrm>
                  <a:off x="10099756" y="1730843"/>
                  <a:ext cx="1069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80" name="Entrada de lápiz 179">
                  <a:extLst>
                    <a:ext uri="{FF2B5EF4-FFF2-40B4-BE49-F238E27FC236}">
                      <a16:creationId xmlns:a16="http://schemas.microsoft.com/office/drawing/2014/main" id="{8A7107C1-9278-4509-85F3-2FE1DEE84172}"/>
                    </a:ext>
                  </a:extLst>
                </p14:cNvPr>
                <p14:cNvContentPartPr/>
                <p14:nvPr/>
              </p14:nvContentPartPr>
              <p14:xfrm>
                <a:off x="10139356" y="1562003"/>
                <a:ext cx="114120" cy="96840"/>
              </p14:xfrm>
            </p:contentPart>
          </mc:Choice>
          <mc:Fallback>
            <p:pic>
              <p:nvPicPr>
                <p:cNvPr id="180" name="Entrada de lápiz 179">
                  <a:extLst>
                    <a:ext uri="{FF2B5EF4-FFF2-40B4-BE49-F238E27FC236}">
                      <a16:creationId xmlns:a16="http://schemas.microsoft.com/office/drawing/2014/main" id="{8A7107C1-9278-4509-85F3-2FE1DEE84172}"/>
                    </a:ext>
                  </a:extLst>
                </p:cNvPr>
                <p:cNvPicPr/>
                <p:nvPr/>
              </p:nvPicPr>
              <p:blipFill>
                <a:blip r:embed="rId270"/>
                <a:stretch>
                  <a:fillRect/>
                </a:stretch>
              </p:blipFill>
              <p:spPr>
                <a:xfrm>
                  <a:off x="10135036" y="1557683"/>
                  <a:ext cx="122760" cy="105480"/>
                </a:xfrm>
                <a:prstGeom prst="rect">
                  <a:avLst/>
                </a:prstGeom>
              </p:spPr>
            </p:pic>
          </mc:Fallback>
        </mc:AlternateContent>
      </p:grpSp>
    </p:spTree>
    <p:extLst>
      <p:ext uri="{BB962C8B-B14F-4D97-AF65-F5344CB8AC3E}">
        <p14:creationId xmlns:p14="http://schemas.microsoft.com/office/powerpoint/2010/main" val="277220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12CC5C5-C34D-4939-B2C4-8912C3D0BB48}"/>
              </a:ext>
            </a:extLst>
          </p:cNvPr>
          <p:cNvPicPr>
            <a:picLocks noChangeAspect="1"/>
          </p:cNvPicPr>
          <p:nvPr/>
        </p:nvPicPr>
        <p:blipFill>
          <a:blip r:embed="rId2"/>
          <a:stretch>
            <a:fillRect/>
          </a:stretch>
        </p:blipFill>
        <p:spPr>
          <a:xfrm>
            <a:off x="3293997" y="2660391"/>
            <a:ext cx="2015121" cy="269682"/>
          </a:xfrm>
          <a:prstGeom prst="rect">
            <a:avLst/>
          </a:prstGeom>
        </p:spPr>
      </p:pic>
      <p:sp>
        <p:nvSpPr>
          <p:cNvPr id="7" name="CuadroTexto 6">
            <a:extLst>
              <a:ext uri="{FF2B5EF4-FFF2-40B4-BE49-F238E27FC236}">
                <a16:creationId xmlns:a16="http://schemas.microsoft.com/office/drawing/2014/main" id="{36716D0C-B6DC-4BCE-A551-E9093DDAAB6C}"/>
              </a:ext>
            </a:extLst>
          </p:cNvPr>
          <p:cNvSpPr txBox="1"/>
          <p:nvPr/>
        </p:nvSpPr>
        <p:spPr>
          <a:xfrm>
            <a:off x="709127" y="4777273"/>
            <a:ext cx="6969967" cy="369332"/>
          </a:xfrm>
          <a:prstGeom prst="rect">
            <a:avLst/>
          </a:prstGeom>
          <a:noFill/>
        </p:spPr>
        <p:txBody>
          <a:bodyPr wrap="square" rtlCol="0">
            <a:spAutoFit/>
          </a:bodyPr>
          <a:lstStyle/>
          <a:p>
            <a:r>
              <a:rPr lang="es-MX" dirty="0"/>
              <a:t>El intervalo de confianza para la diferencia de medias es [-2.96, 1.76]</a:t>
            </a:r>
          </a:p>
        </p:txBody>
      </p:sp>
      <p:sp>
        <p:nvSpPr>
          <p:cNvPr id="8" name="CuadroTexto 7">
            <a:extLst>
              <a:ext uri="{FF2B5EF4-FFF2-40B4-BE49-F238E27FC236}">
                <a16:creationId xmlns:a16="http://schemas.microsoft.com/office/drawing/2014/main" id="{B9D9A55C-90A4-4536-84BC-A3AA6BBF1B85}"/>
              </a:ext>
            </a:extLst>
          </p:cNvPr>
          <p:cNvSpPr txBox="1"/>
          <p:nvPr/>
        </p:nvSpPr>
        <p:spPr>
          <a:xfrm>
            <a:off x="709127" y="5146605"/>
            <a:ext cx="8446440" cy="646331"/>
          </a:xfrm>
          <a:prstGeom prst="rect">
            <a:avLst/>
          </a:prstGeom>
          <a:noFill/>
        </p:spPr>
        <p:txBody>
          <a:bodyPr wrap="square" rtlCol="0">
            <a:spAutoFit/>
          </a:bodyPr>
          <a:lstStyle/>
          <a:p>
            <a:r>
              <a:rPr lang="es-MX" dirty="0"/>
              <a:t>Con una confianza del 97% podemos decir que </a:t>
            </a:r>
            <a:r>
              <a:rPr lang="es-MX" dirty="0">
                <a:solidFill>
                  <a:srgbClr val="C00000"/>
                </a:solidFill>
              </a:rPr>
              <a:t>no existe diferencia significativa</a:t>
            </a:r>
            <a:r>
              <a:rPr lang="es-MX" dirty="0"/>
              <a:t>, en el tiempo promedio requerido para esa tarea, al utilizar los métodos A y B.</a:t>
            </a:r>
          </a:p>
        </p:txBody>
      </p:sp>
      <p:pic>
        <p:nvPicPr>
          <p:cNvPr id="9" name="Imagen 8">
            <a:extLst>
              <a:ext uri="{FF2B5EF4-FFF2-40B4-BE49-F238E27FC236}">
                <a16:creationId xmlns:a16="http://schemas.microsoft.com/office/drawing/2014/main" id="{6073833B-6EC3-4FA0-B796-D8324149D2E5}"/>
              </a:ext>
            </a:extLst>
          </p:cNvPr>
          <p:cNvPicPr>
            <a:picLocks noChangeAspect="1"/>
          </p:cNvPicPr>
          <p:nvPr/>
        </p:nvPicPr>
        <p:blipFill>
          <a:blip r:embed="rId3"/>
          <a:stretch>
            <a:fillRect/>
          </a:stretch>
        </p:blipFill>
        <p:spPr>
          <a:xfrm>
            <a:off x="753544" y="239291"/>
            <a:ext cx="7991475" cy="4438650"/>
          </a:xfrm>
          <a:prstGeom prst="rect">
            <a:avLst/>
          </a:prstGeom>
        </p:spPr>
      </p:pic>
      <mc:AlternateContent xmlns:mc="http://schemas.openxmlformats.org/markup-compatibility/2006">
        <mc:Choice xmlns:p14="http://schemas.microsoft.com/office/powerpoint/2010/main" Requires="p14">
          <p:contentPart p14:bwMode="auto" r:id="rId4">
            <p14:nvContentPartPr>
              <p14:cNvPr id="191" name="Entrada de lápiz 190">
                <a:extLst>
                  <a:ext uri="{FF2B5EF4-FFF2-40B4-BE49-F238E27FC236}">
                    <a16:creationId xmlns:a16="http://schemas.microsoft.com/office/drawing/2014/main" id="{AABFF96A-97DA-42C4-B646-768EDEC5C773}"/>
                  </a:ext>
                </a:extLst>
              </p14:cNvPr>
              <p14:cNvContentPartPr/>
              <p14:nvPr/>
            </p14:nvContentPartPr>
            <p14:xfrm>
              <a:off x="7008796" y="3020363"/>
              <a:ext cx="2374200" cy="67680"/>
            </p14:xfrm>
          </p:contentPart>
        </mc:Choice>
        <mc:Fallback>
          <p:pic>
            <p:nvPicPr>
              <p:cNvPr id="191" name="Entrada de lápiz 190">
                <a:extLst>
                  <a:ext uri="{FF2B5EF4-FFF2-40B4-BE49-F238E27FC236}">
                    <a16:creationId xmlns:a16="http://schemas.microsoft.com/office/drawing/2014/main" id="{AABFF96A-97DA-42C4-B646-768EDEC5C773}"/>
                  </a:ext>
                </a:extLst>
              </p:cNvPr>
              <p:cNvPicPr/>
              <p:nvPr/>
            </p:nvPicPr>
            <p:blipFill>
              <a:blip r:embed="rId5"/>
              <a:stretch>
                <a:fillRect/>
              </a:stretch>
            </p:blipFill>
            <p:spPr>
              <a:xfrm>
                <a:off x="7004476" y="3016043"/>
                <a:ext cx="2382840" cy="76320"/>
              </a:xfrm>
              <a:prstGeom prst="rect">
                <a:avLst/>
              </a:prstGeom>
            </p:spPr>
          </p:pic>
        </mc:Fallback>
      </mc:AlternateContent>
      <p:grpSp>
        <p:nvGrpSpPr>
          <p:cNvPr id="199" name="Grupo 198">
            <a:extLst>
              <a:ext uri="{FF2B5EF4-FFF2-40B4-BE49-F238E27FC236}">
                <a16:creationId xmlns:a16="http://schemas.microsoft.com/office/drawing/2014/main" id="{4AB01B37-8441-45BB-911E-E323490D3789}"/>
              </a:ext>
            </a:extLst>
          </p:cNvPr>
          <p:cNvGrpSpPr/>
          <p:nvPr/>
        </p:nvGrpSpPr>
        <p:grpSpPr>
          <a:xfrm>
            <a:off x="7242796" y="3212243"/>
            <a:ext cx="759960" cy="320400"/>
            <a:chOff x="7242796" y="3212243"/>
            <a:chExt cx="759960" cy="320400"/>
          </a:xfrm>
        </p:grpSpPr>
        <mc:AlternateContent xmlns:mc="http://schemas.openxmlformats.org/markup-compatibility/2006">
          <mc:Choice xmlns:p14="http://schemas.microsoft.com/office/powerpoint/2010/main" Requires="p14">
            <p:contentPart p14:bwMode="auto" r:id="rId6">
              <p14:nvContentPartPr>
                <p14:cNvPr id="193" name="Entrada de lápiz 192">
                  <a:extLst>
                    <a:ext uri="{FF2B5EF4-FFF2-40B4-BE49-F238E27FC236}">
                      <a16:creationId xmlns:a16="http://schemas.microsoft.com/office/drawing/2014/main" id="{F3550570-D661-4231-A616-CB455E9B0F79}"/>
                    </a:ext>
                  </a:extLst>
                </p14:cNvPr>
                <p14:cNvContentPartPr/>
                <p14:nvPr/>
              </p14:nvContentPartPr>
              <p14:xfrm>
                <a:off x="7375276" y="3352643"/>
                <a:ext cx="126720" cy="144720"/>
              </p14:xfrm>
            </p:contentPart>
          </mc:Choice>
          <mc:Fallback>
            <p:pic>
              <p:nvPicPr>
                <p:cNvPr id="193" name="Entrada de lápiz 192">
                  <a:extLst>
                    <a:ext uri="{FF2B5EF4-FFF2-40B4-BE49-F238E27FC236}">
                      <a16:creationId xmlns:a16="http://schemas.microsoft.com/office/drawing/2014/main" id="{F3550570-D661-4231-A616-CB455E9B0F79}"/>
                    </a:ext>
                  </a:extLst>
                </p:cNvPr>
                <p:cNvPicPr/>
                <p:nvPr/>
              </p:nvPicPr>
              <p:blipFill>
                <a:blip r:embed="rId7"/>
                <a:stretch>
                  <a:fillRect/>
                </a:stretch>
              </p:blipFill>
              <p:spPr>
                <a:xfrm>
                  <a:off x="7370956" y="3348323"/>
                  <a:ext cx="1353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4" name="Entrada de lápiz 193">
                  <a:extLst>
                    <a:ext uri="{FF2B5EF4-FFF2-40B4-BE49-F238E27FC236}">
                      <a16:creationId xmlns:a16="http://schemas.microsoft.com/office/drawing/2014/main" id="{752743CC-69E8-4DC3-BCAC-3431CBE9C4C8}"/>
                    </a:ext>
                  </a:extLst>
                </p14:cNvPr>
                <p14:cNvContentPartPr/>
                <p14:nvPr/>
              </p14:nvContentPartPr>
              <p14:xfrm>
                <a:off x="7555996" y="3422483"/>
                <a:ext cx="17280" cy="74160"/>
              </p14:xfrm>
            </p:contentPart>
          </mc:Choice>
          <mc:Fallback>
            <p:pic>
              <p:nvPicPr>
                <p:cNvPr id="194" name="Entrada de lápiz 193">
                  <a:extLst>
                    <a:ext uri="{FF2B5EF4-FFF2-40B4-BE49-F238E27FC236}">
                      <a16:creationId xmlns:a16="http://schemas.microsoft.com/office/drawing/2014/main" id="{752743CC-69E8-4DC3-BCAC-3431CBE9C4C8}"/>
                    </a:ext>
                  </a:extLst>
                </p:cNvPr>
                <p:cNvPicPr/>
                <p:nvPr/>
              </p:nvPicPr>
              <p:blipFill>
                <a:blip r:embed="rId9"/>
                <a:stretch>
                  <a:fillRect/>
                </a:stretch>
              </p:blipFill>
              <p:spPr>
                <a:xfrm>
                  <a:off x="7551676" y="3418163"/>
                  <a:ext cx="2592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5" name="Entrada de lápiz 194">
                  <a:extLst>
                    <a:ext uri="{FF2B5EF4-FFF2-40B4-BE49-F238E27FC236}">
                      <a16:creationId xmlns:a16="http://schemas.microsoft.com/office/drawing/2014/main" id="{2E5EEB75-87DA-4B45-BBBD-1769EC950F5D}"/>
                    </a:ext>
                  </a:extLst>
                </p14:cNvPr>
                <p14:cNvContentPartPr/>
                <p14:nvPr/>
              </p14:nvContentPartPr>
              <p14:xfrm>
                <a:off x="7562476" y="3297203"/>
                <a:ext cx="68760" cy="73440"/>
              </p14:xfrm>
            </p:contentPart>
          </mc:Choice>
          <mc:Fallback>
            <p:pic>
              <p:nvPicPr>
                <p:cNvPr id="195" name="Entrada de lápiz 194">
                  <a:extLst>
                    <a:ext uri="{FF2B5EF4-FFF2-40B4-BE49-F238E27FC236}">
                      <a16:creationId xmlns:a16="http://schemas.microsoft.com/office/drawing/2014/main" id="{2E5EEB75-87DA-4B45-BBBD-1769EC950F5D}"/>
                    </a:ext>
                  </a:extLst>
                </p:cNvPr>
                <p:cNvPicPr/>
                <p:nvPr/>
              </p:nvPicPr>
              <p:blipFill>
                <a:blip r:embed="rId11"/>
                <a:stretch>
                  <a:fillRect/>
                </a:stretch>
              </p:blipFill>
              <p:spPr>
                <a:xfrm>
                  <a:off x="7558156" y="3292883"/>
                  <a:ext cx="774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6" name="Entrada de lápiz 195">
                  <a:extLst>
                    <a:ext uri="{FF2B5EF4-FFF2-40B4-BE49-F238E27FC236}">
                      <a16:creationId xmlns:a16="http://schemas.microsoft.com/office/drawing/2014/main" id="{49CA1266-98EF-40DC-84AD-491F5F63B21C}"/>
                    </a:ext>
                  </a:extLst>
                </p14:cNvPr>
                <p14:cNvContentPartPr/>
                <p14:nvPr/>
              </p14:nvContentPartPr>
              <p14:xfrm>
                <a:off x="7242796" y="3290363"/>
                <a:ext cx="139320" cy="242280"/>
              </p14:xfrm>
            </p:contentPart>
          </mc:Choice>
          <mc:Fallback>
            <p:pic>
              <p:nvPicPr>
                <p:cNvPr id="196" name="Entrada de lápiz 195">
                  <a:extLst>
                    <a:ext uri="{FF2B5EF4-FFF2-40B4-BE49-F238E27FC236}">
                      <a16:creationId xmlns:a16="http://schemas.microsoft.com/office/drawing/2014/main" id="{49CA1266-98EF-40DC-84AD-491F5F63B21C}"/>
                    </a:ext>
                  </a:extLst>
                </p:cNvPr>
                <p:cNvPicPr/>
                <p:nvPr/>
              </p:nvPicPr>
              <p:blipFill>
                <a:blip r:embed="rId13"/>
                <a:stretch>
                  <a:fillRect/>
                </a:stretch>
              </p:blipFill>
              <p:spPr>
                <a:xfrm>
                  <a:off x="7238476" y="3286043"/>
                  <a:ext cx="1479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7" name="Entrada de lápiz 196">
                  <a:extLst>
                    <a:ext uri="{FF2B5EF4-FFF2-40B4-BE49-F238E27FC236}">
                      <a16:creationId xmlns:a16="http://schemas.microsoft.com/office/drawing/2014/main" id="{9F5C06F3-D1B9-4291-93FA-79BFB4770530}"/>
                    </a:ext>
                  </a:extLst>
                </p14:cNvPr>
                <p14:cNvContentPartPr/>
                <p14:nvPr/>
              </p14:nvContentPartPr>
              <p14:xfrm>
                <a:off x="7763356" y="3269123"/>
                <a:ext cx="69480" cy="229320"/>
              </p14:xfrm>
            </p:contentPart>
          </mc:Choice>
          <mc:Fallback>
            <p:pic>
              <p:nvPicPr>
                <p:cNvPr id="197" name="Entrada de lápiz 196">
                  <a:extLst>
                    <a:ext uri="{FF2B5EF4-FFF2-40B4-BE49-F238E27FC236}">
                      <a16:creationId xmlns:a16="http://schemas.microsoft.com/office/drawing/2014/main" id="{9F5C06F3-D1B9-4291-93FA-79BFB4770530}"/>
                    </a:ext>
                  </a:extLst>
                </p:cNvPr>
                <p:cNvPicPr/>
                <p:nvPr/>
              </p:nvPicPr>
              <p:blipFill>
                <a:blip r:embed="rId15"/>
                <a:stretch>
                  <a:fillRect/>
                </a:stretch>
              </p:blipFill>
              <p:spPr>
                <a:xfrm>
                  <a:off x="7759036" y="3264803"/>
                  <a:ext cx="781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8" name="Entrada de lápiz 197">
                  <a:extLst>
                    <a:ext uri="{FF2B5EF4-FFF2-40B4-BE49-F238E27FC236}">
                      <a16:creationId xmlns:a16="http://schemas.microsoft.com/office/drawing/2014/main" id="{F784A78A-29EA-41C6-B4C6-F60BFD75B128}"/>
                    </a:ext>
                  </a:extLst>
                </p14:cNvPr>
                <p14:cNvContentPartPr/>
                <p14:nvPr/>
              </p14:nvContentPartPr>
              <p14:xfrm>
                <a:off x="7892956" y="3212243"/>
                <a:ext cx="109800" cy="101520"/>
              </p14:xfrm>
            </p:contentPart>
          </mc:Choice>
          <mc:Fallback>
            <p:pic>
              <p:nvPicPr>
                <p:cNvPr id="198" name="Entrada de lápiz 197">
                  <a:extLst>
                    <a:ext uri="{FF2B5EF4-FFF2-40B4-BE49-F238E27FC236}">
                      <a16:creationId xmlns:a16="http://schemas.microsoft.com/office/drawing/2014/main" id="{F784A78A-29EA-41C6-B4C6-F60BFD75B128}"/>
                    </a:ext>
                  </a:extLst>
                </p:cNvPr>
                <p:cNvPicPr/>
                <p:nvPr/>
              </p:nvPicPr>
              <p:blipFill>
                <a:blip r:embed="rId17"/>
                <a:stretch>
                  <a:fillRect/>
                </a:stretch>
              </p:blipFill>
              <p:spPr>
                <a:xfrm>
                  <a:off x="7888636" y="3207923"/>
                  <a:ext cx="118440" cy="110160"/>
                </a:xfrm>
                <a:prstGeom prst="rect">
                  <a:avLst/>
                </a:prstGeom>
              </p:spPr>
            </p:pic>
          </mc:Fallback>
        </mc:AlternateContent>
      </p:grpSp>
      <p:grpSp>
        <p:nvGrpSpPr>
          <p:cNvPr id="208" name="Grupo 207">
            <a:extLst>
              <a:ext uri="{FF2B5EF4-FFF2-40B4-BE49-F238E27FC236}">
                <a16:creationId xmlns:a16="http://schemas.microsoft.com/office/drawing/2014/main" id="{42684449-168F-4034-8603-688C9BBC8EDF}"/>
              </a:ext>
            </a:extLst>
          </p:cNvPr>
          <p:cNvGrpSpPr/>
          <p:nvPr/>
        </p:nvGrpSpPr>
        <p:grpSpPr>
          <a:xfrm>
            <a:off x="8254396" y="3177323"/>
            <a:ext cx="1131480" cy="293400"/>
            <a:chOff x="8254396" y="3177323"/>
            <a:chExt cx="1131480" cy="293400"/>
          </a:xfrm>
        </p:grpSpPr>
        <mc:AlternateContent xmlns:mc="http://schemas.openxmlformats.org/markup-compatibility/2006">
          <mc:Choice xmlns:p14="http://schemas.microsoft.com/office/powerpoint/2010/main" Requires="p14">
            <p:contentPart p14:bwMode="auto" r:id="rId18">
              <p14:nvContentPartPr>
                <p14:cNvPr id="200" name="Entrada de lápiz 199">
                  <a:extLst>
                    <a:ext uri="{FF2B5EF4-FFF2-40B4-BE49-F238E27FC236}">
                      <a16:creationId xmlns:a16="http://schemas.microsoft.com/office/drawing/2014/main" id="{F83194E4-01D1-47E9-89B9-85DAC926D5F7}"/>
                    </a:ext>
                  </a:extLst>
                </p14:cNvPr>
                <p14:cNvContentPartPr/>
                <p14:nvPr/>
              </p14:nvContentPartPr>
              <p14:xfrm>
                <a:off x="8303716" y="3321683"/>
                <a:ext cx="61200" cy="149040"/>
              </p14:xfrm>
            </p:contentPart>
          </mc:Choice>
          <mc:Fallback>
            <p:pic>
              <p:nvPicPr>
                <p:cNvPr id="200" name="Entrada de lápiz 199">
                  <a:extLst>
                    <a:ext uri="{FF2B5EF4-FFF2-40B4-BE49-F238E27FC236}">
                      <a16:creationId xmlns:a16="http://schemas.microsoft.com/office/drawing/2014/main" id="{F83194E4-01D1-47E9-89B9-85DAC926D5F7}"/>
                    </a:ext>
                  </a:extLst>
                </p:cNvPr>
                <p:cNvPicPr/>
                <p:nvPr/>
              </p:nvPicPr>
              <p:blipFill>
                <a:blip r:embed="rId19"/>
                <a:stretch>
                  <a:fillRect/>
                </a:stretch>
              </p:blipFill>
              <p:spPr>
                <a:xfrm>
                  <a:off x="8299396" y="3317363"/>
                  <a:ext cx="698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1" name="Entrada de lápiz 200">
                  <a:extLst>
                    <a:ext uri="{FF2B5EF4-FFF2-40B4-BE49-F238E27FC236}">
                      <a16:creationId xmlns:a16="http://schemas.microsoft.com/office/drawing/2014/main" id="{958CEDEB-938C-4C05-BE65-815966F27676}"/>
                    </a:ext>
                  </a:extLst>
                </p14:cNvPr>
                <p14:cNvContentPartPr/>
                <p14:nvPr/>
              </p14:nvContentPartPr>
              <p14:xfrm>
                <a:off x="8254396" y="3355883"/>
                <a:ext cx="196920" cy="21960"/>
              </p14:xfrm>
            </p:contentPart>
          </mc:Choice>
          <mc:Fallback>
            <p:pic>
              <p:nvPicPr>
                <p:cNvPr id="201" name="Entrada de lápiz 200">
                  <a:extLst>
                    <a:ext uri="{FF2B5EF4-FFF2-40B4-BE49-F238E27FC236}">
                      <a16:creationId xmlns:a16="http://schemas.microsoft.com/office/drawing/2014/main" id="{958CEDEB-938C-4C05-BE65-815966F27676}"/>
                    </a:ext>
                  </a:extLst>
                </p:cNvPr>
                <p:cNvPicPr/>
                <p:nvPr/>
              </p:nvPicPr>
              <p:blipFill>
                <a:blip r:embed="rId21"/>
                <a:stretch>
                  <a:fillRect/>
                </a:stretch>
              </p:blipFill>
              <p:spPr>
                <a:xfrm>
                  <a:off x="8250076" y="3351563"/>
                  <a:ext cx="2055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2" name="Entrada de lápiz 201">
                  <a:extLst>
                    <a:ext uri="{FF2B5EF4-FFF2-40B4-BE49-F238E27FC236}">
                      <a16:creationId xmlns:a16="http://schemas.microsoft.com/office/drawing/2014/main" id="{3AD1142C-4F01-493D-9F24-C302A35B3662}"/>
                    </a:ext>
                  </a:extLst>
                </p14:cNvPr>
                <p14:cNvContentPartPr/>
                <p14:nvPr/>
              </p14:nvContentPartPr>
              <p14:xfrm>
                <a:off x="8563996" y="3241043"/>
                <a:ext cx="129600" cy="225360"/>
              </p14:xfrm>
            </p:contentPart>
          </mc:Choice>
          <mc:Fallback>
            <p:pic>
              <p:nvPicPr>
                <p:cNvPr id="202" name="Entrada de lápiz 201">
                  <a:extLst>
                    <a:ext uri="{FF2B5EF4-FFF2-40B4-BE49-F238E27FC236}">
                      <a16:creationId xmlns:a16="http://schemas.microsoft.com/office/drawing/2014/main" id="{3AD1142C-4F01-493D-9F24-C302A35B3662}"/>
                    </a:ext>
                  </a:extLst>
                </p:cNvPr>
                <p:cNvPicPr/>
                <p:nvPr/>
              </p:nvPicPr>
              <p:blipFill>
                <a:blip r:embed="rId23"/>
                <a:stretch>
                  <a:fillRect/>
                </a:stretch>
              </p:blipFill>
              <p:spPr>
                <a:xfrm>
                  <a:off x="8559676" y="3236723"/>
                  <a:ext cx="1382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3" name="Entrada de lápiz 202">
                  <a:extLst>
                    <a:ext uri="{FF2B5EF4-FFF2-40B4-BE49-F238E27FC236}">
                      <a16:creationId xmlns:a16="http://schemas.microsoft.com/office/drawing/2014/main" id="{9D45660F-9592-4C83-8FC7-16E1FA5EE05E}"/>
                    </a:ext>
                  </a:extLst>
                </p14:cNvPr>
                <p14:cNvContentPartPr/>
                <p14:nvPr/>
              </p14:nvContentPartPr>
              <p14:xfrm>
                <a:off x="8740036" y="3297203"/>
                <a:ext cx="108000" cy="138960"/>
              </p14:xfrm>
            </p:contentPart>
          </mc:Choice>
          <mc:Fallback>
            <p:pic>
              <p:nvPicPr>
                <p:cNvPr id="203" name="Entrada de lápiz 202">
                  <a:extLst>
                    <a:ext uri="{FF2B5EF4-FFF2-40B4-BE49-F238E27FC236}">
                      <a16:creationId xmlns:a16="http://schemas.microsoft.com/office/drawing/2014/main" id="{9D45660F-9592-4C83-8FC7-16E1FA5EE05E}"/>
                    </a:ext>
                  </a:extLst>
                </p:cNvPr>
                <p:cNvPicPr/>
                <p:nvPr/>
              </p:nvPicPr>
              <p:blipFill>
                <a:blip r:embed="rId25"/>
                <a:stretch>
                  <a:fillRect/>
                </a:stretch>
              </p:blipFill>
              <p:spPr>
                <a:xfrm>
                  <a:off x="8735716" y="3292883"/>
                  <a:ext cx="1166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4" name="Entrada de lápiz 203">
                  <a:extLst>
                    <a:ext uri="{FF2B5EF4-FFF2-40B4-BE49-F238E27FC236}">
                      <a16:creationId xmlns:a16="http://schemas.microsoft.com/office/drawing/2014/main" id="{3591EEA3-6FCC-47D6-9ABB-BD5D7F38FC68}"/>
                    </a:ext>
                  </a:extLst>
                </p14:cNvPr>
                <p14:cNvContentPartPr/>
                <p14:nvPr/>
              </p14:nvContentPartPr>
              <p14:xfrm>
                <a:off x="8881876" y="3392603"/>
                <a:ext cx="95040" cy="73800"/>
              </p14:xfrm>
            </p:contentPart>
          </mc:Choice>
          <mc:Fallback>
            <p:pic>
              <p:nvPicPr>
                <p:cNvPr id="204" name="Entrada de lápiz 203">
                  <a:extLst>
                    <a:ext uri="{FF2B5EF4-FFF2-40B4-BE49-F238E27FC236}">
                      <a16:creationId xmlns:a16="http://schemas.microsoft.com/office/drawing/2014/main" id="{3591EEA3-6FCC-47D6-9ABB-BD5D7F38FC68}"/>
                    </a:ext>
                  </a:extLst>
                </p:cNvPr>
                <p:cNvPicPr/>
                <p:nvPr/>
              </p:nvPicPr>
              <p:blipFill>
                <a:blip r:embed="rId27"/>
                <a:stretch>
                  <a:fillRect/>
                </a:stretch>
              </p:blipFill>
              <p:spPr>
                <a:xfrm>
                  <a:off x="8877556" y="3388283"/>
                  <a:ext cx="10368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5" name="Entrada de lápiz 204">
                  <a:extLst>
                    <a:ext uri="{FF2B5EF4-FFF2-40B4-BE49-F238E27FC236}">
                      <a16:creationId xmlns:a16="http://schemas.microsoft.com/office/drawing/2014/main" id="{EDA08D04-751E-4298-9936-D6CB0642CD75}"/>
                    </a:ext>
                  </a:extLst>
                </p14:cNvPr>
                <p14:cNvContentPartPr/>
                <p14:nvPr/>
              </p14:nvContentPartPr>
              <p14:xfrm>
                <a:off x="8965036" y="3275963"/>
                <a:ext cx="97920" cy="66240"/>
              </p14:xfrm>
            </p:contentPart>
          </mc:Choice>
          <mc:Fallback>
            <p:pic>
              <p:nvPicPr>
                <p:cNvPr id="205" name="Entrada de lápiz 204">
                  <a:extLst>
                    <a:ext uri="{FF2B5EF4-FFF2-40B4-BE49-F238E27FC236}">
                      <a16:creationId xmlns:a16="http://schemas.microsoft.com/office/drawing/2014/main" id="{EDA08D04-751E-4298-9936-D6CB0642CD75}"/>
                    </a:ext>
                  </a:extLst>
                </p:cNvPr>
                <p:cNvPicPr/>
                <p:nvPr/>
              </p:nvPicPr>
              <p:blipFill>
                <a:blip r:embed="rId29"/>
                <a:stretch>
                  <a:fillRect/>
                </a:stretch>
              </p:blipFill>
              <p:spPr>
                <a:xfrm>
                  <a:off x="8960716" y="3271643"/>
                  <a:ext cx="1065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6" name="Entrada de lápiz 205">
                  <a:extLst>
                    <a:ext uri="{FF2B5EF4-FFF2-40B4-BE49-F238E27FC236}">
                      <a16:creationId xmlns:a16="http://schemas.microsoft.com/office/drawing/2014/main" id="{F1EBC115-E919-40D6-8E76-F043D17799C6}"/>
                    </a:ext>
                  </a:extLst>
                </p14:cNvPr>
                <p14:cNvContentPartPr/>
                <p14:nvPr/>
              </p14:nvContentPartPr>
              <p14:xfrm>
                <a:off x="9145396" y="3247523"/>
                <a:ext cx="69120" cy="215640"/>
              </p14:xfrm>
            </p:contentPart>
          </mc:Choice>
          <mc:Fallback>
            <p:pic>
              <p:nvPicPr>
                <p:cNvPr id="206" name="Entrada de lápiz 205">
                  <a:extLst>
                    <a:ext uri="{FF2B5EF4-FFF2-40B4-BE49-F238E27FC236}">
                      <a16:creationId xmlns:a16="http://schemas.microsoft.com/office/drawing/2014/main" id="{F1EBC115-E919-40D6-8E76-F043D17799C6}"/>
                    </a:ext>
                  </a:extLst>
                </p:cNvPr>
                <p:cNvPicPr/>
                <p:nvPr/>
              </p:nvPicPr>
              <p:blipFill>
                <a:blip r:embed="rId31"/>
                <a:stretch>
                  <a:fillRect/>
                </a:stretch>
              </p:blipFill>
              <p:spPr>
                <a:xfrm>
                  <a:off x="9141076" y="3243203"/>
                  <a:ext cx="777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7" name="Entrada de lápiz 206">
                  <a:extLst>
                    <a:ext uri="{FF2B5EF4-FFF2-40B4-BE49-F238E27FC236}">
                      <a16:creationId xmlns:a16="http://schemas.microsoft.com/office/drawing/2014/main" id="{D1226562-C91F-4D71-96A4-E2E68BAAAC90}"/>
                    </a:ext>
                  </a:extLst>
                </p14:cNvPr>
                <p14:cNvContentPartPr/>
                <p14:nvPr/>
              </p14:nvContentPartPr>
              <p14:xfrm>
                <a:off x="9261316" y="3177323"/>
                <a:ext cx="124560" cy="106920"/>
              </p14:xfrm>
            </p:contentPart>
          </mc:Choice>
          <mc:Fallback>
            <p:pic>
              <p:nvPicPr>
                <p:cNvPr id="207" name="Entrada de lápiz 206">
                  <a:extLst>
                    <a:ext uri="{FF2B5EF4-FFF2-40B4-BE49-F238E27FC236}">
                      <a16:creationId xmlns:a16="http://schemas.microsoft.com/office/drawing/2014/main" id="{D1226562-C91F-4D71-96A4-E2E68BAAAC90}"/>
                    </a:ext>
                  </a:extLst>
                </p:cNvPr>
                <p:cNvPicPr/>
                <p:nvPr/>
              </p:nvPicPr>
              <p:blipFill>
                <a:blip r:embed="rId33"/>
                <a:stretch>
                  <a:fillRect/>
                </a:stretch>
              </p:blipFill>
              <p:spPr>
                <a:xfrm>
                  <a:off x="9256996" y="3173003"/>
                  <a:ext cx="133200" cy="115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10" name="Entrada de lápiz 209">
                <a:extLst>
                  <a:ext uri="{FF2B5EF4-FFF2-40B4-BE49-F238E27FC236}">
                    <a16:creationId xmlns:a16="http://schemas.microsoft.com/office/drawing/2014/main" id="{05EE2B92-60A7-4FD2-97CA-F90E07E5FE1E}"/>
                  </a:ext>
                </a:extLst>
              </p14:cNvPr>
              <p14:cNvContentPartPr/>
              <p14:nvPr/>
            </p14:nvContentPartPr>
            <p14:xfrm>
              <a:off x="4475476" y="2220443"/>
              <a:ext cx="652320" cy="133560"/>
            </p14:xfrm>
          </p:contentPart>
        </mc:Choice>
        <mc:Fallback>
          <p:pic>
            <p:nvPicPr>
              <p:cNvPr id="210" name="Entrada de lápiz 209">
                <a:extLst>
                  <a:ext uri="{FF2B5EF4-FFF2-40B4-BE49-F238E27FC236}">
                    <a16:creationId xmlns:a16="http://schemas.microsoft.com/office/drawing/2014/main" id="{05EE2B92-60A7-4FD2-97CA-F90E07E5FE1E}"/>
                  </a:ext>
                </a:extLst>
              </p:cNvPr>
              <p:cNvPicPr/>
              <p:nvPr/>
            </p:nvPicPr>
            <p:blipFill>
              <a:blip r:embed="rId35"/>
              <a:stretch>
                <a:fillRect/>
              </a:stretch>
            </p:blipFill>
            <p:spPr>
              <a:xfrm>
                <a:off x="4471156" y="2216123"/>
                <a:ext cx="6609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2" name="Entrada de lápiz 221">
                <a:extLst>
                  <a:ext uri="{FF2B5EF4-FFF2-40B4-BE49-F238E27FC236}">
                    <a16:creationId xmlns:a16="http://schemas.microsoft.com/office/drawing/2014/main" id="{508D42A3-488B-4164-9245-94A0B8A2E2DA}"/>
                  </a:ext>
                </a:extLst>
              </p14:cNvPr>
              <p14:cNvContentPartPr/>
              <p14:nvPr/>
            </p14:nvContentPartPr>
            <p14:xfrm>
              <a:off x="4542436" y="2539043"/>
              <a:ext cx="1610280" cy="190440"/>
            </p14:xfrm>
          </p:contentPart>
        </mc:Choice>
        <mc:Fallback>
          <p:pic>
            <p:nvPicPr>
              <p:cNvPr id="222" name="Entrada de lápiz 221">
                <a:extLst>
                  <a:ext uri="{FF2B5EF4-FFF2-40B4-BE49-F238E27FC236}">
                    <a16:creationId xmlns:a16="http://schemas.microsoft.com/office/drawing/2014/main" id="{508D42A3-488B-4164-9245-94A0B8A2E2DA}"/>
                  </a:ext>
                </a:extLst>
              </p:cNvPr>
              <p:cNvPicPr/>
              <p:nvPr/>
            </p:nvPicPr>
            <p:blipFill>
              <a:blip r:embed="rId37"/>
              <a:stretch>
                <a:fillRect/>
              </a:stretch>
            </p:blipFill>
            <p:spPr>
              <a:xfrm>
                <a:off x="4538116" y="2534723"/>
                <a:ext cx="1618920" cy="199080"/>
              </a:xfrm>
              <a:prstGeom prst="rect">
                <a:avLst/>
              </a:prstGeom>
            </p:spPr>
          </p:pic>
        </mc:Fallback>
      </mc:AlternateContent>
      <p:grpSp>
        <p:nvGrpSpPr>
          <p:cNvPr id="234" name="Grupo 233">
            <a:extLst>
              <a:ext uri="{FF2B5EF4-FFF2-40B4-BE49-F238E27FC236}">
                <a16:creationId xmlns:a16="http://schemas.microsoft.com/office/drawing/2014/main" id="{DB228564-77B2-40B5-906A-2BCC3C4BB7DB}"/>
              </a:ext>
            </a:extLst>
          </p:cNvPr>
          <p:cNvGrpSpPr/>
          <p:nvPr/>
        </p:nvGrpSpPr>
        <p:grpSpPr>
          <a:xfrm>
            <a:off x="3786796" y="2874923"/>
            <a:ext cx="965520" cy="304200"/>
            <a:chOff x="3786796" y="2874923"/>
            <a:chExt cx="965520" cy="304200"/>
          </a:xfrm>
        </p:grpSpPr>
        <mc:AlternateContent xmlns:mc="http://schemas.openxmlformats.org/markup-compatibility/2006">
          <mc:Choice xmlns:p14="http://schemas.microsoft.com/office/powerpoint/2010/main" Requires="p14">
            <p:contentPart p14:bwMode="auto" r:id="rId38">
              <p14:nvContentPartPr>
                <p14:cNvPr id="223" name="Entrada de lápiz 222">
                  <a:extLst>
                    <a:ext uri="{FF2B5EF4-FFF2-40B4-BE49-F238E27FC236}">
                      <a16:creationId xmlns:a16="http://schemas.microsoft.com/office/drawing/2014/main" id="{FC5E39B7-3F04-4707-A5D9-6DF4C0FE451C}"/>
                    </a:ext>
                  </a:extLst>
                </p14:cNvPr>
                <p14:cNvContentPartPr/>
                <p14:nvPr/>
              </p14:nvContentPartPr>
              <p14:xfrm>
                <a:off x="3786796" y="2933243"/>
                <a:ext cx="134280" cy="29520"/>
              </p14:xfrm>
            </p:contentPart>
          </mc:Choice>
          <mc:Fallback>
            <p:pic>
              <p:nvPicPr>
                <p:cNvPr id="223" name="Entrada de lápiz 222">
                  <a:extLst>
                    <a:ext uri="{FF2B5EF4-FFF2-40B4-BE49-F238E27FC236}">
                      <a16:creationId xmlns:a16="http://schemas.microsoft.com/office/drawing/2014/main" id="{FC5E39B7-3F04-4707-A5D9-6DF4C0FE451C}"/>
                    </a:ext>
                  </a:extLst>
                </p:cNvPr>
                <p:cNvPicPr/>
                <p:nvPr/>
              </p:nvPicPr>
              <p:blipFill>
                <a:blip r:embed="rId39"/>
                <a:stretch>
                  <a:fillRect/>
                </a:stretch>
              </p:blipFill>
              <p:spPr>
                <a:xfrm>
                  <a:off x="3782476" y="2928923"/>
                  <a:ext cx="1429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4" name="Entrada de lápiz 223">
                  <a:extLst>
                    <a:ext uri="{FF2B5EF4-FFF2-40B4-BE49-F238E27FC236}">
                      <a16:creationId xmlns:a16="http://schemas.microsoft.com/office/drawing/2014/main" id="{13AD9C53-26B9-4202-85CF-DD64E39A584C}"/>
                    </a:ext>
                  </a:extLst>
                </p14:cNvPr>
                <p14:cNvContentPartPr/>
                <p14:nvPr/>
              </p14:nvContentPartPr>
              <p14:xfrm>
                <a:off x="3809476" y="2874923"/>
                <a:ext cx="111600" cy="190800"/>
              </p14:xfrm>
            </p:contentPart>
          </mc:Choice>
          <mc:Fallback>
            <p:pic>
              <p:nvPicPr>
                <p:cNvPr id="224" name="Entrada de lápiz 223">
                  <a:extLst>
                    <a:ext uri="{FF2B5EF4-FFF2-40B4-BE49-F238E27FC236}">
                      <a16:creationId xmlns:a16="http://schemas.microsoft.com/office/drawing/2014/main" id="{13AD9C53-26B9-4202-85CF-DD64E39A584C}"/>
                    </a:ext>
                  </a:extLst>
                </p:cNvPr>
                <p:cNvPicPr/>
                <p:nvPr/>
              </p:nvPicPr>
              <p:blipFill>
                <a:blip r:embed="rId41"/>
                <a:stretch>
                  <a:fillRect/>
                </a:stretch>
              </p:blipFill>
              <p:spPr>
                <a:xfrm>
                  <a:off x="3805156" y="2870603"/>
                  <a:ext cx="1202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25" name="Entrada de lápiz 224">
                  <a:extLst>
                    <a:ext uri="{FF2B5EF4-FFF2-40B4-BE49-F238E27FC236}">
                      <a16:creationId xmlns:a16="http://schemas.microsoft.com/office/drawing/2014/main" id="{5CB96665-24F7-4F65-9F03-9FEBD2DD9A0D}"/>
                    </a:ext>
                  </a:extLst>
                </p14:cNvPr>
                <p14:cNvContentPartPr/>
                <p14:nvPr/>
              </p14:nvContentPartPr>
              <p14:xfrm>
                <a:off x="3967156" y="3021803"/>
                <a:ext cx="91800" cy="115560"/>
              </p14:xfrm>
            </p:contentPart>
          </mc:Choice>
          <mc:Fallback>
            <p:pic>
              <p:nvPicPr>
                <p:cNvPr id="225" name="Entrada de lápiz 224">
                  <a:extLst>
                    <a:ext uri="{FF2B5EF4-FFF2-40B4-BE49-F238E27FC236}">
                      <a16:creationId xmlns:a16="http://schemas.microsoft.com/office/drawing/2014/main" id="{5CB96665-24F7-4F65-9F03-9FEBD2DD9A0D}"/>
                    </a:ext>
                  </a:extLst>
                </p:cNvPr>
                <p:cNvPicPr/>
                <p:nvPr/>
              </p:nvPicPr>
              <p:blipFill>
                <a:blip r:embed="rId43"/>
                <a:stretch>
                  <a:fillRect/>
                </a:stretch>
              </p:blipFill>
              <p:spPr>
                <a:xfrm>
                  <a:off x="3962836" y="3017483"/>
                  <a:ext cx="1004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6" name="Entrada de lápiz 225">
                  <a:extLst>
                    <a:ext uri="{FF2B5EF4-FFF2-40B4-BE49-F238E27FC236}">
                      <a16:creationId xmlns:a16="http://schemas.microsoft.com/office/drawing/2014/main" id="{14CCD969-C572-4AC3-B7A4-686E2BB742E7}"/>
                    </a:ext>
                  </a:extLst>
                </p14:cNvPr>
                <p14:cNvContentPartPr/>
                <p14:nvPr/>
              </p14:nvContentPartPr>
              <p14:xfrm>
                <a:off x="4122676" y="3091643"/>
                <a:ext cx="24840" cy="33480"/>
              </p14:xfrm>
            </p:contentPart>
          </mc:Choice>
          <mc:Fallback>
            <p:pic>
              <p:nvPicPr>
                <p:cNvPr id="226" name="Entrada de lápiz 225">
                  <a:extLst>
                    <a:ext uri="{FF2B5EF4-FFF2-40B4-BE49-F238E27FC236}">
                      <a16:creationId xmlns:a16="http://schemas.microsoft.com/office/drawing/2014/main" id="{14CCD969-C572-4AC3-B7A4-686E2BB742E7}"/>
                    </a:ext>
                  </a:extLst>
                </p:cNvPr>
                <p:cNvPicPr/>
                <p:nvPr/>
              </p:nvPicPr>
              <p:blipFill>
                <a:blip r:embed="rId45"/>
                <a:stretch>
                  <a:fillRect/>
                </a:stretch>
              </p:blipFill>
              <p:spPr>
                <a:xfrm>
                  <a:off x="4118356" y="3087323"/>
                  <a:ext cx="334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27" name="Entrada de lápiz 226">
                  <a:extLst>
                    <a:ext uri="{FF2B5EF4-FFF2-40B4-BE49-F238E27FC236}">
                      <a16:creationId xmlns:a16="http://schemas.microsoft.com/office/drawing/2014/main" id="{D73BC0BD-CF1C-4E0A-AED8-1227372A6EFF}"/>
                    </a:ext>
                  </a:extLst>
                </p14:cNvPr>
                <p14:cNvContentPartPr/>
                <p14:nvPr/>
              </p14:nvContentPartPr>
              <p14:xfrm>
                <a:off x="4191436" y="3038363"/>
                <a:ext cx="70200" cy="92520"/>
              </p14:xfrm>
            </p:contentPart>
          </mc:Choice>
          <mc:Fallback>
            <p:pic>
              <p:nvPicPr>
                <p:cNvPr id="227" name="Entrada de lápiz 226">
                  <a:extLst>
                    <a:ext uri="{FF2B5EF4-FFF2-40B4-BE49-F238E27FC236}">
                      <a16:creationId xmlns:a16="http://schemas.microsoft.com/office/drawing/2014/main" id="{D73BC0BD-CF1C-4E0A-AED8-1227372A6EFF}"/>
                    </a:ext>
                  </a:extLst>
                </p:cNvPr>
                <p:cNvPicPr/>
                <p:nvPr/>
              </p:nvPicPr>
              <p:blipFill>
                <a:blip r:embed="rId47"/>
                <a:stretch>
                  <a:fillRect/>
                </a:stretch>
              </p:blipFill>
              <p:spPr>
                <a:xfrm>
                  <a:off x="4187116" y="3034043"/>
                  <a:ext cx="7884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28" name="Entrada de lápiz 227">
                  <a:extLst>
                    <a:ext uri="{FF2B5EF4-FFF2-40B4-BE49-F238E27FC236}">
                      <a16:creationId xmlns:a16="http://schemas.microsoft.com/office/drawing/2014/main" id="{3928EAF8-D592-400A-80D9-D9618010ED22}"/>
                    </a:ext>
                  </a:extLst>
                </p14:cNvPr>
                <p14:cNvContentPartPr/>
                <p14:nvPr/>
              </p14:nvContentPartPr>
              <p14:xfrm>
                <a:off x="4305916" y="3033323"/>
                <a:ext cx="47880" cy="103680"/>
              </p14:xfrm>
            </p:contentPart>
          </mc:Choice>
          <mc:Fallback>
            <p:pic>
              <p:nvPicPr>
                <p:cNvPr id="228" name="Entrada de lápiz 227">
                  <a:extLst>
                    <a:ext uri="{FF2B5EF4-FFF2-40B4-BE49-F238E27FC236}">
                      <a16:creationId xmlns:a16="http://schemas.microsoft.com/office/drawing/2014/main" id="{3928EAF8-D592-400A-80D9-D9618010ED22}"/>
                    </a:ext>
                  </a:extLst>
                </p:cNvPr>
                <p:cNvPicPr/>
                <p:nvPr/>
              </p:nvPicPr>
              <p:blipFill>
                <a:blip r:embed="rId49"/>
                <a:stretch>
                  <a:fillRect/>
                </a:stretch>
              </p:blipFill>
              <p:spPr>
                <a:xfrm>
                  <a:off x="4301596" y="3029003"/>
                  <a:ext cx="565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29" name="Entrada de lápiz 228">
                  <a:extLst>
                    <a:ext uri="{FF2B5EF4-FFF2-40B4-BE49-F238E27FC236}">
                      <a16:creationId xmlns:a16="http://schemas.microsoft.com/office/drawing/2014/main" id="{89B2F1A4-31E3-4EFA-974F-FB00E043686D}"/>
                    </a:ext>
                  </a:extLst>
                </p14:cNvPr>
                <p14:cNvContentPartPr/>
                <p14:nvPr/>
              </p14:nvContentPartPr>
              <p14:xfrm>
                <a:off x="4326076" y="3005603"/>
                <a:ext cx="115560" cy="114480"/>
              </p14:xfrm>
            </p:contentPart>
          </mc:Choice>
          <mc:Fallback>
            <p:pic>
              <p:nvPicPr>
                <p:cNvPr id="229" name="Entrada de lápiz 228">
                  <a:extLst>
                    <a:ext uri="{FF2B5EF4-FFF2-40B4-BE49-F238E27FC236}">
                      <a16:creationId xmlns:a16="http://schemas.microsoft.com/office/drawing/2014/main" id="{89B2F1A4-31E3-4EFA-974F-FB00E043686D}"/>
                    </a:ext>
                  </a:extLst>
                </p:cNvPr>
                <p:cNvPicPr/>
                <p:nvPr/>
              </p:nvPicPr>
              <p:blipFill>
                <a:blip r:embed="rId51"/>
                <a:stretch>
                  <a:fillRect/>
                </a:stretch>
              </p:blipFill>
              <p:spPr>
                <a:xfrm>
                  <a:off x="4321756" y="3001283"/>
                  <a:ext cx="12420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30" name="Entrada de lápiz 229">
                  <a:extLst>
                    <a:ext uri="{FF2B5EF4-FFF2-40B4-BE49-F238E27FC236}">
                      <a16:creationId xmlns:a16="http://schemas.microsoft.com/office/drawing/2014/main" id="{E6587626-7905-4490-A524-CFCB30903F94}"/>
                    </a:ext>
                  </a:extLst>
                </p14:cNvPr>
                <p14:cNvContentPartPr/>
                <p14:nvPr/>
              </p14:nvContentPartPr>
              <p14:xfrm>
                <a:off x="4507516" y="3098123"/>
                <a:ext cx="34920" cy="81000"/>
              </p14:xfrm>
            </p:contentPart>
          </mc:Choice>
          <mc:Fallback>
            <p:pic>
              <p:nvPicPr>
                <p:cNvPr id="230" name="Entrada de lápiz 229">
                  <a:extLst>
                    <a:ext uri="{FF2B5EF4-FFF2-40B4-BE49-F238E27FC236}">
                      <a16:creationId xmlns:a16="http://schemas.microsoft.com/office/drawing/2014/main" id="{E6587626-7905-4490-A524-CFCB30903F94}"/>
                    </a:ext>
                  </a:extLst>
                </p:cNvPr>
                <p:cNvPicPr/>
                <p:nvPr/>
              </p:nvPicPr>
              <p:blipFill>
                <a:blip r:embed="rId53"/>
                <a:stretch>
                  <a:fillRect/>
                </a:stretch>
              </p:blipFill>
              <p:spPr>
                <a:xfrm>
                  <a:off x="4503196" y="3093803"/>
                  <a:ext cx="435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32" name="Entrada de lápiz 231">
                  <a:extLst>
                    <a:ext uri="{FF2B5EF4-FFF2-40B4-BE49-F238E27FC236}">
                      <a16:creationId xmlns:a16="http://schemas.microsoft.com/office/drawing/2014/main" id="{0AB1D4C0-7B31-4CBC-B0A4-91C0E9931A87}"/>
                    </a:ext>
                  </a:extLst>
                </p14:cNvPr>
                <p14:cNvContentPartPr/>
                <p14:nvPr/>
              </p14:nvContentPartPr>
              <p14:xfrm>
                <a:off x="4652236" y="3022523"/>
                <a:ext cx="27720" cy="109440"/>
              </p14:xfrm>
            </p:contentPart>
          </mc:Choice>
          <mc:Fallback>
            <p:pic>
              <p:nvPicPr>
                <p:cNvPr id="232" name="Entrada de lápiz 231">
                  <a:extLst>
                    <a:ext uri="{FF2B5EF4-FFF2-40B4-BE49-F238E27FC236}">
                      <a16:creationId xmlns:a16="http://schemas.microsoft.com/office/drawing/2014/main" id="{0AB1D4C0-7B31-4CBC-B0A4-91C0E9931A87}"/>
                    </a:ext>
                  </a:extLst>
                </p:cNvPr>
                <p:cNvPicPr/>
                <p:nvPr/>
              </p:nvPicPr>
              <p:blipFill>
                <a:blip r:embed="rId55"/>
                <a:stretch>
                  <a:fillRect/>
                </a:stretch>
              </p:blipFill>
              <p:spPr>
                <a:xfrm>
                  <a:off x="4647916" y="3018203"/>
                  <a:ext cx="363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33" name="Entrada de lápiz 232">
                  <a:extLst>
                    <a:ext uri="{FF2B5EF4-FFF2-40B4-BE49-F238E27FC236}">
                      <a16:creationId xmlns:a16="http://schemas.microsoft.com/office/drawing/2014/main" id="{CA9C5823-1439-46A1-AF47-59B442898383}"/>
                    </a:ext>
                  </a:extLst>
                </p14:cNvPr>
                <p14:cNvContentPartPr/>
                <p14:nvPr/>
              </p14:nvContentPartPr>
              <p14:xfrm>
                <a:off x="4719196" y="2997323"/>
                <a:ext cx="33120" cy="135000"/>
              </p14:xfrm>
            </p:contentPart>
          </mc:Choice>
          <mc:Fallback>
            <p:pic>
              <p:nvPicPr>
                <p:cNvPr id="233" name="Entrada de lápiz 232">
                  <a:extLst>
                    <a:ext uri="{FF2B5EF4-FFF2-40B4-BE49-F238E27FC236}">
                      <a16:creationId xmlns:a16="http://schemas.microsoft.com/office/drawing/2014/main" id="{CA9C5823-1439-46A1-AF47-59B442898383}"/>
                    </a:ext>
                  </a:extLst>
                </p:cNvPr>
                <p:cNvPicPr/>
                <p:nvPr/>
              </p:nvPicPr>
              <p:blipFill>
                <a:blip r:embed="rId57"/>
                <a:stretch>
                  <a:fillRect/>
                </a:stretch>
              </p:blipFill>
              <p:spPr>
                <a:xfrm>
                  <a:off x="4714876" y="2993003"/>
                  <a:ext cx="41760" cy="143640"/>
                </a:xfrm>
                <a:prstGeom prst="rect">
                  <a:avLst/>
                </a:prstGeom>
              </p:spPr>
            </p:pic>
          </mc:Fallback>
        </mc:AlternateContent>
      </p:grpSp>
      <p:grpSp>
        <p:nvGrpSpPr>
          <p:cNvPr id="237" name="Grupo 236">
            <a:extLst>
              <a:ext uri="{FF2B5EF4-FFF2-40B4-BE49-F238E27FC236}">
                <a16:creationId xmlns:a16="http://schemas.microsoft.com/office/drawing/2014/main" id="{6A841C36-B4FE-4DB2-8967-564512212D95}"/>
              </a:ext>
            </a:extLst>
          </p:cNvPr>
          <p:cNvGrpSpPr/>
          <p:nvPr/>
        </p:nvGrpSpPr>
        <p:grpSpPr>
          <a:xfrm>
            <a:off x="4912876" y="2958443"/>
            <a:ext cx="133920" cy="91080"/>
            <a:chOff x="4912876" y="2958443"/>
            <a:chExt cx="133920" cy="91080"/>
          </a:xfrm>
        </p:grpSpPr>
        <mc:AlternateContent xmlns:mc="http://schemas.openxmlformats.org/markup-compatibility/2006">
          <mc:Choice xmlns:p14="http://schemas.microsoft.com/office/powerpoint/2010/main" Requires="p14">
            <p:contentPart p14:bwMode="auto" r:id="rId58">
              <p14:nvContentPartPr>
                <p14:cNvPr id="235" name="Entrada de lápiz 234">
                  <a:extLst>
                    <a:ext uri="{FF2B5EF4-FFF2-40B4-BE49-F238E27FC236}">
                      <a16:creationId xmlns:a16="http://schemas.microsoft.com/office/drawing/2014/main" id="{47CAE232-D6EF-46B5-AF23-901605ADBB82}"/>
                    </a:ext>
                  </a:extLst>
                </p14:cNvPr>
                <p14:cNvContentPartPr/>
                <p14:nvPr/>
              </p14:nvContentPartPr>
              <p14:xfrm>
                <a:off x="4912876" y="2958443"/>
                <a:ext cx="101160" cy="10800"/>
              </p14:xfrm>
            </p:contentPart>
          </mc:Choice>
          <mc:Fallback>
            <p:pic>
              <p:nvPicPr>
                <p:cNvPr id="235" name="Entrada de lápiz 234">
                  <a:extLst>
                    <a:ext uri="{FF2B5EF4-FFF2-40B4-BE49-F238E27FC236}">
                      <a16:creationId xmlns:a16="http://schemas.microsoft.com/office/drawing/2014/main" id="{47CAE232-D6EF-46B5-AF23-901605ADBB82}"/>
                    </a:ext>
                  </a:extLst>
                </p:cNvPr>
                <p:cNvPicPr/>
                <p:nvPr/>
              </p:nvPicPr>
              <p:blipFill>
                <a:blip r:embed="rId59"/>
                <a:stretch>
                  <a:fillRect/>
                </a:stretch>
              </p:blipFill>
              <p:spPr>
                <a:xfrm>
                  <a:off x="4908556" y="2954123"/>
                  <a:ext cx="1098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36" name="Entrada de lápiz 235">
                  <a:extLst>
                    <a:ext uri="{FF2B5EF4-FFF2-40B4-BE49-F238E27FC236}">
                      <a16:creationId xmlns:a16="http://schemas.microsoft.com/office/drawing/2014/main" id="{941C8EA5-0265-467E-83FD-A6AC3D6CFB77}"/>
                    </a:ext>
                  </a:extLst>
                </p14:cNvPr>
                <p14:cNvContentPartPr/>
                <p14:nvPr/>
              </p14:nvContentPartPr>
              <p14:xfrm>
                <a:off x="4929076" y="3036563"/>
                <a:ext cx="117720" cy="12960"/>
              </p14:xfrm>
            </p:contentPart>
          </mc:Choice>
          <mc:Fallback>
            <p:pic>
              <p:nvPicPr>
                <p:cNvPr id="236" name="Entrada de lápiz 235">
                  <a:extLst>
                    <a:ext uri="{FF2B5EF4-FFF2-40B4-BE49-F238E27FC236}">
                      <a16:creationId xmlns:a16="http://schemas.microsoft.com/office/drawing/2014/main" id="{941C8EA5-0265-467E-83FD-A6AC3D6CFB77}"/>
                    </a:ext>
                  </a:extLst>
                </p:cNvPr>
                <p:cNvPicPr/>
                <p:nvPr/>
              </p:nvPicPr>
              <p:blipFill>
                <a:blip r:embed="rId61"/>
                <a:stretch>
                  <a:fillRect/>
                </a:stretch>
              </p:blipFill>
              <p:spPr>
                <a:xfrm>
                  <a:off x="4924756" y="3032243"/>
                  <a:ext cx="126360" cy="21600"/>
                </a:xfrm>
                <a:prstGeom prst="rect">
                  <a:avLst/>
                </a:prstGeom>
              </p:spPr>
            </p:pic>
          </mc:Fallback>
        </mc:AlternateContent>
      </p:grpSp>
      <p:grpSp>
        <p:nvGrpSpPr>
          <p:cNvPr id="249" name="Grupo 248">
            <a:extLst>
              <a:ext uri="{FF2B5EF4-FFF2-40B4-BE49-F238E27FC236}">
                <a16:creationId xmlns:a16="http://schemas.microsoft.com/office/drawing/2014/main" id="{ACE6C98B-BE8F-466E-9915-D73CD5C0F0AA}"/>
              </a:ext>
            </a:extLst>
          </p:cNvPr>
          <p:cNvGrpSpPr/>
          <p:nvPr/>
        </p:nvGrpSpPr>
        <p:grpSpPr>
          <a:xfrm>
            <a:off x="5454316" y="2199203"/>
            <a:ext cx="3899520" cy="760680"/>
            <a:chOff x="5454316" y="2199203"/>
            <a:chExt cx="3899520" cy="760680"/>
          </a:xfrm>
        </p:grpSpPr>
        <mc:AlternateContent xmlns:mc="http://schemas.openxmlformats.org/markup-compatibility/2006">
          <mc:Choice xmlns:p14="http://schemas.microsoft.com/office/powerpoint/2010/main" Requires="p14">
            <p:contentPart p14:bwMode="auto" r:id="rId62">
              <p14:nvContentPartPr>
                <p14:cNvPr id="172" name="Entrada de lápiz 171">
                  <a:extLst>
                    <a:ext uri="{FF2B5EF4-FFF2-40B4-BE49-F238E27FC236}">
                      <a16:creationId xmlns:a16="http://schemas.microsoft.com/office/drawing/2014/main" id="{1E4152CF-9CA3-485E-A055-9D0A5BF57509}"/>
                    </a:ext>
                  </a:extLst>
                </p14:cNvPr>
                <p14:cNvContentPartPr/>
                <p14:nvPr/>
              </p14:nvContentPartPr>
              <p14:xfrm>
                <a:off x="7331716" y="2782043"/>
                <a:ext cx="109440" cy="130680"/>
              </p14:xfrm>
            </p:contentPart>
          </mc:Choice>
          <mc:Fallback>
            <p:pic>
              <p:nvPicPr>
                <p:cNvPr id="172" name="Entrada de lápiz 171">
                  <a:extLst>
                    <a:ext uri="{FF2B5EF4-FFF2-40B4-BE49-F238E27FC236}">
                      <a16:creationId xmlns:a16="http://schemas.microsoft.com/office/drawing/2014/main" id="{1E4152CF-9CA3-485E-A055-9D0A5BF57509}"/>
                    </a:ext>
                  </a:extLst>
                </p:cNvPr>
                <p:cNvPicPr/>
                <p:nvPr/>
              </p:nvPicPr>
              <p:blipFill>
                <a:blip r:embed="rId63"/>
                <a:stretch>
                  <a:fillRect/>
                </a:stretch>
              </p:blipFill>
              <p:spPr>
                <a:xfrm>
                  <a:off x="7327396" y="2777723"/>
                  <a:ext cx="1180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73" name="Entrada de lápiz 172">
                  <a:extLst>
                    <a:ext uri="{FF2B5EF4-FFF2-40B4-BE49-F238E27FC236}">
                      <a16:creationId xmlns:a16="http://schemas.microsoft.com/office/drawing/2014/main" id="{2389EE31-3AC2-4992-8467-7C5515E5AA5A}"/>
                    </a:ext>
                  </a:extLst>
                </p14:cNvPr>
                <p14:cNvContentPartPr/>
                <p14:nvPr/>
              </p14:nvContentPartPr>
              <p14:xfrm>
                <a:off x="7516756" y="2798243"/>
                <a:ext cx="108720" cy="24840"/>
              </p14:xfrm>
            </p:contentPart>
          </mc:Choice>
          <mc:Fallback>
            <p:pic>
              <p:nvPicPr>
                <p:cNvPr id="173" name="Entrada de lápiz 172">
                  <a:extLst>
                    <a:ext uri="{FF2B5EF4-FFF2-40B4-BE49-F238E27FC236}">
                      <a16:creationId xmlns:a16="http://schemas.microsoft.com/office/drawing/2014/main" id="{2389EE31-3AC2-4992-8467-7C5515E5AA5A}"/>
                    </a:ext>
                  </a:extLst>
                </p:cNvPr>
                <p:cNvPicPr/>
                <p:nvPr/>
              </p:nvPicPr>
              <p:blipFill>
                <a:blip r:embed="rId65"/>
                <a:stretch>
                  <a:fillRect/>
                </a:stretch>
              </p:blipFill>
              <p:spPr>
                <a:xfrm>
                  <a:off x="7512436" y="2793923"/>
                  <a:ext cx="11736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74" name="Entrada de lápiz 173">
                  <a:extLst>
                    <a:ext uri="{FF2B5EF4-FFF2-40B4-BE49-F238E27FC236}">
                      <a16:creationId xmlns:a16="http://schemas.microsoft.com/office/drawing/2014/main" id="{8443A8E8-8C2E-4269-B535-2A784885FAC8}"/>
                    </a:ext>
                  </a:extLst>
                </p14:cNvPr>
                <p14:cNvContentPartPr/>
                <p14:nvPr/>
              </p14:nvContentPartPr>
              <p14:xfrm>
                <a:off x="7674796" y="2779883"/>
                <a:ext cx="32400" cy="118800"/>
              </p14:xfrm>
            </p:contentPart>
          </mc:Choice>
          <mc:Fallback>
            <p:pic>
              <p:nvPicPr>
                <p:cNvPr id="174" name="Entrada de lápiz 173">
                  <a:extLst>
                    <a:ext uri="{FF2B5EF4-FFF2-40B4-BE49-F238E27FC236}">
                      <a16:creationId xmlns:a16="http://schemas.microsoft.com/office/drawing/2014/main" id="{8443A8E8-8C2E-4269-B535-2A784885FAC8}"/>
                    </a:ext>
                  </a:extLst>
                </p:cNvPr>
                <p:cNvPicPr/>
                <p:nvPr/>
              </p:nvPicPr>
              <p:blipFill>
                <a:blip r:embed="rId67"/>
                <a:stretch>
                  <a:fillRect/>
                </a:stretch>
              </p:blipFill>
              <p:spPr>
                <a:xfrm>
                  <a:off x="7670476" y="2775563"/>
                  <a:ext cx="410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75" name="Entrada de lápiz 174">
                  <a:extLst>
                    <a:ext uri="{FF2B5EF4-FFF2-40B4-BE49-F238E27FC236}">
                      <a16:creationId xmlns:a16="http://schemas.microsoft.com/office/drawing/2014/main" id="{27757007-ECAD-4D8B-AB93-2F6FDD21C153}"/>
                    </a:ext>
                  </a:extLst>
                </p14:cNvPr>
                <p14:cNvContentPartPr/>
                <p14:nvPr/>
              </p14:nvContentPartPr>
              <p14:xfrm>
                <a:off x="7767676" y="2741723"/>
                <a:ext cx="70920" cy="195480"/>
              </p14:xfrm>
            </p:contentPart>
          </mc:Choice>
          <mc:Fallback>
            <p:pic>
              <p:nvPicPr>
                <p:cNvPr id="175" name="Entrada de lápiz 174">
                  <a:extLst>
                    <a:ext uri="{FF2B5EF4-FFF2-40B4-BE49-F238E27FC236}">
                      <a16:creationId xmlns:a16="http://schemas.microsoft.com/office/drawing/2014/main" id="{27757007-ECAD-4D8B-AB93-2F6FDD21C153}"/>
                    </a:ext>
                  </a:extLst>
                </p:cNvPr>
                <p:cNvPicPr/>
                <p:nvPr/>
              </p:nvPicPr>
              <p:blipFill>
                <a:blip r:embed="rId69"/>
                <a:stretch>
                  <a:fillRect/>
                </a:stretch>
              </p:blipFill>
              <p:spPr>
                <a:xfrm>
                  <a:off x="7763356" y="2737403"/>
                  <a:ext cx="795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76" name="Entrada de lápiz 175">
                  <a:extLst>
                    <a:ext uri="{FF2B5EF4-FFF2-40B4-BE49-F238E27FC236}">
                      <a16:creationId xmlns:a16="http://schemas.microsoft.com/office/drawing/2014/main" id="{71CB32B5-E79C-438C-9F30-1C7BB6EFD7E7}"/>
                    </a:ext>
                  </a:extLst>
                </p14:cNvPr>
                <p14:cNvContentPartPr/>
                <p14:nvPr/>
              </p14:nvContentPartPr>
              <p14:xfrm>
                <a:off x="7195996" y="2726963"/>
                <a:ext cx="65160" cy="232920"/>
              </p14:xfrm>
            </p:contentPart>
          </mc:Choice>
          <mc:Fallback>
            <p:pic>
              <p:nvPicPr>
                <p:cNvPr id="176" name="Entrada de lápiz 175">
                  <a:extLst>
                    <a:ext uri="{FF2B5EF4-FFF2-40B4-BE49-F238E27FC236}">
                      <a16:creationId xmlns:a16="http://schemas.microsoft.com/office/drawing/2014/main" id="{71CB32B5-E79C-438C-9F30-1C7BB6EFD7E7}"/>
                    </a:ext>
                  </a:extLst>
                </p:cNvPr>
                <p:cNvPicPr/>
                <p:nvPr/>
              </p:nvPicPr>
              <p:blipFill>
                <a:blip r:embed="rId71"/>
                <a:stretch>
                  <a:fillRect/>
                </a:stretch>
              </p:blipFill>
              <p:spPr>
                <a:xfrm>
                  <a:off x="7191676" y="2722643"/>
                  <a:ext cx="738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78" name="Entrada de lápiz 177">
                  <a:extLst>
                    <a:ext uri="{FF2B5EF4-FFF2-40B4-BE49-F238E27FC236}">
                      <a16:creationId xmlns:a16="http://schemas.microsoft.com/office/drawing/2014/main" id="{9DDDC635-53D2-41DB-9A64-5D53B17CEDC6}"/>
                    </a:ext>
                  </a:extLst>
                </p14:cNvPr>
                <p14:cNvContentPartPr/>
                <p14:nvPr/>
              </p14:nvContentPartPr>
              <p14:xfrm>
                <a:off x="7997356" y="2685563"/>
                <a:ext cx="79560" cy="230040"/>
              </p14:xfrm>
            </p:contentPart>
          </mc:Choice>
          <mc:Fallback>
            <p:pic>
              <p:nvPicPr>
                <p:cNvPr id="178" name="Entrada de lápiz 177">
                  <a:extLst>
                    <a:ext uri="{FF2B5EF4-FFF2-40B4-BE49-F238E27FC236}">
                      <a16:creationId xmlns:a16="http://schemas.microsoft.com/office/drawing/2014/main" id="{9DDDC635-53D2-41DB-9A64-5D53B17CEDC6}"/>
                    </a:ext>
                  </a:extLst>
                </p:cNvPr>
                <p:cNvPicPr/>
                <p:nvPr/>
              </p:nvPicPr>
              <p:blipFill>
                <a:blip r:embed="rId73"/>
                <a:stretch>
                  <a:fillRect/>
                </a:stretch>
              </p:blipFill>
              <p:spPr>
                <a:xfrm>
                  <a:off x="7993036" y="2681243"/>
                  <a:ext cx="882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79" name="Entrada de lápiz 178">
                  <a:extLst>
                    <a:ext uri="{FF2B5EF4-FFF2-40B4-BE49-F238E27FC236}">
                      <a16:creationId xmlns:a16="http://schemas.microsoft.com/office/drawing/2014/main" id="{0AB1A346-6D65-4ACF-91AC-50404E88AD53}"/>
                    </a:ext>
                  </a:extLst>
                </p14:cNvPr>
                <p14:cNvContentPartPr/>
                <p14:nvPr/>
              </p14:nvContentPartPr>
              <p14:xfrm>
                <a:off x="8159356" y="2779523"/>
                <a:ext cx="105480" cy="102960"/>
              </p14:xfrm>
            </p:contentPart>
          </mc:Choice>
          <mc:Fallback>
            <p:pic>
              <p:nvPicPr>
                <p:cNvPr id="179" name="Entrada de lápiz 178">
                  <a:extLst>
                    <a:ext uri="{FF2B5EF4-FFF2-40B4-BE49-F238E27FC236}">
                      <a16:creationId xmlns:a16="http://schemas.microsoft.com/office/drawing/2014/main" id="{0AB1A346-6D65-4ACF-91AC-50404E88AD53}"/>
                    </a:ext>
                  </a:extLst>
                </p:cNvPr>
                <p:cNvPicPr/>
                <p:nvPr/>
              </p:nvPicPr>
              <p:blipFill>
                <a:blip r:embed="rId75"/>
                <a:stretch>
                  <a:fillRect/>
                </a:stretch>
              </p:blipFill>
              <p:spPr>
                <a:xfrm>
                  <a:off x="8155036" y="2775203"/>
                  <a:ext cx="1141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80" name="Entrada de lápiz 179">
                  <a:extLst>
                    <a:ext uri="{FF2B5EF4-FFF2-40B4-BE49-F238E27FC236}">
                      <a16:creationId xmlns:a16="http://schemas.microsoft.com/office/drawing/2014/main" id="{AF04CB9A-A076-432A-8E6A-ED7F377848C0}"/>
                    </a:ext>
                  </a:extLst>
                </p14:cNvPr>
                <p14:cNvContentPartPr/>
                <p14:nvPr/>
              </p14:nvContentPartPr>
              <p14:xfrm>
                <a:off x="8334676" y="2819483"/>
                <a:ext cx="18720" cy="102600"/>
              </p14:xfrm>
            </p:contentPart>
          </mc:Choice>
          <mc:Fallback>
            <p:pic>
              <p:nvPicPr>
                <p:cNvPr id="180" name="Entrada de lápiz 179">
                  <a:extLst>
                    <a:ext uri="{FF2B5EF4-FFF2-40B4-BE49-F238E27FC236}">
                      <a16:creationId xmlns:a16="http://schemas.microsoft.com/office/drawing/2014/main" id="{AF04CB9A-A076-432A-8E6A-ED7F377848C0}"/>
                    </a:ext>
                  </a:extLst>
                </p:cNvPr>
                <p:cNvPicPr/>
                <p:nvPr/>
              </p:nvPicPr>
              <p:blipFill>
                <a:blip r:embed="rId77"/>
                <a:stretch>
                  <a:fillRect/>
                </a:stretch>
              </p:blipFill>
              <p:spPr>
                <a:xfrm>
                  <a:off x="8330356" y="2815163"/>
                  <a:ext cx="273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82" name="Entrada de lápiz 181">
                  <a:extLst>
                    <a:ext uri="{FF2B5EF4-FFF2-40B4-BE49-F238E27FC236}">
                      <a16:creationId xmlns:a16="http://schemas.microsoft.com/office/drawing/2014/main" id="{9C2064BA-0829-4C73-888E-ADCCDD99BEB1}"/>
                    </a:ext>
                  </a:extLst>
                </p14:cNvPr>
                <p14:cNvContentPartPr/>
                <p14:nvPr/>
              </p14:nvContentPartPr>
              <p14:xfrm>
                <a:off x="8352676" y="2696363"/>
                <a:ext cx="88920" cy="90000"/>
              </p14:xfrm>
            </p:contentPart>
          </mc:Choice>
          <mc:Fallback>
            <p:pic>
              <p:nvPicPr>
                <p:cNvPr id="182" name="Entrada de lápiz 181">
                  <a:extLst>
                    <a:ext uri="{FF2B5EF4-FFF2-40B4-BE49-F238E27FC236}">
                      <a16:creationId xmlns:a16="http://schemas.microsoft.com/office/drawing/2014/main" id="{9C2064BA-0829-4C73-888E-ADCCDD99BEB1}"/>
                    </a:ext>
                  </a:extLst>
                </p:cNvPr>
                <p:cNvPicPr/>
                <p:nvPr/>
              </p:nvPicPr>
              <p:blipFill>
                <a:blip r:embed="rId79"/>
                <a:stretch>
                  <a:fillRect/>
                </a:stretch>
              </p:blipFill>
              <p:spPr>
                <a:xfrm>
                  <a:off x="8348356" y="2692043"/>
                  <a:ext cx="975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83" name="Entrada de lápiz 182">
                  <a:extLst>
                    <a:ext uri="{FF2B5EF4-FFF2-40B4-BE49-F238E27FC236}">
                      <a16:creationId xmlns:a16="http://schemas.microsoft.com/office/drawing/2014/main" id="{47E32E15-B61E-4EC9-909A-8A0F2A5740F8}"/>
                    </a:ext>
                  </a:extLst>
                </p14:cNvPr>
                <p14:cNvContentPartPr/>
                <p14:nvPr/>
              </p14:nvContentPartPr>
              <p14:xfrm>
                <a:off x="8608636" y="2744963"/>
                <a:ext cx="46440" cy="125640"/>
              </p14:xfrm>
            </p:contentPart>
          </mc:Choice>
          <mc:Fallback>
            <p:pic>
              <p:nvPicPr>
                <p:cNvPr id="183" name="Entrada de lápiz 182">
                  <a:extLst>
                    <a:ext uri="{FF2B5EF4-FFF2-40B4-BE49-F238E27FC236}">
                      <a16:creationId xmlns:a16="http://schemas.microsoft.com/office/drawing/2014/main" id="{47E32E15-B61E-4EC9-909A-8A0F2A5740F8}"/>
                    </a:ext>
                  </a:extLst>
                </p:cNvPr>
                <p:cNvPicPr/>
                <p:nvPr/>
              </p:nvPicPr>
              <p:blipFill>
                <a:blip r:embed="rId81"/>
                <a:stretch>
                  <a:fillRect/>
                </a:stretch>
              </p:blipFill>
              <p:spPr>
                <a:xfrm>
                  <a:off x="8604316" y="2740643"/>
                  <a:ext cx="550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84" name="Entrada de lápiz 183">
                  <a:extLst>
                    <a:ext uri="{FF2B5EF4-FFF2-40B4-BE49-F238E27FC236}">
                      <a16:creationId xmlns:a16="http://schemas.microsoft.com/office/drawing/2014/main" id="{A2657A38-5EB2-42A4-8AC0-C4F1364FDC27}"/>
                    </a:ext>
                  </a:extLst>
                </p14:cNvPr>
                <p14:cNvContentPartPr/>
                <p14:nvPr/>
              </p14:nvContentPartPr>
              <p14:xfrm>
                <a:off x="8576956" y="2802923"/>
                <a:ext cx="159120" cy="15480"/>
              </p14:xfrm>
            </p:contentPart>
          </mc:Choice>
          <mc:Fallback>
            <p:pic>
              <p:nvPicPr>
                <p:cNvPr id="184" name="Entrada de lápiz 183">
                  <a:extLst>
                    <a:ext uri="{FF2B5EF4-FFF2-40B4-BE49-F238E27FC236}">
                      <a16:creationId xmlns:a16="http://schemas.microsoft.com/office/drawing/2014/main" id="{A2657A38-5EB2-42A4-8AC0-C4F1364FDC27}"/>
                    </a:ext>
                  </a:extLst>
                </p:cNvPr>
                <p:cNvPicPr/>
                <p:nvPr/>
              </p:nvPicPr>
              <p:blipFill>
                <a:blip r:embed="rId83"/>
                <a:stretch>
                  <a:fillRect/>
                </a:stretch>
              </p:blipFill>
              <p:spPr>
                <a:xfrm>
                  <a:off x="8572636" y="2798603"/>
                  <a:ext cx="1677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85" name="Entrada de lápiz 184">
                  <a:extLst>
                    <a:ext uri="{FF2B5EF4-FFF2-40B4-BE49-F238E27FC236}">
                      <a16:creationId xmlns:a16="http://schemas.microsoft.com/office/drawing/2014/main" id="{D5BAD079-6BBF-4E9D-9AF0-133A93247C12}"/>
                    </a:ext>
                  </a:extLst>
                </p14:cNvPr>
                <p14:cNvContentPartPr/>
                <p14:nvPr/>
              </p14:nvContentPartPr>
              <p14:xfrm>
                <a:off x="8750476" y="2746763"/>
                <a:ext cx="138240" cy="143280"/>
              </p14:xfrm>
            </p:contentPart>
          </mc:Choice>
          <mc:Fallback>
            <p:pic>
              <p:nvPicPr>
                <p:cNvPr id="185" name="Entrada de lápiz 184">
                  <a:extLst>
                    <a:ext uri="{FF2B5EF4-FFF2-40B4-BE49-F238E27FC236}">
                      <a16:creationId xmlns:a16="http://schemas.microsoft.com/office/drawing/2014/main" id="{D5BAD079-6BBF-4E9D-9AF0-133A93247C12}"/>
                    </a:ext>
                  </a:extLst>
                </p:cNvPr>
                <p:cNvPicPr/>
                <p:nvPr/>
              </p:nvPicPr>
              <p:blipFill>
                <a:blip r:embed="rId85"/>
                <a:stretch>
                  <a:fillRect/>
                </a:stretch>
              </p:blipFill>
              <p:spPr>
                <a:xfrm>
                  <a:off x="8746156" y="2742443"/>
                  <a:ext cx="1468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86" name="Entrada de lápiz 185">
                  <a:extLst>
                    <a:ext uri="{FF2B5EF4-FFF2-40B4-BE49-F238E27FC236}">
                      <a16:creationId xmlns:a16="http://schemas.microsoft.com/office/drawing/2014/main" id="{705A4307-0CE5-4CFC-BEAE-03B004487B86}"/>
                    </a:ext>
                  </a:extLst>
                </p14:cNvPr>
                <p14:cNvContentPartPr/>
                <p14:nvPr/>
              </p14:nvContentPartPr>
              <p14:xfrm>
                <a:off x="8899156" y="2811563"/>
                <a:ext cx="111960" cy="81360"/>
              </p14:xfrm>
            </p:contentPart>
          </mc:Choice>
          <mc:Fallback>
            <p:pic>
              <p:nvPicPr>
                <p:cNvPr id="186" name="Entrada de lápiz 185">
                  <a:extLst>
                    <a:ext uri="{FF2B5EF4-FFF2-40B4-BE49-F238E27FC236}">
                      <a16:creationId xmlns:a16="http://schemas.microsoft.com/office/drawing/2014/main" id="{705A4307-0CE5-4CFC-BEAE-03B004487B86}"/>
                    </a:ext>
                  </a:extLst>
                </p:cNvPr>
                <p:cNvPicPr/>
                <p:nvPr/>
              </p:nvPicPr>
              <p:blipFill>
                <a:blip r:embed="rId87"/>
                <a:stretch>
                  <a:fillRect/>
                </a:stretch>
              </p:blipFill>
              <p:spPr>
                <a:xfrm>
                  <a:off x="8894836" y="2807243"/>
                  <a:ext cx="1206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87" name="Entrada de lápiz 186">
                  <a:extLst>
                    <a:ext uri="{FF2B5EF4-FFF2-40B4-BE49-F238E27FC236}">
                      <a16:creationId xmlns:a16="http://schemas.microsoft.com/office/drawing/2014/main" id="{FBD3B58E-F141-4AF9-B6E2-E1EE8CFF06E5}"/>
                    </a:ext>
                  </a:extLst>
                </p14:cNvPr>
                <p14:cNvContentPartPr/>
                <p14:nvPr/>
              </p14:nvContentPartPr>
              <p14:xfrm>
                <a:off x="8990956" y="2671163"/>
                <a:ext cx="86040" cy="76680"/>
              </p14:xfrm>
            </p:contentPart>
          </mc:Choice>
          <mc:Fallback>
            <p:pic>
              <p:nvPicPr>
                <p:cNvPr id="187" name="Entrada de lápiz 186">
                  <a:extLst>
                    <a:ext uri="{FF2B5EF4-FFF2-40B4-BE49-F238E27FC236}">
                      <a16:creationId xmlns:a16="http://schemas.microsoft.com/office/drawing/2014/main" id="{FBD3B58E-F141-4AF9-B6E2-E1EE8CFF06E5}"/>
                    </a:ext>
                  </a:extLst>
                </p:cNvPr>
                <p:cNvPicPr/>
                <p:nvPr/>
              </p:nvPicPr>
              <p:blipFill>
                <a:blip r:embed="rId89"/>
                <a:stretch>
                  <a:fillRect/>
                </a:stretch>
              </p:blipFill>
              <p:spPr>
                <a:xfrm>
                  <a:off x="8986636" y="2666843"/>
                  <a:ext cx="9468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88" name="Entrada de lápiz 187">
                  <a:extLst>
                    <a:ext uri="{FF2B5EF4-FFF2-40B4-BE49-F238E27FC236}">
                      <a16:creationId xmlns:a16="http://schemas.microsoft.com/office/drawing/2014/main" id="{B6D7EED4-2A10-469F-B402-3AB1D4E38848}"/>
                    </a:ext>
                  </a:extLst>
                </p14:cNvPr>
                <p14:cNvContentPartPr/>
                <p14:nvPr/>
              </p14:nvContentPartPr>
              <p14:xfrm>
                <a:off x="9173836" y="2694923"/>
                <a:ext cx="55080" cy="205200"/>
              </p14:xfrm>
            </p:contentPart>
          </mc:Choice>
          <mc:Fallback>
            <p:pic>
              <p:nvPicPr>
                <p:cNvPr id="188" name="Entrada de lápiz 187">
                  <a:extLst>
                    <a:ext uri="{FF2B5EF4-FFF2-40B4-BE49-F238E27FC236}">
                      <a16:creationId xmlns:a16="http://schemas.microsoft.com/office/drawing/2014/main" id="{B6D7EED4-2A10-469F-B402-3AB1D4E38848}"/>
                    </a:ext>
                  </a:extLst>
                </p:cNvPr>
                <p:cNvPicPr/>
                <p:nvPr/>
              </p:nvPicPr>
              <p:blipFill>
                <a:blip r:embed="rId91"/>
                <a:stretch>
                  <a:fillRect/>
                </a:stretch>
              </p:blipFill>
              <p:spPr>
                <a:xfrm>
                  <a:off x="9169516" y="2690603"/>
                  <a:ext cx="637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89" name="Entrada de lápiz 188">
                  <a:extLst>
                    <a:ext uri="{FF2B5EF4-FFF2-40B4-BE49-F238E27FC236}">
                      <a16:creationId xmlns:a16="http://schemas.microsoft.com/office/drawing/2014/main" id="{DF841598-203D-4366-8A18-7DC6375BE04F}"/>
                    </a:ext>
                  </a:extLst>
                </p14:cNvPr>
                <p14:cNvContentPartPr/>
                <p14:nvPr/>
              </p14:nvContentPartPr>
              <p14:xfrm>
                <a:off x="9276436" y="2606363"/>
                <a:ext cx="77400" cy="115920"/>
              </p14:xfrm>
            </p:contentPart>
          </mc:Choice>
          <mc:Fallback>
            <p:pic>
              <p:nvPicPr>
                <p:cNvPr id="189" name="Entrada de lápiz 188">
                  <a:extLst>
                    <a:ext uri="{FF2B5EF4-FFF2-40B4-BE49-F238E27FC236}">
                      <a16:creationId xmlns:a16="http://schemas.microsoft.com/office/drawing/2014/main" id="{DF841598-203D-4366-8A18-7DC6375BE04F}"/>
                    </a:ext>
                  </a:extLst>
                </p:cNvPr>
                <p:cNvPicPr/>
                <p:nvPr/>
              </p:nvPicPr>
              <p:blipFill>
                <a:blip r:embed="rId93"/>
                <a:stretch>
                  <a:fillRect/>
                </a:stretch>
              </p:blipFill>
              <p:spPr>
                <a:xfrm>
                  <a:off x="9272116" y="2602043"/>
                  <a:ext cx="8604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11" name="Entrada de lápiz 210">
                  <a:extLst>
                    <a:ext uri="{FF2B5EF4-FFF2-40B4-BE49-F238E27FC236}">
                      <a16:creationId xmlns:a16="http://schemas.microsoft.com/office/drawing/2014/main" id="{9C133713-8C69-43CB-9FC4-2FAA34C4AABA}"/>
                    </a:ext>
                  </a:extLst>
                </p14:cNvPr>
                <p14:cNvContentPartPr/>
                <p14:nvPr/>
              </p14:nvContentPartPr>
              <p14:xfrm>
                <a:off x="5454316" y="2211443"/>
                <a:ext cx="52200" cy="150840"/>
              </p14:xfrm>
            </p:contentPart>
          </mc:Choice>
          <mc:Fallback>
            <p:pic>
              <p:nvPicPr>
                <p:cNvPr id="211" name="Entrada de lápiz 210">
                  <a:extLst>
                    <a:ext uri="{FF2B5EF4-FFF2-40B4-BE49-F238E27FC236}">
                      <a16:creationId xmlns:a16="http://schemas.microsoft.com/office/drawing/2014/main" id="{9C133713-8C69-43CB-9FC4-2FAA34C4AABA}"/>
                    </a:ext>
                  </a:extLst>
                </p:cNvPr>
                <p:cNvPicPr/>
                <p:nvPr/>
              </p:nvPicPr>
              <p:blipFill>
                <a:blip r:embed="rId95"/>
                <a:stretch>
                  <a:fillRect/>
                </a:stretch>
              </p:blipFill>
              <p:spPr>
                <a:xfrm>
                  <a:off x="5449996" y="2207123"/>
                  <a:ext cx="608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12" name="Entrada de lápiz 211">
                  <a:extLst>
                    <a:ext uri="{FF2B5EF4-FFF2-40B4-BE49-F238E27FC236}">
                      <a16:creationId xmlns:a16="http://schemas.microsoft.com/office/drawing/2014/main" id="{8F8C28B0-B969-4E14-BB4C-CFBD96056B2E}"/>
                    </a:ext>
                  </a:extLst>
                </p14:cNvPr>
                <p14:cNvContentPartPr/>
                <p14:nvPr/>
              </p14:nvContentPartPr>
              <p14:xfrm>
                <a:off x="5554036" y="2202443"/>
                <a:ext cx="82800" cy="126000"/>
              </p14:xfrm>
            </p:contentPart>
          </mc:Choice>
          <mc:Fallback>
            <p:pic>
              <p:nvPicPr>
                <p:cNvPr id="212" name="Entrada de lápiz 211">
                  <a:extLst>
                    <a:ext uri="{FF2B5EF4-FFF2-40B4-BE49-F238E27FC236}">
                      <a16:creationId xmlns:a16="http://schemas.microsoft.com/office/drawing/2014/main" id="{8F8C28B0-B969-4E14-BB4C-CFBD96056B2E}"/>
                    </a:ext>
                  </a:extLst>
                </p:cNvPr>
                <p:cNvPicPr/>
                <p:nvPr/>
              </p:nvPicPr>
              <p:blipFill>
                <a:blip r:embed="rId97"/>
                <a:stretch>
                  <a:fillRect/>
                </a:stretch>
              </p:blipFill>
              <p:spPr>
                <a:xfrm>
                  <a:off x="5549716" y="2198123"/>
                  <a:ext cx="91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14" name="Entrada de lápiz 213">
                  <a:extLst>
                    <a:ext uri="{FF2B5EF4-FFF2-40B4-BE49-F238E27FC236}">
                      <a16:creationId xmlns:a16="http://schemas.microsoft.com/office/drawing/2014/main" id="{AEFFEDE0-1FA9-4D1A-843B-4084FF59D4D8}"/>
                    </a:ext>
                  </a:extLst>
                </p14:cNvPr>
                <p14:cNvContentPartPr/>
                <p14:nvPr/>
              </p14:nvContentPartPr>
              <p14:xfrm>
                <a:off x="5679316" y="2299283"/>
                <a:ext cx="30600" cy="57960"/>
              </p14:xfrm>
            </p:contentPart>
          </mc:Choice>
          <mc:Fallback>
            <p:pic>
              <p:nvPicPr>
                <p:cNvPr id="214" name="Entrada de lápiz 213">
                  <a:extLst>
                    <a:ext uri="{FF2B5EF4-FFF2-40B4-BE49-F238E27FC236}">
                      <a16:creationId xmlns:a16="http://schemas.microsoft.com/office/drawing/2014/main" id="{AEFFEDE0-1FA9-4D1A-843B-4084FF59D4D8}"/>
                    </a:ext>
                  </a:extLst>
                </p:cNvPr>
                <p:cNvPicPr/>
                <p:nvPr/>
              </p:nvPicPr>
              <p:blipFill>
                <a:blip r:embed="rId99"/>
                <a:stretch>
                  <a:fillRect/>
                </a:stretch>
              </p:blipFill>
              <p:spPr>
                <a:xfrm>
                  <a:off x="5674996" y="2294963"/>
                  <a:ext cx="392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15" name="Entrada de lápiz 214">
                  <a:extLst>
                    <a:ext uri="{FF2B5EF4-FFF2-40B4-BE49-F238E27FC236}">
                      <a16:creationId xmlns:a16="http://schemas.microsoft.com/office/drawing/2014/main" id="{6DE9A777-EA9C-4637-A34A-DBA2E3BF5690}"/>
                    </a:ext>
                  </a:extLst>
                </p14:cNvPr>
                <p14:cNvContentPartPr/>
                <p14:nvPr/>
              </p14:nvContentPartPr>
              <p14:xfrm>
                <a:off x="5768236" y="2199203"/>
                <a:ext cx="101160" cy="157680"/>
              </p14:xfrm>
            </p:contentPart>
          </mc:Choice>
          <mc:Fallback>
            <p:pic>
              <p:nvPicPr>
                <p:cNvPr id="215" name="Entrada de lápiz 214">
                  <a:extLst>
                    <a:ext uri="{FF2B5EF4-FFF2-40B4-BE49-F238E27FC236}">
                      <a16:creationId xmlns:a16="http://schemas.microsoft.com/office/drawing/2014/main" id="{6DE9A777-EA9C-4637-A34A-DBA2E3BF5690}"/>
                    </a:ext>
                  </a:extLst>
                </p:cNvPr>
                <p:cNvPicPr/>
                <p:nvPr/>
              </p:nvPicPr>
              <p:blipFill>
                <a:blip r:embed="rId101"/>
                <a:stretch>
                  <a:fillRect/>
                </a:stretch>
              </p:blipFill>
              <p:spPr>
                <a:xfrm>
                  <a:off x="5763916" y="2194883"/>
                  <a:ext cx="1098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16" name="Entrada de lápiz 215">
                  <a:extLst>
                    <a:ext uri="{FF2B5EF4-FFF2-40B4-BE49-F238E27FC236}">
                      <a16:creationId xmlns:a16="http://schemas.microsoft.com/office/drawing/2014/main" id="{66EF1FDF-37F1-4E84-99AB-9BF702260B86}"/>
                    </a:ext>
                  </a:extLst>
                </p14:cNvPr>
                <p14:cNvContentPartPr/>
                <p14:nvPr/>
              </p14:nvContentPartPr>
              <p14:xfrm>
                <a:off x="5779036" y="2260403"/>
                <a:ext cx="94680" cy="8640"/>
              </p14:xfrm>
            </p:contentPart>
          </mc:Choice>
          <mc:Fallback>
            <p:pic>
              <p:nvPicPr>
                <p:cNvPr id="216" name="Entrada de lápiz 215">
                  <a:extLst>
                    <a:ext uri="{FF2B5EF4-FFF2-40B4-BE49-F238E27FC236}">
                      <a16:creationId xmlns:a16="http://schemas.microsoft.com/office/drawing/2014/main" id="{66EF1FDF-37F1-4E84-99AB-9BF702260B86}"/>
                    </a:ext>
                  </a:extLst>
                </p:cNvPr>
                <p:cNvPicPr/>
                <p:nvPr/>
              </p:nvPicPr>
              <p:blipFill>
                <a:blip r:embed="rId103"/>
                <a:stretch>
                  <a:fillRect/>
                </a:stretch>
              </p:blipFill>
              <p:spPr>
                <a:xfrm>
                  <a:off x="5774716" y="2256083"/>
                  <a:ext cx="10332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17" name="Entrada de lápiz 216">
                  <a:extLst>
                    <a:ext uri="{FF2B5EF4-FFF2-40B4-BE49-F238E27FC236}">
                      <a16:creationId xmlns:a16="http://schemas.microsoft.com/office/drawing/2014/main" id="{9EE70E89-768B-4D4C-AB42-EB93835E1749}"/>
                    </a:ext>
                  </a:extLst>
                </p14:cNvPr>
                <p14:cNvContentPartPr/>
                <p14:nvPr/>
              </p14:nvContentPartPr>
              <p14:xfrm>
                <a:off x="6007276" y="2240603"/>
                <a:ext cx="98280" cy="39600"/>
              </p14:xfrm>
            </p:contentPart>
          </mc:Choice>
          <mc:Fallback>
            <p:pic>
              <p:nvPicPr>
                <p:cNvPr id="217" name="Entrada de lápiz 216">
                  <a:extLst>
                    <a:ext uri="{FF2B5EF4-FFF2-40B4-BE49-F238E27FC236}">
                      <a16:creationId xmlns:a16="http://schemas.microsoft.com/office/drawing/2014/main" id="{9EE70E89-768B-4D4C-AB42-EB93835E1749}"/>
                    </a:ext>
                  </a:extLst>
                </p:cNvPr>
                <p:cNvPicPr/>
                <p:nvPr/>
              </p:nvPicPr>
              <p:blipFill>
                <a:blip r:embed="rId105"/>
                <a:stretch>
                  <a:fillRect/>
                </a:stretch>
              </p:blipFill>
              <p:spPr>
                <a:xfrm>
                  <a:off x="6002956" y="2236283"/>
                  <a:ext cx="1069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18" name="Entrada de lápiz 217">
                  <a:extLst>
                    <a:ext uri="{FF2B5EF4-FFF2-40B4-BE49-F238E27FC236}">
                      <a16:creationId xmlns:a16="http://schemas.microsoft.com/office/drawing/2014/main" id="{89D2E1F6-CEE9-4967-A122-57B4EA6307B2}"/>
                    </a:ext>
                  </a:extLst>
                </p14:cNvPr>
                <p14:cNvContentPartPr/>
                <p14:nvPr/>
              </p14:nvContentPartPr>
              <p14:xfrm>
                <a:off x="6019516" y="2296763"/>
                <a:ext cx="104400" cy="43200"/>
              </p14:xfrm>
            </p:contentPart>
          </mc:Choice>
          <mc:Fallback>
            <p:pic>
              <p:nvPicPr>
                <p:cNvPr id="218" name="Entrada de lápiz 217">
                  <a:extLst>
                    <a:ext uri="{FF2B5EF4-FFF2-40B4-BE49-F238E27FC236}">
                      <a16:creationId xmlns:a16="http://schemas.microsoft.com/office/drawing/2014/main" id="{89D2E1F6-CEE9-4967-A122-57B4EA6307B2}"/>
                    </a:ext>
                  </a:extLst>
                </p:cNvPr>
                <p:cNvPicPr/>
                <p:nvPr/>
              </p:nvPicPr>
              <p:blipFill>
                <a:blip r:embed="rId107"/>
                <a:stretch>
                  <a:fillRect/>
                </a:stretch>
              </p:blipFill>
              <p:spPr>
                <a:xfrm>
                  <a:off x="6015196" y="2292443"/>
                  <a:ext cx="1130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19" name="Entrada de lápiz 218">
                  <a:extLst>
                    <a:ext uri="{FF2B5EF4-FFF2-40B4-BE49-F238E27FC236}">
                      <a16:creationId xmlns:a16="http://schemas.microsoft.com/office/drawing/2014/main" id="{CD81F8DA-DA40-4907-A44E-D2E18238D34F}"/>
                    </a:ext>
                  </a:extLst>
                </p14:cNvPr>
                <p14:cNvContentPartPr/>
                <p14:nvPr/>
              </p14:nvContentPartPr>
              <p14:xfrm>
                <a:off x="6239116" y="2212523"/>
                <a:ext cx="33120" cy="146520"/>
              </p14:xfrm>
            </p:contentPart>
          </mc:Choice>
          <mc:Fallback>
            <p:pic>
              <p:nvPicPr>
                <p:cNvPr id="219" name="Entrada de lápiz 218">
                  <a:extLst>
                    <a:ext uri="{FF2B5EF4-FFF2-40B4-BE49-F238E27FC236}">
                      <a16:creationId xmlns:a16="http://schemas.microsoft.com/office/drawing/2014/main" id="{CD81F8DA-DA40-4907-A44E-D2E18238D34F}"/>
                    </a:ext>
                  </a:extLst>
                </p:cNvPr>
                <p:cNvPicPr/>
                <p:nvPr/>
              </p:nvPicPr>
              <p:blipFill>
                <a:blip r:embed="rId109"/>
                <a:stretch>
                  <a:fillRect/>
                </a:stretch>
              </p:blipFill>
              <p:spPr>
                <a:xfrm>
                  <a:off x="6234796" y="2208203"/>
                  <a:ext cx="417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20" name="Entrada de lápiz 219">
                  <a:extLst>
                    <a:ext uri="{FF2B5EF4-FFF2-40B4-BE49-F238E27FC236}">
                      <a16:creationId xmlns:a16="http://schemas.microsoft.com/office/drawing/2014/main" id="{3FB104DC-2C74-4E4A-8C18-50F4EE2C5F5A}"/>
                    </a:ext>
                  </a:extLst>
                </p14:cNvPr>
                <p14:cNvContentPartPr/>
                <p14:nvPr/>
              </p14:nvContentPartPr>
              <p14:xfrm>
                <a:off x="6307516" y="2211803"/>
                <a:ext cx="26640" cy="169560"/>
              </p14:xfrm>
            </p:contentPart>
          </mc:Choice>
          <mc:Fallback>
            <p:pic>
              <p:nvPicPr>
                <p:cNvPr id="220" name="Entrada de lápiz 219">
                  <a:extLst>
                    <a:ext uri="{FF2B5EF4-FFF2-40B4-BE49-F238E27FC236}">
                      <a16:creationId xmlns:a16="http://schemas.microsoft.com/office/drawing/2014/main" id="{3FB104DC-2C74-4E4A-8C18-50F4EE2C5F5A}"/>
                    </a:ext>
                  </a:extLst>
                </p:cNvPr>
                <p:cNvPicPr/>
                <p:nvPr/>
              </p:nvPicPr>
              <p:blipFill>
                <a:blip r:embed="rId111"/>
                <a:stretch>
                  <a:fillRect/>
                </a:stretch>
              </p:blipFill>
              <p:spPr>
                <a:xfrm>
                  <a:off x="6303196" y="2207483"/>
                  <a:ext cx="352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38" name="Entrada de lápiz 237">
                  <a:extLst>
                    <a:ext uri="{FF2B5EF4-FFF2-40B4-BE49-F238E27FC236}">
                      <a16:creationId xmlns:a16="http://schemas.microsoft.com/office/drawing/2014/main" id="{9F2B71AE-A23A-487C-911A-E171CE2C39E8}"/>
                    </a:ext>
                  </a:extLst>
                </p14:cNvPr>
                <p14:cNvContentPartPr/>
                <p14:nvPr/>
              </p14:nvContentPartPr>
              <p14:xfrm>
                <a:off x="6294916" y="2547683"/>
                <a:ext cx="101160" cy="163440"/>
              </p14:xfrm>
            </p:contentPart>
          </mc:Choice>
          <mc:Fallback>
            <p:pic>
              <p:nvPicPr>
                <p:cNvPr id="238" name="Entrada de lápiz 237">
                  <a:extLst>
                    <a:ext uri="{FF2B5EF4-FFF2-40B4-BE49-F238E27FC236}">
                      <a16:creationId xmlns:a16="http://schemas.microsoft.com/office/drawing/2014/main" id="{9F2B71AE-A23A-487C-911A-E171CE2C39E8}"/>
                    </a:ext>
                  </a:extLst>
                </p:cNvPr>
                <p:cNvPicPr/>
                <p:nvPr/>
              </p:nvPicPr>
              <p:blipFill>
                <a:blip r:embed="rId113"/>
                <a:stretch>
                  <a:fillRect/>
                </a:stretch>
              </p:blipFill>
              <p:spPr>
                <a:xfrm>
                  <a:off x="6290596" y="2543363"/>
                  <a:ext cx="1098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39" name="Entrada de lápiz 238">
                  <a:extLst>
                    <a:ext uri="{FF2B5EF4-FFF2-40B4-BE49-F238E27FC236}">
                      <a16:creationId xmlns:a16="http://schemas.microsoft.com/office/drawing/2014/main" id="{5744332E-1FC8-47E5-892D-D2D7BF655BA6}"/>
                    </a:ext>
                  </a:extLst>
                </p14:cNvPr>
                <p14:cNvContentPartPr/>
                <p14:nvPr/>
              </p14:nvContentPartPr>
              <p14:xfrm>
                <a:off x="6436756" y="2657843"/>
                <a:ext cx="26640" cy="43200"/>
              </p14:xfrm>
            </p:contentPart>
          </mc:Choice>
          <mc:Fallback>
            <p:pic>
              <p:nvPicPr>
                <p:cNvPr id="239" name="Entrada de lápiz 238">
                  <a:extLst>
                    <a:ext uri="{FF2B5EF4-FFF2-40B4-BE49-F238E27FC236}">
                      <a16:creationId xmlns:a16="http://schemas.microsoft.com/office/drawing/2014/main" id="{5744332E-1FC8-47E5-892D-D2D7BF655BA6}"/>
                    </a:ext>
                  </a:extLst>
                </p:cNvPr>
                <p:cNvPicPr/>
                <p:nvPr/>
              </p:nvPicPr>
              <p:blipFill>
                <a:blip r:embed="rId115"/>
                <a:stretch>
                  <a:fillRect/>
                </a:stretch>
              </p:blipFill>
              <p:spPr>
                <a:xfrm>
                  <a:off x="6432436" y="2653523"/>
                  <a:ext cx="352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40" name="Entrada de lápiz 239">
                  <a:extLst>
                    <a:ext uri="{FF2B5EF4-FFF2-40B4-BE49-F238E27FC236}">
                      <a16:creationId xmlns:a16="http://schemas.microsoft.com/office/drawing/2014/main" id="{9EE770F8-491D-4F3A-9CDA-C7DCDA4D10C9}"/>
                    </a:ext>
                  </a:extLst>
                </p14:cNvPr>
                <p14:cNvContentPartPr/>
                <p14:nvPr/>
              </p14:nvContentPartPr>
              <p14:xfrm>
                <a:off x="6519556" y="2537243"/>
                <a:ext cx="59400" cy="88200"/>
              </p14:xfrm>
            </p:contentPart>
          </mc:Choice>
          <mc:Fallback>
            <p:pic>
              <p:nvPicPr>
                <p:cNvPr id="240" name="Entrada de lápiz 239">
                  <a:extLst>
                    <a:ext uri="{FF2B5EF4-FFF2-40B4-BE49-F238E27FC236}">
                      <a16:creationId xmlns:a16="http://schemas.microsoft.com/office/drawing/2014/main" id="{9EE770F8-491D-4F3A-9CDA-C7DCDA4D10C9}"/>
                    </a:ext>
                  </a:extLst>
                </p:cNvPr>
                <p:cNvPicPr/>
                <p:nvPr/>
              </p:nvPicPr>
              <p:blipFill>
                <a:blip r:embed="rId117"/>
                <a:stretch>
                  <a:fillRect/>
                </a:stretch>
              </p:blipFill>
              <p:spPr>
                <a:xfrm>
                  <a:off x="6515236" y="2532923"/>
                  <a:ext cx="680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41" name="Entrada de lápiz 240">
                  <a:extLst>
                    <a:ext uri="{FF2B5EF4-FFF2-40B4-BE49-F238E27FC236}">
                      <a16:creationId xmlns:a16="http://schemas.microsoft.com/office/drawing/2014/main" id="{C3540F44-2FD8-4112-9819-6CAA95F7AAC4}"/>
                    </a:ext>
                  </a:extLst>
                </p14:cNvPr>
                <p14:cNvContentPartPr/>
                <p14:nvPr/>
              </p14:nvContentPartPr>
              <p14:xfrm>
                <a:off x="6579676" y="2522843"/>
                <a:ext cx="37080" cy="202320"/>
              </p14:xfrm>
            </p:contentPart>
          </mc:Choice>
          <mc:Fallback>
            <p:pic>
              <p:nvPicPr>
                <p:cNvPr id="241" name="Entrada de lápiz 240">
                  <a:extLst>
                    <a:ext uri="{FF2B5EF4-FFF2-40B4-BE49-F238E27FC236}">
                      <a16:creationId xmlns:a16="http://schemas.microsoft.com/office/drawing/2014/main" id="{C3540F44-2FD8-4112-9819-6CAA95F7AAC4}"/>
                    </a:ext>
                  </a:extLst>
                </p:cNvPr>
                <p:cNvPicPr/>
                <p:nvPr/>
              </p:nvPicPr>
              <p:blipFill>
                <a:blip r:embed="rId119"/>
                <a:stretch>
                  <a:fillRect/>
                </a:stretch>
              </p:blipFill>
              <p:spPr>
                <a:xfrm>
                  <a:off x="6575356" y="2518523"/>
                  <a:ext cx="457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42" name="Entrada de lápiz 241">
                  <a:extLst>
                    <a:ext uri="{FF2B5EF4-FFF2-40B4-BE49-F238E27FC236}">
                      <a16:creationId xmlns:a16="http://schemas.microsoft.com/office/drawing/2014/main" id="{398D0C7C-8660-4DA8-BBD1-B6FFADDD8B3B}"/>
                    </a:ext>
                  </a:extLst>
                </p14:cNvPr>
                <p14:cNvContentPartPr/>
                <p14:nvPr/>
              </p14:nvContentPartPr>
              <p14:xfrm>
                <a:off x="6631876" y="2553803"/>
                <a:ext cx="81720" cy="152640"/>
              </p14:xfrm>
            </p:contentPart>
          </mc:Choice>
          <mc:Fallback>
            <p:pic>
              <p:nvPicPr>
                <p:cNvPr id="242" name="Entrada de lápiz 241">
                  <a:extLst>
                    <a:ext uri="{FF2B5EF4-FFF2-40B4-BE49-F238E27FC236}">
                      <a16:creationId xmlns:a16="http://schemas.microsoft.com/office/drawing/2014/main" id="{398D0C7C-8660-4DA8-BBD1-B6FFADDD8B3B}"/>
                    </a:ext>
                  </a:extLst>
                </p:cNvPr>
                <p:cNvPicPr/>
                <p:nvPr/>
              </p:nvPicPr>
              <p:blipFill>
                <a:blip r:embed="rId121"/>
                <a:stretch>
                  <a:fillRect/>
                </a:stretch>
              </p:blipFill>
              <p:spPr>
                <a:xfrm>
                  <a:off x="6627556" y="2549483"/>
                  <a:ext cx="903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44" name="Entrada de lápiz 243">
                  <a:extLst>
                    <a:ext uri="{FF2B5EF4-FFF2-40B4-BE49-F238E27FC236}">
                      <a16:creationId xmlns:a16="http://schemas.microsoft.com/office/drawing/2014/main" id="{6EFB832D-0236-46AA-9357-E7E037E2817F}"/>
                    </a:ext>
                  </a:extLst>
                </p14:cNvPr>
                <p14:cNvContentPartPr/>
                <p14:nvPr/>
              </p14:nvContentPartPr>
              <p14:xfrm>
                <a:off x="6805036" y="2572163"/>
                <a:ext cx="90000" cy="22680"/>
              </p14:xfrm>
            </p:contentPart>
          </mc:Choice>
          <mc:Fallback>
            <p:pic>
              <p:nvPicPr>
                <p:cNvPr id="244" name="Entrada de lápiz 243">
                  <a:extLst>
                    <a:ext uri="{FF2B5EF4-FFF2-40B4-BE49-F238E27FC236}">
                      <a16:creationId xmlns:a16="http://schemas.microsoft.com/office/drawing/2014/main" id="{6EFB832D-0236-46AA-9357-E7E037E2817F}"/>
                    </a:ext>
                  </a:extLst>
                </p:cNvPr>
                <p:cNvPicPr/>
                <p:nvPr/>
              </p:nvPicPr>
              <p:blipFill>
                <a:blip r:embed="rId123"/>
                <a:stretch>
                  <a:fillRect/>
                </a:stretch>
              </p:blipFill>
              <p:spPr>
                <a:xfrm>
                  <a:off x="6800716" y="2567843"/>
                  <a:ext cx="986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45" name="Entrada de lápiz 244">
                  <a:extLst>
                    <a:ext uri="{FF2B5EF4-FFF2-40B4-BE49-F238E27FC236}">
                      <a16:creationId xmlns:a16="http://schemas.microsoft.com/office/drawing/2014/main" id="{7219B721-AD45-46DB-9936-7C3A0D3CAFBC}"/>
                    </a:ext>
                  </a:extLst>
                </p14:cNvPr>
                <p14:cNvContentPartPr/>
                <p14:nvPr/>
              </p14:nvContentPartPr>
              <p14:xfrm>
                <a:off x="6826996" y="2633003"/>
                <a:ext cx="100080" cy="19440"/>
              </p14:xfrm>
            </p:contentPart>
          </mc:Choice>
          <mc:Fallback>
            <p:pic>
              <p:nvPicPr>
                <p:cNvPr id="245" name="Entrada de lápiz 244">
                  <a:extLst>
                    <a:ext uri="{FF2B5EF4-FFF2-40B4-BE49-F238E27FC236}">
                      <a16:creationId xmlns:a16="http://schemas.microsoft.com/office/drawing/2014/main" id="{7219B721-AD45-46DB-9936-7C3A0D3CAFBC}"/>
                    </a:ext>
                  </a:extLst>
                </p:cNvPr>
                <p:cNvPicPr/>
                <p:nvPr/>
              </p:nvPicPr>
              <p:blipFill>
                <a:blip r:embed="rId125"/>
                <a:stretch>
                  <a:fillRect/>
                </a:stretch>
              </p:blipFill>
              <p:spPr>
                <a:xfrm>
                  <a:off x="6822676" y="2628683"/>
                  <a:ext cx="1087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46" name="Entrada de lápiz 245">
                  <a:extLst>
                    <a:ext uri="{FF2B5EF4-FFF2-40B4-BE49-F238E27FC236}">
                      <a16:creationId xmlns:a16="http://schemas.microsoft.com/office/drawing/2014/main" id="{8DE78A9D-2DD1-414E-A717-918E293C9CD0}"/>
                    </a:ext>
                  </a:extLst>
                </p14:cNvPr>
                <p14:cNvContentPartPr/>
                <p14:nvPr/>
              </p14:nvContentPartPr>
              <p14:xfrm>
                <a:off x="7010596" y="2518163"/>
                <a:ext cx="104400" cy="37080"/>
              </p14:xfrm>
            </p:contentPart>
          </mc:Choice>
          <mc:Fallback>
            <p:pic>
              <p:nvPicPr>
                <p:cNvPr id="246" name="Entrada de lápiz 245">
                  <a:extLst>
                    <a:ext uri="{FF2B5EF4-FFF2-40B4-BE49-F238E27FC236}">
                      <a16:creationId xmlns:a16="http://schemas.microsoft.com/office/drawing/2014/main" id="{8DE78A9D-2DD1-414E-A717-918E293C9CD0}"/>
                    </a:ext>
                  </a:extLst>
                </p:cNvPr>
                <p:cNvPicPr/>
                <p:nvPr/>
              </p:nvPicPr>
              <p:blipFill>
                <a:blip r:embed="rId127"/>
                <a:stretch>
                  <a:fillRect/>
                </a:stretch>
              </p:blipFill>
              <p:spPr>
                <a:xfrm>
                  <a:off x="7006276" y="2513843"/>
                  <a:ext cx="1130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47" name="Entrada de lápiz 246">
                  <a:extLst>
                    <a:ext uri="{FF2B5EF4-FFF2-40B4-BE49-F238E27FC236}">
                      <a16:creationId xmlns:a16="http://schemas.microsoft.com/office/drawing/2014/main" id="{AAEDA3E4-0F18-4DA9-844A-54E642EB9CE3}"/>
                    </a:ext>
                  </a:extLst>
                </p14:cNvPr>
                <p14:cNvContentPartPr/>
                <p14:nvPr/>
              </p14:nvContentPartPr>
              <p14:xfrm>
                <a:off x="6987196" y="2418083"/>
                <a:ext cx="122400" cy="214920"/>
              </p14:xfrm>
            </p:contentPart>
          </mc:Choice>
          <mc:Fallback>
            <p:pic>
              <p:nvPicPr>
                <p:cNvPr id="247" name="Entrada de lápiz 246">
                  <a:extLst>
                    <a:ext uri="{FF2B5EF4-FFF2-40B4-BE49-F238E27FC236}">
                      <a16:creationId xmlns:a16="http://schemas.microsoft.com/office/drawing/2014/main" id="{AAEDA3E4-0F18-4DA9-844A-54E642EB9CE3}"/>
                    </a:ext>
                  </a:extLst>
                </p:cNvPr>
                <p:cNvPicPr/>
                <p:nvPr/>
              </p:nvPicPr>
              <p:blipFill>
                <a:blip r:embed="rId129"/>
                <a:stretch>
                  <a:fillRect/>
                </a:stretch>
              </p:blipFill>
              <p:spPr>
                <a:xfrm>
                  <a:off x="6982876" y="2413763"/>
                  <a:ext cx="1310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48" name="Entrada de lápiz 247">
                  <a:extLst>
                    <a:ext uri="{FF2B5EF4-FFF2-40B4-BE49-F238E27FC236}">
                      <a16:creationId xmlns:a16="http://schemas.microsoft.com/office/drawing/2014/main" id="{BB659668-D1C8-44F0-B146-2EE1F6D68BB7}"/>
                    </a:ext>
                  </a:extLst>
                </p14:cNvPr>
                <p14:cNvContentPartPr/>
                <p14:nvPr/>
              </p14:nvContentPartPr>
              <p14:xfrm>
                <a:off x="6200236" y="2357603"/>
                <a:ext cx="1036080" cy="447480"/>
              </p14:xfrm>
            </p:contentPart>
          </mc:Choice>
          <mc:Fallback>
            <p:pic>
              <p:nvPicPr>
                <p:cNvPr id="248" name="Entrada de lápiz 247">
                  <a:extLst>
                    <a:ext uri="{FF2B5EF4-FFF2-40B4-BE49-F238E27FC236}">
                      <a16:creationId xmlns:a16="http://schemas.microsoft.com/office/drawing/2014/main" id="{BB659668-D1C8-44F0-B146-2EE1F6D68BB7}"/>
                    </a:ext>
                  </a:extLst>
                </p:cNvPr>
                <p:cNvPicPr/>
                <p:nvPr/>
              </p:nvPicPr>
              <p:blipFill>
                <a:blip r:embed="rId131"/>
                <a:stretch>
                  <a:fillRect/>
                </a:stretch>
              </p:blipFill>
              <p:spPr>
                <a:xfrm>
                  <a:off x="6195916" y="2353283"/>
                  <a:ext cx="1044720" cy="45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2">
            <p14:nvContentPartPr>
              <p14:cNvPr id="250" name="Entrada de lápiz 249">
                <a:extLst>
                  <a:ext uri="{FF2B5EF4-FFF2-40B4-BE49-F238E27FC236}">
                    <a16:creationId xmlns:a16="http://schemas.microsoft.com/office/drawing/2014/main" id="{C6E6D5A4-0A6E-4121-A835-588016DB8E6D}"/>
                  </a:ext>
                </a:extLst>
              </p14:cNvPr>
              <p14:cNvContentPartPr/>
              <p14:nvPr/>
            </p14:nvContentPartPr>
            <p14:xfrm>
              <a:off x="5028436" y="1123523"/>
              <a:ext cx="375120" cy="96120"/>
            </p14:xfrm>
          </p:contentPart>
        </mc:Choice>
        <mc:Fallback>
          <p:pic>
            <p:nvPicPr>
              <p:cNvPr id="250" name="Entrada de lápiz 249">
                <a:extLst>
                  <a:ext uri="{FF2B5EF4-FFF2-40B4-BE49-F238E27FC236}">
                    <a16:creationId xmlns:a16="http://schemas.microsoft.com/office/drawing/2014/main" id="{C6E6D5A4-0A6E-4121-A835-588016DB8E6D}"/>
                  </a:ext>
                </a:extLst>
              </p:cNvPr>
              <p:cNvPicPr/>
              <p:nvPr/>
            </p:nvPicPr>
            <p:blipFill>
              <a:blip r:embed="rId133"/>
              <a:stretch>
                <a:fillRect/>
              </a:stretch>
            </p:blipFill>
            <p:spPr>
              <a:xfrm>
                <a:off x="5024116" y="1119203"/>
                <a:ext cx="383760" cy="104760"/>
              </a:xfrm>
              <a:prstGeom prst="rect">
                <a:avLst/>
              </a:prstGeom>
            </p:spPr>
          </p:pic>
        </mc:Fallback>
      </mc:AlternateContent>
      <p:grpSp>
        <p:nvGrpSpPr>
          <p:cNvPr id="256" name="Grupo 255">
            <a:extLst>
              <a:ext uri="{FF2B5EF4-FFF2-40B4-BE49-F238E27FC236}">
                <a16:creationId xmlns:a16="http://schemas.microsoft.com/office/drawing/2014/main" id="{73CC0D8B-E2FA-46A2-9632-28514440567F}"/>
              </a:ext>
            </a:extLst>
          </p:cNvPr>
          <p:cNvGrpSpPr/>
          <p:nvPr/>
        </p:nvGrpSpPr>
        <p:grpSpPr>
          <a:xfrm>
            <a:off x="5013676" y="1400003"/>
            <a:ext cx="400680" cy="186840"/>
            <a:chOff x="5013676" y="1400003"/>
            <a:chExt cx="400680" cy="186840"/>
          </a:xfrm>
        </p:grpSpPr>
        <mc:AlternateContent xmlns:mc="http://schemas.openxmlformats.org/markup-compatibility/2006">
          <mc:Choice xmlns:p14="http://schemas.microsoft.com/office/powerpoint/2010/main" Requires="p14">
            <p:contentPart p14:bwMode="auto" r:id="rId134">
              <p14:nvContentPartPr>
                <p14:cNvPr id="251" name="Entrada de lápiz 250">
                  <a:extLst>
                    <a:ext uri="{FF2B5EF4-FFF2-40B4-BE49-F238E27FC236}">
                      <a16:creationId xmlns:a16="http://schemas.microsoft.com/office/drawing/2014/main" id="{628FFE60-ABB8-4B5E-82DD-4BBD2CB68BE2}"/>
                    </a:ext>
                  </a:extLst>
                </p14:cNvPr>
                <p14:cNvContentPartPr/>
                <p14:nvPr/>
              </p14:nvContentPartPr>
              <p14:xfrm>
                <a:off x="5013676" y="1427723"/>
                <a:ext cx="129600" cy="112680"/>
              </p14:xfrm>
            </p:contentPart>
          </mc:Choice>
          <mc:Fallback>
            <p:pic>
              <p:nvPicPr>
                <p:cNvPr id="251" name="Entrada de lápiz 250">
                  <a:extLst>
                    <a:ext uri="{FF2B5EF4-FFF2-40B4-BE49-F238E27FC236}">
                      <a16:creationId xmlns:a16="http://schemas.microsoft.com/office/drawing/2014/main" id="{628FFE60-ABB8-4B5E-82DD-4BBD2CB68BE2}"/>
                    </a:ext>
                  </a:extLst>
                </p:cNvPr>
                <p:cNvPicPr/>
                <p:nvPr/>
              </p:nvPicPr>
              <p:blipFill>
                <a:blip r:embed="rId135"/>
                <a:stretch>
                  <a:fillRect/>
                </a:stretch>
              </p:blipFill>
              <p:spPr>
                <a:xfrm>
                  <a:off x="5009356" y="1423403"/>
                  <a:ext cx="1382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52" name="Entrada de lápiz 251">
                  <a:extLst>
                    <a:ext uri="{FF2B5EF4-FFF2-40B4-BE49-F238E27FC236}">
                      <a16:creationId xmlns:a16="http://schemas.microsoft.com/office/drawing/2014/main" id="{DAE55A07-7618-4795-929C-3C783E2F38F8}"/>
                    </a:ext>
                  </a:extLst>
                </p14:cNvPr>
                <p14:cNvContentPartPr/>
                <p14:nvPr/>
              </p14:nvContentPartPr>
              <p14:xfrm>
                <a:off x="5186476" y="1518443"/>
                <a:ext cx="21960" cy="24840"/>
              </p14:xfrm>
            </p:contentPart>
          </mc:Choice>
          <mc:Fallback>
            <p:pic>
              <p:nvPicPr>
                <p:cNvPr id="252" name="Entrada de lápiz 251">
                  <a:extLst>
                    <a:ext uri="{FF2B5EF4-FFF2-40B4-BE49-F238E27FC236}">
                      <a16:creationId xmlns:a16="http://schemas.microsoft.com/office/drawing/2014/main" id="{DAE55A07-7618-4795-929C-3C783E2F38F8}"/>
                    </a:ext>
                  </a:extLst>
                </p:cNvPr>
                <p:cNvPicPr/>
                <p:nvPr/>
              </p:nvPicPr>
              <p:blipFill>
                <a:blip r:embed="rId137"/>
                <a:stretch>
                  <a:fillRect/>
                </a:stretch>
              </p:blipFill>
              <p:spPr>
                <a:xfrm>
                  <a:off x="5182156" y="1514123"/>
                  <a:ext cx="306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53" name="Entrada de lápiz 252">
                  <a:extLst>
                    <a:ext uri="{FF2B5EF4-FFF2-40B4-BE49-F238E27FC236}">
                      <a16:creationId xmlns:a16="http://schemas.microsoft.com/office/drawing/2014/main" id="{D711D780-760E-46A6-B702-78033103BBE6}"/>
                    </a:ext>
                  </a:extLst>
                </p14:cNvPr>
                <p14:cNvContentPartPr/>
                <p14:nvPr/>
              </p14:nvContentPartPr>
              <p14:xfrm>
                <a:off x="5257756" y="1404323"/>
                <a:ext cx="53280" cy="113760"/>
              </p14:xfrm>
            </p:contentPart>
          </mc:Choice>
          <mc:Fallback>
            <p:pic>
              <p:nvPicPr>
                <p:cNvPr id="253" name="Entrada de lápiz 252">
                  <a:extLst>
                    <a:ext uri="{FF2B5EF4-FFF2-40B4-BE49-F238E27FC236}">
                      <a16:creationId xmlns:a16="http://schemas.microsoft.com/office/drawing/2014/main" id="{D711D780-760E-46A6-B702-78033103BBE6}"/>
                    </a:ext>
                  </a:extLst>
                </p:cNvPr>
                <p:cNvPicPr/>
                <p:nvPr/>
              </p:nvPicPr>
              <p:blipFill>
                <a:blip r:embed="rId139"/>
                <a:stretch>
                  <a:fillRect/>
                </a:stretch>
              </p:blipFill>
              <p:spPr>
                <a:xfrm>
                  <a:off x="5253436" y="1400003"/>
                  <a:ext cx="6192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54" name="Entrada de lápiz 253">
                  <a:extLst>
                    <a:ext uri="{FF2B5EF4-FFF2-40B4-BE49-F238E27FC236}">
                      <a16:creationId xmlns:a16="http://schemas.microsoft.com/office/drawing/2014/main" id="{BB2ADBF6-3A68-493D-85FC-4065B8C8088A}"/>
                    </a:ext>
                  </a:extLst>
                </p14:cNvPr>
                <p14:cNvContentPartPr/>
                <p14:nvPr/>
              </p14:nvContentPartPr>
              <p14:xfrm>
                <a:off x="5300596" y="1415123"/>
                <a:ext cx="36720" cy="171720"/>
              </p14:xfrm>
            </p:contentPart>
          </mc:Choice>
          <mc:Fallback>
            <p:pic>
              <p:nvPicPr>
                <p:cNvPr id="254" name="Entrada de lápiz 253">
                  <a:extLst>
                    <a:ext uri="{FF2B5EF4-FFF2-40B4-BE49-F238E27FC236}">
                      <a16:creationId xmlns:a16="http://schemas.microsoft.com/office/drawing/2014/main" id="{BB2ADBF6-3A68-493D-85FC-4065B8C8088A}"/>
                    </a:ext>
                  </a:extLst>
                </p:cNvPr>
                <p:cNvPicPr/>
                <p:nvPr/>
              </p:nvPicPr>
              <p:blipFill>
                <a:blip r:embed="rId141"/>
                <a:stretch>
                  <a:fillRect/>
                </a:stretch>
              </p:blipFill>
              <p:spPr>
                <a:xfrm>
                  <a:off x="5296276" y="1410803"/>
                  <a:ext cx="453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55" name="Entrada de lápiz 254">
                  <a:extLst>
                    <a:ext uri="{FF2B5EF4-FFF2-40B4-BE49-F238E27FC236}">
                      <a16:creationId xmlns:a16="http://schemas.microsoft.com/office/drawing/2014/main" id="{CE7E8B96-E721-4313-BF39-DD5DFED4A177}"/>
                    </a:ext>
                  </a:extLst>
                </p14:cNvPr>
                <p14:cNvContentPartPr/>
                <p14:nvPr/>
              </p14:nvContentPartPr>
              <p14:xfrm>
                <a:off x="5342716" y="1400003"/>
                <a:ext cx="71640" cy="162360"/>
              </p14:xfrm>
            </p:contentPart>
          </mc:Choice>
          <mc:Fallback>
            <p:pic>
              <p:nvPicPr>
                <p:cNvPr id="255" name="Entrada de lápiz 254">
                  <a:extLst>
                    <a:ext uri="{FF2B5EF4-FFF2-40B4-BE49-F238E27FC236}">
                      <a16:creationId xmlns:a16="http://schemas.microsoft.com/office/drawing/2014/main" id="{CE7E8B96-E721-4313-BF39-DD5DFED4A177}"/>
                    </a:ext>
                  </a:extLst>
                </p:cNvPr>
                <p:cNvPicPr/>
                <p:nvPr/>
              </p:nvPicPr>
              <p:blipFill>
                <a:blip r:embed="rId143"/>
                <a:stretch>
                  <a:fillRect/>
                </a:stretch>
              </p:blipFill>
              <p:spPr>
                <a:xfrm>
                  <a:off x="5338396" y="1395683"/>
                  <a:ext cx="80280" cy="17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4">
            <p14:nvContentPartPr>
              <p14:cNvPr id="257" name="Entrada de lápiz 256">
                <a:extLst>
                  <a:ext uri="{FF2B5EF4-FFF2-40B4-BE49-F238E27FC236}">
                    <a16:creationId xmlns:a16="http://schemas.microsoft.com/office/drawing/2014/main" id="{9DA4C0C7-46A2-4114-A47B-66C8A9FE9CCF}"/>
                  </a:ext>
                </a:extLst>
              </p14:cNvPr>
              <p14:cNvContentPartPr/>
              <p14:nvPr/>
            </p14:nvContentPartPr>
            <p14:xfrm>
              <a:off x="6155596" y="4860323"/>
              <a:ext cx="1022400" cy="177840"/>
            </p14:xfrm>
          </p:contentPart>
        </mc:Choice>
        <mc:Fallback>
          <p:pic>
            <p:nvPicPr>
              <p:cNvPr id="257" name="Entrada de lápiz 256">
                <a:extLst>
                  <a:ext uri="{FF2B5EF4-FFF2-40B4-BE49-F238E27FC236}">
                    <a16:creationId xmlns:a16="http://schemas.microsoft.com/office/drawing/2014/main" id="{9DA4C0C7-46A2-4114-A47B-66C8A9FE9CCF}"/>
                  </a:ext>
                </a:extLst>
              </p:cNvPr>
              <p:cNvPicPr/>
              <p:nvPr/>
            </p:nvPicPr>
            <p:blipFill>
              <a:blip r:embed="rId145"/>
              <a:stretch>
                <a:fillRect/>
              </a:stretch>
            </p:blipFill>
            <p:spPr>
              <a:xfrm>
                <a:off x="6151276" y="4856003"/>
                <a:ext cx="10310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58" name="Entrada de lápiz 257">
                <a:extLst>
                  <a:ext uri="{FF2B5EF4-FFF2-40B4-BE49-F238E27FC236}">
                    <a16:creationId xmlns:a16="http://schemas.microsoft.com/office/drawing/2014/main" id="{E2AE0621-CB29-4874-9F59-47C1FAB60C57}"/>
                  </a:ext>
                </a:extLst>
              </p14:cNvPr>
              <p14:cNvContentPartPr/>
              <p14:nvPr/>
            </p14:nvContentPartPr>
            <p14:xfrm>
              <a:off x="7511356" y="4760243"/>
              <a:ext cx="157320" cy="268560"/>
            </p14:xfrm>
          </p:contentPart>
        </mc:Choice>
        <mc:Fallback>
          <p:pic>
            <p:nvPicPr>
              <p:cNvPr id="258" name="Entrada de lápiz 257">
                <a:extLst>
                  <a:ext uri="{FF2B5EF4-FFF2-40B4-BE49-F238E27FC236}">
                    <a16:creationId xmlns:a16="http://schemas.microsoft.com/office/drawing/2014/main" id="{E2AE0621-CB29-4874-9F59-47C1FAB60C57}"/>
                  </a:ext>
                </a:extLst>
              </p:cNvPr>
              <p:cNvPicPr/>
              <p:nvPr/>
            </p:nvPicPr>
            <p:blipFill>
              <a:blip r:embed="rId147"/>
              <a:stretch>
                <a:fillRect/>
              </a:stretch>
            </p:blipFill>
            <p:spPr>
              <a:xfrm>
                <a:off x="7507036" y="4755923"/>
                <a:ext cx="165960" cy="277200"/>
              </a:xfrm>
              <a:prstGeom prst="rect">
                <a:avLst/>
              </a:prstGeom>
            </p:spPr>
          </p:pic>
        </mc:Fallback>
      </mc:AlternateContent>
      <p:grpSp>
        <p:nvGrpSpPr>
          <p:cNvPr id="262" name="Grupo 261">
            <a:extLst>
              <a:ext uri="{FF2B5EF4-FFF2-40B4-BE49-F238E27FC236}">
                <a16:creationId xmlns:a16="http://schemas.microsoft.com/office/drawing/2014/main" id="{41118D85-DD80-4066-B602-6447DA412AD0}"/>
              </a:ext>
            </a:extLst>
          </p:cNvPr>
          <p:cNvGrpSpPr/>
          <p:nvPr/>
        </p:nvGrpSpPr>
        <p:grpSpPr>
          <a:xfrm>
            <a:off x="7744996" y="4811723"/>
            <a:ext cx="559800" cy="191160"/>
            <a:chOff x="7744996" y="4811723"/>
            <a:chExt cx="559800" cy="191160"/>
          </a:xfrm>
        </p:grpSpPr>
        <mc:AlternateContent xmlns:mc="http://schemas.openxmlformats.org/markup-compatibility/2006">
          <mc:Choice xmlns:p14="http://schemas.microsoft.com/office/powerpoint/2010/main" Requires="p14">
            <p:contentPart p14:bwMode="auto" r:id="rId148">
              <p14:nvContentPartPr>
                <p14:cNvPr id="259" name="Entrada de lápiz 258">
                  <a:extLst>
                    <a:ext uri="{FF2B5EF4-FFF2-40B4-BE49-F238E27FC236}">
                      <a16:creationId xmlns:a16="http://schemas.microsoft.com/office/drawing/2014/main" id="{6D087560-CCEE-4DDD-B113-52F7EF986CA6}"/>
                    </a:ext>
                  </a:extLst>
                </p14:cNvPr>
                <p14:cNvContentPartPr/>
                <p14:nvPr/>
              </p14:nvContentPartPr>
              <p14:xfrm>
                <a:off x="7744996" y="4882643"/>
                <a:ext cx="155520" cy="21600"/>
              </p14:xfrm>
            </p:contentPart>
          </mc:Choice>
          <mc:Fallback>
            <p:pic>
              <p:nvPicPr>
                <p:cNvPr id="259" name="Entrada de lápiz 258">
                  <a:extLst>
                    <a:ext uri="{FF2B5EF4-FFF2-40B4-BE49-F238E27FC236}">
                      <a16:creationId xmlns:a16="http://schemas.microsoft.com/office/drawing/2014/main" id="{6D087560-CCEE-4DDD-B113-52F7EF986CA6}"/>
                    </a:ext>
                  </a:extLst>
                </p:cNvPr>
                <p:cNvPicPr/>
                <p:nvPr/>
              </p:nvPicPr>
              <p:blipFill>
                <a:blip r:embed="rId149"/>
                <a:stretch>
                  <a:fillRect/>
                </a:stretch>
              </p:blipFill>
              <p:spPr>
                <a:xfrm>
                  <a:off x="7740316" y="4878323"/>
                  <a:ext cx="1641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60" name="Entrada de lápiz 259">
                  <a:extLst>
                    <a:ext uri="{FF2B5EF4-FFF2-40B4-BE49-F238E27FC236}">
                      <a16:creationId xmlns:a16="http://schemas.microsoft.com/office/drawing/2014/main" id="{806A14A5-2957-4CA7-9C34-5A905E2C748F}"/>
                    </a:ext>
                  </a:extLst>
                </p14:cNvPr>
                <p14:cNvContentPartPr/>
                <p14:nvPr/>
              </p14:nvContentPartPr>
              <p14:xfrm>
                <a:off x="8038036" y="4811723"/>
                <a:ext cx="149760" cy="191160"/>
              </p14:xfrm>
            </p:contentPart>
          </mc:Choice>
          <mc:Fallback>
            <p:pic>
              <p:nvPicPr>
                <p:cNvPr id="260" name="Entrada de lápiz 259">
                  <a:extLst>
                    <a:ext uri="{FF2B5EF4-FFF2-40B4-BE49-F238E27FC236}">
                      <a16:creationId xmlns:a16="http://schemas.microsoft.com/office/drawing/2014/main" id="{806A14A5-2957-4CA7-9C34-5A905E2C748F}"/>
                    </a:ext>
                  </a:extLst>
                </p:cNvPr>
                <p:cNvPicPr/>
                <p:nvPr/>
              </p:nvPicPr>
              <p:blipFill>
                <a:blip r:embed="rId151"/>
                <a:stretch>
                  <a:fillRect/>
                </a:stretch>
              </p:blipFill>
              <p:spPr>
                <a:xfrm>
                  <a:off x="8033716" y="4807403"/>
                  <a:ext cx="1584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61" name="Entrada de lápiz 260">
                  <a:extLst>
                    <a:ext uri="{FF2B5EF4-FFF2-40B4-BE49-F238E27FC236}">
                      <a16:creationId xmlns:a16="http://schemas.microsoft.com/office/drawing/2014/main" id="{28BD2930-DBF8-4CE7-B5C1-1AEE7AE70B2A}"/>
                    </a:ext>
                  </a:extLst>
                </p14:cNvPr>
                <p14:cNvContentPartPr/>
                <p14:nvPr/>
              </p14:nvContentPartPr>
              <p14:xfrm>
                <a:off x="8261236" y="4951403"/>
                <a:ext cx="43560" cy="21960"/>
              </p14:xfrm>
            </p:contentPart>
          </mc:Choice>
          <mc:Fallback>
            <p:pic>
              <p:nvPicPr>
                <p:cNvPr id="261" name="Entrada de lápiz 260">
                  <a:extLst>
                    <a:ext uri="{FF2B5EF4-FFF2-40B4-BE49-F238E27FC236}">
                      <a16:creationId xmlns:a16="http://schemas.microsoft.com/office/drawing/2014/main" id="{28BD2930-DBF8-4CE7-B5C1-1AEE7AE70B2A}"/>
                    </a:ext>
                  </a:extLst>
                </p:cNvPr>
                <p:cNvPicPr/>
                <p:nvPr/>
              </p:nvPicPr>
              <p:blipFill>
                <a:blip r:embed="rId153"/>
                <a:stretch>
                  <a:fillRect/>
                </a:stretch>
              </p:blipFill>
              <p:spPr>
                <a:xfrm>
                  <a:off x="8256916" y="4947083"/>
                  <a:ext cx="52200" cy="30600"/>
                </a:xfrm>
                <a:prstGeom prst="rect">
                  <a:avLst/>
                </a:prstGeom>
              </p:spPr>
            </p:pic>
          </mc:Fallback>
        </mc:AlternateContent>
      </p:grpSp>
      <p:grpSp>
        <p:nvGrpSpPr>
          <p:cNvPr id="268" name="Grupo 267">
            <a:extLst>
              <a:ext uri="{FF2B5EF4-FFF2-40B4-BE49-F238E27FC236}">
                <a16:creationId xmlns:a16="http://schemas.microsoft.com/office/drawing/2014/main" id="{BEE33B45-5879-4CAB-B847-2E49A2A40C24}"/>
              </a:ext>
            </a:extLst>
          </p:cNvPr>
          <p:cNvGrpSpPr/>
          <p:nvPr/>
        </p:nvGrpSpPr>
        <p:grpSpPr>
          <a:xfrm>
            <a:off x="8441596" y="4817483"/>
            <a:ext cx="808200" cy="184320"/>
            <a:chOff x="8441596" y="4817483"/>
            <a:chExt cx="808200" cy="184320"/>
          </a:xfrm>
        </p:grpSpPr>
        <mc:AlternateContent xmlns:mc="http://schemas.openxmlformats.org/markup-compatibility/2006">
          <mc:Choice xmlns:p14="http://schemas.microsoft.com/office/powerpoint/2010/main" Requires="p14">
            <p:contentPart p14:bwMode="auto" r:id="rId154">
              <p14:nvContentPartPr>
                <p14:cNvPr id="263" name="Entrada de lápiz 262">
                  <a:extLst>
                    <a:ext uri="{FF2B5EF4-FFF2-40B4-BE49-F238E27FC236}">
                      <a16:creationId xmlns:a16="http://schemas.microsoft.com/office/drawing/2014/main" id="{3CB5B26D-A199-42D8-B61B-EF086FC7FB4B}"/>
                    </a:ext>
                  </a:extLst>
                </p14:cNvPr>
                <p14:cNvContentPartPr/>
                <p14:nvPr/>
              </p14:nvContentPartPr>
              <p14:xfrm>
                <a:off x="8441596" y="4869683"/>
                <a:ext cx="104400" cy="125280"/>
              </p14:xfrm>
            </p:contentPart>
          </mc:Choice>
          <mc:Fallback>
            <p:pic>
              <p:nvPicPr>
                <p:cNvPr id="263" name="Entrada de lápiz 262">
                  <a:extLst>
                    <a:ext uri="{FF2B5EF4-FFF2-40B4-BE49-F238E27FC236}">
                      <a16:creationId xmlns:a16="http://schemas.microsoft.com/office/drawing/2014/main" id="{3CB5B26D-A199-42D8-B61B-EF086FC7FB4B}"/>
                    </a:ext>
                  </a:extLst>
                </p:cNvPr>
                <p:cNvPicPr/>
                <p:nvPr/>
              </p:nvPicPr>
              <p:blipFill>
                <a:blip r:embed="rId155"/>
                <a:stretch>
                  <a:fillRect/>
                </a:stretch>
              </p:blipFill>
              <p:spPr>
                <a:xfrm>
                  <a:off x="8437276" y="4865363"/>
                  <a:ext cx="1130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64" name="Entrada de lápiz 263">
                  <a:extLst>
                    <a:ext uri="{FF2B5EF4-FFF2-40B4-BE49-F238E27FC236}">
                      <a16:creationId xmlns:a16="http://schemas.microsoft.com/office/drawing/2014/main" id="{64B3EDF6-3D49-4D9D-9AD2-6C38C784F22B}"/>
                    </a:ext>
                  </a:extLst>
                </p14:cNvPr>
                <p14:cNvContentPartPr/>
                <p14:nvPr/>
              </p14:nvContentPartPr>
              <p14:xfrm>
                <a:off x="8642476" y="4838723"/>
                <a:ext cx="129600" cy="134280"/>
              </p14:xfrm>
            </p:contentPart>
          </mc:Choice>
          <mc:Fallback>
            <p:pic>
              <p:nvPicPr>
                <p:cNvPr id="264" name="Entrada de lápiz 263">
                  <a:extLst>
                    <a:ext uri="{FF2B5EF4-FFF2-40B4-BE49-F238E27FC236}">
                      <a16:creationId xmlns:a16="http://schemas.microsoft.com/office/drawing/2014/main" id="{64B3EDF6-3D49-4D9D-9AD2-6C38C784F22B}"/>
                    </a:ext>
                  </a:extLst>
                </p:cNvPr>
                <p:cNvPicPr/>
                <p:nvPr/>
              </p:nvPicPr>
              <p:blipFill>
                <a:blip r:embed="rId157"/>
                <a:stretch>
                  <a:fillRect/>
                </a:stretch>
              </p:blipFill>
              <p:spPr>
                <a:xfrm>
                  <a:off x="8638156" y="4834403"/>
                  <a:ext cx="1382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65" name="Entrada de lápiz 264">
                  <a:extLst>
                    <a:ext uri="{FF2B5EF4-FFF2-40B4-BE49-F238E27FC236}">
                      <a16:creationId xmlns:a16="http://schemas.microsoft.com/office/drawing/2014/main" id="{9A3AF137-DDE2-46AB-9E72-904F8F2F6753}"/>
                    </a:ext>
                  </a:extLst>
                </p14:cNvPr>
                <p14:cNvContentPartPr/>
                <p14:nvPr/>
              </p14:nvContentPartPr>
              <p14:xfrm>
                <a:off x="8818876" y="4854923"/>
                <a:ext cx="116640" cy="124560"/>
              </p14:xfrm>
            </p:contentPart>
          </mc:Choice>
          <mc:Fallback>
            <p:pic>
              <p:nvPicPr>
                <p:cNvPr id="265" name="Entrada de lápiz 264">
                  <a:extLst>
                    <a:ext uri="{FF2B5EF4-FFF2-40B4-BE49-F238E27FC236}">
                      <a16:creationId xmlns:a16="http://schemas.microsoft.com/office/drawing/2014/main" id="{9A3AF137-DDE2-46AB-9E72-904F8F2F6753}"/>
                    </a:ext>
                  </a:extLst>
                </p:cNvPr>
                <p:cNvPicPr/>
                <p:nvPr/>
              </p:nvPicPr>
              <p:blipFill>
                <a:blip r:embed="rId159"/>
                <a:stretch>
                  <a:fillRect/>
                </a:stretch>
              </p:blipFill>
              <p:spPr>
                <a:xfrm>
                  <a:off x="8814556" y="4850603"/>
                  <a:ext cx="1252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66" name="Entrada de lápiz 265">
                  <a:extLst>
                    <a:ext uri="{FF2B5EF4-FFF2-40B4-BE49-F238E27FC236}">
                      <a16:creationId xmlns:a16="http://schemas.microsoft.com/office/drawing/2014/main" id="{D5310F0A-6114-4DE7-A481-EDB386CD9DA2}"/>
                    </a:ext>
                  </a:extLst>
                </p14:cNvPr>
                <p14:cNvContentPartPr/>
                <p14:nvPr/>
              </p14:nvContentPartPr>
              <p14:xfrm>
                <a:off x="9017956" y="4817483"/>
                <a:ext cx="72720" cy="158040"/>
              </p14:xfrm>
            </p:contentPart>
          </mc:Choice>
          <mc:Fallback>
            <p:pic>
              <p:nvPicPr>
                <p:cNvPr id="266" name="Entrada de lápiz 265">
                  <a:extLst>
                    <a:ext uri="{FF2B5EF4-FFF2-40B4-BE49-F238E27FC236}">
                      <a16:creationId xmlns:a16="http://schemas.microsoft.com/office/drawing/2014/main" id="{D5310F0A-6114-4DE7-A481-EDB386CD9DA2}"/>
                    </a:ext>
                  </a:extLst>
                </p:cNvPr>
                <p:cNvPicPr/>
                <p:nvPr/>
              </p:nvPicPr>
              <p:blipFill>
                <a:blip r:embed="rId161"/>
                <a:stretch>
                  <a:fillRect/>
                </a:stretch>
              </p:blipFill>
              <p:spPr>
                <a:xfrm>
                  <a:off x="9013636" y="4813163"/>
                  <a:ext cx="813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67" name="Entrada de lápiz 266">
                  <a:extLst>
                    <a:ext uri="{FF2B5EF4-FFF2-40B4-BE49-F238E27FC236}">
                      <a16:creationId xmlns:a16="http://schemas.microsoft.com/office/drawing/2014/main" id="{E4A12C2D-526C-4D91-A72D-0C34575FE2C2}"/>
                    </a:ext>
                  </a:extLst>
                </p14:cNvPr>
                <p14:cNvContentPartPr/>
                <p14:nvPr/>
              </p14:nvContentPartPr>
              <p14:xfrm>
                <a:off x="9197596" y="4899203"/>
                <a:ext cx="52200" cy="102600"/>
              </p14:xfrm>
            </p:contentPart>
          </mc:Choice>
          <mc:Fallback>
            <p:pic>
              <p:nvPicPr>
                <p:cNvPr id="267" name="Entrada de lápiz 266">
                  <a:extLst>
                    <a:ext uri="{FF2B5EF4-FFF2-40B4-BE49-F238E27FC236}">
                      <a16:creationId xmlns:a16="http://schemas.microsoft.com/office/drawing/2014/main" id="{E4A12C2D-526C-4D91-A72D-0C34575FE2C2}"/>
                    </a:ext>
                  </a:extLst>
                </p:cNvPr>
                <p:cNvPicPr/>
                <p:nvPr/>
              </p:nvPicPr>
              <p:blipFill>
                <a:blip r:embed="rId163"/>
                <a:stretch>
                  <a:fillRect/>
                </a:stretch>
              </p:blipFill>
              <p:spPr>
                <a:xfrm>
                  <a:off x="9193276" y="4894883"/>
                  <a:ext cx="60840" cy="111240"/>
                </a:xfrm>
                <a:prstGeom prst="rect">
                  <a:avLst/>
                </a:prstGeom>
              </p:spPr>
            </p:pic>
          </mc:Fallback>
        </mc:AlternateContent>
      </p:grpSp>
      <p:grpSp>
        <p:nvGrpSpPr>
          <p:cNvPr id="277" name="Grupo 276">
            <a:extLst>
              <a:ext uri="{FF2B5EF4-FFF2-40B4-BE49-F238E27FC236}">
                <a16:creationId xmlns:a16="http://schemas.microsoft.com/office/drawing/2014/main" id="{B49491A6-A5F4-48C0-9383-157E284A900B}"/>
              </a:ext>
            </a:extLst>
          </p:cNvPr>
          <p:cNvGrpSpPr/>
          <p:nvPr/>
        </p:nvGrpSpPr>
        <p:grpSpPr>
          <a:xfrm>
            <a:off x="9452476" y="4763483"/>
            <a:ext cx="870480" cy="231480"/>
            <a:chOff x="9452476" y="4763483"/>
            <a:chExt cx="870480" cy="231480"/>
          </a:xfrm>
        </p:grpSpPr>
        <mc:AlternateContent xmlns:mc="http://schemas.openxmlformats.org/markup-compatibility/2006">
          <mc:Choice xmlns:p14="http://schemas.microsoft.com/office/powerpoint/2010/main" Requires="p14">
            <p:contentPart p14:bwMode="auto" r:id="rId164">
              <p14:nvContentPartPr>
                <p14:cNvPr id="269" name="Entrada de lápiz 268">
                  <a:extLst>
                    <a:ext uri="{FF2B5EF4-FFF2-40B4-BE49-F238E27FC236}">
                      <a16:creationId xmlns:a16="http://schemas.microsoft.com/office/drawing/2014/main" id="{6FF01B8B-A55C-48EE-A74F-392804367A1E}"/>
                    </a:ext>
                  </a:extLst>
                </p14:cNvPr>
                <p14:cNvContentPartPr/>
                <p14:nvPr/>
              </p14:nvContentPartPr>
              <p14:xfrm>
                <a:off x="9452476" y="4831163"/>
                <a:ext cx="48960" cy="163800"/>
              </p14:xfrm>
            </p:contentPart>
          </mc:Choice>
          <mc:Fallback>
            <p:pic>
              <p:nvPicPr>
                <p:cNvPr id="269" name="Entrada de lápiz 268">
                  <a:extLst>
                    <a:ext uri="{FF2B5EF4-FFF2-40B4-BE49-F238E27FC236}">
                      <a16:creationId xmlns:a16="http://schemas.microsoft.com/office/drawing/2014/main" id="{6FF01B8B-A55C-48EE-A74F-392804367A1E}"/>
                    </a:ext>
                  </a:extLst>
                </p:cNvPr>
                <p:cNvPicPr/>
                <p:nvPr/>
              </p:nvPicPr>
              <p:blipFill>
                <a:blip r:embed="rId165"/>
                <a:stretch>
                  <a:fillRect/>
                </a:stretch>
              </p:blipFill>
              <p:spPr>
                <a:xfrm>
                  <a:off x="9448156" y="4826843"/>
                  <a:ext cx="576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70" name="Entrada de lápiz 269">
                  <a:extLst>
                    <a:ext uri="{FF2B5EF4-FFF2-40B4-BE49-F238E27FC236}">
                      <a16:creationId xmlns:a16="http://schemas.microsoft.com/office/drawing/2014/main" id="{BF63DC3A-738D-44B0-8B37-93221E2B2134}"/>
                    </a:ext>
                  </a:extLst>
                </p14:cNvPr>
                <p14:cNvContentPartPr/>
                <p14:nvPr/>
              </p14:nvContentPartPr>
              <p14:xfrm>
                <a:off x="9583516" y="4936283"/>
                <a:ext cx="14040" cy="33120"/>
              </p14:xfrm>
            </p:contentPart>
          </mc:Choice>
          <mc:Fallback>
            <p:pic>
              <p:nvPicPr>
                <p:cNvPr id="270" name="Entrada de lápiz 269">
                  <a:extLst>
                    <a:ext uri="{FF2B5EF4-FFF2-40B4-BE49-F238E27FC236}">
                      <a16:creationId xmlns:a16="http://schemas.microsoft.com/office/drawing/2014/main" id="{BF63DC3A-738D-44B0-8B37-93221E2B2134}"/>
                    </a:ext>
                  </a:extLst>
                </p:cNvPr>
                <p:cNvPicPr/>
                <p:nvPr/>
              </p:nvPicPr>
              <p:blipFill>
                <a:blip r:embed="rId167"/>
                <a:stretch>
                  <a:fillRect/>
                </a:stretch>
              </p:blipFill>
              <p:spPr>
                <a:xfrm>
                  <a:off x="9579196" y="4931963"/>
                  <a:ext cx="2268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71" name="Entrada de lápiz 270">
                  <a:extLst>
                    <a:ext uri="{FF2B5EF4-FFF2-40B4-BE49-F238E27FC236}">
                      <a16:creationId xmlns:a16="http://schemas.microsoft.com/office/drawing/2014/main" id="{753D75F6-6F4A-45A3-9D12-2DF99F7092FE}"/>
                    </a:ext>
                  </a:extLst>
                </p14:cNvPr>
                <p14:cNvContentPartPr/>
                <p14:nvPr/>
              </p14:nvContentPartPr>
              <p14:xfrm>
                <a:off x="9719596" y="4790483"/>
                <a:ext cx="60480" cy="181800"/>
              </p14:xfrm>
            </p:contentPart>
          </mc:Choice>
          <mc:Fallback>
            <p:pic>
              <p:nvPicPr>
                <p:cNvPr id="271" name="Entrada de lápiz 270">
                  <a:extLst>
                    <a:ext uri="{FF2B5EF4-FFF2-40B4-BE49-F238E27FC236}">
                      <a16:creationId xmlns:a16="http://schemas.microsoft.com/office/drawing/2014/main" id="{753D75F6-6F4A-45A3-9D12-2DF99F7092FE}"/>
                    </a:ext>
                  </a:extLst>
                </p:cNvPr>
                <p:cNvPicPr/>
                <p:nvPr/>
              </p:nvPicPr>
              <p:blipFill>
                <a:blip r:embed="rId169"/>
                <a:stretch>
                  <a:fillRect/>
                </a:stretch>
              </p:blipFill>
              <p:spPr>
                <a:xfrm>
                  <a:off x="9715276" y="4786163"/>
                  <a:ext cx="691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72" name="Entrada de lápiz 271">
                  <a:extLst>
                    <a:ext uri="{FF2B5EF4-FFF2-40B4-BE49-F238E27FC236}">
                      <a16:creationId xmlns:a16="http://schemas.microsoft.com/office/drawing/2014/main" id="{D0A99120-EA0A-4299-B65F-444E78122921}"/>
                    </a:ext>
                  </a:extLst>
                </p14:cNvPr>
                <p14:cNvContentPartPr/>
                <p14:nvPr/>
              </p14:nvContentPartPr>
              <p14:xfrm>
                <a:off x="9862516" y="4814963"/>
                <a:ext cx="84240" cy="140760"/>
              </p14:xfrm>
            </p:contentPart>
          </mc:Choice>
          <mc:Fallback>
            <p:pic>
              <p:nvPicPr>
                <p:cNvPr id="272" name="Entrada de lápiz 271">
                  <a:extLst>
                    <a:ext uri="{FF2B5EF4-FFF2-40B4-BE49-F238E27FC236}">
                      <a16:creationId xmlns:a16="http://schemas.microsoft.com/office/drawing/2014/main" id="{D0A99120-EA0A-4299-B65F-444E78122921}"/>
                    </a:ext>
                  </a:extLst>
                </p:cNvPr>
                <p:cNvPicPr/>
                <p:nvPr/>
              </p:nvPicPr>
              <p:blipFill>
                <a:blip r:embed="rId171"/>
                <a:stretch>
                  <a:fillRect/>
                </a:stretch>
              </p:blipFill>
              <p:spPr>
                <a:xfrm>
                  <a:off x="9858196" y="4810643"/>
                  <a:ext cx="928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73" name="Entrada de lápiz 272">
                  <a:extLst>
                    <a:ext uri="{FF2B5EF4-FFF2-40B4-BE49-F238E27FC236}">
                      <a16:creationId xmlns:a16="http://schemas.microsoft.com/office/drawing/2014/main" id="{A908BC21-975F-466F-9612-0BCBCA154EBA}"/>
                    </a:ext>
                  </a:extLst>
                </p14:cNvPr>
                <p14:cNvContentPartPr/>
                <p14:nvPr/>
              </p14:nvContentPartPr>
              <p14:xfrm>
                <a:off x="9999316" y="4789763"/>
                <a:ext cx="71640" cy="119160"/>
              </p14:xfrm>
            </p:contentPart>
          </mc:Choice>
          <mc:Fallback>
            <p:pic>
              <p:nvPicPr>
                <p:cNvPr id="273" name="Entrada de lápiz 272">
                  <a:extLst>
                    <a:ext uri="{FF2B5EF4-FFF2-40B4-BE49-F238E27FC236}">
                      <a16:creationId xmlns:a16="http://schemas.microsoft.com/office/drawing/2014/main" id="{A908BC21-975F-466F-9612-0BCBCA154EBA}"/>
                    </a:ext>
                  </a:extLst>
                </p:cNvPr>
                <p:cNvPicPr/>
                <p:nvPr/>
              </p:nvPicPr>
              <p:blipFill>
                <a:blip r:embed="rId173"/>
                <a:stretch>
                  <a:fillRect/>
                </a:stretch>
              </p:blipFill>
              <p:spPr>
                <a:xfrm>
                  <a:off x="9994996" y="4785443"/>
                  <a:ext cx="802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74" name="Entrada de lápiz 273">
                  <a:extLst>
                    <a:ext uri="{FF2B5EF4-FFF2-40B4-BE49-F238E27FC236}">
                      <a16:creationId xmlns:a16="http://schemas.microsoft.com/office/drawing/2014/main" id="{6A9F35AE-964C-4631-85CB-15FAFE6D3400}"/>
                    </a:ext>
                  </a:extLst>
                </p14:cNvPr>
                <p14:cNvContentPartPr/>
                <p14:nvPr/>
              </p14:nvContentPartPr>
              <p14:xfrm>
                <a:off x="10078156" y="4793723"/>
                <a:ext cx="28800" cy="182880"/>
              </p14:xfrm>
            </p:contentPart>
          </mc:Choice>
          <mc:Fallback>
            <p:pic>
              <p:nvPicPr>
                <p:cNvPr id="274" name="Entrada de lápiz 273">
                  <a:extLst>
                    <a:ext uri="{FF2B5EF4-FFF2-40B4-BE49-F238E27FC236}">
                      <a16:creationId xmlns:a16="http://schemas.microsoft.com/office/drawing/2014/main" id="{6A9F35AE-964C-4631-85CB-15FAFE6D3400}"/>
                    </a:ext>
                  </a:extLst>
                </p:cNvPr>
                <p:cNvPicPr/>
                <p:nvPr/>
              </p:nvPicPr>
              <p:blipFill>
                <a:blip r:embed="rId175"/>
                <a:stretch>
                  <a:fillRect/>
                </a:stretch>
              </p:blipFill>
              <p:spPr>
                <a:xfrm>
                  <a:off x="10073836" y="4789403"/>
                  <a:ext cx="374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75" name="Entrada de lápiz 274">
                  <a:extLst>
                    <a:ext uri="{FF2B5EF4-FFF2-40B4-BE49-F238E27FC236}">
                      <a16:creationId xmlns:a16="http://schemas.microsoft.com/office/drawing/2014/main" id="{F34675CF-4BD1-4519-8399-625726ECE9A2}"/>
                    </a:ext>
                  </a:extLst>
                </p14:cNvPr>
                <p14:cNvContentPartPr/>
                <p14:nvPr/>
              </p14:nvContentPartPr>
              <p14:xfrm>
                <a:off x="10122436" y="4814963"/>
                <a:ext cx="67320" cy="129240"/>
              </p14:xfrm>
            </p:contentPart>
          </mc:Choice>
          <mc:Fallback>
            <p:pic>
              <p:nvPicPr>
                <p:cNvPr id="275" name="Entrada de lápiz 274">
                  <a:extLst>
                    <a:ext uri="{FF2B5EF4-FFF2-40B4-BE49-F238E27FC236}">
                      <a16:creationId xmlns:a16="http://schemas.microsoft.com/office/drawing/2014/main" id="{F34675CF-4BD1-4519-8399-625726ECE9A2}"/>
                    </a:ext>
                  </a:extLst>
                </p:cNvPr>
                <p:cNvPicPr/>
                <p:nvPr/>
              </p:nvPicPr>
              <p:blipFill>
                <a:blip r:embed="rId177"/>
                <a:stretch>
                  <a:fillRect/>
                </a:stretch>
              </p:blipFill>
              <p:spPr>
                <a:xfrm>
                  <a:off x="10118116" y="4810643"/>
                  <a:ext cx="759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76" name="Entrada de lápiz 275">
                  <a:extLst>
                    <a:ext uri="{FF2B5EF4-FFF2-40B4-BE49-F238E27FC236}">
                      <a16:creationId xmlns:a16="http://schemas.microsoft.com/office/drawing/2014/main" id="{C79E8300-B743-4D83-A392-72818D728982}"/>
                    </a:ext>
                  </a:extLst>
                </p14:cNvPr>
                <p14:cNvContentPartPr/>
                <p14:nvPr/>
              </p14:nvContentPartPr>
              <p14:xfrm>
                <a:off x="10198036" y="4763483"/>
                <a:ext cx="124920" cy="212400"/>
              </p14:xfrm>
            </p:contentPart>
          </mc:Choice>
          <mc:Fallback>
            <p:pic>
              <p:nvPicPr>
                <p:cNvPr id="276" name="Entrada de lápiz 275">
                  <a:extLst>
                    <a:ext uri="{FF2B5EF4-FFF2-40B4-BE49-F238E27FC236}">
                      <a16:creationId xmlns:a16="http://schemas.microsoft.com/office/drawing/2014/main" id="{C79E8300-B743-4D83-A392-72818D728982}"/>
                    </a:ext>
                  </a:extLst>
                </p:cNvPr>
                <p:cNvPicPr/>
                <p:nvPr/>
              </p:nvPicPr>
              <p:blipFill>
                <a:blip r:embed="rId179"/>
                <a:stretch>
                  <a:fillRect/>
                </a:stretch>
              </p:blipFill>
              <p:spPr>
                <a:xfrm>
                  <a:off x="10193716" y="4759163"/>
                  <a:ext cx="133560" cy="22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0">
            <p14:nvContentPartPr>
              <p14:cNvPr id="278" name="Entrada de lápiz 277">
                <a:extLst>
                  <a:ext uri="{FF2B5EF4-FFF2-40B4-BE49-F238E27FC236}">
                    <a16:creationId xmlns:a16="http://schemas.microsoft.com/office/drawing/2014/main" id="{5E8050F9-DA79-4250-A26D-51AEE086001F}"/>
                  </a:ext>
                </a:extLst>
              </p14:cNvPr>
              <p14:cNvContentPartPr/>
              <p14:nvPr/>
            </p14:nvContentPartPr>
            <p14:xfrm>
              <a:off x="7558876" y="4772123"/>
              <a:ext cx="94680" cy="20880"/>
            </p14:xfrm>
          </p:contentPart>
        </mc:Choice>
        <mc:Fallback>
          <p:pic>
            <p:nvPicPr>
              <p:cNvPr id="278" name="Entrada de lápiz 277">
                <a:extLst>
                  <a:ext uri="{FF2B5EF4-FFF2-40B4-BE49-F238E27FC236}">
                    <a16:creationId xmlns:a16="http://schemas.microsoft.com/office/drawing/2014/main" id="{5E8050F9-DA79-4250-A26D-51AEE086001F}"/>
                  </a:ext>
                </a:extLst>
              </p:cNvPr>
              <p:cNvPicPr/>
              <p:nvPr/>
            </p:nvPicPr>
            <p:blipFill>
              <a:blip r:embed="rId181"/>
              <a:stretch>
                <a:fillRect/>
              </a:stretch>
            </p:blipFill>
            <p:spPr>
              <a:xfrm>
                <a:off x="7554556" y="4767803"/>
                <a:ext cx="103320" cy="29520"/>
              </a:xfrm>
              <a:prstGeom prst="rect">
                <a:avLst/>
              </a:prstGeom>
            </p:spPr>
          </p:pic>
        </mc:Fallback>
      </mc:AlternateContent>
      <p:grpSp>
        <p:nvGrpSpPr>
          <p:cNvPr id="314" name="Grupo 313">
            <a:extLst>
              <a:ext uri="{FF2B5EF4-FFF2-40B4-BE49-F238E27FC236}">
                <a16:creationId xmlns:a16="http://schemas.microsoft.com/office/drawing/2014/main" id="{4F6D9144-1DC8-4A86-8977-FB65A09C7B7B}"/>
              </a:ext>
            </a:extLst>
          </p:cNvPr>
          <p:cNvGrpSpPr/>
          <p:nvPr/>
        </p:nvGrpSpPr>
        <p:grpSpPr>
          <a:xfrm>
            <a:off x="234316" y="5853563"/>
            <a:ext cx="4163760" cy="371880"/>
            <a:chOff x="234316" y="5853563"/>
            <a:chExt cx="4163760" cy="371880"/>
          </a:xfrm>
        </p:grpSpPr>
        <mc:AlternateContent xmlns:mc="http://schemas.openxmlformats.org/markup-compatibility/2006">
          <mc:Choice xmlns:p14="http://schemas.microsoft.com/office/powerpoint/2010/main" Requires="p14">
            <p:contentPart p14:bwMode="auto" r:id="rId182">
              <p14:nvContentPartPr>
                <p14:cNvPr id="279" name="Entrada de lápiz 278">
                  <a:extLst>
                    <a:ext uri="{FF2B5EF4-FFF2-40B4-BE49-F238E27FC236}">
                      <a16:creationId xmlns:a16="http://schemas.microsoft.com/office/drawing/2014/main" id="{A46D4F75-4099-4F8A-AE0B-39D182CEB277}"/>
                    </a:ext>
                  </a:extLst>
                </p14:cNvPr>
                <p14:cNvContentPartPr/>
                <p14:nvPr/>
              </p14:nvContentPartPr>
              <p14:xfrm>
                <a:off x="234316" y="5968043"/>
                <a:ext cx="227160" cy="69120"/>
              </p14:xfrm>
            </p:contentPart>
          </mc:Choice>
          <mc:Fallback>
            <p:pic>
              <p:nvPicPr>
                <p:cNvPr id="279" name="Entrada de lápiz 278">
                  <a:extLst>
                    <a:ext uri="{FF2B5EF4-FFF2-40B4-BE49-F238E27FC236}">
                      <a16:creationId xmlns:a16="http://schemas.microsoft.com/office/drawing/2014/main" id="{A46D4F75-4099-4F8A-AE0B-39D182CEB277}"/>
                    </a:ext>
                  </a:extLst>
                </p:cNvPr>
                <p:cNvPicPr/>
                <p:nvPr/>
              </p:nvPicPr>
              <p:blipFill>
                <a:blip r:embed="rId183"/>
                <a:stretch>
                  <a:fillRect/>
                </a:stretch>
              </p:blipFill>
              <p:spPr>
                <a:xfrm>
                  <a:off x="229996" y="5963723"/>
                  <a:ext cx="2358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80" name="Entrada de lápiz 279">
                  <a:extLst>
                    <a:ext uri="{FF2B5EF4-FFF2-40B4-BE49-F238E27FC236}">
                      <a16:creationId xmlns:a16="http://schemas.microsoft.com/office/drawing/2014/main" id="{4C478F3D-1260-4320-97B2-8796EFC3E5D1}"/>
                    </a:ext>
                  </a:extLst>
                </p14:cNvPr>
                <p14:cNvContentPartPr/>
                <p14:nvPr/>
              </p14:nvContentPartPr>
              <p14:xfrm>
                <a:off x="290836" y="6016283"/>
                <a:ext cx="37440" cy="185400"/>
              </p14:xfrm>
            </p:contentPart>
          </mc:Choice>
          <mc:Fallback>
            <p:pic>
              <p:nvPicPr>
                <p:cNvPr id="280" name="Entrada de lápiz 279">
                  <a:extLst>
                    <a:ext uri="{FF2B5EF4-FFF2-40B4-BE49-F238E27FC236}">
                      <a16:creationId xmlns:a16="http://schemas.microsoft.com/office/drawing/2014/main" id="{4C478F3D-1260-4320-97B2-8796EFC3E5D1}"/>
                    </a:ext>
                  </a:extLst>
                </p:cNvPr>
                <p:cNvPicPr/>
                <p:nvPr/>
              </p:nvPicPr>
              <p:blipFill>
                <a:blip r:embed="rId185"/>
                <a:stretch>
                  <a:fillRect/>
                </a:stretch>
              </p:blipFill>
              <p:spPr>
                <a:xfrm>
                  <a:off x="286516" y="6011963"/>
                  <a:ext cx="460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82" name="Entrada de lápiz 281">
                  <a:extLst>
                    <a:ext uri="{FF2B5EF4-FFF2-40B4-BE49-F238E27FC236}">
                      <a16:creationId xmlns:a16="http://schemas.microsoft.com/office/drawing/2014/main" id="{8FA8CA57-9AAE-46AD-8634-92ED93273DA9}"/>
                    </a:ext>
                  </a:extLst>
                </p14:cNvPr>
                <p14:cNvContentPartPr/>
                <p14:nvPr/>
              </p14:nvContentPartPr>
              <p14:xfrm>
                <a:off x="543916" y="5947883"/>
                <a:ext cx="168840" cy="277560"/>
              </p14:xfrm>
            </p:contentPart>
          </mc:Choice>
          <mc:Fallback>
            <p:pic>
              <p:nvPicPr>
                <p:cNvPr id="282" name="Entrada de lápiz 281">
                  <a:extLst>
                    <a:ext uri="{FF2B5EF4-FFF2-40B4-BE49-F238E27FC236}">
                      <a16:creationId xmlns:a16="http://schemas.microsoft.com/office/drawing/2014/main" id="{8FA8CA57-9AAE-46AD-8634-92ED93273DA9}"/>
                    </a:ext>
                  </a:extLst>
                </p:cNvPr>
                <p:cNvPicPr/>
                <p:nvPr/>
              </p:nvPicPr>
              <p:blipFill>
                <a:blip r:embed="rId187"/>
                <a:stretch>
                  <a:fillRect/>
                </a:stretch>
              </p:blipFill>
              <p:spPr>
                <a:xfrm>
                  <a:off x="539596" y="5943563"/>
                  <a:ext cx="17748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83" name="Entrada de lápiz 282">
                  <a:extLst>
                    <a:ext uri="{FF2B5EF4-FFF2-40B4-BE49-F238E27FC236}">
                      <a16:creationId xmlns:a16="http://schemas.microsoft.com/office/drawing/2014/main" id="{7431D15E-6F62-40F7-A137-68434DC46030}"/>
                    </a:ext>
                  </a:extLst>
                </p14:cNvPr>
                <p14:cNvContentPartPr/>
                <p14:nvPr/>
              </p14:nvContentPartPr>
              <p14:xfrm>
                <a:off x="728956" y="5990003"/>
                <a:ext cx="227880" cy="221040"/>
              </p14:xfrm>
            </p:contentPart>
          </mc:Choice>
          <mc:Fallback>
            <p:pic>
              <p:nvPicPr>
                <p:cNvPr id="283" name="Entrada de lápiz 282">
                  <a:extLst>
                    <a:ext uri="{FF2B5EF4-FFF2-40B4-BE49-F238E27FC236}">
                      <a16:creationId xmlns:a16="http://schemas.microsoft.com/office/drawing/2014/main" id="{7431D15E-6F62-40F7-A137-68434DC46030}"/>
                    </a:ext>
                  </a:extLst>
                </p:cNvPr>
                <p:cNvPicPr/>
                <p:nvPr/>
              </p:nvPicPr>
              <p:blipFill>
                <a:blip r:embed="rId189"/>
                <a:stretch>
                  <a:fillRect/>
                </a:stretch>
              </p:blipFill>
              <p:spPr>
                <a:xfrm>
                  <a:off x="724636" y="5985683"/>
                  <a:ext cx="2365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84" name="Entrada de lápiz 283">
                  <a:extLst>
                    <a:ext uri="{FF2B5EF4-FFF2-40B4-BE49-F238E27FC236}">
                      <a16:creationId xmlns:a16="http://schemas.microsoft.com/office/drawing/2014/main" id="{0656A40A-9904-4815-82B6-3225CAD6BE57}"/>
                    </a:ext>
                  </a:extLst>
                </p14:cNvPr>
                <p14:cNvContentPartPr/>
                <p14:nvPr/>
              </p14:nvContentPartPr>
              <p14:xfrm>
                <a:off x="928756" y="6000803"/>
                <a:ext cx="130680" cy="207000"/>
              </p14:xfrm>
            </p:contentPart>
          </mc:Choice>
          <mc:Fallback>
            <p:pic>
              <p:nvPicPr>
                <p:cNvPr id="284" name="Entrada de lápiz 283">
                  <a:extLst>
                    <a:ext uri="{FF2B5EF4-FFF2-40B4-BE49-F238E27FC236}">
                      <a16:creationId xmlns:a16="http://schemas.microsoft.com/office/drawing/2014/main" id="{0656A40A-9904-4815-82B6-3225CAD6BE57}"/>
                    </a:ext>
                  </a:extLst>
                </p:cNvPr>
                <p:cNvPicPr/>
                <p:nvPr/>
              </p:nvPicPr>
              <p:blipFill>
                <a:blip r:embed="rId191"/>
                <a:stretch>
                  <a:fillRect/>
                </a:stretch>
              </p:blipFill>
              <p:spPr>
                <a:xfrm>
                  <a:off x="924436" y="5996483"/>
                  <a:ext cx="1393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85" name="Entrada de lápiz 284">
                  <a:extLst>
                    <a:ext uri="{FF2B5EF4-FFF2-40B4-BE49-F238E27FC236}">
                      <a16:creationId xmlns:a16="http://schemas.microsoft.com/office/drawing/2014/main" id="{7D72ACC9-35E7-4881-AEB3-E40FC9075FE4}"/>
                    </a:ext>
                  </a:extLst>
                </p14:cNvPr>
                <p14:cNvContentPartPr/>
                <p14:nvPr/>
              </p14:nvContentPartPr>
              <p14:xfrm>
                <a:off x="1109116" y="5975963"/>
                <a:ext cx="171720" cy="247680"/>
              </p14:xfrm>
            </p:contentPart>
          </mc:Choice>
          <mc:Fallback>
            <p:pic>
              <p:nvPicPr>
                <p:cNvPr id="285" name="Entrada de lápiz 284">
                  <a:extLst>
                    <a:ext uri="{FF2B5EF4-FFF2-40B4-BE49-F238E27FC236}">
                      <a16:creationId xmlns:a16="http://schemas.microsoft.com/office/drawing/2014/main" id="{7D72ACC9-35E7-4881-AEB3-E40FC9075FE4}"/>
                    </a:ext>
                  </a:extLst>
                </p:cNvPr>
                <p:cNvPicPr/>
                <p:nvPr/>
              </p:nvPicPr>
              <p:blipFill>
                <a:blip r:embed="rId193"/>
                <a:stretch>
                  <a:fillRect/>
                </a:stretch>
              </p:blipFill>
              <p:spPr>
                <a:xfrm>
                  <a:off x="1104796" y="5971643"/>
                  <a:ext cx="1803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86" name="Entrada de lápiz 285">
                  <a:extLst>
                    <a:ext uri="{FF2B5EF4-FFF2-40B4-BE49-F238E27FC236}">
                      <a16:creationId xmlns:a16="http://schemas.microsoft.com/office/drawing/2014/main" id="{7DE4C4B4-C3F2-4AD6-969F-C5B5C68369AD}"/>
                    </a:ext>
                  </a:extLst>
                </p14:cNvPr>
                <p14:cNvContentPartPr/>
                <p14:nvPr/>
              </p14:nvContentPartPr>
              <p14:xfrm>
                <a:off x="1456876" y="6003683"/>
                <a:ext cx="30240" cy="27360"/>
              </p14:xfrm>
            </p:contentPart>
          </mc:Choice>
          <mc:Fallback>
            <p:pic>
              <p:nvPicPr>
                <p:cNvPr id="286" name="Entrada de lápiz 285">
                  <a:extLst>
                    <a:ext uri="{FF2B5EF4-FFF2-40B4-BE49-F238E27FC236}">
                      <a16:creationId xmlns:a16="http://schemas.microsoft.com/office/drawing/2014/main" id="{7DE4C4B4-C3F2-4AD6-969F-C5B5C68369AD}"/>
                    </a:ext>
                  </a:extLst>
                </p:cNvPr>
                <p:cNvPicPr/>
                <p:nvPr/>
              </p:nvPicPr>
              <p:blipFill>
                <a:blip r:embed="rId195"/>
                <a:stretch>
                  <a:fillRect/>
                </a:stretch>
              </p:blipFill>
              <p:spPr>
                <a:xfrm>
                  <a:off x="1452556" y="5999363"/>
                  <a:ext cx="388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87" name="Entrada de lápiz 286">
                  <a:extLst>
                    <a:ext uri="{FF2B5EF4-FFF2-40B4-BE49-F238E27FC236}">
                      <a16:creationId xmlns:a16="http://schemas.microsoft.com/office/drawing/2014/main" id="{7653C037-486A-4AE1-A11C-679186FD4D66}"/>
                    </a:ext>
                  </a:extLst>
                </p14:cNvPr>
                <p14:cNvContentPartPr/>
                <p14:nvPr/>
              </p14:nvContentPartPr>
              <p14:xfrm>
                <a:off x="1484596" y="6174323"/>
                <a:ext cx="30600" cy="38880"/>
              </p14:xfrm>
            </p:contentPart>
          </mc:Choice>
          <mc:Fallback>
            <p:pic>
              <p:nvPicPr>
                <p:cNvPr id="287" name="Entrada de lápiz 286">
                  <a:extLst>
                    <a:ext uri="{FF2B5EF4-FFF2-40B4-BE49-F238E27FC236}">
                      <a16:creationId xmlns:a16="http://schemas.microsoft.com/office/drawing/2014/main" id="{7653C037-486A-4AE1-A11C-679186FD4D66}"/>
                    </a:ext>
                  </a:extLst>
                </p:cNvPr>
                <p:cNvPicPr/>
                <p:nvPr/>
              </p:nvPicPr>
              <p:blipFill>
                <a:blip r:embed="rId197"/>
                <a:stretch>
                  <a:fillRect/>
                </a:stretch>
              </p:blipFill>
              <p:spPr>
                <a:xfrm>
                  <a:off x="1480276" y="6170003"/>
                  <a:ext cx="392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88" name="Entrada de lápiz 287">
                  <a:extLst>
                    <a:ext uri="{FF2B5EF4-FFF2-40B4-BE49-F238E27FC236}">
                      <a16:creationId xmlns:a16="http://schemas.microsoft.com/office/drawing/2014/main" id="{55A500FF-56B1-4F9E-AA96-CC347853F5CC}"/>
                    </a:ext>
                  </a:extLst>
                </p14:cNvPr>
                <p14:cNvContentPartPr/>
                <p14:nvPr/>
              </p14:nvContentPartPr>
              <p14:xfrm>
                <a:off x="1684036" y="5923403"/>
                <a:ext cx="100800" cy="217800"/>
              </p14:xfrm>
            </p:contentPart>
          </mc:Choice>
          <mc:Fallback>
            <p:pic>
              <p:nvPicPr>
                <p:cNvPr id="288" name="Entrada de lápiz 287">
                  <a:extLst>
                    <a:ext uri="{FF2B5EF4-FFF2-40B4-BE49-F238E27FC236}">
                      <a16:creationId xmlns:a16="http://schemas.microsoft.com/office/drawing/2014/main" id="{55A500FF-56B1-4F9E-AA96-CC347853F5CC}"/>
                    </a:ext>
                  </a:extLst>
                </p:cNvPr>
                <p:cNvPicPr/>
                <p:nvPr/>
              </p:nvPicPr>
              <p:blipFill>
                <a:blip r:embed="rId199"/>
                <a:stretch>
                  <a:fillRect/>
                </a:stretch>
              </p:blipFill>
              <p:spPr>
                <a:xfrm>
                  <a:off x="1679716" y="5919083"/>
                  <a:ext cx="1094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89" name="Entrada de lápiz 288">
                  <a:extLst>
                    <a:ext uri="{FF2B5EF4-FFF2-40B4-BE49-F238E27FC236}">
                      <a16:creationId xmlns:a16="http://schemas.microsoft.com/office/drawing/2014/main" id="{7AED51DB-BC66-4537-B3B5-2289300A1814}"/>
                    </a:ext>
                  </a:extLst>
                </p14:cNvPr>
                <p14:cNvContentPartPr/>
                <p14:nvPr/>
              </p14:nvContentPartPr>
              <p14:xfrm>
                <a:off x="1781596" y="5907563"/>
                <a:ext cx="123120" cy="241920"/>
              </p14:xfrm>
            </p:contentPart>
          </mc:Choice>
          <mc:Fallback>
            <p:pic>
              <p:nvPicPr>
                <p:cNvPr id="289" name="Entrada de lápiz 288">
                  <a:extLst>
                    <a:ext uri="{FF2B5EF4-FFF2-40B4-BE49-F238E27FC236}">
                      <a16:creationId xmlns:a16="http://schemas.microsoft.com/office/drawing/2014/main" id="{7AED51DB-BC66-4537-B3B5-2289300A1814}"/>
                    </a:ext>
                  </a:extLst>
                </p:cNvPr>
                <p:cNvPicPr/>
                <p:nvPr/>
              </p:nvPicPr>
              <p:blipFill>
                <a:blip r:embed="rId201"/>
                <a:stretch>
                  <a:fillRect/>
                </a:stretch>
              </p:blipFill>
              <p:spPr>
                <a:xfrm>
                  <a:off x="1777276" y="5903243"/>
                  <a:ext cx="1317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90" name="Entrada de lápiz 289">
                  <a:extLst>
                    <a:ext uri="{FF2B5EF4-FFF2-40B4-BE49-F238E27FC236}">
                      <a16:creationId xmlns:a16="http://schemas.microsoft.com/office/drawing/2014/main" id="{E65A5BC7-2CE5-4391-BB7B-716078CDC49F}"/>
                    </a:ext>
                  </a:extLst>
                </p14:cNvPr>
                <p14:cNvContentPartPr/>
                <p14:nvPr/>
              </p14:nvContentPartPr>
              <p14:xfrm>
                <a:off x="1707796" y="6030683"/>
                <a:ext cx="137160" cy="8640"/>
              </p14:xfrm>
            </p:contentPart>
          </mc:Choice>
          <mc:Fallback>
            <p:pic>
              <p:nvPicPr>
                <p:cNvPr id="290" name="Entrada de lápiz 289">
                  <a:extLst>
                    <a:ext uri="{FF2B5EF4-FFF2-40B4-BE49-F238E27FC236}">
                      <a16:creationId xmlns:a16="http://schemas.microsoft.com/office/drawing/2014/main" id="{E65A5BC7-2CE5-4391-BB7B-716078CDC49F}"/>
                    </a:ext>
                  </a:extLst>
                </p:cNvPr>
                <p:cNvPicPr/>
                <p:nvPr/>
              </p:nvPicPr>
              <p:blipFill>
                <a:blip r:embed="rId203"/>
                <a:stretch>
                  <a:fillRect/>
                </a:stretch>
              </p:blipFill>
              <p:spPr>
                <a:xfrm>
                  <a:off x="1703476" y="6026363"/>
                  <a:ext cx="14580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91" name="Entrada de lápiz 290">
                  <a:extLst>
                    <a:ext uri="{FF2B5EF4-FFF2-40B4-BE49-F238E27FC236}">
                      <a16:creationId xmlns:a16="http://schemas.microsoft.com/office/drawing/2014/main" id="{087D9447-C795-4AF6-B80B-CD139C5E02AD}"/>
                    </a:ext>
                  </a:extLst>
                </p14:cNvPr>
                <p14:cNvContentPartPr/>
                <p14:nvPr/>
              </p14:nvContentPartPr>
              <p14:xfrm>
                <a:off x="1964476" y="6043643"/>
                <a:ext cx="114480" cy="86040"/>
              </p14:xfrm>
            </p:contentPart>
          </mc:Choice>
          <mc:Fallback>
            <p:pic>
              <p:nvPicPr>
                <p:cNvPr id="291" name="Entrada de lápiz 290">
                  <a:extLst>
                    <a:ext uri="{FF2B5EF4-FFF2-40B4-BE49-F238E27FC236}">
                      <a16:creationId xmlns:a16="http://schemas.microsoft.com/office/drawing/2014/main" id="{087D9447-C795-4AF6-B80B-CD139C5E02AD}"/>
                    </a:ext>
                  </a:extLst>
                </p:cNvPr>
                <p:cNvPicPr/>
                <p:nvPr/>
              </p:nvPicPr>
              <p:blipFill>
                <a:blip r:embed="rId205"/>
                <a:stretch>
                  <a:fillRect/>
                </a:stretch>
              </p:blipFill>
              <p:spPr>
                <a:xfrm>
                  <a:off x="1960156" y="6039323"/>
                  <a:ext cx="1231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92" name="Entrada de lápiz 291">
                  <a:extLst>
                    <a:ext uri="{FF2B5EF4-FFF2-40B4-BE49-F238E27FC236}">
                      <a16:creationId xmlns:a16="http://schemas.microsoft.com/office/drawing/2014/main" id="{CB968568-189D-4941-A5EF-1561B8B587E2}"/>
                    </a:ext>
                  </a:extLst>
                </p14:cNvPr>
                <p14:cNvContentPartPr/>
                <p14:nvPr/>
              </p14:nvContentPartPr>
              <p14:xfrm>
                <a:off x="2089396" y="6020603"/>
                <a:ext cx="101880" cy="104400"/>
              </p14:xfrm>
            </p:contentPart>
          </mc:Choice>
          <mc:Fallback>
            <p:pic>
              <p:nvPicPr>
                <p:cNvPr id="292" name="Entrada de lápiz 291">
                  <a:extLst>
                    <a:ext uri="{FF2B5EF4-FFF2-40B4-BE49-F238E27FC236}">
                      <a16:creationId xmlns:a16="http://schemas.microsoft.com/office/drawing/2014/main" id="{CB968568-189D-4941-A5EF-1561B8B587E2}"/>
                    </a:ext>
                  </a:extLst>
                </p:cNvPr>
                <p:cNvPicPr/>
                <p:nvPr/>
              </p:nvPicPr>
              <p:blipFill>
                <a:blip r:embed="rId207"/>
                <a:stretch>
                  <a:fillRect/>
                </a:stretch>
              </p:blipFill>
              <p:spPr>
                <a:xfrm>
                  <a:off x="2085076" y="6016283"/>
                  <a:ext cx="1105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93" name="Entrada de lápiz 292">
                  <a:extLst>
                    <a:ext uri="{FF2B5EF4-FFF2-40B4-BE49-F238E27FC236}">
                      <a16:creationId xmlns:a16="http://schemas.microsoft.com/office/drawing/2014/main" id="{359698EF-571F-41D0-8340-C0C792030628}"/>
                    </a:ext>
                  </a:extLst>
                </p14:cNvPr>
                <p14:cNvContentPartPr/>
                <p14:nvPr/>
              </p14:nvContentPartPr>
              <p14:xfrm>
                <a:off x="2191996" y="6023483"/>
                <a:ext cx="112320" cy="89280"/>
              </p14:xfrm>
            </p:contentPart>
          </mc:Choice>
          <mc:Fallback>
            <p:pic>
              <p:nvPicPr>
                <p:cNvPr id="293" name="Entrada de lápiz 292">
                  <a:extLst>
                    <a:ext uri="{FF2B5EF4-FFF2-40B4-BE49-F238E27FC236}">
                      <a16:creationId xmlns:a16="http://schemas.microsoft.com/office/drawing/2014/main" id="{359698EF-571F-41D0-8340-C0C792030628}"/>
                    </a:ext>
                  </a:extLst>
                </p:cNvPr>
                <p:cNvPicPr/>
                <p:nvPr/>
              </p:nvPicPr>
              <p:blipFill>
                <a:blip r:embed="rId209"/>
                <a:stretch>
                  <a:fillRect/>
                </a:stretch>
              </p:blipFill>
              <p:spPr>
                <a:xfrm>
                  <a:off x="2187676" y="6019163"/>
                  <a:ext cx="1209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94" name="Entrada de lápiz 293">
                  <a:extLst>
                    <a:ext uri="{FF2B5EF4-FFF2-40B4-BE49-F238E27FC236}">
                      <a16:creationId xmlns:a16="http://schemas.microsoft.com/office/drawing/2014/main" id="{341DDAB6-3218-47AB-AE9E-1047179B0E93}"/>
                    </a:ext>
                  </a:extLst>
                </p14:cNvPr>
                <p14:cNvContentPartPr/>
                <p14:nvPr/>
              </p14:nvContentPartPr>
              <p14:xfrm>
                <a:off x="2334196" y="6003683"/>
                <a:ext cx="87120" cy="85680"/>
              </p14:xfrm>
            </p:contentPart>
          </mc:Choice>
          <mc:Fallback>
            <p:pic>
              <p:nvPicPr>
                <p:cNvPr id="294" name="Entrada de lápiz 293">
                  <a:extLst>
                    <a:ext uri="{FF2B5EF4-FFF2-40B4-BE49-F238E27FC236}">
                      <a16:creationId xmlns:a16="http://schemas.microsoft.com/office/drawing/2014/main" id="{341DDAB6-3218-47AB-AE9E-1047179B0E93}"/>
                    </a:ext>
                  </a:extLst>
                </p:cNvPr>
                <p:cNvPicPr/>
                <p:nvPr/>
              </p:nvPicPr>
              <p:blipFill>
                <a:blip r:embed="rId211"/>
                <a:stretch>
                  <a:fillRect/>
                </a:stretch>
              </p:blipFill>
              <p:spPr>
                <a:xfrm>
                  <a:off x="2329876" y="5999363"/>
                  <a:ext cx="957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95" name="Entrada de lápiz 294">
                  <a:extLst>
                    <a:ext uri="{FF2B5EF4-FFF2-40B4-BE49-F238E27FC236}">
                      <a16:creationId xmlns:a16="http://schemas.microsoft.com/office/drawing/2014/main" id="{F9978A82-CDE6-4F9F-A265-66515BC137B6}"/>
                    </a:ext>
                  </a:extLst>
                </p14:cNvPr>
                <p14:cNvContentPartPr/>
                <p14:nvPr/>
              </p14:nvContentPartPr>
              <p14:xfrm>
                <a:off x="2571796" y="6011603"/>
                <a:ext cx="122040" cy="98640"/>
              </p14:xfrm>
            </p:contentPart>
          </mc:Choice>
          <mc:Fallback>
            <p:pic>
              <p:nvPicPr>
                <p:cNvPr id="295" name="Entrada de lápiz 294">
                  <a:extLst>
                    <a:ext uri="{FF2B5EF4-FFF2-40B4-BE49-F238E27FC236}">
                      <a16:creationId xmlns:a16="http://schemas.microsoft.com/office/drawing/2014/main" id="{F9978A82-CDE6-4F9F-A265-66515BC137B6}"/>
                    </a:ext>
                  </a:extLst>
                </p:cNvPr>
                <p:cNvPicPr/>
                <p:nvPr/>
              </p:nvPicPr>
              <p:blipFill>
                <a:blip r:embed="rId213"/>
                <a:stretch>
                  <a:fillRect/>
                </a:stretch>
              </p:blipFill>
              <p:spPr>
                <a:xfrm>
                  <a:off x="2567476" y="6007283"/>
                  <a:ext cx="13068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96" name="Entrada de lápiz 295">
                  <a:extLst>
                    <a:ext uri="{FF2B5EF4-FFF2-40B4-BE49-F238E27FC236}">
                      <a16:creationId xmlns:a16="http://schemas.microsoft.com/office/drawing/2014/main" id="{57AB6E1A-5C27-4062-944D-99ACA0384BCF}"/>
                    </a:ext>
                  </a:extLst>
                </p14:cNvPr>
                <p14:cNvContentPartPr/>
                <p14:nvPr/>
              </p14:nvContentPartPr>
              <p14:xfrm>
                <a:off x="2721556" y="6009083"/>
                <a:ext cx="109800" cy="108360"/>
              </p14:xfrm>
            </p:contentPart>
          </mc:Choice>
          <mc:Fallback>
            <p:pic>
              <p:nvPicPr>
                <p:cNvPr id="296" name="Entrada de lápiz 295">
                  <a:extLst>
                    <a:ext uri="{FF2B5EF4-FFF2-40B4-BE49-F238E27FC236}">
                      <a16:creationId xmlns:a16="http://schemas.microsoft.com/office/drawing/2014/main" id="{57AB6E1A-5C27-4062-944D-99ACA0384BCF}"/>
                    </a:ext>
                  </a:extLst>
                </p:cNvPr>
                <p:cNvPicPr/>
                <p:nvPr/>
              </p:nvPicPr>
              <p:blipFill>
                <a:blip r:embed="rId215"/>
                <a:stretch>
                  <a:fillRect/>
                </a:stretch>
              </p:blipFill>
              <p:spPr>
                <a:xfrm>
                  <a:off x="2717236" y="6004763"/>
                  <a:ext cx="1184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97" name="Entrada de lápiz 296">
                  <a:extLst>
                    <a:ext uri="{FF2B5EF4-FFF2-40B4-BE49-F238E27FC236}">
                      <a16:creationId xmlns:a16="http://schemas.microsoft.com/office/drawing/2014/main" id="{DEF757F3-0A37-4FE2-9AB1-2FBE3D62CACD}"/>
                    </a:ext>
                  </a:extLst>
                </p14:cNvPr>
                <p14:cNvContentPartPr/>
                <p14:nvPr/>
              </p14:nvContentPartPr>
              <p14:xfrm>
                <a:off x="3001636" y="6004763"/>
                <a:ext cx="162000" cy="92160"/>
              </p14:xfrm>
            </p:contentPart>
          </mc:Choice>
          <mc:Fallback>
            <p:pic>
              <p:nvPicPr>
                <p:cNvPr id="297" name="Entrada de lápiz 296">
                  <a:extLst>
                    <a:ext uri="{FF2B5EF4-FFF2-40B4-BE49-F238E27FC236}">
                      <a16:creationId xmlns:a16="http://schemas.microsoft.com/office/drawing/2014/main" id="{DEF757F3-0A37-4FE2-9AB1-2FBE3D62CACD}"/>
                    </a:ext>
                  </a:extLst>
                </p:cNvPr>
                <p:cNvPicPr/>
                <p:nvPr/>
              </p:nvPicPr>
              <p:blipFill>
                <a:blip r:embed="rId217"/>
                <a:stretch>
                  <a:fillRect/>
                </a:stretch>
              </p:blipFill>
              <p:spPr>
                <a:xfrm>
                  <a:off x="2997316" y="6000443"/>
                  <a:ext cx="1706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98" name="Entrada de lápiz 297">
                  <a:extLst>
                    <a:ext uri="{FF2B5EF4-FFF2-40B4-BE49-F238E27FC236}">
                      <a16:creationId xmlns:a16="http://schemas.microsoft.com/office/drawing/2014/main" id="{992EAC87-884E-4BFD-8B61-AFBBC5C73BD8}"/>
                    </a:ext>
                  </a:extLst>
                </p14:cNvPr>
                <p14:cNvContentPartPr/>
                <p14:nvPr/>
              </p14:nvContentPartPr>
              <p14:xfrm>
                <a:off x="3133756" y="5878403"/>
                <a:ext cx="135000" cy="226440"/>
              </p14:xfrm>
            </p:contentPart>
          </mc:Choice>
          <mc:Fallback>
            <p:pic>
              <p:nvPicPr>
                <p:cNvPr id="298" name="Entrada de lápiz 297">
                  <a:extLst>
                    <a:ext uri="{FF2B5EF4-FFF2-40B4-BE49-F238E27FC236}">
                      <a16:creationId xmlns:a16="http://schemas.microsoft.com/office/drawing/2014/main" id="{992EAC87-884E-4BFD-8B61-AFBBC5C73BD8}"/>
                    </a:ext>
                  </a:extLst>
                </p:cNvPr>
                <p:cNvPicPr/>
                <p:nvPr/>
              </p:nvPicPr>
              <p:blipFill>
                <a:blip r:embed="rId219"/>
                <a:stretch>
                  <a:fillRect/>
                </a:stretch>
              </p:blipFill>
              <p:spPr>
                <a:xfrm>
                  <a:off x="3129436" y="5874083"/>
                  <a:ext cx="1436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99" name="Entrada de lápiz 298">
                  <a:extLst>
                    <a:ext uri="{FF2B5EF4-FFF2-40B4-BE49-F238E27FC236}">
                      <a16:creationId xmlns:a16="http://schemas.microsoft.com/office/drawing/2014/main" id="{7D764A9E-C793-4489-B924-91B6B6EEB75B}"/>
                    </a:ext>
                  </a:extLst>
                </p14:cNvPr>
                <p14:cNvContentPartPr/>
                <p14:nvPr/>
              </p14:nvContentPartPr>
              <p14:xfrm>
                <a:off x="3446236" y="5987843"/>
                <a:ext cx="100080" cy="94680"/>
              </p14:xfrm>
            </p:contentPart>
          </mc:Choice>
          <mc:Fallback>
            <p:pic>
              <p:nvPicPr>
                <p:cNvPr id="299" name="Entrada de lápiz 298">
                  <a:extLst>
                    <a:ext uri="{FF2B5EF4-FFF2-40B4-BE49-F238E27FC236}">
                      <a16:creationId xmlns:a16="http://schemas.microsoft.com/office/drawing/2014/main" id="{7D764A9E-C793-4489-B924-91B6B6EEB75B}"/>
                    </a:ext>
                  </a:extLst>
                </p:cNvPr>
                <p:cNvPicPr/>
                <p:nvPr/>
              </p:nvPicPr>
              <p:blipFill>
                <a:blip r:embed="rId221"/>
                <a:stretch>
                  <a:fillRect/>
                </a:stretch>
              </p:blipFill>
              <p:spPr>
                <a:xfrm>
                  <a:off x="3441916" y="5983523"/>
                  <a:ext cx="10872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00" name="Entrada de lápiz 299">
                  <a:extLst>
                    <a:ext uri="{FF2B5EF4-FFF2-40B4-BE49-F238E27FC236}">
                      <a16:creationId xmlns:a16="http://schemas.microsoft.com/office/drawing/2014/main" id="{CE3F662C-6987-4E0C-ABA0-D7EA0B477C02}"/>
                    </a:ext>
                  </a:extLst>
                </p14:cNvPr>
                <p14:cNvContentPartPr/>
                <p14:nvPr/>
              </p14:nvContentPartPr>
              <p14:xfrm>
                <a:off x="3544516" y="5993963"/>
                <a:ext cx="122400" cy="87840"/>
              </p14:xfrm>
            </p:contentPart>
          </mc:Choice>
          <mc:Fallback>
            <p:pic>
              <p:nvPicPr>
                <p:cNvPr id="300" name="Entrada de lápiz 299">
                  <a:extLst>
                    <a:ext uri="{FF2B5EF4-FFF2-40B4-BE49-F238E27FC236}">
                      <a16:creationId xmlns:a16="http://schemas.microsoft.com/office/drawing/2014/main" id="{CE3F662C-6987-4E0C-ABA0-D7EA0B477C02}"/>
                    </a:ext>
                  </a:extLst>
                </p:cNvPr>
                <p:cNvPicPr/>
                <p:nvPr/>
              </p:nvPicPr>
              <p:blipFill>
                <a:blip r:embed="rId223"/>
                <a:stretch>
                  <a:fillRect/>
                </a:stretch>
              </p:blipFill>
              <p:spPr>
                <a:xfrm>
                  <a:off x="3540196" y="5989643"/>
                  <a:ext cx="1310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01" name="Entrada de lápiz 300">
                  <a:extLst>
                    <a:ext uri="{FF2B5EF4-FFF2-40B4-BE49-F238E27FC236}">
                      <a16:creationId xmlns:a16="http://schemas.microsoft.com/office/drawing/2014/main" id="{A89F35E8-E992-47F1-8C56-EC3825FB3657}"/>
                    </a:ext>
                  </a:extLst>
                </p14:cNvPr>
                <p14:cNvContentPartPr/>
                <p14:nvPr/>
              </p14:nvContentPartPr>
              <p14:xfrm>
                <a:off x="3667996" y="6001163"/>
                <a:ext cx="154080" cy="104040"/>
              </p14:xfrm>
            </p:contentPart>
          </mc:Choice>
          <mc:Fallback>
            <p:pic>
              <p:nvPicPr>
                <p:cNvPr id="301" name="Entrada de lápiz 300">
                  <a:extLst>
                    <a:ext uri="{FF2B5EF4-FFF2-40B4-BE49-F238E27FC236}">
                      <a16:creationId xmlns:a16="http://schemas.microsoft.com/office/drawing/2014/main" id="{A89F35E8-E992-47F1-8C56-EC3825FB3657}"/>
                    </a:ext>
                  </a:extLst>
                </p:cNvPr>
                <p:cNvPicPr/>
                <p:nvPr/>
              </p:nvPicPr>
              <p:blipFill>
                <a:blip r:embed="rId225"/>
                <a:stretch>
                  <a:fillRect/>
                </a:stretch>
              </p:blipFill>
              <p:spPr>
                <a:xfrm>
                  <a:off x="3663676" y="5996843"/>
                  <a:ext cx="1627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02" name="Entrada de lápiz 301">
                  <a:extLst>
                    <a:ext uri="{FF2B5EF4-FFF2-40B4-BE49-F238E27FC236}">
                      <a16:creationId xmlns:a16="http://schemas.microsoft.com/office/drawing/2014/main" id="{F3EFA186-A07E-46FE-B1F0-4D319B514CE5}"/>
                    </a:ext>
                  </a:extLst>
                </p14:cNvPr>
                <p14:cNvContentPartPr/>
                <p14:nvPr/>
              </p14:nvContentPartPr>
              <p14:xfrm>
                <a:off x="3825676" y="5853563"/>
                <a:ext cx="119880" cy="261360"/>
              </p14:xfrm>
            </p:contentPart>
          </mc:Choice>
          <mc:Fallback>
            <p:pic>
              <p:nvPicPr>
                <p:cNvPr id="302" name="Entrada de lápiz 301">
                  <a:extLst>
                    <a:ext uri="{FF2B5EF4-FFF2-40B4-BE49-F238E27FC236}">
                      <a16:creationId xmlns:a16="http://schemas.microsoft.com/office/drawing/2014/main" id="{F3EFA186-A07E-46FE-B1F0-4D319B514CE5}"/>
                    </a:ext>
                  </a:extLst>
                </p:cNvPr>
                <p:cNvPicPr/>
                <p:nvPr/>
              </p:nvPicPr>
              <p:blipFill>
                <a:blip r:embed="rId227"/>
                <a:stretch>
                  <a:fillRect/>
                </a:stretch>
              </p:blipFill>
              <p:spPr>
                <a:xfrm>
                  <a:off x="3821356" y="5849243"/>
                  <a:ext cx="12852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03" name="Entrada de lápiz 302">
                  <a:extLst>
                    <a:ext uri="{FF2B5EF4-FFF2-40B4-BE49-F238E27FC236}">
                      <a16:creationId xmlns:a16="http://schemas.microsoft.com/office/drawing/2014/main" id="{C8870CD8-7843-4EC3-B633-7C17C2CBBE10}"/>
                    </a:ext>
                  </a:extLst>
                </p14:cNvPr>
                <p14:cNvContentPartPr/>
                <p14:nvPr/>
              </p14:nvContentPartPr>
              <p14:xfrm>
                <a:off x="3960316" y="6009083"/>
                <a:ext cx="111240" cy="97920"/>
              </p14:xfrm>
            </p:contentPart>
          </mc:Choice>
          <mc:Fallback>
            <p:pic>
              <p:nvPicPr>
                <p:cNvPr id="303" name="Entrada de lápiz 302">
                  <a:extLst>
                    <a:ext uri="{FF2B5EF4-FFF2-40B4-BE49-F238E27FC236}">
                      <a16:creationId xmlns:a16="http://schemas.microsoft.com/office/drawing/2014/main" id="{C8870CD8-7843-4EC3-B633-7C17C2CBBE10}"/>
                    </a:ext>
                  </a:extLst>
                </p:cNvPr>
                <p:cNvPicPr/>
                <p:nvPr/>
              </p:nvPicPr>
              <p:blipFill>
                <a:blip r:embed="rId229"/>
                <a:stretch>
                  <a:fillRect/>
                </a:stretch>
              </p:blipFill>
              <p:spPr>
                <a:xfrm>
                  <a:off x="3955996" y="6004763"/>
                  <a:ext cx="1198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304" name="Entrada de lápiz 303">
                  <a:extLst>
                    <a:ext uri="{FF2B5EF4-FFF2-40B4-BE49-F238E27FC236}">
                      <a16:creationId xmlns:a16="http://schemas.microsoft.com/office/drawing/2014/main" id="{30E80335-8D4E-4D8D-82FF-54316893E96E}"/>
                    </a:ext>
                  </a:extLst>
                </p14:cNvPr>
                <p14:cNvContentPartPr/>
                <p14:nvPr/>
              </p14:nvContentPartPr>
              <p14:xfrm>
                <a:off x="4094236" y="6004043"/>
                <a:ext cx="225000" cy="100800"/>
              </p14:xfrm>
            </p:contentPart>
          </mc:Choice>
          <mc:Fallback>
            <p:pic>
              <p:nvPicPr>
                <p:cNvPr id="304" name="Entrada de lápiz 303">
                  <a:extLst>
                    <a:ext uri="{FF2B5EF4-FFF2-40B4-BE49-F238E27FC236}">
                      <a16:creationId xmlns:a16="http://schemas.microsoft.com/office/drawing/2014/main" id="{30E80335-8D4E-4D8D-82FF-54316893E96E}"/>
                    </a:ext>
                  </a:extLst>
                </p:cNvPr>
                <p:cNvPicPr/>
                <p:nvPr/>
              </p:nvPicPr>
              <p:blipFill>
                <a:blip r:embed="rId231"/>
                <a:stretch>
                  <a:fillRect/>
                </a:stretch>
              </p:blipFill>
              <p:spPr>
                <a:xfrm>
                  <a:off x="4089916" y="5999723"/>
                  <a:ext cx="2336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305" name="Entrada de lápiz 304">
                  <a:extLst>
                    <a:ext uri="{FF2B5EF4-FFF2-40B4-BE49-F238E27FC236}">
                      <a16:creationId xmlns:a16="http://schemas.microsoft.com/office/drawing/2014/main" id="{D621A0FC-2CAA-4826-9673-448F1CDA32B7}"/>
                    </a:ext>
                  </a:extLst>
                </p14:cNvPr>
                <p14:cNvContentPartPr/>
                <p14:nvPr/>
              </p14:nvContentPartPr>
              <p14:xfrm>
                <a:off x="4291516" y="6016283"/>
                <a:ext cx="106560" cy="82800"/>
              </p14:xfrm>
            </p:contentPart>
          </mc:Choice>
          <mc:Fallback>
            <p:pic>
              <p:nvPicPr>
                <p:cNvPr id="305" name="Entrada de lápiz 304">
                  <a:extLst>
                    <a:ext uri="{FF2B5EF4-FFF2-40B4-BE49-F238E27FC236}">
                      <a16:creationId xmlns:a16="http://schemas.microsoft.com/office/drawing/2014/main" id="{D621A0FC-2CAA-4826-9673-448F1CDA32B7}"/>
                    </a:ext>
                  </a:extLst>
                </p:cNvPr>
                <p:cNvPicPr/>
                <p:nvPr/>
              </p:nvPicPr>
              <p:blipFill>
                <a:blip r:embed="rId233"/>
                <a:stretch>
                  <a:fillRect/>
                </a:stretch>
              </p:blipFill>
              <p:spPr>
                <a:xfrm>
                  <a:off x="4287196" y="6011963"/>
                  <a:ext cx="115200" cy="91440"/>
                </a:xfrm>
                <a:prstGeom prst="rect">
                  <a:avLst/>
                </a:prstGeom>
              </p:spPr>
            </p:pic>
          </mc:Fallback>
        </mc:AlternateContent>
      </p:grpSp>
      <p:grpSp>
        <p:nvGrpSpPr>
          <p:cNvPr id="313" name="Grupo 312">
            <a:extLst>
              <a:ext uri="{FF2B5EF4-FFF2-40B4-BE49-F238E27FC236}">
                <a16:creationId xmlns:a16="http://schemas.microsoft.com/office/drawing/2014/main" id="{FA7CE77C-5115-47F6-A3B3-9193D1C53D4E}"/>
              </a:ext>
            </a:extLst>
          </p:cNvPr>
          <p:cNvGrpSpPr/>
          <p:nvPr/>
        </p:nvGrpSpPr>
        <p:grpSpPr>
          <a:xfrm>
            <a:off x="4634236" y="5855003"/>
            <a:ext cx="1207080" cy="302400"/>
            <a:chOff x="4634236" y="5855003"/>
            <a:chExt cx="1207080" cy="302400"/>
          </a:xfrm>
        </p:grpSpPr>
        <mc:AlternateContent xmlns:mc="http://schemas.openxmlformats.org/markup-compatibility/2006">
          <mc:Choice xmlns:p14="http://schemas.microsoft.com/office/powerpoint/2010/main" Requires="p14">
            <p:contentPart p14:bwMode="auto" r:id="rId234">
              <p14:nvContentPartPr>
                <p14:cNvPr id="306" name="Entrada de lápiz 305">
                  <a:extLst>
                    <a:ext uri="{FF2B5EF4-FFF2-40B4-BE49-F238E27FC236}">
                      <a16:creationId xmlns:a16="http://schemas.microsoft.com/office/drawing/2014/main" id="{6C9C145D-1CDC-4E4B-9E82-EE032A0ECD6E}"/>
                    </a:ext>
                  </a:extLst>
                </p14:cNvPr>
                <p14:cNvContentPartPr/>
                <p14:nvPr/>
              </p14:nvContentPartPr>
              <p14:xfrm>
                <a:off x="4634236" y="5974523"/>
                <a:ext cx="169920" cy="85680"/>
              </p14:xfrm>
            </p:contentPart>
          </mc:Choice>
          <mc:Fallback>
            <p:pic>
              <p:nvPicPr>
                <p:cNvPr id="306" name="Entrada de lápiz 305">
                  <a:extLst>
                    <a:ext uri="{FF2B5EF4-FFF2-40B4-BE49-F238E27FC236}">
                      <a16:creationId xmlns:a16="http://schemas.microsoft.com/office/drawing/2014/main" id="{6C9C145D-1CDC-4E4B-9E82-EE032A0ECD6E}"/>
                    </a:ext>
                  </a:extLst>
                </p:cNvPr>
                <p:cNvPicPr/>
                <p:nvPr/>
              </p:nvPicPr>
              <p:blipFill>
                <a:blip r:embed="rId235"/>
                <a:stretch>
                  <a:fillRect/>
                </a:stretch>
              </p:blipFill>
              <p:spPr>
                <a:xfrm>
                  <a:off x="4629916" y="5970203"/>
                  <a:ext cx="1785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307" name="Entrada de lápiz 306">
                  <a:extLst>
                    <a:ext uri="{FF2B5EF4-FFF2-40B4-BE49-F238E27FC236}">
                      <a16:creationId xmlns:a16="http://schemas.microsoft.com/office/drawing/2014/main" id="{4D4EAC35-9204-4F9A-AA34-0B623801EB8B}"/>
                    </a:ext>
                  </a:extLst>
                </p14:cNvPr>
                <p14:cNvContentPartPr/>
                <p14:nvPr/>
              </p14:nvContentPartPr>
              <p14:xfrm>
                <a:off x="4814956" y="5960843"/>
                <a:ext cx="96480" cy="97560"/>
              </p14:xfrm>
            </p:contentPart>
          </mc:Choice>
          <mc:Fallback>
            <p:pic>
              <p:nvPicPr>
                <p:cNvPr id="307" name="Entrada de lápiz 306">
                  <a:extLst>
                    <a:ext uri="{FF2B5EF4-FFF2-40B4-BE49-F238E27FC236}">
                      <a16:creationId xmlns:a16="http://schemas.microsoft.com/office/drawing/2014/main" id="{4D4EAC35-9204-4F9A-AA34-0B623801EB8B}"/>
                    </a:ext>
                  </a:extLst>
                </p:cNvPr>
                <p:cNvPicPr/>
                <p:nvPr/>
              </p:nvPicPr>
              <p:blipFill>
                <a:blip r:embed="rId237"/>
                <a:stretch>
                  <a:fillRect/>
                </a:stretch>
              </p:blipFill>
              <p:spPr>
                <a:xfrm>
                  <a:off x="4810636" y="5956523"/>
                  <a:ext cx="1051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308" name="Entrada de lápiz 307">
                  <a:extLst>
                    <a:ext uri="{FF2B5EF4-FFF2-40B4-BE49-F238E27FC236}">
                      <a16:creationId xmlns:a16="http://schemas.microsoft.com/office/drawing/2014/main" id="{6804D44F-4FA7-4341-987E-9E638B823B1A}"/>
                    </a:ext>
                  </a:extLst>
                </p14:cNvPr>
                <p14:cNvContentPartPr/>
                <p14:nvPr/>
              </p14:nvContentPartPr>
              <p14:xfrm>
                <a:off x="4950316" y="5980643"/>
                <a:ext cx="114840" cy="23040"/>
              </p14:xfrm>
            </p:contentPart>
          </mc:Choice>
          <mc:Fallback>
            <p:pic>
              <p:nvPicPr>
                <p:cNvPr id="308" name="Entrada de lápiz 307">
                  <a:extLst>
                    <a:ext uri="{FF2B5EF4-FFF2-40B4-BE49-F238E27FC236}">
                      <a16:creationId xmlns:a16="http://schemas.microsoft.com/office/drawing/2014/main" id="{6804D44F-4FA7-4341-987E-9E638B823B1A}"/>
                    </a:ext>
                  </a:extLst>
                </p:cNvPr>
                <p:cNvPicPr/>
                <p:nvPr/>
              </p:nvPicPr>
              <p:blipFill>
                <a:blip r:embed="rId239"/>
                <a:stretch>
                  <a:fillRect/>
                </a:stretch>
              </p:blipFill>
              <p:spPr>
                <a:xfrm>
                  <a:off x="4945996" y="5976323"/>
                  <a:ext cx="1234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309" name="Entrada de lápiz 308">
                  <a:extLst>
                    <a:ext uri="{FF2B5EF4-FFF2-40B4-BE49-F238E27FC236}">
                      <a16:creationId xmlns:a16="http://schemas.microsoft.com/office/drawing/2014/main" id="{673FDAF4-DD9F-4B82-B9D8-3823206A5F97}"/>
                    </a:ext>
                  </a:extLst>
                </p14:cNvPr>
                <p14:cNvContentPartPr/>
                <p14:nvPr/>
              </p14:nvContentPartPr>
              <p14:xfrm>
                <a:off x="4938436" y="5855003"/>
                <a:ext cx="143280" cy="217080"/>
              </p14:xfrm>
            </p:contentPart>
          </mc:Choice>
          <mc:Fallback>
            <p:pic>
              <p:nvPicPr>
                <p:cNvPr id="309" name="Entrada de lápiz 308">
                  <a:extLst>
                    <a:ext uri="{FF2B5EF4-FFF2-40B4-BE49-F238E27FC236}">
                      <a16:creationId xmlns:a16="http://schemas.microsoft.com/office/drawing/2014/main" id="{673FDAF4-DD9F-4B82-B9D8-3823206A5F97}"/>
                    </a:ext>
                  </a:extLst>
                </p:cNvPr>
                <p:cNvPicPr/>
                <p:nvPr/>
              </p:nvPicPr>
              <p:blipFill>
                <a:blip r:embed="rId241"/>
                <a:stretch>
                  <a:fillRect/>
                </a:stretch>
              </p:blipFill>
              <p:spPr>
                <a:xfrm>
                  <a:off x="4934116" y="5850683"/>
                  <a:ext cx="1519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310" name="Entrada de lápiz 309">
                  <a:extLst>
                    <a:ext uri="{FF2B5EF4-FFF2-40B4-BE49-F238E27FC236}">
                      <a16:creationId xmlns:a16="http://schemas.microsoft.com/office/drawing/2014/main" id="{03C70758-80A7-4933-9E77-DDBA3E018936}"/>
                    </a:ext>
                  </a:extLst>
                </p14:cNvPr>
                <p14:cNvContentPartPr/>
                <p14:nvPr/>
              </p14:nvContentPartPr>
              <p14:xfrm>
                <a:off x="5099716" y="6001883"/>
                <a:ext cx="104760" cy="72720"/>
              </p14:xfrm>
            </p:contentPart>
          </mc:Choice>
          <mc:Fallback>
            <p:pic>
              <p:nvPicPr>
                <p:cNvPr id="310" name="Entrada de lápiz 309">
                  <a:extLst>
                    <a:ext uri="{FF2B5EF4-FFF2-40B4-BE49-F238E27FC236}">
                      <a16:creationId xmlns:a16="http://schemas.microsoft.com/office/drawing/2014/main" id="{03C70758-80A7-4933-9E77-DDBA3E018936}"/>
                    </a:ext>
                  </a:extLst>
                </p:cNvPr>
                <p:cNvPicPr/>
                <p:nvPr/>
              </p:nvPicPr>
              <p:blipFill>
                <a:blip r:embed="rId243"/>
                <a:stretch>
                  <a:fillRect/>
                </a:stretch>
              </p:blipFill>
              <p:spPr>
                <a:xfrm>
                  <a:off x="5095396" y="5997563"/>
                  <a:ext cx="1134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311" name="Entrada de lápiz 310">
                  <a:extLst>
                    <a:ext uri="{FF2B5EF4-FFF2-40B4-BE49-F238E27FC236}">
                      <a16:creationId xmlns:a16="http://schemas.microsoft.com/office/drawing/2014/main" id="{385C73CD-C841-43A4-9567-D6DFF70FD769}"/>
                    </a:ext>
                  </a:extLst>
                </p14:cNvPr>
                <p14:cNvContentPartPr/>
                <p14:nvPr/>
              </p14:nvContentPartPr>
              <p14:xfrm>
                <a:off x="5367916" y="5972003"/>
                <a:ext cx="306720" cy="185400"/>
              </p14:xfrm>
            </p:contentPart>
          </mc:Choice>
          <mc:Fallback>
            <p:pic>
              <p:nvPicPr>
                <p:cNvPr id="311" name="Entrada de lápiz 310">
                  <a:extLst>
                    <a:ext uri="{FF2B5EF4-FFF2-40B4-BE49-F238E27FC236}">
                      <a16:creationId xmlns:a16="http://schemas.microsoft.com/office/drawing/2014/main" id="{385C73CD-C841-43A4-9567-D6DFF70FD769}"/>
                    </a:ext>
                  </a:extLst>
                </p:cNvPr>
                <p:cNvPicPr/>
                <p:nvPr/>
              </p:nvPicPr>
              <p:blipFill>
                <a:blip r:embed="rId245"/>
                <a:stretch>
                  <a:fillRect/>
                </a:stretch>
              </p:blipFill>
              <p:spPr>
                <a:xfrm>
                  <a:off x="5363596" y="5967683"/>
                  <a:ext cx="3153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312" name="Entrada de lápiz 311">
                  <a:extLst>
                    <a:ext uri="{FF2B5EF4-FFF2-40B4-BE49-F238E27FC236}">
                      <a16:creationId xmlns:a16="http://schemas.microsoft.com/office/drawing/2014/main" id="{C1FD23A4-240B-4DBE-BF61-72BB8593DB50}"/>
                    </a:ext>
                  </a:extLst>
                </p14:cNvPr>
                <p14:cNvContentPartPr/>
                <p14:nvPr/>
              </p14:nvContentPartPr>
              <p14:xfrm>
                <a:off x="5717116" y="5868683"/>
                <a:ext cx="124200" cy="201600"/>
              </p14:xfrm>
            </p:contentPart>
          </mc:Choice>
          <mc:Fallback>
            <p:pic>
              <p:nvPicPr>
                <p:cNvPr id="312" name="Entrada de lápiz 311">
                  <a:extLst>
                    <a:ext uri="{FF2B5EF4-FFF2-40B4-BE49-F238E27FC236}">
                      <a16:creationId xmlns:a16="http://schemas.microsoft.com/office/drawing/2014/main" id="{C1FD23A4-240B-4DBE-BF61-72BB8593DB50}"/>
                    </a:ext>
                  </a:extLst>
                </p:cNvPr>
                <p:cNvPicPr/>
                <p:nvPr/>
              </p:nvPicPr>
              <p:blipFill>
                <a:blip r:embed="rId247"/>
                <a:stretch>
                  <a:fillRect/>
                </a:stretch>
              </p:blipFill>
              <p:spPr>
                <a:xfrm>
                  <a:off x="5712796" y="5864363"/>
                  <a:ext cx="132840" cy="210240"/>
                </a:xfrm>
                <a:prstGeom prst="rect">
                  <a:avLst/>
                </a:prstGeom>
              </p:spPr>
            </p:pic>
          </mc:Fallback>
        </mc:AlternateContent>
      </p:grpSp>
      <p:grpSp>
        <p:nvGrpSpPr>
          <p:cNvPr id="319" name="Grupo 318">
            <a:extLst>
              <a:ext uri="{FF2B5EF4-FFF2-40B4-BE49-F238E27FC236}">
                <a16:creationId xmlns:a16="http://schemas.microsoft.com/office/drawing/2014/main" id="{1CBF6232-B8F1-4DD7-B37B-603D480FB654}"/>
              </a:ext>
            </a:extLst>
          </p:cNvPr>
          <p:cNvGrpSpPr/>
          <p:nvPr/>
        </p:nvGrpSpPr>
        <p:grpSpPr>
          <a:xfrm>
            <a:off x="5894236" y="5864363"/>
            <a:ext cx="600120" cy="200880"/>
            <a:chOff x="5894236" y="5864363"/>
            <a:chExt cx="600120" cy="200880"/>
          </a:xfrm>
        </p:grpSpPr>
        <mc:AlternateContent xmlns:mc="http://schemas.openxmlformats.org/markup-compatibility/2006">
          <mc:Choice xmlns:p14="http://schemas.microsoft.com/office/powerpoint/2010/main" Requires="p14">
            <p:contentPart p14:bwMode="auto" r:id="rId248">
              <p14:nvContentPartPr>
                <p14:cNvPr id="315" name="Entrada de lápiz 314">
                  <a:extLst>
                    <a:ext uri="{FF2B5EF4-FFF2-40B4-BE49-F238E27FC236}">
                      <a16:creationId xmlns:a16="http://schemas.microsoft.com/office/drawing/2014/main" id="{334CCEA8-7BF8-43BC-A47B-AB8554CAE4B8}"/>
                    </a:ext>
                  </a:extLst>
                </p14:cNvPr>
                <p14:cNvContentPartPr/>
                <p14:nvPr/>
              </p14:nvContentPartPr>
              <p14:xfrm>
                <a:off x="5894236" y="5864363"/>
                <a:ext cx="99000" cy="200880"/>
              </p14:xfrm>
            </p:contentPart>
          </mc:Choice>
          <mc:Fallback>
            <p:pic>
              <p:nvPicPr>
                <p:cNvPr id="315" name="Entrada de lápiz 314">
                  <a:extLst>
                    <a:ext uri="{FF2B5EF4-FFF2-40B4-BE49-F238E27FC236}">
                      <a16:creationId xmlns:a16="http://schemas.microsoft.com/office/drawing/2014/main" id="{334CCEA8-7BF8-43BC-A47B-AB8554CAE4B8}"/>
                    </a:ext>
                  </a:extLst>
                </p:cNvPr>
                <p:cNvPicPr/>
                <p:nvPr/>
              </p:nvPicPr>
              <p:blipFill>
                <a:blip r:embed="rId249"/>
                <a:stretch>
                  <a:fillRect/>
                </a:stretch>
              </p:blipFill>
              <p:spPr>
                <a:xfrm>
                  <a:off x="5889916" y="5860043"/>
                  <a:ext cx="1076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316" name="Entrada de lápiz 315">
                  <a:extLst>
                    <a:ext uri="{FF2B5EF4-FFF2-40B4-BE49-F238E27FC236}">
                      <a16:creationId xmlns:a16="http://schemas.microsoft.com/office/drawing/2014/main" id="{780DB4F1-1012-406A-B7D6-28177053F797}"/>
                    </a:ext>
                  </a:extLst>
                </p14:cNvPr>
                <p14:cNvContentPartPr/>
                <p14:nvPr/>
              </p14:nvContentPartPr>
              <p14:xfrm>
                <a:off x="6017716" y="5961203"/>
                <a:ext cx="108000" cy="89640"/>
              </p14:xfrm>
            </p:contentPart>
          </mc:Choice>
          <mc:Fallback>
            <p:pic>
              <p:nvPicPr>
                <p:cNvPr id="316" name="Entrada de lápiz 315">
                  <a:extLst>
                    <a:ext uri="{FF2B5EF4-FFF2-40B4-BE49-F238E27FC236}">
                      <a16:creationId xmlns:a16="http://schemas.microsoft.com/office/drawing/2014/main" id="{780DB4F1-1012-406A-B7D6-28177053F797}"/>
                    </a:ext>
                  </a:extLst>
                </p:cNvPr>
                <p:cNvPicPr/>
                <p:nvPr/>
              </p:nvPicPr>
              <p:blipFill>
                <a:blip r:embed="rId251"/>
                <a:stretch>
                  <a:fillRect/>
                </a:stretch>
              </p:blipFill>
              <p:spPr>
                <a:xfrm>
                  <a:off x="6013396" y="5956883"/>
                  <a:ext cx="11664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317" name="Entrada de lápiz 316">
                  <a:extLst>
                    <a:ext uri="{FF2B5EF4-FFF2-40B4-BE49-F238E27FC236}">
                      <a16:creationId xmlns:a16="http://schemas.microsoft.com/office/drawing/2014/main" id="{B9D05416-84B6-491E-82D1-77EB6F8F42C2}"/>
                    </a:ext>
                  </a:extLst>
                </p14:cNvPr>
                <p14:cNvContentPartPr/>
                <p14:nvPr/>
              </p14:nvContentPartPr>
              <p14:xfrm>
                <a:off x="6162076" y="5961563"/>
                <a:ext cx="193680" cy="91080"/>
              </p14:xfrm>
            </p:contentPart>
          </mc:Choice>
          <mc:Fallback>
            <p:pic>
              <p:nvPicPr>
                <p:cNvPr id="317" name="Entrada de lápiz 316">
                  <a:extLst>
                    <a:ext uri="{FF2B5EF4-FFF2-40B4-BE49-F238E27FC236}">
                      <a16:creationId xmlns:a16="http://schemas.microsoft.com/office/drawing/2014/main" id="{B9D05416-84B6-491E-82D1-77EB6F8F42C2}"/>
                    </a:ext>
                  </a:extLst>
                </p:cNvPr>
                <p:cNvPicPr/>
                <p:nvPr/>
              </p:nvPicPr>
              <p:blipFill>
                <a:blip r:embed="rId253"/>
                <a:stretch>
                  <a:fillRect/>
                </a:stretch>
              </p:blipFill>
              <p:spPr>
                <a:xfrm>
                  <a:off x="6157756" y="5957243"/>
                  <a:ext cx="2023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318" name="Entrada de lápiz 317">
                  <a:extLst>
                    <a:ext uri="{FF2B5EF4-FFF2-40B4-BE49-F238E27FC236}">
                      <a16:creationId xmlns:a16="http://schemas.microsoft.com/office/drawing/2014/main" id="{844BFC13-35DA-4322-AB4B-BEDFAD29DAA3}"/>
                    </a:ext>
                  </a:extLst>
                </p14:cNvPr>
                <p14:cNvContentPartPr/>
                <p14:nvPr/>
              </p14:nvContentPartPr>
              <p14:xfrm>
                <a:off x="6379516" y="5953283"/>
                <a:ext cx="114840" cy="73440"/>
              </p14:xfrm>
            </p:contentPart>
          </mc:Choice>
          <mc:Fallback>
            <p:pic>
              <p:nvPicPr>
                <p:cNvPr id="318" name="Entrada de lápiz 317">
                  <a:extLst>
                    <a:ext uri="{FF2B5EF4-FFF2-40B4-BE49-F238E27FC236}">
                      <a16:creationId xmlns:a16="http://schemas.microsoft.com/office/drawing/2014/main" id="{844BFC13-35DA-4322-AB4B-BEDFAD29DAA3}"/>
                    </a:ext>
                  </a:extLst>
                </p:cNvPr>
                <p:cNvPicPr/>
                <p:nvPr/>
              </p:nvPicPr>
              <p:blipFill>
                <a:blip r:embed="rId255"/>
                <a:stretch>
                  <a:fillRect/>
                </a:stretch>
              </p:blipFill>
              <p:spPr>
                <a:xfrm>
                  <a:off x="6375196" y="5948963"/>
                  <a:ext cx="123480" cy="82080"/>
                </a:xfrm>
                <a:prstGeom prst="rect">
                  <a:avLst/>
                </a:prstGeom>
              </p:spPr>
            </p:pic>
          </mc:Fallback>
        </mc:AlternateContent>
      </p:grpSp>
      <p:grpSp>
        <p:nvGrpSpPr>
          <p:cNvPr id="341" name="Grupo 340">
            <a:extLst>
              <a:ext uri="{FF2B5EF4-FFF2-40B4-BE49-F238E27FC236}">
                <a16:creationId xmlns:a16="http://schemas.microsoft.com/office/drawing/2014/main" id="{75350387-D2C4-401C-817E-1035AA6A6BED}"/>
              </a:ext>
            </a:extLst>
          </p:cNvPr>
          <p:cNvGrpSpPr/>
          <p:nvPr/>
        </p:nvGrpSpPr>
        <p:grpSpPr>
          <a:xfrm>
            <a:off x="6812956" y="5973803"/>
            <a:ext cx="1160640" cy="160560"/>
            <a:chOff x="6812956" y="5973803"/>
            <a:chExt cx="1160640" cy="160560"/>
          </a:xfrm>
        </p:grpSpPr>
        <mc:AlternateContent xmlns:mc="http://schemas.openxmlformats.org/markup-compatibility/2006">
          <mc:Choice xmlns:p14="http://schemas.microsoft.com/office/powerpoint/2010/main" Requires="p14">
            <p:contentPart p14:bwMode="auto" r:id="rId256">
              <p14:nvContentPartPr>
                <p14:cNvPr id="320" name="Entrada de lápiz 319">
                  <a:extLst>
                    <a:ext uri="{FF2B5EF4-FFF2-40B4-BE49-F238E27FC236}">
                      <a16:creationId xmlns:a16="http://schemas.microsoft.com/office/drawing/2014/main" id="{B0B29ED5-9B7D-4591-9FDA-BE71AEE06D4C}"/>
                    </a:ext>
                  </a:extLst>
                </p14:cNvPr>
                <p14:cNvContentPartPr/>
                <p14:nvPr/>
              </p14:nvContentPartPr>
              <p14:xfrm>
                <a:off x="6812956" y="5982443"/>
                <a:ext cx="101160" cy="151920"/>
              </p14:xfrm>
            </p:contentPart>
          </mc:Choice>
          <mc:Fallback>
            <p:pic>
              <p:nvPicPr>
                <p:cNvPr id="320" name="Entrada de lápiz 319">
                  <a:extLst>
                    <a:ext uri="{FF2B5EF4-FFF2-40B4-BE49-F238E27FC236}">
                      <a16:creationId xmlns:a16="http://schemas.microsoft.com/office/drawing/2014/main" id="{B0B29ED5-9B7D-4591-9FDA-BE71AEE06D4C}"/>
                    </a:ext>
                  </a:extLst>
                </p:cNvPr>
                <p:cNvPicPr/>
                <p:nvPr/>
              </p:nvPicPr>
              <p:blipFill>
                <a:blip r:embed="rId257"/>
                <a:stretch>
                  <a:fillRect/>
                </a:stretch>
              </p:blipFill>
              <p:spPr>
                <a:xfrm>
                  <a:off x="6808636" y="5978123"/>
                  <a:ext cx="1098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321" name="Entrada de lápiz 320">
                  <a:extLst>
                    <a:ext uri="{FF2B5EF4-FFF2-40B4-BE49-F238E27FC236}">
                      <a16:creationId xmlns:a16="http://schemas.microsoft.com/office/drawing/2014/main" id="{749EED65-B9BE-415C-8991-756248BE2936}"/>
                    </a:ext>
                  </a:extLst>
                </p14:cNvPr>
                <p14:cNvContentPartPr/>
                <p14:nvPr/>
              </p14:nvContentPartPr>
              <p14:xfrm>
                <a:off x="6994756" y="5977043"/>
                <a:ext cx="394560" cy="94680"/>
              </p14:xfrm>
            </p:contentPart>
          </mc:Choice>
          <mc:Fallback>
            <p:pic>
              <p:nvPicPr>
                <p:cNvPr id="321" name="Entrada de lápiz 320">
                  <a:extLst>
                    <a:ext uri="{FF2B5EF4-FFF2-40B4-BE49-F238E27FC236}">
                      <a16:creationId xmlns:a16="http://schemas.microsoft.com/office/drawing/2014/main" id="{749EED65-B9BE-415C-8991-756248BE2936}"/>
                    </a:ext>
                  </a:extLst>
                </p:cNvPr>
                <p:cNvPicPr/>
                <p:nvPr/>
              </p:nvPicPr>
              <p:blipFill>
                <a:blip r:embed="rId259"/>
                <a:stretch>
                  <a:fillRect/>
                </a:stretch>
              </p:blipFill>
              <p:spPr>
                <a:xfrm>
                  <a:off x="6990436" y="5972723"/>
                  <a:ext cx="4032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323" name="Entrada de lápiz 322">
                  <a:extLst>
                    <a:ext uri="{FF2B5EF4-FFF2-40B4-BE49-F238E27FC236}">
                      <a16:creationId xmlns:a16="http://schemas.microsoft.com/office/drawing/2014/main" id="{B44E8318-C890-42CC-A704-D5474DD43965}"/>
                    </a:ext>
                  </a:extLst>
                </p14:cNvPr>
                <p14:cNvContentPartPr/>
                <p14:nvPr/>
              </p14:nvContentPartPr>
              <p14:xfrm>
                <a:off x="7574716" y="5974163"/>
                <a:ext cx="94680" cy="109440"/>
              </p14:xfrm>
            </p:contentPart>
          </mc:Choice>
          <mc:Fallback>
            <p:pic>
              <p:nvPicPr>
                <p:cNvPr id="323" name="Entrada de lápiz 322">
                  <a:extLst>
                    <a:ext uri="{FF2B5EF4-FFF2-40B4-BE49-F238E27FC236}">
                      <a16:creationId xmlns:a16="http://schemas.microsoft.com/office/drawing/2014/main" id="{B44E8318-C890-42CC-A704-D5474DD43965}"/>
                    </a:ext>
                  </a:extLst>
                </p:cNvPr>
                <p:cNvPicPr/>
                <p:nvPr/>
              </p:nvPicPr>
              <p:blipFill>
                <a:blip r:embed="rId261"/>
                <a:stretch>
                  <a:fillRect/>
                </a:stretch>
              </p:blipFill>
              <p:spPr>
                <a:xfrm>
                  <a:off x="7570396" y="5969843"/>
                  <a:ext cx="10332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324" name="Entrada de lápiz 323">
                  <a:extLst>
                    <a:ext uri="{FF2B5EF4-FFF2-40B4-BE49-F238E27FC236}">
                      <a16:creationId xmlns:a16="http://schemas.microsoft.com/office/drawing/2014/main" id="{8D8E547B-3CFA-4548-A80E-6B616B93BBC5}"/>
                    </a:ext>
                  </a:extLst>
                </p14:cNvPr>
                <p14:cNvContentPartPr/>
                <p14:nvPr/>
              </p14:nvContentPartPr>
              <p14:xfrm>
                <a:off x="7742116" y="5973803"/>
                <a:ext cx="231480" cy="101880"/>
              </p14:xfrm>
            </p:contentPart>
          </mc:Choice>
          <mc:Fallback>
            <p:pic>
              <p:nvPicPr>
                <p:cNvPr id="324" name="Entrada de lápiz 323">
                  <a:extLst>
                    <a:ext uri="{FF2B5EF4-FFF2-40B4-BE49-F238E27FC236}">
                      <a16:creationId xmlns:a16="http://schemas.microsoft.com/office/drawing/2014/main" id="{8D8E547B-3CFA-4548-A80E-6B616B93BBC5}"/>
                    </a:ext>
                  </a:extLst>
                </p:cNvPr>
                <p:cNvPicPr/>
                <p:nvPr/>
              </p:nvPicPr>
              <p:blipFill>
                <a:blip r:embed="rId263"/>
                <a:stretch>
                  <a:fillRect/>
                </a:stretch>
              </p:blipFill>
              <p:spPr>
                <a:xfrm>
                  <a:off x="7737796" y="5969483"/>
                  <a:ext cx="240120" cy="110520"/>
                </a:xfrm>
                <a:prstGeom prst="rect">
                  <a:avLst/>
                </a:prstGeom>
              </p:spPr>
            </p:pic>
          </mc:Fallback>
        </mc:AlternateContent>
      </p:grpSp>
      <p:grpSp>
        <p:nvGrpSpPr>
          <p:cNvPr id="340" name="Grupo 339">
            <a:extLst>
              <a:ext uri="{FF2B5EF4-FFF2-40B4-BE49-F238E27FC236}">
                <a16:creationId xmlns:a16="http://schemas.microsoft.com/office/drawing/2014/main" id="{B2D88C1C-98F2-444D-95E3-1704754DD454}"/>
              </a:ext>
            </a:extLst>
          </p:cNvPr>
          <p:cNvGrpSpPr/>
          <p:nvPr/>
        </p:nvGrpSpPr>
        <p:grpSpPr>
          <a:xfrm>
            <a:off x="8170876" y="5866163"/>
            <a:ext cx="203040" cy="172800"/>
            <a:chOff x="8170876" y="5866163"/>
            <a:chExt cx="203040" cy="172800"/>
          </a:xfrm>
        </p:grpSpPr>
        <mc:AlternateContent xmlns:mc="http://schemas.openxmlformats.org/markup-compatibility/2006">
          <mc:Choice xmlns:p14="http://schemas.microsoft.com/office/powerpoint/2010/main" Requires="p14">
            <p:contentPart p14:bwMode="auto" r:id="rId264">
              <p14:nvContentPartPr>
                <p14:cNvPr id="325" name="Entrada de lápiz 324">
                  <a:extLst>
                    <a:ext uri="{FF2B5EF4-FFF2-40B4-BE49-F238E27FC236}">
                      <a16:creationId xmlns:a16="http://schemas.microsoft.com/office/drawing/2014/main" id="{D31F70A3-A0B0-4453-96DF-85C60EE8816D}"/>
                    </a:ext>
                  </a:extLst>
                </p14:cNvPr>
                <p14:cNvContentPartPr/>
                <p14:nvPr/>
              </p14:nvContentPartPr>
              <p14:xfrm>
                <a:off x="8170876" y="5951123"/>
                <a:ext cx="114480" cy="87840"/>
              </p14:xfrm>
            </p:contentPart>
          </mc:Choice>
          <mc:Fallback>
            <p:pic>
              <p:nvPicPr>
                <p:cNvPr id="325" name="Entrada de lápiz 324">
                  <a:extLst>
                    <a:ext uri="{FF2B5EF4-FFF2-40B4-BE49-F238E27FC236}">
                      <a16:creationId xmlns:a16="http://schemas.microsoft.com/office/drawing/2014/main" id="{D31F70A3-A0B0-4453-96DF-85C60EE8816D}"/>
                    </a:ext>
                  </a:extLst>
                </p:cNvPr>
                <p:cNvPicPr/>
                <p:nvPr/>
              </p:nvPicPr>
              <p:blipFill>
                <a:blip r:embed="rId265"/>
                <a:stretch>
                  <a:fillRect/>
                </a:stretch>
              </p:blipFill>
              <p:spPr>
                <a:xfrm>
                  <a:off x="8166556" y="5946803"/>
                  <a:ext cx="1231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326" name="Entrada de lápiz 325">
                  <a:extLst>
                    <a:ext uri="{FF2B5EF4-FFF2-40B4-BE49-F238E27FC236}">
                      <a16:creationId xmlns:a16="http://schemas.microsoft.com/office/drawing/2014/main" id="{76CDDCBE-F2F4-4AE3-BAEF-BE78A72606DD}"/>
                    </a:ext>
                  </a:extLst>
                </p14:cNvPr>
                <p14:cNvContentPartPr/>
                <p14:nvPr/>
              </p14:nvContentPartPr>
              <p14:xfrm>
                <a:off x="8344396" y="5965523"/>
                <a:ext cx="29520" cy="66600"/>
              </p14:xfrm>
            </p:contentPart>
          </mc:Choice>
          <mc:Fallback>
            <p:pic>
              <p:nvPicPr>
                <p:cNvPr id="326" name="Entrada de lápiz 325">
                  <a:extLst>
                    <a:ext uri="{FF2B5EF4-FFF2-40B4-BE49-F238E27FC236}">
                      <a16:creationId xmlns:a16="http://schemas.microsoft.com/office/drawing/2014/main" id="{76CDDCBE-F2F4-4AE3-BAEF-BE78A72606DD}"/>
                    </a:ext>
                  </a:extLst>
                </p:cNvPr>
                <p:cNvPicPr/>
                <p:nvPr/>
              </p:nvPicPr>
              <p:blipFill>
                <a:blip r:embed="rId267"/>
                <a:stretch>
                  <a:fillRect/>
                </a:stretch>
              </p:blipFill>
              <p:spPr>
                <a:xfrm>
                  <a:off x="8340076" y="5961203"/>
                  <a:ext cx="381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327" name="Entrada de lápiz 326">
                  <a:extLst>
                    <a:ext uri="{FF2B5EF4-FFF2-40B4-BE49-F238E27FC236}">
                      <a16:creationId xmlns:a16="http://schemas.microsoft.com/office/drawing/2014/main" id="{C54F62C2-40ED-466F-9695-43F3B30C17C2}"/>
                    </a:ext>
                  </a:extLst>
                </p14:cNvPr>
                <p14:cNvContentPartPr/>
                <p14:nvPr/>
              </p14:nvContentPartPr>
              <p14:xfrm>
                <a:off x="8259796" y="5866163"/>
                <a:ext cx="70200" cy="33480"/>
              </p14:xfrm>
            </p:contentPart>
          </mc:Choice>
          <mc:Fallback>
            <p:pic>
              <p:nvPicPr>
                <p:cNvPr id="327" name="Entrada de lápiz 326">
                  <a:extLst>
                    <a:ext uri="{FF2B5EF4-FFF2-40B4-BE49-F238E27FC236}">
                      <a16:creationId xmlns:a16="http://schemas.microsoft.com/office/drawing/2014/main" id="{C54F62C2-40ED-466F-9695-43F3B30C17C2}"/>
                    </a:ext>
                  </a:extLst>
                </p:cNvPr>
                <p:cNvPicPr/>
                <p:nvPr/>
              </p:nvPicPr>
              <p:blipFill>
                <a:blip r:embed="rId269"/>
                <a:stretch>
                  <a:fillRect/>
                </a:stretch>
              </p:blipFill>
              <p:spPr>
                <a:xfrm>
                  <a:off x="8255476" y="5861843"/>
                  <a:ext cx="78840" cy="42120"/>
                </a:xfrm>
                <a:prstGeom prst="rect">
                  <a:avLst/>
                </a:prstGeom>
              </p:spPr>
            </p:pic>
          </mc:Fallback>
        </mc:AlternateContent>
      </p:grpSp>
      <p:grpSp>
        <p:nvGrpSpPr>
          <p:cNvPr id="339" name="Grupo 338">
            <a:extLst>
              <a:ext uri="{FF2B5EF4-FFF2-40B4-BE49-F238E27FC236}">
                <a16:creationId xmlns:a16="http://schemas.microsoft.com/office/drawing/2014/main" id="{701AC864-A2CD-4149-9E64-412BC08E7619}"/>
              </a:ext>
            </a:extLst>
          </p:cNvPr>
          <p:cNvGrpSpPr/>
          <p:nvPr/>
        </p:nvGrpSpPr>
        <p:grpSpPr>
          <a:xfrm>
            <a:off x="8569036" y="5819363"/>
            <a:ext cx="177120" cy="209160"/>
            <a:chOff x="8569036" y="5819363"/>
            <a:chExt cx="177120" cy="209160"/>
          </a:xfrm>
        </p:grpSpPr>
        <mc:AlternateContent xmlns:mc="http://schemas.openxmlformats.org/markup-compatibility/2006">
          <mc:Choice xmlns:p14="http://schemas.microsoft.com/office/powerpoint/2010/main" Requires="p14">
            <p:contentPart p14:bwMode="auto" r:id="rId270">
              <p14:nvContentPartPr>
                <p14:cNvPr id="328" name="Entrada de lápiz 327">
                  <a:extLst>
                    <a:ext uri="{FF2B5EF4-FFF2-40B4-BE49-F238E27FC236}">
                      <a16:creationId xmlns:a16="http://schemas.microsoft.com/office/drawing/2014/main" id="{7C4B0F78-6675-4277-9043-00EAAEAFBFA8}"/>
                    </a:ext>
                  </a:extLst>
                </p14:cNvPr>
                <p14:cNvContentPartPr/>
                <p14:nvPr/>
              </p14:nvContentPartPr>
              <p14:xfrm>
                <a:off x="8569036" y="5819363"/>
                <a:ext cx="48960" cy="209160"/>
              </p14:xfrm>
            </p:contentPart>
          </mc:Choice>
          <mc:Fallback>
            <p:pic>
              <p:nvPicPr>
                <p:cNvPr id="328" name="Entrada de lápiz 327">
                  <a:extLst>
                    <a:ext uri="{FF2B5EF4-FFF2-40B4-BE49-F238E27FC236}">
                      <a16:creationId xmlns:a16="http://schemas.microsoft.com/office/drawing/2014/main" id="{7C4B0F78-6675-4277-9043-00EAAEAFBFA8}"/>
                    </a:ext>
                  </a:extLst>
                </p:cNvPr>
                <p:cNvPicPr/>
                <p:nvPr/>
              </p:nvPicPr>
              <p:blipFill>
                <a:blip r:embed="rId271"/>
                <a:stretch>
                  <a:fillRect/>
                </a:stretch>
              </p:blipFill>
              <p:spPr>
                <a:xfrm>
                  <a:off x="8564716" y="5815043"/>
                  <a:ext cx="576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329" name="Entrada de lápiz 328">
                  <a:extLst>
                    <a:ext uri="{FF2B5EF4-FFF2-40B4-BE49-F238E27FC236}">
                      <a16:creationId xmlns:a16="http://schemas.microsoft.com/office/drawing/2014/main" id="{63327F29-731E-4383-8C84-BA0C8BB503CE}"/>
                    </a:ext>
                  </a:extLst>
                </p14:cNvPr>
                <p14:cNvContentPartPr/>
                <p14:nvPr/>
              </p14:nvContentPartPr>
              <p14:xfrm>
                <a:off x="8649316" y="5942123"/>
                <a:ext cx="96840" cy="67320"/>
              </p14:xfrm>
            </p:contentPart>
          </mc:Choice>
          <mc:Fallback>
            <p:pic>
              <p:nvPicPr>
                <p:cNvPr id="329" name="Entrada de lápiz 328">
                  <a:extLst>
                    <a:ext uri="{FF2B5EF4-FFF2-40B4-BE49-F238E27FC236}">
                      <a16:creationId xmlns:a16="http://schemas.microsoft.com/office/drawing/2014/main" id="{63327F29-731E-4383-8C84-BA0C8BB503CE}"/>
                    </a:ext>
                  </a:extLst>
                </p:cNvPr>
                <p:cNvPicPr/>
                <p:nvPr/>
              </p:nvPicPr>
              <p:blipFill>
                <a:blip r:embed="rId273"/>
                <a:stretch>
                  <a:fillRect/>
                </a:stretch>
              </p:blipFill>
              <p:spPr>
                <a:xfrm>
                  <a:off x="8644996" y="5937443"/>
                  <a:ext cx="105480" cy="75960"/>
                </a:xfrm>
                <a:prstGeom prst="rect">
                  <a:avLst/>
                </a:prstGeom>
              </p:spPr>
            </p:pic>
          </mc:Fallback>
        </mc:AlternateContent>
      </p:grpSp>
      <p:grpSp>
        <p:nvGrpSpPr>
          <p:cNvPr id="352" name="Grupo 351">
            <a:extLst>
              <a:ext uri="{FF2B5EF4-FFF2-40B4-BE49-F238E27FC236}">
                <a16:creationId xmlns:a16="http://schemas.microsoft.com/office/drawing/2014/main" id="{E787521C-7132-44C4-AC13-D3B39C2D69F7}"/>
              </a:ext>
            </a:extLst>
          </p:cNvPr>
          <p:cNvGrpSpPr/>
          <p:nvPr/>
        </p:nvGrpSpPr>
        <p:grpSpPr>
          <a:xfrm>
            <a:off x="8943796" y="5779043"/>
            <a:ext cx="872640" cy="217800"/>
            <a:chOff x="8943796" y="5779043"/>
            <a:chExt cx="872640" cy="217800"/>
          </a:xfrm>
        </p:grpSpPr>
        <mc:AlternateContent xmlns:mc="http://schemas.openxmlformats.org/markup-compatibility/2006">
          <mc:Choice xmlns:p14="http://schemas.microsoft.com/office/powerpoint/2010/main" Requires="p14">
            <p:contentPart p14:bwMode="auto" r:id="rId274">
              <p14:nvContentPartPr>
                <p14:cNvPr id="330" name="Entrada de lápiz 329">
                  <a:extLst>
                    <a:ext uri="{FF2B5EF4-FFF2-40B4-BE49-F238E27FC236}">
                      <a16:creationId xmlns:a16="http://schemas.microsoft.com/office/drawing/2014/main" id="{B3B6F13D-6AD8-4EDB-9F9A-C51E67952A67}"/>
                    </a:ext>
                  </a:extLst>
                </p14:cNvPr>
                <p14:cNvContentPartPr/>
                <p14:nvPr/>
              </p14:nvContentPartPr>
              <p14:xfrm>
                <a:off x="8943796" y="5779043"/>
                <a:ext cx="132480" cy="217800"/>
              </p14:xfrm>
            </p:contentPart>
          </mc:Choice>
          <mc:Fallback>
            <p:pic>
              <p:nvPicPr>
                <p:cNvPr id="330" name="Entrada de lápiz 329">
                  <a:extLst>
                    <a:ext uri="{FF2B5EF4-FFF2-40B4-BE49-F238E27FC236}">
                      <a16:creationId xmlns:a16="http://schemas.microsoft.com/office/drawing/2014/main" id="{B3B6F13D-6AD8-4EDB-9F9A-C51E67952A67}"/>
                    </a:ext>
                  </a:extLst>
                </p:cNvPr>
                <p:cNvPicPr/>
                <p:nvPr/>
              </p:nvPicPr>
              <p:blipFill>
                <a:blip r:embed="rId275"/>
                <a:stretch>
                  <a:fillRect/>
                </a:stretch>
              </p:blipFill>
              <p:spPr>
                <a:xfrm>
                  <a:off x="8939476" y="5774723"/>
                  <a:ext cx="1411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331" name="Entrada de lápiz 330">
                  <a:extLst>
                    <a:ext uri="{FF2B5EF4-FFF2-40B4-BE49-F238E27FC236}">
                      <a16:creationId xmlns:a16="http://schemas.microsoft.com/office/drawing/2014/main" id="{D5A224FB-635B-456F-B437-9EBBB44BAFC5}"/>
                    </a:ext>
                  </a:extLst>
                </p14:cNvPr>
                <p14:cNvContentPartPr/>
                <p14:nvPr/>
              </p14:nvContentPartPr>
              <p14:xfrm>
                <a:off x="9111916" y="5924123"/>
                <a:ext cx="21600" cy="47880"/>
              </p14:xfrm>
            </p:contentPart>
          </mc:Choice>
          <mc:Fallback>
            <p:pic>
              <p:nvPicPr>
                <p:cNvPr id="331" name="Entrada de lápiz 330">
                  <a:extLst>
                    <a:ext uri="{FF2B5EF4-FFF2-40B4-BE49-F238E27FC236}">
                      <a16:creationId xmlns:a16="http://schemas.microsoft.com/office/drawing/2014/main" id="{D5A224FB-635B-456F-B437-9EBBB44BAFC5}"/>
                    </a:ext>
                  </a:extLst>
                </p:cNvPr>
                <p:cNvPicPr/>
                <p:nvPr/>
              </p:nvPicPr>
              <p:blipFill>
                <a:blip r:embed="rId277"/>
                <a:stretch>
                  <a:fillRect/>
                </a:stretch>
              </p:blipFill>
              <p:spPr>
                <a:xfrm>
                  <a:off x="9107596" y="5919803"/>
                  <a:ext cx="302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332" name="Entrada de lápiz 331">
                  <a:extLst>
                    <a:ext uri="{FF2B5EF4-FFF2-40B4-BE49-F238E27FC236}">
                      <a16:creationId xmlns:a16="http://schemas.microsoft.com/office/drawing/2014/main" id="{46E3DC24-3D30-4B19-B68E-305385C43CA2}"/>
                    </a:ext>
                  </a:extLst>
                </p14:cNvPr>
                <p14:cNvContentPartPr/>
                <p14:nvPr/>
              </p14:nvContentPartPr>
              <p14:xfrm>
                <a:off x="9064036" y="5817923"/>
                <a:ext cx="37440" cy="48600"/>
              </p14:xfrm>
            </p:contentPart>
          </mc:Choice>
          <mc:Fallback>
            <p:pic>
              <p:nvPicPr>
                <p:cNvPr id="332" name="Entrada de lápiz 331">
                  <a:extLst>
                    <a:ext uri="{FF2B5EF4-FFF2-40B4-BE49-F238E27FC236}">
                      <a16:creationId xmlns:a16="http://schemas.microsoft.com/office/drawing/2014/main" id="{46E3DC24-3D30-4B19-B68E-305385C43CA2}"/>
                    </a:ext>
                  </a:extLst>
                </p:cNvPr>
                <p:cNvPicPr/>
                <p:nvPr/>
              </p:nvPicPr>
              <p:blipFill>
                <a:blip r:embed="rId279"/>
                <a:stretch>
                  <a:fillRect/>
                </a:stretch>
              </p:blipFill>
              <p:spPr>
                <a:xfrm>
                  <a:off x="9059716" y="5813603"/>
                  <a:ext cx="460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333" name="Entrada de lápiz 332">
                  <a:extLst>
                    <a:ext uri="{FF2B5EF4-FFF2-40B4-BE49-F238E27FC236}">
                      <a16:creationId xmlns:a16="http://schemas.microsoft.com/office/drawing/2014/main" id="{DE8A6A0F-EF89-4BC5-AE78-B024A2A7C3CA}"/>
                    </a:ext>
                  </a:extLst>
                </p14:cNvPr>
                <p14:cNvContentPartPr/>
                <p14:nvPr/>
              </p14:nvContentPartPr>
              <p14:xfrm>
                <a:off x="9219196" y="5869763"/>
                <a:ext cx="121680" cy="96840"/>
              </p14:xfrm>
            </p:contentPart>
          </mc:Choice>
          <mc:Fallback>
            <p:pic>
              <p:nvPicPr>
                <p:cNvPr id="333" name="Entrada de lápiz 332">
                  <a:extLst>
                    <a:ext uri="{FF2B5EF4-FFF2-40B4-BE49-F238E27FC236}">
                      <a16:creationId xmlns:a16="http://schemas.microsoft.com/office/drawing/2014/main" id="{DE8A6A0F-EF89-4BC5-AE78-B024A2A7C3CA}"/>
                    </a:ext>
                  </a:extLst>
                </p:cNvPr>
                <p:cNvPicPr/>
                <p:nvPr/>
              </p:nvPicPr>
              <p:blipFill>
                <a:blip r:embed="rId281"/>
                <a:stretch>
                  <a:fillRect/>
                </a:stretch>
              </p:blipFill>
              <p:spPr>
                <a:xfrm>
                  <a:off x="9214876" y="5865443"/>
                  <a:ext cx="1303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334" name="Entrada de lápiz 333">
                  <a:extLst>
                    <a:ext uri="{FF2B5EF4-FFF2-40B4-BE49-F238E27FC236}">
                      <a16:creationId xmlns:a16="http://schemas.microsoft.com/office/drawing/2014/main" id="{F8ADD770-A3F7-4F8D-9FDB-9E63F4AE0E6D}"/>
                    </a:ext>
                  </a:extLst>
                </p14:cNvPr>
                <p14:cNvContentPartPr/>
                <p14:nvPr/>
              </p14:nvContentPartPr>
              <p14:xfrm>
                <a:off x="9357436" y="5884523"/>
                <a:ext cx="24120" cy="59760"/>
              </p14:xfrm>
            </p:contentPart>
          </mc:Choice>
          <mc:Fallback>
            <p:pic>
              <p:nvPicPr>
                <p:cNvPr id="334" name="Entrada de lápiz 333">
                  <a:extLst>
                    <a:ext uri="{FF2B5EF4-FFF2-40B4-BE49-F238E27FC236}">
                      <a16:creationId xmlns:a16="http://schemas.microsoft.com/office/drawing/2014/main" id="{F8ADD770-A3F7-4F8D-9FDB-9E63F4AE0E6D}"/>
                    </a:ext>
                  </a:extLst>
                </p:cNvPr>
                <p:cNvPicPr/>
                <p:nvPr/>
              </p:nvPicPr>
              <p:blipFill>
                <a:blip r:embed="rId283"/>
                <a:stretch>
                  <a:fillRect/>
                </a:stretch>
              </p:blipFill>
              <p:spPr>
                <a:xfrm>
                  <a:off x="9353116" y="5880203"/>
                  <a:ext cx="327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335" name="Entrada de lápiz 334">
                  <a:extLst>
                    <a:ext uri="{FF2B5EF4-FFF2-40B4-BE49-F238E27FC236}">
                      <a16:creationId xmlns:a16="http://schemas.microsoft.com/office/drawing/2014/main" id="{9404143D-BD70-4D1B-AAFB-245D0A6FE7AF}"/>
                    </a:ext>
                  </a:extLst>
                </p14:cNvPr>
                <p14:cNvContentPartPr/>
                <p14:nvPr/>
              </p14:nvContentPartPr>
              <p14:xfrm>
                <a:off x="9283636" y="5797403"/>
                <a:ext cx="51840" cy="40680"/>
              </p14:xfrm>
            </p:contentPart>
          </mc:Choice>
          <mc:Fallback>
            <p:pic>
              <p:nvPicPr>
                <p:cNvPr id="335" name="Entrada de lápiz 334">
                  <a:extLst>
                    <a:ext uri="{FF2B5EF4-FFF2-40B4-BE49-F238E27FC236}">
                      <a16:creationId xmlns:a16="http://schemas.microsoft.com/office/drawing/2014/main" id="{9404143D-BD70-4D1B-AAFB-245D0A6FE7AF}"/>
                    </a:ext>
                  </a:extLst>
                </p:cNvPr>
                <p:cNvPicPr/>
                <p:nvPr/>
              </p:nvPicPr>
              <p:blipFill>
                <a:blip r:embed="rId285"/>
                <a:stretch>
                  <a:fillRect/>
                </a:stretch>
              </p:blipFill>
              <p:spPr>
                <a:xfrm>
                  <a:off x="9279316" y="5793083"/>
                  <a:ext cx="604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336" name="Entrada de lápiz 335">
                  <a:extLst>
                    <a:ext uri="{FF2B5EF4-FFF2-40B4-BE49-F238E27FC236}">
                      <a16:creationId xmlns:a16="http://schemas.microsoft.com/office/drawing/2014/main" id="{73E5F3DA-DC8E-4262-8C4E-C5B69D3EB03A}"/>
                    </a:ext>
                  </a:extLst>
                </p14:cNvPr>
                <p14:cNvContentPartPr/>
                <p14:nvPr/>
              </p14:nvContentPartPr>
              <p14:xfrm>
                <a:off x="9469036" y="5860043"/>
                <a:ext cx="142200" cy="111960"/>
              </p14:xfrm>
            </p:contentPart>
          </mc:Choice>
          <mc:Fallback>
            <p:pic>
              <p:nvPicPr>
                <p:cNvPr id="336" name="Entrada de lápiz 335">
                  <a:extLst>
                    <a:ext uri="{FF2B5EF4-FFF2-40B4-BE49-F238E27FC236}">
                      <a16:creationId xmlns:a16="http://schemas.microsoft.com/office/drawing/2014/main" id="{73E5F3DA-DC8E-4262-8C4E-C5B69D3EB03A}"/>
                    </a:ext>
                  </a:extLst>
                </p:cNvPr>
                <p:cNvPicPr/>
                <p:nvPr/>
              </p:nvPicPr>
              <p:blipFill>
                <a:blip r:embed="rId287"/>
                <a:stretch>
                  <a:fillRect/>
                </a:stretch>
              </p:blipFill>
              <p:spPr>
                <a:xfrm>
                  <a:off x="9464716" y="5855723"/>
                  <a:ext cx="1508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337" name="Entrada de lápiz 336">
                  <a:extLst>
                    <a:ext uri="{FF2B5EF4-FFF2-40B4-BE49-F238E27FC236}">
                      <a16:creationId xmlns:a16="http://schemas.microsoft.com/office/drawing/2014/main" id="{DD1FEE89-8364-41E6-805A-93E245228D8F}"/>
                    </a:ext>
                  </a:extLst>
                </p14:cNvPr>
                <p14:cNvContentPartPr/>
                <p14:nvPr/>
              </p14:nvContentPartPr>
              <p14:xfrm>
                <a:off x="9621676" y="5867243"/>
                <a:ext cx="76680" cy="98280"/>
              </p14:xfrm>
            </p:contentPart>
          </mc:Choice>
          <mc:Fallback>
            <p:pic>
              <p:nvPicPr>
                <p:cNvPr id="337" name="Entrada de lápiz 336">
                  <a:extLst>
                    <a:ext uri="{FF2B5EF4-FFF2-40B4-BE49-F238E27FC236}">
                      <a16:creationId xmlns:a16="http://schemas.microsoft.com/office/drawing/2014/main" id="{DD1FEE89-8364-41E6-805A-93E245228D8F}"/>
                    </a:ext>
                  </a:extLst>
                </p:cNvPr>
                <p:cNvPicPr/>
                <p:nvPr/>
              </p:nvPicPr>
              <p:blipFill>
                <a:blip r:embed="rId289"/>
                <a:stretch>
                  <a:fillRect/>
                </a:stretch>
              </p:blipFill>
              <p:spPr>
                <a:xfrm>
                  <a:off x="9617356" y="5862923"/>
                  <a:ext cx="853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342" name="Entrada de lápiz 341">
                  <a:extLst>
                    <a:ext uri="{FF2B5EF4-FFF2-40B4-BE49-F238E27FC236}">
                      <a16:creationId xmlns:a16="http://schemas.microsoft.com/office/drawing/2014/main" id="{F243EDB2-8CA3-4FB0-A597-45B5F70539F0}"/>
                    </a:ext>
                  </a:extLst>
                </p14:cNvPr>
                <p14:cNvContentPartPr/>
                <p14:nvPr/>
              </p14:nvContentPartPr>
              <p14:xfrm>
                <a:off x="9733276" y="5844203"/>
                <a:ext cx="83160" cy="112680"/>
              </p14:xfrm>
            </p:contentPart>
          </mc:Choice>
          <mc:Fallback>
            <p:pic>
              <p:nvPicPr>
                <p:cNvPr id="342" name="Entrada de lápiz 341">
                  <a:extLst>
                    <a:ext uri="{FF2B5EF4-FFF2-40B4-BE49-F238E27FC236}">
                      <a16:creationId xmlns:a16="http://schemas.microsoft.com/office/drawing/2014/main" id="{F243EDB2-8CA3-4FB0-A597-45B5F70539F0}"/>
                    </a:ext>
                  </a:extLst>
                </p:cNvPr>
                <p:cNvPicPr/>
                <p:nvPr/>
              </p:nvPicPr>
              <p:blipFill>
                <a:blip r:embed="rId291"/>
                <a:stretch>
                  <a:fillRect/>
                </a:stretch>
              </p:blipFill>
              <p:spPr>
                <a:xfrm>
                  <a:off x="9728956" y="5839883"/>
                  <a:ext cx="91800" cy="121320"/>
                </a:xfrm>
                <a:prstGeom prst="rect">
                  <a:avLst/>
                </a:prstGeom>
              </p:spPr>
            </p:pic>
          </mc:Fallback>
        </mc:AlternateContent>
      </p:grpSp>
      <p:grpSp>
        <p:nvGrpSpPr>
          <p:cNvPr id="351" name="Grupo 350">
            <a:extLst>
              <a:ext uri="{FF2B5EF4-FFF2-40B4-BE49-F238E27FC236}">
                <a16:creationId xmlns:a16="http://schemas.microsoft.com/office/drawing/2014/main" id="{35F70068-64EA-42EA-945E-D99970BA69EB}"/>
              </a:ext>
            </a:extLst>
          </p:cNvPr>
          <p:cNvGrpSpPr/>
          <p:nvPr/>
        </p:nvGrpSpPr>
        <p:grpSpPr>
          <a:xfrm>
            <a:off x="10080316" y="5741963"/>
            <a:ext cx="550440" cy="198360"/>
            <a:chOff x="10080316" y="5741963"/>
            <a:chExt cx="550440" cy="198360"/>
          </a:xfrm>
        </p:grpSpPr>
        <mc:AlternateContent xmlns:mc="http://schemas.openxmlformats.org/markup-compatibility/2006">
          <mc:Choice xmlns:p14="http://schemas.microsoft.com/office/powerpoint/2010/main" Requires="p14">
            <p:contentPart p14:bwMode="auto" r:id="rId292">
              <p14:nvContentPartPr>
                <p14:cNvPr id="343" name="Entrada de lápiz 342">
                  <a:extLst>
                    <a:ext uri="{FF2B5EF4-FFF2-40B4-BE49-F238E27FC236}">
                      <a16:creationId xmlns:a16="http://schemas.microsoft.com/office/drawing/2014/main" id="{8D5FAE57-697C-4A4B-9128-852388033735}"/>
                    </a:ext>
                  </a:extLst>
                </p14:cNvPr>
                <p14:cNvContentPartPr/>
                <p14:nvPr/>
              </p14:nvContentPartPr>
              <p14:xfrm>
                <a:off x="10080316" y="5741963"/>
                <a:ext cx="111960" cy="198360"/>
              </p14:xfrm>
            </p:contentPart>
          </mc:Choice>
          <mc:Fallback>
            <p:pic>
              <p:nvPicPr>
                <p:cNvPr id="343" name="Entrada de lápiz 342">
                  <a:extLst>
                    <a:ext uri="{FF2B5EF4-FFF2-40B4-BE49-F238E27FC236}">
                      <a16:creationId xmlns:a16="http://schemas.microsoft.com/office/drawing/2014/main" id="{8D5FAE57-697C-4A4B-9128-852388033735}"/>
                    </a:ext>
                  </a:extLst>
                </p:cNvPr>
                <p:cNvPicPr/>
                <p:nvPr/>
              </p:nvPicPr>
              <p:blipFill>
                <a:blip r:embed="rId293"/>
                <a:stretch>
                  <a:fillRect/>
                </a:stretch>
              </p:blipFill>
              <p:spPr>
                <a:xfrm>
                  <a:off x="10075996" y="5737643"/>
                  <a:ext cx="1206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344" name="Entrada de lápiz 343">
                  <a:extLst>
                    <a:ext uri="{FF2B5EF4-FFF2-40B4-BE49-F238E27FC236}">
                      <a16:creationId xmlns:a16="http://schemas.microsoft.com/office/drawing/2014/main" id="{2035B1E2-97A5-4C41-9535-DFD405298633}"/>
                    </a:ext>
                  </a:extLst>
                </p14:cNvPr>
                <p14:cNvContentPartPr/>
                <p14:nvPr/>
              </p14:nvContentPartPr>
              <p14:xfrm>
                <a:off x="10264996" y="5865443"/>
                <a:ext cx="26280" cy="69120"/>
              </p14:xfrm>
            </p:contentPart>
          </mc:Choice>
          <mc:Fallback>
            <p:pic>
              <p:nvPicPr>
                <p:cNvPr id="344" name="Entrada de lápiz 343">
                  <a:extLst>
                    <a:ext uri="{FF2B5EF4-FFF2-40B4-BE49-F238E27FC236}">
                      <a16:creationId xmlns:a16="http://schemas.microsoft.com/office/drawing/2014/main" id="{2035B1E2-97A5-4C41-9535-DFD405298633}"/>
                    </a:ext>
                  </a:extLst>
                </p:cNvPr>
                <p:cNvPicPr/>
                <p:nvPr/>
              </p:nvPicPr>
              <p:blipFill>
                <a:blip r:embed="rId295"/>
                <a:stretch>
                  <a:fillRect/>
                </a:stretch>
              </p:blipFill>
              <p:spPr>
                <a:xfrm>
                  <a:off x="10260676" y="5861123"/>
                  <a:ext cx="349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345" name="Entrada de lápiz 344">
                  <a:extLst>
                    <a:ext uri="{FF2B5EF4-FFF2-40B4-BE49-F238E27FC236}">
                      <a16:creationId xmlns:a16="http://schemas.microsoft.com/office/drawing/2014/main" id="{E2F716C8-C29E-49CC-8D80-274A94E5AD53}"/>
                    </a:ext>
                  </a:extLst>
                </p14:cNvPr>
                <p14:cNvContentPartPr/>
                <p14:nvPr/>
              </p14:nvContentPartPr>
              <p14:xfrm>
                <a:off x="10243396" y="5754563"/>
                <a:ext cx="41760" cy="49320"/>
              </p14:xfrm>
            </p:contentPart>
          </mc:Choice>
          <mc:Fallback>
            <p:pic>
              <p:nvPicPr>
                <p:cNvPr id="345" name="Entrada de lápiz 344">
                  <a:extLst>
                    <a:ext uri="{FF2B5EF4-FFF2-40B4-BE49-F238E27FC236}">
                      <a16:creationId xmlns:a16="http://schemas.microsoft.com/office/drawing/2014/main" id="{E2F716C8-C29E-49CC-8D80-274A94E5AD53}"/>
                    </a:ext>
                  </a:extLst>
                </p:cNvPr>
                <p:cNvPicPr/>
                <p:nvPr/>
              </p:nvPicPr>
              <p:blipFill>
                <a:blip r:embed="rId297"/>
                <a:stretch>
                  <a:fillRect/>
                </a:stretch>
              </p:blipFill>
              <p:spPr>
                <a:xfrm>
                  <a:off x="10239076" y="5750243"/>
                  <a:ext cx="504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346" name="Entrada de lápiz 345">
                  <a:extLst>
                    <a:ext uri="{FF2B5EF4-FFF2-40B4-BE49-F238E27FC236}">
                      <a16:creationId xmlns:a16="http://schemas.microsoft.com/office/drawing/2014/main" id="{3778C6F5-C77C-4207-A8DB-6F212452FA6B}"/>
                    </a:ext>
                  </a:extLst>
                </p14:cNvPr>
                <p14:cNvContentPartPr/>
                <p14:nvPr/>
              </p14:nvContentPartPr>
              <p14:xfrm>
                <a:off x="10352476" y="5833763"/>
                <a:ext cx="278280" cy="93240"/>
              </p14:xfrm>
            </p:contentPart>
          </mc:Choice>
          <mc:Fallback>
            <p:pic>
              <p:nvPicPr>
                <p:cNvPr id="346" name="Entrada de lápiz 345">
                  <a:extLst>
                    <a:ext uri="{FF2B5EF4-FFF2-40B4-BE49-F238E27FC236}">
                      <a16:creationId xmlns:a16="http://schemas.microsoft.com/office/drawing/2014/main" id="{3778C6F5-C77C-4207-A8DB-6F212452FA6B}"/>
                    </a:ext>
                  </a:extLst>
                </p:cNvPr>
                <p:cNvPicPr/>
                <p:nvPr/>
              </p:nvPicPr>
              <p:blipFill>
                <a:blip r:embed="rId299"/>
                <a:stretch>
                  <a:fillRect/>
                </a:stretch>
              </p:blipFill>
              <p:spPr>
                <a:xfrm>
                  <a:off x="10348156" y="5829443"/>
                  <a:ext cx="286920" cy="101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0">
            <p14:nvContentPartPr>
              <p14:cNvPr id="347" name="Entrada de lápiz 346">
                <a:extLst>
                  <a:ext uri="{FF2B5EF4-FFF2-40B4-BE49-F238E27FC236}">
                    <a16:creationId xmlns:a16="http://schemas.microsoft.com/office/drawing/2014/main" id="{FBEF4F9A-E939-41AF-B20F-F702094BD003}"/>
                  </a:ext>
                </a:extLst>
              </p14:cNvPr>
              <p14:cNvContentPartPr/>
              <p14:nvPr/>
            </p14:nvContentPartPr>
            <p14:xfrm>
              <a:off x="10892116" y="5829083"/>
              <a:ext cx="117360" cy="76680"/>
            </p14:xfrm>
          </p:contentPart>
        </mc:Choice>
        <mc:Fallback>
          <p:pic>
            <p:nvPicPr>
              <p:cNvPr id="347" name="Entrada de lápiz 346">
                <a:extLst>
                  <a:ext uri="{FF2B5EF4-FFF2-40B4-BE49-F238E27FC236}">
                    <a16:creationId xmlns:a16="http://schemas.microsoft.com/office/drawing/2014/main" id="{FBEF4F9A-E939-41AF-B20F-F702094BD003}"/>
                  </a:ext>
                </a:extLst>
              </p:cNvPr>
              <p:cNvPicPr/>
              <p:nvPr/>
            </p:nvPicPr>
            <p:blipFill>
              <a:blip r:embed="rId301"/>
              <a:stretch>
                <a:fillRect/>
              </a:stretch>
            </p:blipFill>
            <p:spPr>
              <a:xfrm>
                <a:off x="10887796" y="5824763"/>
                <a:ext cx="126000" cy="85320"/>
              </a:xfrm>
              <a:prstGeom prst="rect">
                <a:avLst/>
              </a:prstGeom>
            </p:spPr>
          </p:pic>
        </mc:Fallback>
      </mc:AlternateContent>
      <p:grpSp>
        <p:nvGrpSpPr>
          <p:cNvPr id="350" name="Grupo 349">
            <a:extLst>
              <a:ext uri="{FF2B5EF4-FFF2-40B4-BE49-F238E27FC236}">
                <a16:creationId xmlns:a16="http://schemas.microsoft.com/office/drawing/2014/main" id="{395AE5A9-D8AE-4ACE-B0A6-6ACA797A2F71}"/>
              </a:ext>
            </a:extLst>
          </p:cNvPr>
          <p:cNvGrpSpPr/>
          <p:nvPr/>
        </p:nvGrpSpPr>
        <p:grpSpPr>
          <a:xfrm>
            <a:off x="11259676" y="5822243"/>
            <a:ext cx="214560" cy="92520"/>
            <a:chOff x="11259676" y="5822243"/>
            <a:chExt cx="214560" cy="92520"/>
          </a:xfrm>
        </p:grpSpPr>
        <mc:AlternateContent xmlns:mc="http://schemas.openxmlformats.org/markup-compatibility/2006">
          <mc:Choice xmlns:p14="http://schemas.microsoft.com/office/powerpoint/2010/main" Requires="p14">
            <p:contentPart p14:bwMode="auto" r:id="rId302">
              <p14:nvContentPartPr>
                <p14:cNvPr id="348" name="Entrada de lápiz 347">
                  <a:extLst>
                    <a:ext uri="{FF2B5EF4-FFF2-40B4-BE49-F238E27FC236}">
                      <a16:creationId xmlns:a16="http://schemas.microsoft.com/office/drawing/2014/main" id="{6FAA08A9-9489-4B2F-A492-24861EDF853F}"/>
                    </a:ext>
                  </a:extLst>
                </p14:cNvPr>
                <p14:cNvContentPartPr/>
                <p14:nvPr/>
              </p14:nvContentPartPr>
              <p14:xfrm>
                <a:off x="11259676" y="5822243"/>
                <a:ext cx="87480" cy="90720"/>
              </p14:xfrm>
            </p:contentPart>
          </mc:Choice>
          <mc:Fallback>
            <p:pic>
              <p:nvPicPr>
                <p:cNvPr id="348" name="Entrada de lápiz 347">
                  <a:extLst>
                    <a:ext uri="{FF2B5EF4-FFF2-40B4-BE49-F238E27FC236}">
                      <a16:creationId xmlns:a16="http://schemas.microsoft.com/office/drawing/2014/main" id="{6FAA08A9-9489-4B2F-A492-24861EDF853F}"/>
                    </a:ext>
                  </a:extLst>
                </p:cNvPr>
                <p:cNvPicPr/>
                <p:nvPr/>
              </p:nvPicPr>
              <p:blipFill>
                <a:blip r:embed="rId303"/>
                <a:stretch>
                  <a:fillRect/>
                </a:stretch>
              </p:blipFill>
              <p:spPr>
                <a:xfrm>
                  <a:off x="11255356" y="5817923"/>
                  <a:ext cx="961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349" name="Entrada de lápiz 348">
                  <a:extLst>
                    <a:ext uri="{FF2B5EF4-FFF2-40B4-BE49-F238E27FC236}">
                      <a16:creationId xmlns:a16="http://schemas.microsoft.com/office/drawing/2014/main" id="{C50A384A-9E4D-41BC-A04A-8BF645377D58}"/>
                    </a:ext>
                  </a:extLst>
                </p14:cNvPr>
                <p14:cNvContentPartPr/>
                <p14:nvPr/>
              </p14:nvContentPartPr>
              <p14:xfrm>
                <a:off x="11394676" y="5833763"/>
                <a:ext cx="79560" cy="81000"/>
              </p14:xfrm>
            </p:contentPart>
          </mc:Choice>
          <mc:Fallback>
            <p:pic>
              <p:nvPicPr>
                <p:cNvPr id="349" name="Entrada de lápiz 348">
                  <a:extLst>
                    <a:ext uri="{FF2B5EF4-FFF2-40B4-BE49-F238E27FC236}">
                      <a16:creationId xmlns:a16="http://schemas.microsoft.com/office/drawing/2014/main" id="{C50A384A-9E4D-41BC-A04A-8BF645377D58}"/>
                    </a:ext>
                  </a:extLst>
                </p:cNvPr>
                <p:cNvPicPr/>
                <p:nvPr/>
              </p:nvPicPr>
              <p:blipFill>
                <a:blip r:embed="rId305"/>
                <a:stretch>
                  <a:fillRect/>
                </a:stretch>
              </p:blipFill>
              <p:spPr>
                <a:xfrm>
                  <a:off x="11390356" y="5829443"/>
                  <a:ext cx="88200" cy="89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6">
            <p14:nvContentPartPr>
              <p14:cNvPr id="364" name="Entrada de lápiz 363">
                <a:extLst>
                  <a:ext uri="{FF2B5EF4-FFF2-40B4-BE49-F238E27FC236}">
                    <a16:creationId xmlns:a16="http://schemas.microsoft.com/office/drawing/2014/main" id="{AB8ABDBF-4B28-42EC-9BBE-9F19946642B1}"/>
                  </a:ext>
                </a:extLst>
              </p14:cNvPr>
              <p14:cNvContentPartPr/>
              <p14:nvPr/>
            </p14:nvContentPartPr>
            <p14:xfrm>
              <a:off x="2853676" y="6438203"/>
              <a:ext cx="16200" cy="18360"/>
            </p14:xfrm>
          </p:contentPart>
        </mc:Choice>
        <mc:Fallback>
          <p:pic>
            <p:nvPicPr>
              <p:cNvPr id="364" name="Entrada de lápiz 363">
                <a:extLst>
                  <a:ext uri="{FF2B5EF4-FFF2-40B4-BE49-F238E27FC236}">
                    <a16:creationId xmlns:a16="http://schemas.microsoft.com/office/drawing/2014/main" id="{AB8ABDBF-4B28-42EC-9BBE-9F19946642B1}"/>
                  </a:ext>
                </a:extLst>
              </p:cNvPr>
              <p:cNvPicPr/>
              <p:nvPr/>
            </p:nvPicPr>
            <p:blipFill>
              <a:blip r:embed="rId307"/>
              <a:stretch>
                <a:fillRect/>
              </a:stretch>
            </p:blipFill>
            <p:spPr>
              <a:xfrm>
                <a:off x="2849356" y="6433883"/>
                <a:ext cx="24840" cy="27000"/>
              </a:xfrm>
              <a:prstGeom prst="rect">
                <a:avLst/>
              </a:prstGeom>
            </p:spPr>
          </p:pic>
        </mc:Fallback>
      </mc:AlternateContent>
      <p:grpSp>
        <p:nvGrpSpPr>
          <p:cNvPr id="376" name="Grupo 375">
            <a:extLst>
              <a:ext uri="{FF2B5EF4-FFF2-40B4-BE49-F238E27FC236}">
                <a16:creationId xmlns:a16="http://schemas.microsoft.com/office/drawing/2014/main" id="{4B6D3C63-9C03-4787-8B31-19B7B89E554C}"/>
              </a:ext>
            </a:extLst>
          </p:cNvPr>
          <p:cNvGrpSpPr/>
          <p:nvPr/>
        </p:nvGrpSpPr>
        <p:grpSpPr>
          <a:xfrm>
            <a:off x="1441756" y="6258203"/>
            <a:ext cx="1431000" cy="543600"/>
            <a:chOff x="1441756" y="6258203"/>
            <a:chExt cx="1431000" cy="543600"/>
          </a:xfrm>
        </p:grpSpPr>
        <mc:AlternateContent xmlns:mc="http://schemas.openxmlformats.org/markup-compatibility/2006">
          <mc:Choice xmlns:p14="http://schemas.microsoft.com/office/powerpoint/2010/main" Requires="p14">
            <p:contentPart p14:bwMode="auto" r:id="rId308">
              <p14:nvContentPartPr>
                <p14:cNvPr id="353" name="Entrada de lápiz 352">
                  <a:extLst>
                    <a:ext uri="{FF2B5EF4-FFF2-40B4-BE49-F238E27FC236}">
                      <a16:creationId xmlns:a16="http://schemas.microsoft.com/office/drawing/2014/main" id="{5247CD4E-2203-4E49-82E4-E953A80EC9DB}"/>
                    </a:ext>
                  </a:extLst>
                </p14:cNvPr>
                <p14:cNvContentPartPr/>
                <p14:nvPr/>
              </p14:nvContentPartPr>
              <p14:xfrm>
                <a:off x="1758556" y="6327323"/>
                <a:ext cx="103680" cy="212400"/>
              </p14:xfrm>
            </p:contentPart>
          </mc:Choice>
          <mc:Fallback>
            <p:pic>
              <p:nvPicPr>
                <p:cNvPr id="353" name="Entrada de lápiz 352">
                  <a:extLst>
                    <a:ext uri="{FF2B5EF4-FFF2-40B4-BE49-F238E27FC236}">
                      <a16:creationId xmlns:a16="http://schemas.microsoft.com/office/drawing/2014/main" id="{5247CD4E-2203-4E49-82E4-E953A80EC9DB}"/>
                    </a:ext>
                  </a:extLst>
                </p:cNvPr>
                <p:cNvPicPr/>
                <p:nvPr/>
              </p:nvPicPr>
              <p:blipFill>
                <a:blip r:embed="rId309"/>
                <a:stretch>
                  <a:fillRect/>
                </a:stretch>
              </p:blipFill>
              <p:spPr>
                <a:xfrm>
                  <a:off x="1754236" y="6323003"/>
                  <a:ext cx="1123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354" name="Entrada de lápiz 353">
                  <a:extLst>
                    <a:ext uri="{FF2B5EF4-FFF2-40B4-BE49-F238E27FC236}">
                      <a16:creationId xmlns:a16="http://schemas.microsoft.com/office/drawing/2014/main" id="{8057694D-CC9C-4209-9833-B21429968750}"/>
                    </a:ext>
                  </a:extLst>
                </p14:cNvPr>
                <p14:cNvContentPartPr/>
                <p14:nvPr/>
              </p14:nvContentPartPr>
              <p14:xfrm>
                <a:off x="1887796" y="6426683"/>
                <a:ext cx="230400" cy="104400"/>
              </p14:xfrm>
            </p:contentPart>
          </mc:Choice>
          <mc:Fallback>
            <p:pic>
              <p:nvPicPr>
                <p:cNvPr id="354" name="Entrada de lápiz 353">
                  <a:extLst>
                    <a:ext uri="{FF2B5EF4-FFF2-40B4-BE49-F238E27FC236}">
                      <a16:creationId xmlns:a16="http://schemas.microsoft.com/office/drawing/2014/main" id="{8057694D-CC9C-4209-9833-B21429968750}"/>
                    </a:ext>
                  </a:extLst>
                </p:cNvPr>
                <p:cNvPicPr/>
                <p:nvPr/>
              </p:nvPicPr>
              <p:blipFill>
                <a:blip r:embed="rId311"/>
                <a:stretch>
                  <a:fillRect/>
                </a:stretch>
              </p:blipFill>
              <p:spPr>
                <a:xfrm>
                  <a:off x="1883476" y="6422363"/>
                  <a:ext cx="2390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355" name="Entrada de lápiz 354">
                  <a:extLst>
                    <a:ext uri="{FF2B5EF4-FFF2-40B4-BE49-F238E27FC236}">
                      <a16:creationId xmlns:a16="http://schemas.microsoft.com/office/drawing/2014/main" id="{A616B91E-4A56-4246-BA68-22CA29FBEE2C}"/>
                    </a:ext>
                  </a:extLst>
                </p14:cNvPr>
                <p14:cNvContentPartPr/>
                <p14:nvPr/>
              </p14:nvContentPartPr>
              <p14:xfrm>
                <a:off x="2077516" y="6319403"/>
                <a:ext cx="110160" cy="208800"/>
              </p14:xfrm>
            </p:contentPart>
          </mc:Choice>
          <mc:Fallback>
            <p:pic>
              <p:nvPicPr>
                <p:cNvPr id="355" name="Entrada de lápiz 354">
                  <a:extLst>
                    <a:ext uri="{FF2B5EF4-FFF2-40B4-BE49-F238E27FC236}">
                      <a16:creationId xmlns:a16="http://schemas.microsoft.com/office/drawing/2014/main" id="{A616B91E-4A56-4246-BA68-22CA29FBEE2C}"/>
                    </a:ext>
                  </a:extLst>
                </p:cNvPr>
                <p:cNvPicPr/>
                <p:nvPr/>
              </p:nvPicPr>
              <p:blipFill>
                <a:blip r:embed="rId313"/>
                <a:stretch>
                  <a:fillRect/>
                </a:stretch>
              </p:blipFill>
              <p:spPr>
                <a:xfrm>
                  <a:off x="2073196" y="6315083"/>
                  <a:ext cx="1188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356" name="Entrada de lápiz 355">
                  <a:extLst>
                    <a:ext uri="{FF2B5EF4-FFF2-40B4-BE49-F238E27FC236}">
                      <a16:creationId xmlns:a16="http://schemas.microsoft.com/office/drawing/2014/main" id="{D79FE79C-9000-42B9-8503-081E09B675D0}"/>
                    </a:ext>
                  </a:extLst>
                </p14:cNvPr>
                <p14:cNvContentPartPr/>
                <p14:nvPr/>
              </p14:nvContentPartPr>
              <p14:xfrm>
                <a:off x="2216116" y="6422723"/>
                <a:ext cx="83520" cy="81360"/>
              </p14:xfrm>
            </p:contentPart>
          </mc:Choice>
          <mc:Fallback>
            <p:pic>
              <p:nvPicPr>
                <p:cNvPr id="356" name="Entrada de lápiz 355">
                  <a:extLst>
                    <a:ext uri="{FF2B5EF4-FFF2-40B4-BE49-F238E27FC236}">
                      <a16:creationId xmlns:a16="http://schemas.microsoft.com/office/drawing/2014/main" id="{D79FE79C-9000-42B9-8503-081E09B675D0}"/>
                    </a:ext>
                  </a:extLst>
                </p:cNvPr>
                <p:cNvPicPr/>
                <p:nvPr/>
              </p:nvPicPr>
              <p:blipFill>
                <a:blip r:embed="rId315"/>
                <a:stretch>
                  <a:fillRect/>
                </a:stretch>
              </p:blipFill>
              <p:spPr>
                <a:xfrm>
                  <a:off x="2211796" y="6418403"/>
                  <a:ext cx="921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357" name="Entrada de lápiz 356">
                  <a:extLst>
                    <a:ext uri="{FF2B5EF4-FFF2-40B4-BE49-F238E27FC236}">
                      <a16:creationId xmlns:a16="http://schemas.microsoft.com/office/drawing/2014/main" id="{8D938256-63AD-4C0E-B271-7326F2E38F16}"/>
                    </a:ext>
                  </a:extLst>
                </p14:cNvPr>
                <p14:cNvContentPartPr/>
                <p14:nvPr/>
              </p14:nvContentPartPr>
              <p14:xfrm>
                <a:off x="2320516" y="6414803"/>
                <a:ext cx="72000" cy="68400"/>
              </p14:xfrm>
            </p:contentPart>
          </mc:Choice>
          <mc:Fallback>
            <p:pic>
              <p:nvPicPr>
                <p:cNvPr id="357" name="Entrada de lápiz 356">
                  <a:extLst>
                    <a:ext uri="{FF2B5EF4-FFF2-40B4-BE49-F238E27FC236}">
                      <a16:creationId xmlns:a16="http://schemas.microsoft.com/office/drawing/2014/main" id="{8D938256-63AD-4C0E-B271-7326F2E38F16}"/>
                    </a:ext>
                  </a:extLst>
                </p:cNvPr>
                <p:cNvPicPr/>
                <p:nvPr/>
              </p:nvPicPr>
              <p:blipFill>
                <a:blip r:embed="rId317"/>
                <a:stretch>
                  <a:fillRect/>
                </a:stretch>
              </p:blipFill>
              <p:spPr>
                <a:xfrm>
                  <a:off x="2316196" y="6410483"/>
                  <a:ext cx="806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358" name="Entrada de lápiz 357">
                  <a:extLst>
                    <a:ext uri="{FF2B5EF4-FFF2-40B4-BE49-F238E27FC236}">
                      <a16:creationId xmlns:a16="http://schemas.microsoft.com/office/drawing/2014/main" id="{4361ECA6-7E01-403D-B77D-8C6A6BE10151}"/>
                    </a:ext>
                  </a:extLst>
                </p14:cNvPr>
                <p14:cNvContentPartPr/>
                <p14:nvPr/>
              </p14:nvContentPartPr>
              <p14:xfrm>
                <a:off x="2386396" y="6318323"/>
                <a:ext cx="106200" cy="180000"/>
              </p14:xfrm>
            </p:contentPart>
          </mc:Choice>
          <mc:Fallback>
            <p:pic>
              <p:nvPicPr>
                <p:cNvPr id="358" name="Entrada de lápiz 357">
                  <a:extLst>
                    <a:ext uri="{FF2B5EF4-FFF2-40B4-BE49-F238E27FC236}">
                      <a16:creationId xmlns:a16="http://schemas.microsoft.com/office/drawing/2014/main" id="{4361ECA6-7E01-403D-B77D-8C6A6BE10151}"/>
                    </a:ext>
                  </a:extLst>
                </p:cNvPr>
                <p:cNvPicPr/>
                <p:nvPr/>
              </p:nvPicPr>
              <p:blipFill>
                <a:blip r:embed="rId319"/>
                <a:stretch>
                  <a:fillRect/>
                </a:stretch>
              </p:blipFill>
              <p:spPr>
                <a:xfrm>
                  <a:off x="2382076" y="6314003"/>
                  <a:ext cx="114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359" name="Entrada de lápiz 358">
                  <a:extLst>
                    <a:ext uri="{FF2B5EF4-FFF2-40B4-BE49-F238E27FC236}">
                      <a16:creationId xmlns:a16="http://schemas.microsoft.com/office/drawing/2014/main" id="{4053A20A-743A-405F-B1B6-393F7192B04B}"/>
                    </a:ext>
                  </a:extLst>
                </p14:cNvPr>
                <p14:cNvContentPartPr/>
                <p14:nvPr/>
              </p14:nvContentPartPr>
              <p14:xfrm>
                <a:off x="2501236" y="6413723"/>
                <a:ext cx="64080" cy="74520"/>
              </p14:xfrm>
            </p:contentPart>
          </mc:Choice>
          <mc:Fallback>
            <p:pic>
              <p:nvPicPr>
                <p:cNvPr id="359" name="Entrada de lápiz 358">
                  <a:extLst>
                    <a:ext uri="{FF2B5EF4-FFF2-40B4-BE49-F238E27FC236}">
                      <a16:creationId xmlns:a16="http://schemas.microsoft.com/office/drawing/2014/main" id="{4053A20A-743A-405F-B1B6-393F7192B04B}"/>
                    </a:ext>
                  </a:extLst>
                </p:cNvPr>
                <p:cNvPicPr/>
                <p:nvPr/>
              </p:nvPicPr>
              <p:blipFill>
                <a:blip r:embed="rId321"/>
                <a:stretch>
                  <a:fillRect/>
                </a:stretch>
              </p:blipFill>
              <p:spPr>
                <a:xfrm>
                  <a:off x="2496916" y="6409403"/>
                  <a:ext cx="727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360" name="Entrada de lápiz 359">
                  <a:extLst>
                    <a:ext uri="{FF2B5EF4-FFF2-40B4-BE49-F238E27FC236}">
                      <a16:creationId xmlns:a16="http://schemas.microsoft.com/office/drawing/2014/main" id="{EF069885-ACFC-408C-BB27-C890F3EF3B46}"/>
                    </a:ext>
                  </a:extLst>
                </p14:cNvPr>
                <p14:cNvContentPartPr/>
                <p14:nvPr/>
              </p14:nvContentPartPr>
              <p14:xfrm>
                <a:off x="2598436" y="6382043"/>
                <a:ext cx="73080" cy="72720"/>
              </p14:xfrm>
            </p:contentPart>
          </mc:Choice>
          <mc:Fallback>
            <p:pic>
              <p:nvPicPr>
                <p:cNvPr id="360" name="Entrada de lápiz 359">
                  <a:extLst>
                    <a:ext uri="{FF2B5EF4-FFF2-40B4-BE49-F238E27FC236}">
                      <a16:creationId xmlns:a16="http://schemas.microsoft.com/office/drawing/2014/main" id="{EF069885-ACFC-408C-BB27-C890F3EF3B46}"/>
                    </a:ext>
                  </a:extLst>
                </p:cNvPr>
                <p:cNvPicPr/>
                <p:nvPr/>
              </p:nvPicPr>
              <p:blipFill>
                <a:blip r:embed="rId323"/>
                <a:stretch>
                  <a:fillRect/>
                </a:stretch>
              </p:blipFill>
              <p:spPr>
                <a:xfrm>
                  <a:off x="2594116" y="6377723"/>
                  <a:ext cx="81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361" name="Entrada de lápiz 360">
                  <a:extLst>
                    <a:ext uri="{FF2B5EF4-FFF2-40B4-BE49-F238E27FC236}">
                      <a16:creationId xmlns:a16="http://schemas.microsoft.com/office/drawing/2014/main" id="{A0C28550-315E-45F6-A71E-BB57D4D37023}"/>
                    </a:ext>
                  </a:extLst>
                </p14:cNvPr>
                <p14:cNvContentPartPr/>
                <p14:nvPr/>
              </p14:nvContentPartPr>
              <p14:xfrm>
                <a:off x="2694916" y="6258203"/>
                <a:ext cx="91440" cy="209880"/>
              </p14:xfrm>
            </p:contentPart>
          </mc:Choice>
          <mc:Fallback>
            <p:pic>
              <p:nvPicPr>
                <p:cNvPr id="361" name="Entrada de lápiz 360">
                  <a:extLst>
                    <a:ext uri="{FF2B5EF4-FFF2-40B4-BE49-F238E27FC236}">
                      <a16:creationId xmlns:a16="http://schemas.microsoft.com/office/drawing/2014/main" id="{A0C28550-315E-45F6-A71E-BB57D4D37023}"/>
                    </a:ext>
                  </a:extLst>
                </p:cNvPr>
                <p:cNvPicPr/>
                <p:nvPr/>
              </p:nvPicPr>
              <p:blipFill>
                <a:blip r:embed="rId325"/>
                <a:stretch>
                  <a:fillRect/>
                </a:stretch>
              </p:blipFill>
              <p:spPr>
                <a:xfrm>
                  <a:off x="2690596" y="6253883"/>
                  <a:ext cx="1000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362" name="Entrada de lápiz 361">
                  <a:extLst>
                    <a:ext uri="{FF2B5EF4-FFF2-40B4-BE49-F238E27FC236}">
                      <a16:creationId xmlns:a16="http://schemas.microsoft.com/office/drawing/2014/main" id="{2B2F5B93-62CB-45A2-BC88-69605190EC15}"/>
                    </a:ext>
                  </a:extLst>
                </p14:cNvPr>
                <p14:cNvContentPartPr/>
                <p14:nvPr/>
              </p14:nvContentPartPr>
              <p14:xfrm>
                <a:off x="2011996" y="6309683"/>
                <a:ext cx="12600" cy="74520"/>
              </p14:xfrm>
            </p:contentPart>
          </mc:Choice>
          <mc:Fallback>
            <p:pic>
              <p:nvPicPr>
                <p:cNvPr id="362" name="Entrada de lápiz 361">
                  <a:extLst>
                    <a:ext uri="{FF2B5EF4-FFF2-40B4-BE49-F238E27FC236}">
                      <a16:creationId xmlns:a16="http://schemas.microsoft.com/office/drawing/2014/main" id="{2B2F5B93-62CB-45A2-BC88-69605190EC15}"/>
                    </a:ext>
                  </a:extLst>
                </p:cNvPr>
                <p:cNvPicPr/>
                <p:nvPr/>
              </p:nvPicPr>
              <p:blipFill>
                <a:blip r:embed="rId327"/>
                <a:stretch>
                  <a:fillRect/>
                </a:stretch>
              </p:blipFill>
              <p:spPr>
                <a:xfrm>
                  <a:off x="2007676" y="6305363"/>
                  <a:ext cx="212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365" name="Entrada de lápiz 364">
                  <a:extLst>
                    <a:ext uri="{FF2B5EF4-FFF2-40B4-BE49-F238E27FC236}">
                      <a16:creationId xmlns:a16="http://schemas.microsoft.com/office/drawing/2014/main" id="{8BA758AB-8800-484C-9447-DDB676C0E9D8}"/>
                    </a:ext>
                  </a:extLst>
                </p14:cNvPr>
                <p14:cNvContentPartPr/>
                <p14:nvPr/>
              </p14:nvContentPartPr>
              <p14:xfrm>
                <a:off x="1441756" y="6646643"/>
                <a:ext cx="113040" cy="144720"/>
              </p14:xfrm>
            </p:contentPart>
          </mc:Choice>
          <mc:Fallback>
            <p:pic>
              <p:nvPicPr>
                <p:cNvPr id="365" name="Entrada de lápiz 364">
                  <a:extLst>
                    <a:ext uri="{FF2B5EF4-FFF2-40B4-BE49-F238E27FC236}">
                      <a16:creationId xmlns:a16="http://schemas.microsoft.com/office/drawing/2014/main" id="{8BA758AB-8800-484C-9447-DDB676C0E9D8}"/>
                    </a:ext>
                  </a:extLst>
                </p:cNvPr>
                <p:cNvPicPr/>
                <p:nvPr/>
              </p:nvPicPr>
              <p:blipFill>
                <a:blip r:embed="rId329"/>
                <a:stretch>
                  <a:fillRect/>
                </a:stretch>
              </p:blipFill>
              <p:spPr>
                <a:xfrm>
                  <a:off x="1437436" y="6642323"/>
                  <a:ext cx="1216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366" name="Entrada de lápiz 365">
                  <a:extLst>
                    <a:ext uri="{FF2B5EF4-FFF2-40B4-BE49-F238E27FC236}">
                      <a16:creationId xmlns:a16="http://schemas.microsoft.com/office/drawing/2014/main" id="{2ED7FB96-DB05-4116-8DCC-41B7DC74F385}"/>
                    </a:ext>
                  </a:extLst>
                </p14:cNvPr>
                <p14:cNvContentPartPr/>
                <p14:nvPr/>
              </p14:nvContentPartPr>
              <p14:xfrm>
                <a:off x="1558396" y="6611723"/>
                <a:ext cx="92880" cy="190080"/>
              </p14:xfrm>
            </p:contentPart>
          </mc:Choice>
          <mc:Fallback>
            <p:pic>
              <p:nvPicPr>
                <p:cNvPr id="366" name="Entrada de lápiz 365">
                  <a:extLst>
                    <a:ext uri="{FF2B5EF4-FFF2-40B4-BE49-F238E27FC236}">
                      <a16:creationId xmlns:a16="http://schemas.microsoft.com/office/drawing/2014/main" id="{2ED7FB96-DB05-4116-8DCC-41B7DC74F385}"/>
                    </a:ext>
                  </a:extLst>
                </p:cNvPr>
                <p:cNvPicPr/>
                <p:nvPr/>
              </p:nvPicPr>
              <p:blipFill>
                <a:blip r:embed="rId331"/>
                <a:stretch>
                  <a:fillRect/>
                </a:stretch>
              </p:blipFill>
              <p:spPr>
                <a:xfrm>
                  <a:off x="1554076" y="6607403"/>
                  <a:ext cx="1015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367" name="Entrada de lápiz 366">
                  <a:extLst>
                    <a:ext uri="{FF2B5EF4-FFF2-40B4-BE49-F238E27FC236}">
                      <a16:creationId xmlns:a16="http://schemas.microsoft.com/office/drawing/2014/main" id="{D3091497-6439-40F3-A0FD-26AE64A3F908}"/>
                    </a:ext>
                  </a:extLst>
                </p14:cNvPr>
                <p14:cNvContentPartPr/>
                <p14:nvPr/>
              </p14:nvContentPartPr>
              <p14:xfrm>
                <a:off x="1814356" y="6608843"/>
                <a:ext cx="75960" cy="158760"/>
              </p14:xfrm>
            </p:contentPart>
          </mc:Choice>
          <mc:Fallback>
            <p:pic>
              <p:nvPicPr>
                <p:cNvPr id="367" name="Entrada de lápiz 366">
                  <a:extLst>
                    <a:ext uri="{FF2B5EF4-FFF2-40B4-BE49-F238E27FC236}">
                      <a16:creationId xmlns:a16="http://schemas.microsoft.com/office/drawing/2014/main" id="{D3091497-6439-40F3-A0FD-26AE64A3F908}"/>
                    </a:ext>
                  </a:extLst>
                </p:cNvPr>
                <p:cNvPicPr/>
                <p:nvPr/>
              </p:nvPicPr>
              <p:blipFill>
                <a:blip r:embed="rId333"/>
                <a:stretch>
                  <a:fillRect/>
                </a:stretch>
              </p:blipFill>
              <p:spPr>
                <a:xfrm>
                  <a:off x="1810036" y="6604523"/>
                  <a:ext cx="846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368" name="Entrada de lápiz 367">
                  <a:extLst>
                    <a:ext uri="{FF2B5EF4-FFF2-40B4-BE49-F238E27FC236}">
                      <a16:creationId xmlns:a16="http://schemas.microsoft.com/office/drawing/2014/main" id="{0C7E8685-BBCD-4A26-BB10-23A7DF1792FD}"/>
                    </a:ext>
                  </a:extLst>
                </p14:cNvPr>
                <p14:cNvContentPartPr/>
                <p14:nvPr/>
              </p14:nvContentPartPr>
              <p14:xfrm>
                <a:off x="1889236" y="6625763"/>
                <a:ext cx="61560" cy="156960"/>
              </p14:xfrm>
            </p:contentPart>
          </mc:Choice>
          <mc:Fallback>
            <p:pic>
              <p:nvPicPr>
                <p:cNvPr id="368" name="Entrada de lápiz 367">
                  <a:extLst>
                    <a:ext uri="{FF2B5EF4-FFF2-40B4-BE49-F238E27FC236}">
                      <a16:creationId xmlns:a16="http://schemas.microsoft.com/office/drawing/2014/main" id="{0C7E8685-BBCD-4A26-BB10-23A7DF1792FD}"/>
                    </a:ext>
                  </a:extLst>
                </p:cNvPr>
                <p:cNvPicPr/>
                <p:nvPr/>
              </p:nvPicPr>
              <p:blipFill>
                <a:blip r:embed="rId335"/>
                <a:stretch>
                  <a:fillRect/>
                </a:stretch>
              </p:blipFill>
              <p:spPr>
                <a:xfrm>
                  <a:off x="1884916" y="6621443"/>
                  <a:ext cx="702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369" name="Entrada de lápiz 368">
                  <a:extLst>
                    <a:ext uri="{FF2B5EF4-FFF2-40B4-BE49-F238E27FC236}">
                      <a16:creationId xmlns:a16="http://schemas.microsoft.com/office/drawing/2014/main" id="{0E0728AC-61A9-49B7-B5CB-CD32E55F5350}"/>
                    </a:ext>
                  </a:extLst>
                </p14:cNvPr>
                <p14:cNvContentPartPr/>
                <p14:nvPr/>
              </p14:nvContentPartPr>
              <p14:xfrm>
                <a:off x="1834156" y="6706403"/>
                <a:ext cx="149040" cy="22680"/>
              </p14:xfrm>
            </p:contentPart>
          </mc:Choice>
          <mc:Fallback>
            <p:pic>
              <p:nvPicPr>
                <p:cNvPr id="369" name="Entrada de lápiz 368">
                  <a:extLst>
                    <a:ext uri="{FF2B5EF4-FFF2-40B4-BE49-F238E27FC236}">
                      <a16:creationId xmlns:a16="http://schemas.microsoft.com/office/drawing/2014/main" id="{0E0728AC-61A9-49B7-B5CB-CD32E55F5350}"/>
                    </a:ext>
                  </a:extLst>
                </p:cNvPr>
                <p:cNvPicPr/>
                <p:nvPr/>
              </p:nvPicPr>
              <p:blipFill>
                <a:blip r:embed="rId337"/>
                <a:stretch>
                  <a:fillRect/>
                </a:stretch>
              </p:blipFill>
              <p:spPr>
                <a:xfrm>
                  <a:off x="1829836" y="6702083"/>
                  <a:ext cx="1576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370" name="Entrada de lápiz 369">
                  <a:extLst>
                    <a:ext uri="{FF2B5EF4-FFF2-40B4-BE49-F238E27FC236}">
                      <a16:creationId xmlns:a16="http://schemas.microsoft.com/office/drawing/2014/main" id="{CB124B9B-587C-46D3-AF13-F07A02304906}"/>
                    </a:ext>
                  </a:extLst>
                </p14:cNvPr>
                <p14:cNvContentPartPr/>
                <p14:nvPr/>
              </p14:nvContentPartPr>
              <p14:xfrm>
                <a:off x="2012356" y="6702803"/>
                <a:ext cx="104040" cy="88200"/>
              </p14:xfrm>
            </p:contentPart>
          </mc:Choice>
          <mc:Fallback>
            <p:pic>
              <p:nvPicPr>
                <p:cNvPr id="370" name="Entrada de lápiz 369">
                  <a:extLst>
                    <a:ext uri="{FF2B5EF4-FFF2-40B4-BE49-F238E27FC236}">
                      <a16:creationId xmlns:a16="http://schemas.microsoft.com/office/drawing/2014/main" id="{CB124B9B-587C-46D3-AF13-F07A02304906}"/>
                    </a:ext>
                  </a:extLst>
                </p:cNvPr>
                <p:cNvPicPr/>
                <p:nvPr/>
              </p:nvPicPr>
              <p:blipFill>
                <a:blip r:embed="rId339"/>
                <a:stretch>
                  <a:fillRect/>
                </a:stretch>
              </p:blipFill>
              <p:spPr>
                <a:xfrm>
                  <a:off x="2008036" y="6698483"/>
                  <a:ext cx="1126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371" name="Entrada de lápiz 370">
                  <a:extLst>
                    <a:ext uri="{FF2B5EF4-FFF2-40B4-BE49-F238E27FC236}">
                      <a16:creationId xmlns:a16="http://schemas.microsoft.com/office/drawing/2014/main" id="{71C25C6D-D21F-4F1C-A088-295EC4052962}"/>
                    </a:ext>
                  </a:extLst>
                </p14:cNvPr>
                <p14:cNvContentPartPr/>
                <p14:nvPr/>
              </p14:nvContentPartPr>
              <p14:xfrm>
                <a:off x="2112796" y="6702083"/>
                <a:ext cx="89640" cy="88920"/>
              </p14:xfrm>
            </p:contentPart>
          </mc:Choice>
          <mc:Fallback>
            <p:pic>
              <p:nvPicPr>
                <p:cNvPr id="371" name="Entrada de lápiz 370">
                  <a:extLst>
                    <a:ext uri="{FF2B5EF4-FFF2-40B4-BE49-F238E27FC236}">
                      <a16:creationId xmlns:a16="http://schemas.microsoft.com/office/drawing/2014/main" id="{71C25C6D-D21F-4F1C-A088-295EC4052962}"/>
                    </a:ext>
                  </a:extLst>
                </p:cNvPr>
                <p:cNvPicPr/>
                <p:nvPr/>
              </p:nvPicPr>
              <p:blipFill>
                <a:blip r:embed="rId341"/>
                <a:stretch>
                  <a:fillRect/>
                </a:stretch>
              </p:blipFill>
              <p:spPr>
                <a:xfrm>
                  <a:off x="2108476" y="6697763"/>
                  <a:ext cx="982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372" name="Entrada de lápiz 371">
                  <a:extLst>
                    <a:ext uri="{FF2B5EF4-FFF2-40B4-BE49-F238E27FC236}">
                      <a16:creationId xmlns:a16="http://schemas.microsoft.com/office/drawing/2014/main" id="{6DD3FA29-E31A-4EB8-81EE-A87EA753F4A4}"/>
                    </a:ext>
                  </a:extLst>
                </p14:cNvPr>
                <p14:cNvContentPartPr/>
                <p14:nvPr/>
              </p14:nvContentPartPr>
              <p14:xfrm>
                <a:off x="2209636" y="6691283"/>
                <a:ext cx="170280" cy="102960"/>
              </p14:xfrm>
            </p:contentPart>
          </mc:Choice>
          <mc:Fallback>
            <p:pic>
              <p:nvPicPr>
                <p:cNvPr id="372" name="Entrada de lápiz 371">
                  <a:extLst>
                    <a:ext uri="{FF2B5EF4-FFF2-40B4-BE49-F238E27FC236}">
                      <a16:creationId xmlns:a16="http://schemas.microsoft.com/office/drawing/2014/main" id="{6DD3FA29-E31A-4EB8-81EE-A87EA753F4A4}"/>
                    </a:ext>
                  </a:extLst>
                </p:cNvPr>
                <p:cNvPicPr/>
                <p:nvPr/>
              </p:nvPicPr>
              <p:blipFill>
                <a:blip r:embed="rId343"/>
                <a:stretch>
                  <a:fillRect/>
                </a:stretch>
              </p:blipFill>
              <p:spPr>
                <a:xfrm>
                  <a:off x="2205316" y="6686963"/>
                  <a:ext cx="1789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373" name="Entrada de lápiz 372">
                  <a:extLst>
                    <a:ext uri="{FF2B5EF4-FFF2-40B4-BE49-F238E27FC236}">
                      <a16:creationId xmlns:a16="http://schemas.microsoft.com/office/drawing/2014/main" id="{B159357D-ADBC-4DF0-824D-292482CB4C68}"/>
                    </a:ext>
                  </a:extLst>
                </p14:cNvPr>
                <p14:cNvContentPartPr/>
                <p14:nvPr/>
              </p14:nvContentPartPr>
              <p14:xfrm>
                <a:off x="2614636" y="6685883"/>
                <a:ext cx="85320" cy="94680"/>
              </p14:xfrm>
            </p:contentPart>
          </mc:Choice>
          <mc:Fallback>
            <p:pic>
              <p:nvPicPr>
                <p:cNvPr id="373" name="Entrada de lápiz 372">
                  <a:extLst>
                    <a:ext uri="{FF2B5EF4-FFF2-40B4-BE49-F238E27FC236}">
                      <a16:creationId xmlns:a16="http://schemas.microsoft.com/office/drawing/2014/main" id="{B159357D-ADBC-4DF0-824D-292482CB4C68}"/>
                    </a:ext>
                  </a:extLst>
                </p:cNvPr>
                <p:cNvPicPr/>
                <p:nvPr/>
              </p:nvPicPr>
              <p:blipFill>
                <a:blip r:embed="rId345"/>
                <a:stretch>
                  <a:fillRect/>
                </a:stretch>
              </p:blipFill>
              <p:spPr>
                <a:xfrm>
                  <a:off x="2610316" y="6681563"/>
                  <a:ext cx="939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374" name="Entrada de lápiz 373">
                  <a:extLst>
                    <a:ext uri="{FF2B5EF4-FFF2-40B4-BE49-F238E27FC236}">
                      <a16:creationId xmlns:a16="http://schemas.microsoft.com/office/drawing/2014/main" id="{1303968A-1A86-47F5-9A23-0A5F3502C746}"/>
                    </a:ext>
                  </a:extLst>
                </p14:cNvPr>
                <p14:cNvContentPartPr/>
                <p14:nvPr/>
              </p14:nvContentPartPr>
              <p14:xfrm>
                <a:off x="2739196" y="6704243"/>
                <a:ext cx="133560" cy="82800"/>
              </p14:xfrm>
            </p:contentPart>
          </mc:Choice>
          <mc:Fallback>
            <p:pic>
              <p:nvPicPr>
                <p:cNvPr id="374" name="Entrada de lápiz 373">
                  <a:extLst>
                    <a:ext uri="{FF2B5EF4-FFF2-40B4-BE49-F238E27FC236}">
                      <a16:creationId xmlns:a16="http://schemas.microsoft.com/office/drawing/2014/main" id="{1303968A-1A86-47F5-9A23-0A5F3502C746}"/>
                    </a:ext>
                  </a:extLst>
                </p:cNvPr>
                <p:cNvPicPr/>
                <p:nvPr/>
              </p:nvPicPr>
              <p:blipFill>
                <a:blip r:embed="rId347"/>
                <a:stretch>
                  <a:fillRect/>
                </a:stretch>
              </p:blipFill>
              <p:spPr>
                <a:xfrm>
                  <a:off x="2734876" y="6699923"/>
                  <a:ext cx="142200" cy="91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8">
            <p14:nvContentPartPr>
              <p14:cNvPr id="381" name="Entrada de lápiz 380">
                <a:extLst>
                  <a:ext uri="{FF2B5EF4-FFF2-40B4-BE49-F238E27FC236}">
                    <a16:creationId xmlns:a16="http://schemas.microsoft.com/office/drawing/2014/main" id="{58F6AE0A-ADE7-455E-A548-2CEDE7E36428}"/>
                  </a:ext>
                </a:extLst>
              </p14:cNvPr>
              <p14:cNvContentPartPr/>
              <p14:nvPr/>
            </p14:nvContentPartPr>
            <p14:xfrm>
              <a:off x="3329596" y="6657443"/>
              <a:ext cx="109080" cy="112680"/>
            </p14:xfrm>
          </p:contentPart>
        </mc:Choice>
        <mc:Fallback>
          <p:pic>
            <p:nvPicPr>
              <p:cNvPr id="381" name="Entrada de lápiz 380">
                <a:extLst>
                  <a:ext uri="{FF2B5EF4-FFF2-40B4-BE49-F238E27FC236}">
                    <a16:creationId xmlns:a16="http://schemas.microsoft.com/office/drawing/2014/main" id="{58F6AE0A-ADE7-455E-A548-2CEDE7E36428}"/>
                  </a:ext>
                </a:extLst>
              </p:cNvPr>
              <p:cNvPicPr/>
              <p:nvPr/>
            </p:nvPicPr>
            <p:blipFill>
              <a:blip r:embed="rId349"/>
              <a:stretch>
                <a:fillRect/>
              </a:stretch>
            </p:blipFill>
            <p:spPr>
              <a:xfrm>
                <a:off x="3325276" y="6653123"/>
                <a:ext cx="117720" cy="121320"/>
              </a:xfrm>
              <a:prstGeom prst="rect">
                <a:avLst/>
              </a:prstGeom>
            </p:spPr>
          </p:pic>
        </mc:Fallback>
      </mc:AlternateContent>
      <p:grpSp>
        <p:nvGrpSpPr>
          <p:cNvPr id="424" name="Grupo 423">
            <a:extLst>
              <a:ext uri="{FF2B5EF4-FFF2-40B4-BE49-F238E27FC236}">
                <a16:creationId xmlns:a16="http://schemas.microsoft.com/office/drawing/2014/main" id="{673ED88A-402A-4198-AB31-CC9DC62F8E01}"/>
              </a:ext>
            </a:extLst>
          </p:cNvPr>
          <p:cNvGrpSpPr/>
          <p:nvPr/>
        </p:nvGrpSpPr>
        <p:grpSpPr>
          <a:xfrm>
            <a:off x="3121876" y="6496163"/>
            <a:ext cx="4260960" cy="295560"/>
            <a:chOff x="3121876" y="6496163"/>
            <a:chExt cx="4260960" cy="295560"/>
          </a:xfrm>
        </p:grpSpPr>
        <mc:AlternateContent xmlns:mc="http://schemas.openxmlformats.org/markup-compatibility/2006">
          <mc:Choice xmlns:p14="http://schemas.microsoft.com/office/powerpoint/2010/main" Requires="p14">
            <p:contentPart p14:bwMode="auto" r:id="rId350">
              <p14:nvContentPartPr>
                <p14:cNvPr id="377" name="Entrada de lápiz 376">
                  <a:extLst>
                    <a:ext uri="{FF2B5EF4-FFF2-40B4-BE49-F238E27FC236}">
                      <a16:creationId xmlns:a16="http://schemas.microsoft.com/office/drawing/2014/main" id="{18A3CEBE-A02B-4508-A2AA-0BA8CF980291}"/>
                    </a:ext>
                  </a:extLst>
                </p14:cNvPr>
                <p14:cNvContentPartPr/>
                <p14:nvPr/>
              </p14:nvContentPartPr>
              <p14:xfrm>
                <a:off x="3121876" y="6665363"/>
                <a:ext cx="207360" cy="126360"/>
              </p14:xfrm>
            </p:contentPart>
          </mc:Choice>
          <mc:Fallback>
            <p:pic>
              <p:nvPicPr>
                <p:cNvPr id="377" name="Entrada de lápiz 376">
                  <a:extLst>
                    <a:ext uri="{FF2B5EF4-FFF2-40B4-BE49-F238E27FC236}">
                      <a16:creationId xmlns:a16="http://schemas.microsoft.com/office/drawing/2014/main" id="{18A3CEBE-A02B-4508-A2AA-0BA8CF980291}"/>
                    </a:ext>
                  </a:extLst>
                </p:cNvPr>
                <p:cNvPicPr/>
                <p:nvPr/>
              </p:nvPicPr>
              <p:blipFill>
                <a:blip r:embed="rId351"/>
                <a:stretch>
                  <a:fillRect/>
                </a:stretch>
              </p:blipFill>
              <p:spPr>
                <a:xfrm>
                  <a:off x="3117556" y="6661043"/>
                  <a:ext cx="2160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378" name="Entrada de lápiz 377">
                  <a:extLst>
                    <a:ext uri="{FF2B5EF4-FFF2-40B4-BE49-F238E27FC236}">
                      <a16:creationId xmlns:a16="http://schemas.microsoft.com/office/drawing/2014/main" id="{E46A1461-FB8C-4F59-AC5B-FAB7469EDA16}"/>
                    </a:ext>
                  </a:extLst>
                </p14:cNvPr>
                <p14:cNvContentPartPr/>
                <p14:nvPr/>
              </p14:nvContentPartPr>
              <p14:xfrm>
                <a:off x="3354436" y="6763643"/>
                <a:ext cx="34920" cy="7560"/>
              </p14:xfrm>
            </p:contentPart>
          </mc:Choice>
          <mc:Fallback>
            <p:pic>
              <p:nvPicPr>
                <p:cNvPr id="378" name="Entrada de lápiz 377">
                  <a:extLst>
                    <a:ext uri="{FF2B5EF4-FFF2-40B4-BE49-F238E27FC236}">
                      <a16:creationId xmlns:a16="http://schemas.microsoft.com/office/drawing/2014/main" id="{E46A1461-FB8C-4F59-AC5B-FAB7469EDA16}"/>
                    </a:ext>
                  </a:extLst>
                </p:cNvPr>
                <p:cNvPicPr/>
                <p:nvPr/>
              </p:nvPicPr>
              <p:blipFill>
                <a:blip r:embed="rId353"/>
                <a:stretch>
                  <a:fillRect/>
                </a:stretch>
              </p:blipFill>
              <p:spPr>
                <a:xfrm>
                  <a:off x="3350116" y="6759323"/>
                  <a:ext cx="43560" cy="162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379" name="Entrada de lápiz 378">
                  <a:extLst>
                    <a:ext uri="{FF2B5EF4-FFF2-40B4-BE49-F238E27FC236}">
                      <a16:creationId xmlns:a16="http://schemas.microsoft.com/office/drawing/2014/main" id="{7C60C7DF-6CA1-487E-811C-1C13AB520F90}"/>
                    </a:ext>
                  </a:extLst>
                </p14:cNvPr>
                <p14:cNvContentPartPr/>
                <p14:nvPr/>
              </p14:nvContentPartPr>
              <p14:xfrm>
                <a:off x="3399436" y="6760403"/>
                <a:ext cx="360" cy="360"/>
              </p14:xfrm>
            </p:contentPart>
          </mc:Choice>
          <mc:Fallback>
            <p:pic>
              <p:nvPicPr>
                <p:cNvPr id="379" name="Entrada de lápiz 378">
                  <a:extLst>
                    <a:ext uri="{FF2B5EF4-FFF2-40B4-BE49-F238E27FC236}">
                      <a16:creationId xmlns:a16="http://schemas.microsoft.com/office/drawing/2014/main" id="{7C60C7DF-6CA1-487E-811C-1C13AB520F90}"/>
                    </a:ext>
                  </a:extLst>
                </p:cNvPr>
                <p:cNvPicPr/>
                <p:nvPr/>
              </p:nvPicPr>
              <p:blipFill>
                <a:blip r:embed="rId355"/>
                <a:stretch>
                  <a:fillRect/>
                </a:stretch>
              </p:blipFill>
              <p:spPr>
                <a:xfrm>
                  <a:off x="3395116" y="675608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383" name="Entrada de lápiz 382">
                  <a:extLst>
                    <a:ext uri="{FF2B5EF4-FFF2-40B4-BE49-F238E27FC236}">
                      <a16:creationId xmlns:a16="http://schemas.microsoft.com/office/drawing/2014/main" id="{02844D9A-55FB-4D7C-887E-D3CE5BAEAB1B}"/>
                    </a:ext>
                  </a:extLst>
                </p14:cNvPr>
                <p14:cNvContentPartPr/>
                <p14:nvPr/>
              </p14:nvContentPartPr>
              <p14:xfrm>
                <a:off x="3457756" y="6666083"/>
                <a:ext cx="92520" cy="97200"/>
              </p14:xfrm>
            </p:contentPart>
          </mc:Choice>
          <mc:Fallback>
            <p:pic>
              <p:nvPicPr>
                <p:cNvPr id="383" name="Entrada de lápiz 382">
                  <a:extLst>
                    <a:ext uri="{FF2B5EF4-FFF2-40B4-BE49-F238E27FC236}">
                      <a16:creationId xmlns:a16="http://schemas.microsoft.com/office/drawing/2014/main" id="{02844D9A-55FB-4D7C-887E-D3CE5BAEAB1B}"/>
                    </a:ext>
                  </a:extLst>
                </p:cNvPr>
                <p:cNvPicPr/>
                <p:nvPr/>
              </p:nvPicPr>
              <p:blipFill>
                <a:blip r:embed="rId357"/>
                <a:stretch>
                  <a:fillRect/>
                </a:stretch>
              </p:blipFill>
              <p:spPr>
                <a:xfrm>
                  <a:off x="3453436" y="6661763"/>
                  <a:ext cx="10116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384" name="Entrada de lápiz 383">
                  <a:extLst>
                    <a:ext uri="{FF2B5EF4-FFF2-40B4-BE49-F238E27FC236}">
                      <a16:creationId xmlns:a16="http://schemas.microsoft.com/office/drawing/2014/main" id="{F7705062-31F2-4567-81B2-6491650FC23A}"/>
                    </a:ext>
                  </a:extLst>
                </p14:cNvPr>
                <p14:cNvContentPartPr/>
                <p14:nvPr/>
              </p14:nvContentPartPr>
              <p14:xfrm>
                <a:off x="3531916" y="6587603"/>
                <a:ext cx="165600" cy="180000"/>
              </p14:xfrm>
            </p:contentPart>
          </mc:Choice>
          <mc:Fallback>
            <p:pic>
              <p:nvPicPr>
                <p:cNvPr id="384" name="Entrada de lápiz 383">
                  <a:extLst>
                    <a:ext uri="{FF2B5EF4-FFF2-40B4-BE49-F238E27FC236}">
                      <a16:creationId xmlns:a16="http://schemas.microsoft.com/office/drawing/2014/main" id="{F7705062-31F2-4567-81B2-6491650FC23A}"/>
                    </a:ext>
                  </a:extLst>
                </p:cNvPr>
                <p:cNvPicPr/>
                <p:nvPr/>
              </p:nvPicPr>
              <p:blipFill>
                <a:blip r:embed="rId359"/>
                <a:stretch>
                  <a:fillRect/>
                </a:stretch>
              </p:blipFill>
              <p:spPr>
                <a:xfrm>
                  <a:off x="3527596" y="6583283"/>
                  <a:ext cx="1742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385" name="Entrada de lápiz 384">
                  <a:extLst>
                    <a:ext uri="{FF2B5EF4-FFF2-40B4-BE49-F238E27FC236}">
                      <a16:creationId xmlns:a16="http://schemas.microsoft.com/office/drawing/2014/main" id="{29632AE0-3EAB-4CC9-8F72-DD531455C791}"/>
                    </a:ext>
                  </a:extLst>
                </p14:cNvPr>
                <p14:cNvContentPartPr/>
                <p14:nvPr/>
              </p14:nvContentPartPr>
              <p14:xfrm>
                <a:off x="3707236" y="6699563"/>
                <a:ext cx="55080" cy="65160"/>
              </p14:xfrm>
            </p:contentPart>
          </mc:Choice>
          <mc:Fallback>
            <p:pic>
              <p:nvPicPr>
                <p:cNvPr id="385" name="Entrada de lápiz 384">
                  <a:extLst>
                    <a:ext uri="{FF2B5EF4-FFF2-40B4-BE49-F238E27FC236}">
                      <a16:creationId xmlns:a16="http://schemas.microsoft.com/office/drawing/2014/main" id="{29632AE0-3EAB-4CC9-8F72-DD531455C791}"/>
                    </a:ext>
                  </a:extLst>
                </p:cNvPr>
                <p:cNvPicPr/>
                <p:nvPr/>
              </p:nvPicPr>
              <p:blipFill>
                <a:blip r:embed="rId361"/>
                <a:stretch>
                  <a:fillRect/>
                </a:stretch>
              </p:blipFill>
              <p:spPr>
                <a:xfrm>
                  <a:off x="3702916" y="6695243"/>
                  <a:ext cx="637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386" name="Entrada de lápiz 385">
                  <a:extLst>
                    <a:ext uri="{FF2B5EF4-FFF2-40B4-BE49-F238E27FC236}">
                      <a16:creationId xmlns:a16="http://schemas.microsoft.com/office/drawing/2014/main" id="{5643372E-E3B9-45E7-BB0B-90FCA920D4FB}"/>
                    </a:ext>
                  </a:extLst>
                </p14:cNvPr>
                <p14:cNvContentPartPr/>
                <p14:nvPr/>
              </p14:nvContentPartPr>
              <p14:xfrm>
                <a:off x="3781036" y="6667523"/>
                <a:ext cx="76320" cy="30600"/>
              </p14:xfrm>
            </p:contentPart>
          </mc:Choice>
          <mc:Fallback>
            <p:pic>
              <p:nvPicPr>
                <p:cNvPr id="386" name="Entrada de lápiz 385">
                  <a:extLst>
                    <a:ext uri="{FF2B5EF4-FFF2-40B4-BE49-F238E27FC236}">
                      <a16:creationId xmlns:a16="http://schemas.microsoft.com/office/drawing/2014/main" id="{5643372E-E3B9-45E7-BB0B-90FCA920D4FB}"/>
                    </a:ext>
                  </a:extLst>
                </p:cNvPr>
                <p:cNvPicPr/>
                <p:nvPr/>
              </p:nvPicPr>
              <p:blipFill>
                <a:blip r:embed="rId363"/>
                <a:stretch>
                  <a:fillRect/>
                </a:stretch>
              </p:blipFill>
              <p:spPr>
                <a:xfrm>
                  <a:off x="3776716" y="6663203"/>
                  <a:ext cx="849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387" name="Entrada de lápiz 386">
                  <a:extLst>
                    <a:ext uri="{FF2B5EF4-FFF2-40B4-BE49-F238E27FC236}">
                      <a16:creationId xmlns:a16="http://schemas.microsoft.com/office/drawing/2014/main" id="{5F104101-92FD-4380-A1F0-5FBDE8F881AA}"/>
                    </a:ext>
                  </a:extLst>
                </p14:cNvPr>
                <p14:cNvContentPartPr/>
                <p14:nvPr/>
              </p14:nvContentPartPr>
              <p14:xfrm>
                <a:off x="3741796" y="6563843"/>
                <a:ext cx="160560" cy="185400"/>
              </p14:xfrm>
            </p:contentPart>
          </mc:Choice>
          <mc:Fallback>
            <p:pic>
              <p:nvPicPr>
                <p:cNvPr id="387" name="Entrada de lápiz 386">
                  <a:extLst>
                    <a:ext uri="{FF2B5EF4-FFF2-40B4-BE49-F238E27FC236}">
                      <a16:creationId xmlns:a16="http://schemas.microsoft.com/office/drawing/2014/main" id="{5F104101-92FD-4380-A1F0-5FBDE8F881AA}"/>
                    </a:ext>
                  </a:extLst>
                </p:cNvPr>
                <p:cNvPicPr/>
                <p:nvPr/>
              </p:nvPicPr>
              <p:blipFill>
                <a:blip r:embed="rId365"/>
                <a:stretch>
                  <a:fillRect/>
                </a:stretch>
              </p:blipFill>
              <p:spPr>
                <a:xfrm>
                  <a:off x="3737476" y="6559523"/>
                  <a:ext cx="1692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388" name="Entrada de lápiz 387">
                  <a:extLst>
                    <a:ext uri="{FF2B5EF4-FFF2-40B4-BE49-F238E27FC236}">
                      <a16:creationId xmlns:a16="http://schemas.microsoft.com/office/drawing/2014/main" id="{36676B2C-454E-40EF-8407-27F869E9F26F}"/>
                    </a:ext>
                  </a:extLst>
                </p14:cNvPr>
                <p14:cNvContentPartPr/>
                <p14:nvPr/>
              </p14:nvContentPartPr>
              <p14:xfrm>
                <a:off x="3904156" y="6677963"/>
                <a:ext cx="133200" cy="70560"/>
              </p14:xfrm>
            </p:contentPart>
          </mc:Choice>
          <mc:Fallback>
            <p:pic>
              <p:nvPicPr>
                <p:cNvPr id="388" name="Entrada de lápiz 387">
                  <a:extLst>
                    <a:ext uri="{FF2B5EF4-FFF2-40B4-BE49-F238E27FC236}">
                      <a16:creationId xmlns:a16="http://schemas.microsoft.com/office/drawing/2014/main" id="{36676B2C-454E-40EF-8407-27F869E9F26F}"/>
                    </a:ext>
                  </a:extLst>
                </p:cNvPr>
                <p:cNvPicPr/>
                <p:nvPr/>
              </p:nvPicPr>
              <p:blipFill>
                <a:blip r:embed="rId367"/>
                <a:stretch>
                  <a:fillRect/>
                </a:stretch>
              </p:blipFill>
              <p:spPr>
                <a:xfrm>
                  <a:off x="3899836" y="6673643"/>
                  <a:ext cx="1418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389" name="Entrada de lápiz 388">
                  <a:extLst>
                    <a:ext uri="{FF2B5EF4-FFF2-40B4-BE49-F238E27FC236}">
                      <a16:creationId xmlns:a16="http://schemas.microsoft.com/office/drawing/2014/main" id="{B77F109C-47F5-4F74-8C58-ECBFA89461A9}"/>
                    </a:ext>
                  </a:extLst>
                </p14:cNvPr>
                <p14:cNvContentPartPr/>
                <p14:nvPr/>
              </p14:nvContentPartPr>
              <p14:xfrm>
                <a:off x="4187836" y="6652403"/>
                <a:ext cx="136800" cy="90360"/>
              </p14:xfrm>
            </p:contentPart>
          </mc:Choice>
          <mc:Fallback>
            <p:pic>
              <p:nvPicPr>
                <p:cNvPr id="389" name="Entrada de lápiz 388">
                  <a:extLst>
                    <a:ext uri="{FF2B5EF4-FFF2-40B4-BE49-F238E27FC236}">
                      <a16:creationId xmlns:a16="http://schemas.microsoft.com/office/drawing/2014/main" id="{B77F109C-47F5-4F74-8C58-ECBFA89461A9}"/>
                    </a:ext>
                  </a:extLst>
                </p:cNvPr>
                <p:cNvPicPr/>
                <p:nvPr/>
              </p:nvPicPr>
              <p:blipFill>
                <a:blip r:embed="rId369"/>
                <a:stretch>
                  <a:fillRect/>
                </a:stretch>
              </p:blipFill>
              <p:spPr>
                <a:xfrm>
                  <a:off x="4183516" y="6648083"/>
                  <a:ext cx="1454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390" name="Entrada de lápiz 389">
                  <a:extLst>
                    <a:ext uri="{FF2B5EF4-FFF2-40B4-BE49-F238E27FC236}">
                      <a16:creationId xmlns:a16="http://schemas.microsoft.com/office/drawing/2014/main" id="{C29F8CBB-59A8-4485-B1CA-83F06773EAFB}"/>
                    </a:ext>
                  </a:extLst>
                </p14:cNvPr>
                <p14:cNvContentPartPr/>
                <p14:nvPr/>
              </p14:nvContentPartPr>
              <p14:xfrm>
                <a:off x="4345516" y="6653483"/>
                <a:ext cx="126360" cy="90720"/>
              </p14:xfrm>
            </p:contentPart>
          </mc:Choice>
          <mc:Fallback>
            <p:pic>
              <p:nvPicPr>
                <p:cNvPr id="390" name="Entrada de lápiz 389">
                  <a:extLst>
                    <a:ext uri="{FF2B5EF4-FFF2-40B4-BE49-F238E27FC236}">
                      <a16:creationId xmlns:a16="http://schemas.microsoft.com/office/drawing/2014/main" id="{C29F8CBB-59A8-4485-B1CA-83F06773EAFB}"/>
                    </a:ext>
                  </a:extLst>
                </p:cNvPr>
                <p:cNvPicPr/>
                <p:nvPr/>
              </p:nvPicPr>
              <p:blipFill>
                <a:blip r:embed="rId371"/>
                <a:stretch>
                  <a:fillRect/>
                </a:stretch>
              </p:blipFill>
              <p:spPr>
                <a:xfrm>
                  <a:off x="4341196" y="6649163"/>
                  <a:ext cx="1350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391" name="Entrada de lápiz 390">
                  <a:extLst>
                    <a:ext uri="{FF2B5EF4-FFF2-40B4-BE49-F238E27FC236}">
                      <a16:creationId xmlns:a16="http://schemas.microsoft.com/office/drawing/2014/main" id="{72C0D526-78B8-419E-BACB-05BA2C9787F7}"/>
                    </a:ext>
                  </a:extLst>
                </p14:cNvPr>
                <p14:cNvContentPartPr/>
                <p14:nvPr/>
              </p14:nvContentPartPr>
              <p14:xfrm>
                <a:off x="4609756" y="6629723"/>
                <a:ext cx="128520" cy="104040"/>
              </p14:xfrm>
            </p:contentPart>
          </mc:Choice>
          <mc:Fallback>
            <p:pic>
              <p:nvPicPr>
                <p:cNvPr id="391" name="Entrada de lápiz 390">
                  <a:extLst>
                    <a:ext uri="{FF2B5EF4-FFF2-40B4-BE49-F238E27FC236}">
                      <a16:creationId xmlns:a16="http://schemas.microsoft.com/office/drawing/2014/main" id="{72C0D526-78B8-419E-BACB-05BA2C9787F7}"/>
                    </a:ext>
                  </a:extLst>
                </p:cNvPr>
                <p:cNvPicPr/>
                <p:nvPr/>
              </p:nvPicPr>
              <p:blipFill>
                <a:blip r:embed="rId373"/>
                <a:stretch>
                  <a:fillRect/>
                </a:stretch>
              </p:blipFill>
              <p:spPr>
                <a:xfrm>
                  <a:off x="4605436" y="6625403"/>
                  <a:ext cx="1371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392" name="Entrada de lápiz 391">
                  <a:extLst>
                    <a:ext uri="{FF2B5EF4-FFF2-40B4-BE49-F238E27FC236}">
                      <a16:creationId xmlns:a16="http://schemas.microsoft.com/office/drawing/2014/main" id="{0D6D1CEE-C0A5-4448-B739-C2A3A9D04880}"/>
                    </a:ext>
                  </a:extLst>
                </p14:cNvPr>
                <p14:cNvContentPartPr/>
                <p14:nvPr/>
              </p14:nvContentPartPr>
              <p14:xfrm>
                <a:off x="4723876" y="6645923"/>
                <a:ext cx="92160" cy="86760"/>
              </p14:xfrm>
            </p:contentPart>
          </mc:Choice>
          <mc:Fallback>
            <p:pic>
              <p:nvPicPr>
                <p:cNvPr id="392" name="Entrada de lápiz 391">
                  <a:extLst>
                    <a:ext uri="{FF2B5EF4-FFF2-40B4-BE49-F238E27FC236}">
                      <a16:creationId xmlns:a16="http://schemas.microsoft.com/office/drawing/2014/main" id="{0D6D1CEE-C0A5-4448-B739-C2A3A9D04880}"/>
                    </a:ext>
                  </a:extLst>
                </p:cNvPr>
                <p:cNvPicPr/>
                <p:nvPr/>
              </p:nvPicPr>
              <p:blipFill>
                <a:blip r:embed="rId375"/>
                <a:stretch>
                  <a:fillRect/>
                </a:stretch>
              </p:blipFill>
              <p:spPr>
                <a:xfrm>
                  <a:off x="4719556" y="6641603"/>
                  <a:ext cx="1008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393" name="Entrada de lápiz 392">
                  <a:extLst>
                    <a:ext uri="{FF2B5EF4-FFF2-40B4-BE49-F238E27FC236}">
                      <a16:creationId xmlns:a16="http://schemas.microsoft.com/office/drawing/2014/main" id="{7CF0678A-1D79-4DC5-8E65-4B6ED9585851}"/>
                    </a:ext>
                  </a:extLst>
                </p14:cNvPr>
                <p14:cNvContentPartPr/>
                <p14:nvPr/>
              </p14:nvContentPartPr>
              <p14:xfrm>
                <a:off x="4749076" y="6632603"/>
                <a:ext cx="39960" cy="116640"/>
              </p14:xfrm>
            </p:contentPart>
          </mc:Choice>
          <mc:Fallback>
            <p:pic>
              <p:nvPicPr>
                <p:cNvPr id="393" name="Entrada de lápiz 392">
                  <a:extLst>
                    <a:ext uri="{FF2B5EF4-FFF2-40B4-BE49-F238E27FC236}">
                      <a16:creationId xmlns:a16="http://schemas.microsoft.com/office/drawing/2014/main" id="{7CF0678A-1D79-4DC5-8E65-4B6ED9585851}"/>
                    </a:ext>
                  </a:extLst>
                </p:cNvPr>
                <p:cNvPicPr/>
                <p:nvPr/>
              </p:nvPicPr>
              <p:blipFill>
                <a:blip r:embed="rId377"/>
                <a:stretch>
                  <a:fillRect/>
                </a:stretch>
              </p:blipFill>
              <p:spPr>
                <a:xfrm>
                  <a:off x="4744756" y="6628283"/>
                  <a:ext cx="486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394" name="Entrada de lápiz 393">
                  <a:extLst>
                    <a:ext uri="{FF2B5EF4-FFF2-40B4-BE49-F238E27FC236}">
                      <a16:creationId xmlns:a16="http://schemas.microsoft.com/office/drawing/2014/main" id="{3ECCC071-F35E-4228-8099-D6A4C736D702}"/>
                    </a:ext>
                  </a:extLst>
                </p14:cNvPr>
                <p14:cNvContentPartPr/>
                <p14:nvPr/>
              </p14:nvContentPartPr>
              <p14:xfrm>
                <a:off x="4836196" y="6647003"/>
                <a:ext cx="100080" cy="74520"/>
              </p14:xfrm>
            </p:contentPart>
          </mc:Choice>
          <mc:Fallback>
            <p:pic>
              <p:nvPicPr>
                <p:cNvPr id="394" name="Entrada de lápiz 393">
                  <a:extLst>
                    <a:ext uri="{FF2B5EF4-FFF2-40B4-BE49-F238E27FC236}">
                      <a16:creationId xmlns:a16="http://schemas.microsoft.com/office/drawing/2014/main" id="{3ECCC071-F35E-4228-8099-D6A4C736D702}"/>
                    </a:ext>
                  </a:extLst>
                </p:cNvPr>
                <p:cNvPicPr/>
                <p:nvPr/>
              </p:nvPicPr>
              <p:blipFill>
                <a:blip r:embed="rId379"/>
                <a:stretch>
                  <a:fillRect/>
                </a:stretch>
              </p:blipFill>
              <p:spPr>
                <a:xfrm>
                  <a:off x="4831876" y="6642683"/>
                  <a:ext cx="1087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395" name="Entrada de lápiz 394">
                  <a:extLst>
                    <a:ext uri="{FF2B5EF4-FFF2-40B4-BE49-F238E27FC236}">
                      <a16:creationId xmlns:a16="http://schemas.microsoft.com/office/drawing/2014/main" id="{D23E5E00-1003-428A-9BFE-27AEF22C2D6F}"/>
                    </a:ext>
                  </a:extLst>
                </p14:cNvPr>
                <p14:cNvContentPartPr/>
                <p14:nvPr/>
              </p14:nvContentPartPr>
              <p14:xfrm>
                <a:off x="4930516" y="6626483"/>
                <a:ext cx="95760" cy="80280"/>
              </p14:xfrm>
            </p:contentPart>
          </mc:Choice>
          <mc:Fallback>
            <p:pic>
              <p:nvPicPr>
                <p:cNvPr id="395" name="Entrada de lápiz 394">
                  <a:extLst>
                    <a:ext uri="{FF2B5EF4-FFF2-40B4-BE49-F238E27FC236}">
                      <a16:creationId xmlns:a16="http://schemas.microsoft.com/office/drawing/2014/main" id="{D23E5E00-1003-428A-9BFE-27AEF22C2D6F}"/>
                    </a:ext>
                  </a:extLst>
                </p:cNvPr>
                <p:cNvPicPr/>
                <p:nvPr/>
              </p:nvPicPr>
              <p:blipFill>
                <a:blip r:embed="rId381"/>
                <a:stretch>
                  <a:fillRect/>
                </a:stretch>
              </p:blipFill>
              <p:spPr>
                <a:xfrm>
                  <a:off x="4926196" y="6622163"/>
                  <a:ext cx="1044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396" name="Entrada de lápiz 395">
                  <a:extLst>
                    <a:ext uri="{FF2B5EF4-FFF2-40B4-BE49-F238E27FC236}">
                      <a16:creationId xmlns:a16="http://schemas.microsoft.com/office/drawing/2014/main" id="{4ACBE415-3672-4749-B054-C565191D4114}"/>
                    </a:ext>
                  </a:extLst>
                </p14:cNvPr>
                <p14:cNvContentPartPr/>
                <p14:nvPr/>
              </p14:nvContentPartPr>
              <p14:xfrm>
                <a:off x="5007196" y="6496163"/>
                <a:ext cx="98280" cy="238680"/>
              </p14:xfrm>
            </p:contentPart>
          </mc:Choice>
          <mc:Fallback>
            <p:pic>
              <p:nvPicPr>
                <p:cNvPr id="396" name="Entrada de lápiz 395">
                  <a:extLst>
                    <a:ext uri="{FF2B5EF4-FFF2-40B4-BE49-F238E27FC236}">
                      <a16:creationId xmlns:a16="http://schemas.microsoft.com/office/drawing/2014/main" id="{4ACBE415-3672-4749-B054-C565191D4114}"/>
                    </a:ext>
                  </a:extLst>
                </p:cNvPr>
                <p:cNvPicPr/>
                <p:nvPr/>
              </p:nvPicPr>
              <p:blipFill>
                <a:blip r:embed="rId383"/>
                <a:stretch>
                  <a:fillRect/>
                </a:stretch>
              </p:blipFill>
              <p:spPr>
                <a:xfrm>
                  <a:off x="5002876" y="6491843"/>
                  <a:ext cx="1069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398" name="Entrada de lápiz 397">
                  <a:extLst>
                    <a:ext uri="{FF2B5EF4-FFF2-40B4-BE49-F238E27FC236}">
                      <a16:creationId xmlns:a16="http://schemas.microsoft.com/office/drawing/2014/main" id="{417DFAA7-2EBE-4763-AA3E-4DFF1AC817B9}"/>
                    </a:ext>
                  </a:extLst>
                </p14:cNvPr>
                <p14:cNvContentPartPr/>
                <p14:nvPr/>
              </p14:nvContentPartPr>
              <p14:xfrm>
                <a:off x="5273596" y="6618563"/>
                <a:ext cx="56880" cy="138960"/>
              </p14:xfrm>
            </p:contentPart>
          </mc:Choice>
          <mc:Fallback>
            <p:pic>
              <p:nvPicPr>
                <p:cNvPr id="398" name="Entrada de lápiz 397">
                  <a:extLst>
                    <a:ext uri="{FF2B5EF4-FFF2-40B4-BE49-F238E27FC236}">
                      <a16:creationId xmlns:a16="http://schemas.microsoft.com/office/drawing/2014/main" id="{417DFAA7-2EBE-4763-AA3E-4DFF1AC817B9}"/>
                    </a:ext>
                  </a:extLst>
                </p:cNvPr>
                <p:cNvPicPr/>
                <p:nvPr/>
              </p:nvPicPr>
              <p:blipFill>
                <a:blip r:embed="rId385"/>
                <a:stretch>
                  <a:fillRect/>
                </a:stretch>
              </p:blipFill>
              <p:spPr>
                <a:xfrm>
                  <a:off x="5269276" y="6614243"/>
                  <a:ext cx="655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400" name="Entrada de lápiz 399">
                  <a:extLst>
                    <a:ext uri="{FF2B5EF4-FFF2-40B4-BE49-F238E27FC236}">
                      <a16:creationId xmlns:a16="http://schemas.microsoft.com/office/drawing/2014/main" id="{80A81CDF-FF5E-4461-BAD5-C7D3D5C1A1B3}"/>
                    </a:ext>
                  </a:extLst>
                </p14:cNvPr>
                <p14:cNvContentPartPr/>
                <p14:nvPr/>
              </p14:nvContentPartPr>
              <p14:xfrm>
                <a:off x="5401756" y="6629363"/>
                <a:ext cx="444600" cy="108360"/>
              </p14:xfrm>
            </p:contentPart>
          </mc:Choice>
          <mc:Fallback>
            <p:pic>
              <p:nvPicPr>
                <p:cNvPr id="400" name="Entrada de lápiz 399">
                  <a:extLst>
                    <a:ext uri="{FF2B5EF4-FFF2-40B4-BE49-F238E27FC236}">
                      <a16:creationId xmlns:a16="http://schemas.microsoft.com/office/drawing/2014/main" id="{80A81CDF-FF5E-4461-BAD5-C7D3D5C1A1B3}"/>
                    </a:ext>
                  </a:extLst>
                </p:cNvPr>
                <p:cNvPicPr/>
                <p:nvPr/>
              </p:nvPicPr>
              <p:blipFill>
                <a:blip r:embed="rId387"/>
                <a:stretch>
                  <a:fillRect/>
                </a:stretch>
              </p:blipFill>
              <p:spPr>
                <a:xfrm>
                  <a:off x="5397436" y="6625043"/>
                  <a:ext cx="4532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401" name="Entrada de lápiz 400">
                  <a:extLst>
                    <a:ext uri="{FF2B5EF4-FFF2-40B4-BE49-F238E27FC236}">
                      <a16:creationId xmlns:a16="http://schemas.microsoft.com/office/drawing/2014/main" id="{FA980813-28F9-4BD0-8DA3-9D2993B65429}"/>
                    </a:ext>
                  </a:extLst>
                </p14:cNvPr>
                <p14:cNvContentPartPr/>
                <p14:nvPr/>
              </p14:nvContentPartPr>
              <p14:xfrm>
                <a:off x="5947156" y="6629723"/>
                <a:ext cx="213840" cy="89280"/>
              </p14:xfrm>
            </p:contentPart>
          </mc:Choice>
          <mc:Fallback>
            <p:pic>
              <p:nvPicPr>
                <p:cNvPr id="401" name="Entrada de lápiz 400">
                  <a:extLst>
                    <a:ext uri="{FF2B5EF4-FFF2-40B4-BE49-F238E27FC236}">
                      <a16:creationId xmlns:a16="http://schemas.microsoft.com/office/drawing/2014/main" id="{FA980813-28F9-4BD0-8DA3-9D2993B65429}"/>
                    </a:ext>
                  </a:extLst>
                </p:cNvPr>
                <p:cNvPicPr/>
                <p:nvPr/>
              </p:nvPicPr>
              <p:blipFill>
                <a:blip r:embed="rId389"/>
                <a:stretch>
                  <a:fillRect/>
                </a:stretch>
              </p:blipFill>
              <p:spPr>
                <a:xfrm>
                  <a:off x="5942836" y="6625403"/>
                  <a:ext cx="2224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402" name="Entrada de lápiz 401">
                  <a:extLst>
                    <a:ext uri="{FF2B5EF4-FFF2-40B4-BE49-F238E27FC236}">
                      <a16:creationId xmlns:a16="http://schemas.microsoft.com/office/drawing/2014/main" id="{B4F8EDC8-6C95-4F92-9689-D2027F9A344A}"/>
                    </a:ext>
                  </a:extLst>
                </p14:cNvPr>
                <p14:cNvContentPartPr/>
                <p14:nvPr/>
              </p14:nvContentPartPr>
              <p14:xfrm>
                <a:off x="6331636" y="6588323"/>
                <a:ext cx="84960" cy="139680"/>
              </p14:xfrm>
            </p:contentPart>
          </mc:Choice>
          <mc:Fallback>
            <p:pic>
              <p:nvPicPr>
                <p:cNvPr id="402" name="Entrada de lápiz 401">
                  <a:extLst>
                    <a:ext uri="{FF2B5EF4-FFF2-40B4-BE49-F238E27FC236}">
                      <a16:creationId xmlns:a16="http://schemas.microsoft.com/office/drawing/2014/main" id="{B4F8EDC8-6C95-4F92-9689-D2027F9A344A}"/>
                    </a:ext>
                  </a:extLst>
                </p:cNvPr>
                <p:cNvPicPr/>
                <p:nvPr/>
              </p:nvPicPr>
              <p:blipFill>
                <a:blip r:embed="rId391"/>
                <a:stretch>
                  <a:fillRect/>
                </a:stretch>
              </p:blipFill>
              <p:spPr>
                <a:xfrm>
                  <a:off x="6327316" y="6584003"/>
                  <a:ext cx="936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403" name="Entrada de lápiz 402">
                  <a:extLst>
                    <a:ext uri="{FF2B5EF4-FFF2-40B4-BE49-F238E27FC236}">
                      <a16:creationId xmlns:a16="http://schemas.microsoft.com/office/drawing/2014/main" id="{527AADFE-62D5-456B-BFBB-E680C3C835C2}"/>
                    </a:ext>
                  </a:extLst>
                </p14:cNvPr>
                <p14:cNvContentPartPr/>
                <p14:nvPr/>
              </p14:nvContentPartPr>
              <p14:xfrm>
                <a:off x="6470956" y="6620723"/>
                <a:ext cx="168840" cy="101160"/>
              </p14:xfrm>
            </p:contentPart>
          </mc:Choice>
          <mc:Fallback>
            <p:pic>
              <p:nvPicPr>
                <p:cNvPr id="403" name="Entrada de lápiz 402">
                  <a:extLst>
                    <a:ext uri="{FF2B5EF4-FFF2-40B4-BE49-F238E27FC236}">
                      <a16:creationId xmlns:a16="http://schemas.microsoft.com/office/drawing/2014/main" id="{527AADFE-62D5-456B-BFBB-E680C3C835C2}"/>
                    </a:ext>
                  </a:extLst>
                </p:cNvPr>
                <p:cNvPicPr/>
                <p:nvPr/>
              </p:nvPicPr>
              <p:blipFill>
                <a:blip r:embed="rId393"/>
                <a:stretch>
                  <a:fillRect/>
                </a:stretch>
              </p:blipFill>
              <p:spPr>
                <a:xfrm>
                  <a:off x="6466636" y="6616403"/>
                  <a:ext cx="1774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404" name="Entrada de lápiz 403">
                  <a:extLst>
                    <a:ext uri="{FF2B5EF4-FFF2-40B4-BE49-F238E27FC236}">
                      <a16:creationId xmlns:a16="http://schemas.microsoft.com/office/drawing/2014/main" id="{F484B059-FE5F-44D0-8C91-2B39788D4D4E}"/>
                    </a:ext>
                  </a:extLst>
                </p14:cNvPr>
                <p14:cNvContentPartPr/>
                <p14:nvPr/>
              </p14:nvContentPartPr>
              <p14:xfrm>
                <a:off x="6696676" y="6509123"/>
                <a:ext cx="93600" cy="178200"/>
              </p14:xfrm>
            </p:contentPart>
          </mc:Choice>
          <mc:Fallback>
            <p:pic>
              <p:nvPicPr>
                <p:cNvPr id="404" name="Entrada de lápiz 403">
                  <a:extLst>
                    <a:ext uri="{FF2B5EF4-FFF2-40B4-BE49-F238E27FC236}">
                      <a16:creationId xmlns:a16="http://schemas.microsoft.com/office/drawing/2014/main" id="{F484B059-FE5F-44D0-8C91-2B39788D4D4E}"/>
                    </a:ext>
                  </a:extLst>
                </p:cNvPr>
                <p:cNvPicPr/>
                <p:nvPr/>
              </p:nvPicPr>
              <p:blipFill>
                <a:blip r:embed="rId395"/>
                <a:stretch>
                  <a:fillRect/>
                </a:stretch>
              </p:blipFill>
              <p:spPr>
                <a:xfrm>
                  <a:off x="6692356" y="6504803"/>
                  <a:ext cx="1022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405" name="Entrada de lápiz 404">
                  <a:extLst>
                    <a:ext uri="{FF2B5EF4-FFF2-40B4-BE49-F238E27FC236}">
                      <a16:creationId xmlns:a16="http://schemas.microsoft.com/office/drawing/2014/main" id="{23720ACC-A9BD-4BD7-A674-27ED4B912A75}"/>
                    </a:ext>
                  </a:extLst>
                </p14:cNvPr>
                <p14:cNvContentPartPr/>
                <p14:nvPr/>
              </p14:nvContentPartPr>
              <p14:xfrm>
                <a:off x="6835996" y="6509123"/>
                <a:ext cx="55800" cy="175680"/>
              </p14:xfrm>
            </p:contentPart>
          </mc:Choice>
          <mc:Fallback>
            <p:pic>
              <p:nvPicPr>
                <p:cNvPr id="405" name="Entrada de lápiz 404">
                  <a:extLst>
                    <a:ext uri="{FF2B5EF4-FFF2-40B4-BE49-F238E27FC236}">
                      <a16:creationId xmlns:a16="http://schemas.microsoft.com/office/drawing/2014/main" id="{23720ACC-A9BD-4BD7-A674-27ED4B912A75}"/>
                    </a:ext>
                  </a:extLst>
                </p:cNvPr>
                <p:cNvPicPr/>
                <p:nvPr/>
              </p:nvPicPr>
              <p:blipFill>
                <a:blip r:embed="rId397"/>
                <a:stretch>
                  <a:fillRect/>
                </a:stretch>
              </p:blipFill>
              <p:spPr>
                <a:xfrm>
                  <a:off x="6831676" y="6504803"/>
                  <a:ext cx="644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406" name="Entrada de lápiz 405">
                  <a:extLst>
                    <a:ext uri="{FF2B5EF4-FFF2-40B4-BE49-F238E27FC236}">
                      <a16:creationId xmlns:a16="http://schemas.microsoft.com/office/drawing/2014/main" id="{1DB6937D-88A4-48EB-BB35-807D8DA2941B}"/>
                    </a:ext>
                  </a:extLst>
                </p14:cNvPr>
                <p14:cNvContentPartPr/>
                <p14:nvPr/>
              </p14:nvContentPartPr>
              <p14:xfrm>
                <a:off x="6921316" y="6596603"/>
                <a:ext cx="91080" cy="80280"/>
              </p14:xfrm>
            </p:contentPart>
          </mc:Choice>
          <mc:Fallback>
            <p:pic>
              <p:nvPicPr>
                <p:cNvPr id="406" name="Entrada de lápiz 405">
                  <a:extLst>
                    <a:ext uri="{FF2B5EF4-FFF2-40B4-BE49-F238E27FC236}">
                      <a16:creationId xmlns:a16="http://schemas.microsoft.com/office/drawing/2014/main" id="{1DB6937D-88A4-48EB-BB35-807D8DA2941B}"/>
                    </a:ext>
                  </a:extLst>
                </p:cNvPr>
                <p:cNvPicPr/>
                <p:nvPr/>
              </p:nvPicPr>
              <p:blipFill>
                <a:blip r:embed="rId399"/>
                <a:stretch>
                  <a:fillRect/>
                </a:stretch>
              </p:blipFill>
              <p:spPr>
                <a:xfrm>
                  <a:off x="6916996" y="6592283"/>
                  <a:ext cx="997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407" name="Entrada de lápiz 406">
                  <a:extLst>
                    <a:ext uri="{FF2B5EF4-FFF2-40B4-BE49-F238E27FC236}">
                      <a16:creationId xmlns:a16="http://schemas.microsoft.com/office/drawing/2014/main" id="{AAF72CBF-8CDC-4BAA-B005-D8CFF1C1C435}"/>
                    </a:ext>
                  </a:extLst>
                </p14:cNvPr>
                <p14:cNvContentPartPr/>
                <p14:nvPr/>
              </p14:nvContentPartPr>
              <p14:xfrm>
                <a:off x="7028956" y="6571763"/>
                <a:ext cx="210960" cy="92520"/>
              </p14:xfrm>
            </p:contentPart>
          </mc:Choice>
          <mc:Fallback>
            <p:pic>
              <p:nvPicPr>
                <p:cNvPr id="407" name="Entrada de lápiz 406">
                  <a:extLst>
                    <a:ext uri="{FF2B5EF4-FFF2-40B4-BE49-F238E27FC236}">
                      <a16:creationId xmlns:a16="http://schemas.microsoft.com/office/drawing/2014/main" id="{AAF72CBF-8CDC-4BAA-B005-D8CFF1C1C435}"/>
                    </a:ext>
                  </a:extLst>
                </p:cNvPr>
                <p:cNvPicPr/>
                <p:nvPr/>
              </p:nvPicPr>
              <p:blipFill>
                <a:blip r:embed="rId401"/>
                <a:stretch>
                  <a:fillRect/>
                </a:stretch>
              </p:blipFill>
              <p:spPr>
                <a:xfrm>
                  <a:off x="7024636" y="6567443"/>
                  <a:ext cx="2196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408" name="Entrada de lápiz 407">
                  <a:extLst>
                    <a:ext uri="{FF2B5EF4-FFF2-40B4-BE49-F238E27FC236}">
                      <a16:creationId xmlns:a16="http://schemas.microsoft.com/office/drawing/2014/main" id="{DBFB5157-FAEF-4920-9B18-F7546E1F4371}"/>
                    </a:ext>
                  </a:extLst>
                </p14:cNvPr>
                <p14:cNvContentPartPr/>
                <p14:nvPr/>
              </p14:nvContentPartPr>
              <p14:xfrm>
                <a:off x="7258276" y="6600563"/>
                <a:ext cx="124560" cy="87120"/>
              </p14:xfrm>
            </p:contentPart>
          </mc:Choice>
          <mc:Fallback>
            <p:pic>
              <p:nvPicPr>
                <p:cNvPr id="408" name="Entrada de lápiz 407">
                  <a:extLst>
                    <a:ext uri="{FF2B5EF4-FFF2-40B4-BE49-F238E27FC236}">
                      <a16:creationId xmlns:a16="http://schemas.microsoft.com/office/drawing/2014/main" id="{DBFB5157-FAEF-4920-9B18-F7546E1F4371}"/>
                    </a:ext>
                  </a:extLst>
                </p:cNvPr>
                <p:cNvPicPr/>
                <p:nvPr/>
              </p:nvPicPr>
              <p:blipFill>
                <a:blip r:embed="rId403"/>
                <a:stretch>
                  <a:fillRect/>
                </a:stretch>
              </p:blipFill>
              <p:spPr>
                <a:xfrm>
                  <a:off x="7253956" y="6596243"/>
                  <a:ext cx="133200" cy="95760"/>
                </a:xfrm>
                <a:prstGeom prst="rect">
                  <a:avLst/>
                </a:prstGeom>
              </p:spPr>
            </p:pic>
          </mc:Fallback>
        </mc:AlternateContent>
      </p:grpSp>
      <p:grpSp>
        <p:nvGrpSpPr>
          <p:cNvPr id="423" name="Grupo 422">
            <a:extLst>
              <a:ext uri="{FF2B5EF4-FFF2-40B4-BE49-F238E27FC236}">
                <a16:creationId xmlns:a16="http://schemas.microsoft.com/office/drawing/2014/main" id="{9BA4B3EA-4918-4F7B-B941-B6ED6E894E8C}"/>
              </a:ext>
            </a:extLst>
          </p:cNvPr>
          <p:cNvGrpSpPr/>
          <p:nvPr/>
        </p:nvGrpSpPr>
        <p:grpSpPr>
          <a:xfrm>
            <a:off x="7597036" y="6451163"/>
            <a:ext cx="1722600" cy="259920"/>
            <a:chOff x="7597036" y="6451163"/>
            <a:chExt cx="1722600" cy="259920"/>
          </a:xfrm>
        </p:grpSpPr>
        <mc:AlternateContent xmlns:mc="http://schemas.openxmlformats.org/markup-compatibility/2006">
          <mc:Choice xmlns:p14="http://schemas.microsoft.com/office/powerpoint/2010/main" Requires="p14">
            <p:contentPart p14:bwMode="auto" r:id="rId404">
              <p14:nvContentPartPr>
                <p14:cNvPr id="409" name="Entrada de lápiz 408">
                  <a:extLst>
                    <a:ext uri="{FF2B5EF4-FFF2-40B4-BE49-F238E27FC236}">
                      <a16:creationId xmlns:a16="http://schemas.microsoft.com/office/drawing/2014/main" id="{0E0E2A9B-D4AA-453E-98F4-C0F18DB10521}"/>
                    </a:ext>
                  </a:extLst>
                </p14:cNvPr>
                <p14:cNvContentPartPr/>
                <p14:nvPr/>
              </p14:nvContentPartPr>
              <p14:xfrm>
                <a:off x="7597036" y="6462323"/>
                <a:ext cx="156960" cy="219960"/>
              </p14:xfrm>
            </p:contentPart>
          </mc:Choice>
          <mc:Fallback>
            <p:pic>
              <p:nvPicPr>
                <p:cNvPr id="409" name="Entrada de lápiz 408">
                  <a:extLst>
                    <a:ext uri="{FF2B5EF4-FFF2-40B4-BE49-F238E27FC236}">
                      <a16:creationId xmlns:a16="http://schemas.microsoft.com/office/drawing/2014/main" id="{0E0E2A9B-D4AA-453E-98F4-C0F18DB10521}"/>
                    </a:ext>
                  </a:extLst>
                </p:cNvPr>
                <p:cNvPicPr/>
                <p:nvPr/>
              </p:nvPicPr>
              <p:blipFill>
                <a:blip r:embed="rId405"/>
                <a:stretch>
                  <a:fillRect/>
                </a:stretch>
              </p:blipFill>
              <p:spPr>
                <a:xfrm>
                  <a:off x="7592716" y="6458003"/>
                  <a:ext cx="1656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410" name="Entrada de lápiz 409">
                  <a:extLst>
                    <a:ext uri="{FF2B5EF4-FFF2-40B4-BE49-F238E27FC236}">
                      <a16:creationId xmlns:a16="http://schemas.microsoft.com/office/drawing/2014/main" id="{12F5092A-4346-4850-8AEE-A52EAFEC182D}"/>
                    </a:ext>
                  </a:extLst>
                </p14:cNvPr>
                <p14:cNvContentPartPr/>
                <p14:nvPr/>
              </p14:nvContentPartPr>
              <p14:xfrm>
                <a:off x="7770196" y="6609203"/>
                <a:ext cx="145080" cy="74520"/>
              </p14:xfrm>
            </p:contentPart>
          </mc:Choice>
          <mc:Fallback>
            <p:pic>
              <p:nvPicPr>
                <p:cNvPr id="410" name="Entrada de lápiz 409">
                  <a:extLst>
                    <a:ext uri="{FF2B5EF4-FFF2-40B4-BE49-F238E27FC236}">
                      <a16:creationId xmlns:a16="http://schemas.microsoft.com/office/drawing/2014/main" id="{12F5092A-4346-4850-8AEE-A52EAFEC182D}"/>
                    </a:ext>
                  </a:extLst>
                </p:cNvPr>
                <p:cNvPicPr/>
                <p:nvPr/>
              </p:nvPicPr>
              <p:blipFill>
                <a:blip r:embed="rId407"/>
                <a:stretch>
                  <a:fillRect/>
                </a:stretch>
              </p:blipFill>
              <p:spPr>
                <a:xfrm>
                  <a:off x="7765876" y="6604883"/>
                  <a:ext cx="1537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411" name="Entrada de lápiz 410">
                  <a:extLst>
                    <a:ext uri="{FF2B5EF4-FFF2-40B4-BE49-F238E27FC236}">
                      <a16:creationId xmlns:a16="http://schemas.microsoft.com/office/drawing/2014/main" id="{06CB7FCF-50E5-4566-BA34-C7AFAACFAF9A}"/>
                    </a:ext>
                  </a:extLst>
                </p14:cNvPr>
                <p14:cNvContentPartPr/>
                <p14:nvPr/>
              </p14:nvContentPartPr>
              <p14:xfrm>
                <a:off x="8080876" y="6587243"/>
                <a:ext cx="165960" cy="89280"/>
              </p14:xfrm>
            </p:contentPart>
          </mc:Choice>
          <mc:Fallback>
            <p:pic>
              <p:nvPicPr>
                <p:cNvPr id="411" name="Entrada de lápiz 410">
                  <a:extLst>
                    <a:ext uri="{FF2B5EF4-FFF2-40B4-BE49-F238E27FC236}">
                      <a16:creationId xmlns:a16="http://schemas.microsoft.com/office/drawing/2014/main" id="{06CB7FCF-50E5-4566-BA34-C7AFAACFAF9A}"/>
                    </a:ext>
                  </a:extLst>
                </p:cNvPr>
                <p:cNvPicPr/>
                <p:nvPr/>
              </p:nvPicPr>
              <p:blipFill>
                <a:blip r:embed="rId409"/>
                <a:stretch>
                  <a:fillRect/>
                </a:stretch>
              </p:blipFill>
              <p:spPr>
                <a:xfrm>
                  <a:off x="8076556" y="6582923"/>
                  <a:ext cx="1746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412" name="Entrada de lápiz 411">
                  <a:extLst>
                    <a:ext uri="{FF2B5EF4-FFF2-40B4-BE49-F238E27FC236}">
                      <a16:creationId xmlns:a16="http://schemas.microsoft.com/office/drawing/2014/main" id="{E972DDA3-BB4D-474D-B1B0-467C9ABF9191}"/>
                    </a:ext>
                  </a:extLst>
                </p14:cNvPr>
                <p14:cNvContentPartPr/>
                <p14:nvPr/>
              </p14:nvContentPartPr>
              <p14:xfrm>
                <a:off x="8221276" y="6596243"/>
                <a:ext cx="92520" cy="75600"/>
              </p14:xfrm>
            </p:contentPart>
          </mc:Choice>
          <mc:Fallback>
            <p:pic>
              <p:nvPicPr>
                <p:cNvPr id="412" name="Entrada de lápiz 411">
                  <a:extLst>
                    <a:ext uri="{FF2B5EF4-FFF2-40B4-BE49-F238E27FC236}">
                      <a16:creationId xmlns:a16="http://schemas.microsoft.com/office/drawing/2014/main" id="{E972DDA3-BB4D-474D-B1B0-467C9ABF9191}"/>
                    </a:ext>
                  </a:extLst>
                </p:cNvPr>
                <p:cNvPicPr/>
                <p:nvPr/>
              </p:nvPicPr>
              <p:blipFill>
                <a:blip r:embed="rId411"/>
                <a:stretch>
                  <a:fillRect/>
                </a:stretch>
              </p:blipFill>
              <p:spPr>
                <a:xfrm>
                  <a:off x="8216956" y="6591923"/>
                  <a:ext cx="1011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413" name="Entrada de lápiz 412">
                  <a:extLst>
                    <a:ext uri="{FF2B5EF4-FFF2-40B4-BE49-F238E27FC236}">
                      <a16:creationId xmlns:a16="http://schemas.microsoft.com/office/drawing/2014/main" id="{6244CC95-6191-4E4E-85A5-7D1A7DEE4BAE}"/>
                    </a:ext>
                  </a:extLst>
                </p14:cNvPr>
                <p14:cNvContentPartPr/>
                <p14:nvPr/>
              </p14:nvContentPartPr>
              <p14:xfrm>
                <a:off x="8380396" y="6592283"/>
                <a:ext cx="63000" cy="27360"/>
              </p14:xfrm>
            </p:contentPart>
          </mc:Choice>
          <mc:Fallback>
            <p:pic>
              <p:nvPicPr>
                <p:cNvPr id="413" name="Entrada de lápiz 412">
                  <a:extLst>
                    <a:ext uri="{FF2B5EF4-FFF2-40B4-BE49-F238E27FC236}">
                      <a16:creationId xmlns:a16="http://schemas.microsoft.com/office/drawing/2014/main" id="{6244CC95-6191-4E4E-85A5-7D1A7DEE4BAE}"/>
                    </a:ext>
                  </a:extLst>
                </p:cNvPr>
                <p:cNvPicPr/>
                <p:nvPr/>
              </p:nvPicPr>
              <p:blipFill>
                <a:blip r:embed="rId413"/>
                <a:stretch>
                  <a:fillRect/>
                </a:stretch>
              </p:blipFill>
              <p:spPr>
                <a:xfrm>
                  <a:off x="8376076" y="6587963"/>
                  <a:ext cx="716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414" name="Entrada de lápiz 413">
                  <a:extLst>
                    <a:ext uri="{FF2B5EF4-FFF2-40B4-BE49-F238E27FC236}">
                      <a16:creationId xmlns:a16="http://schemas.microsoft.com/office/drawing/2014/main" id="{1F0B8BC8-8C70-4C40-A07C-FD8DDDC3AB0C}"/>
                    </a:ext>
                  </a:extLst>
                </p14:cNvPr>
                <p14:cNvContentPartPr/>
                <p14:nvPr/>
              </p14:nvContentPartPr>
              <p14:xfrm>
                <a:off x="8346196" y="6451163"/>
                <a:ext cx="89280" cy="216360"/>
              </p14:xfrm>
            </p:contentPart>
          </mc:Choice>
          <mc:Fallback>
            <p:pic>
              <p:nvPicPr>
                <p:cNvPr id="414" name="Entrada de lápiz 413">
                  <a:extLst>
                    <a:ext uri="{FF2B5EF4-FFF2-40B4-BE49-F238E27FC236}">
                      <a16:creationId xmlns:a16="http://schemas.microsoft.com/office/drawing/2014/main" id="{1F0B8BC8-8C70-4C40-A07C-FD8DDDC3AB0C}"/>
                    </a:ext>
                  </a:extLst>
                </p:cNvPr>
                <p:cNvPicPr/>
                <p:nvPr/>
              </p:nvPicPr>
              <p:blipFill>
                <a:blip r:embed="rId415"/>
                <a:stretch>
                  <a:fillRect/>
                </a:stretch>
              </p:blipFill>
              <p:spPr>
                <a:xfrm>
                  <a:off x="8341876" y="6446843"/>
                  <a:ext cx="979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415" name="Entrada de lápiz 414">
                  <a:extLst>
                    <a:ext uri="{FF2B5EF4-FFF2-40B4-BE49-F238E27FC236}">
                      <a16:creationId xmlns:a16="http://schemas.microsoft.com/office/drawing/2014/main" id="{BB807FDA-F616-4550-B238-A5F0BC8F484F}"/>
                    </a:ext>
                  </a:extLst>
                </p14:cNvPr>
                <p14:cNvContentPartPr/>
                <p14:nvPr/>
              </p14:nvContentPartPr>
              <p14:xfrm>
                <a:off x="8450596" y="6592643"/>
                <a:ext cx="136440" cy="81360"/>
              </p14:xfrm>
            </p:contentPart>
          </mc:Choice>
          <mc:Fallback>
            <p:pic>
              <p:nvPicPr>
                <p:cNvPr id="415" name="Entrada de lápiz 414">
                  <a:extLst>
                    <a:ext uri="{FF2B5EF4-FFF2-40B4-BE49-F238E27FC236}">
                      <a16:creationId xmlns:a16="http://schemas.microsoft.com/office/drawing/2014/main" id="{BB807FDA-F616-4550-B238-A5F0BC8F484F}"/>
                    </a:ext>
                  </a:extLst>
                </p:cNvPr>
                <p:cNvPicPr/>
                <p:nvPr/>
              </p:nvPicPr>
              <p:blipFill>
                <a:blip r:embed="rId417"/>
                <a:stretch>
                  <a:fillRect/>
                </a:stretch>
              </p:blipFill>
              <p:spPr>
                <a:xfrm>
                  <a:off x="8446276" y="6588323"/>
                  <a:ext cx="1450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416" name="Entrada de lápiz 415">
                  <a:extLst>
                    <a:ext uri="{FF2B5EF4-FFF2-40B4-BE49-F238E27FC236}">
                      <a16:creationId xmlns:a16="http://schemas.microsoft.com/office/drawing/2014/main" id="{9BEE0953-525B-419C-9F8B-F75928387672}"/>
                    </a:ext>
                  </a:extLst>
                </p14:cNvPr>
                <p14:cNvContentPartPr/>
                <p14:nvPr/>
              </p14:nvContentPartPr>
              <p14:xfrm>
                <a:off x="8714476" y="6569243"/>
                <a:ext cx="131760" cy="12600"/>
              </p14:xfrm>
            </p:contentPart>
          </mc:Choice>
          <mc:Fallback>
            <p:pic>
              <p:nvPicPr>
                <p:cNvPr id="416" name="Entrada de lápiz 415">
                  <a:extLst>
                    <a:ext uri="{FF2B5EF4-FFF2-40B4-BE49-F238E27FC236}">
                      <a16:creationId xmlns:a16="http://schemas.microsoft.com/office/drawing/2014/main" id="{9BEE0953-525B-419C-9F8B-F75928387672}"/>
                    </a:ext>
                  </a:extLst>
                </p:cNvPr>
                <p:cNvPicPr/>
                <p:nvPr/>
              </p:nvPicPr>
              <p:blipFill>
                <a:blip r:embed="rId419"/>
                <a:stretch>
                  <a:fillRect/>
                </a:stretch>
              </p:blipFill>
              <p:spPr>
                <a:xfrm>
                  <a:off x="8710156" y="6564923"/>
                  <a:ext cx="1404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417" name="Entrada de lápiz 416">
                  <a:extLst>
                    <a:ext uri="{FF2B5EF4-FFF2-40B4-BE49-F238E27FC236}">
                      <a16:creationId xmlns:a16="http://schemas.microsoft.com/office/drawing/2014/main" id="{FCCAC957-7590-4E81-9F11-64C0BA58B105}"/>
                    </a:ext>
                  </a:extLst>
                </p14:cNvPr>
                <p14:cNvContentPartPr/>
                <p14:nvPr/>
              </p14:nvContentPartPr>
              <p14:xfrm>
                <a:off x="8707996" y="6457643"/>
                <a:ext cx="138240" cy="233280"/>
              </p14:xfrm>
            </p:contentPart>
          </mc:Choice>
          <mc:Fallback>
            <p:pic>
              <p:nvPicPr>
                <p:cNvPr id="417" name="Entrada de lápiz 416">
                  <a:extLst>
                    <a:ext uri="{FF2B5EF4-FFF2-40B4-BE49-F238E27FC236}">
                      <a16:creationId xmlns:a16="http://schemas.microsoft.com/office/drawing/2014/main" id="{FCCAC957-7590-4E81-9F11-64C0BA58B105}"/>
                    </a:ext>
                  </a:extLst>
                </p:cNvPr>
                <p:cNvPicPr/>
                <p:nvPr/>
              </p:nvPicPr>
              <p:blipFill>
                <a:blip r:embed="rId421"/>
                <a:stretch>
                  <a:fillRect/>
                </a:stretch>
              </p:blipFill>
              <p:spPr>
                <a:xfrm>
                  <a:off x="8703676" y="6453323"/>
                  <a:ext cx="1468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418" name="Entrada de lápiz 417">
                  <a:extLst>
                    <a:ext uri="{FF2B5EF4-FFF2-40B4-BE49-F238E27FC236}">
                      <a16:creationId xmlns:a16="http://schemas.microsoft.com/office/drawing/2014/main" id="{9FD78336-7D39-4B54-8528-845A183DCB61}"/>
                    </a:ext>
                  </a:extLst>
                </p14:cNvPr>
                <p14:cNvContentPartPr/>
                <p14:nvPr/>
              </p14:nvContentPartPr>
              <p14:xfrm>
                <a:off x="8921476" y="6611363"/>
                <a:ext cx="28800" cy="63360"/>
              </p14:xfrm>
            </p:contentPart>
          </mc:Choice>
          <mc:Fallback>
            <p:pic>
              <p:nvPicPr>
                <p:cNvPr id="418" name="Entrada de lápiz 417">
                  <a:extLst>
                    <a:ext uri="{FF2B5EF4-FFF2-40B4-BE49-F238E27FC236}">
                      <a16:creationId xmlns:a16="http://schemas.microsoft.com/office/drawing/2014/main" id="{9FD78336-7D39-4B54-8528-845A183DCB61}"/>
                    </a:ext>
                  </a:extLst>
                </p:cNvPr>
                <p:cNvPicPr/>
                <p:nvPr/>
              </p:nvPicPr>
              <p:blipFill>
                <a:blip r:embed="rId423"/>
                <a:stretch>
                  <a:fillRect/>
                </a:stretch>
              </p:blipFill>
              <p:spPr>
                <a:xfrm>
                  <a:off x="8917156" y="6607043"/>
                  <a:ext cx="374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419" name="Entrada de lápiz 418">
                  <a:extLst>
                    <a:ext uri="{FF2B5EF4-FFF2-40B4-BE49-F238E27FC236}">
                      <a16:creationId xmlns:a16="http://schemas.microsoft.com/office/drawing/2014/main" id="{94ACC52F-3849-4E4B-8C79-318453F6E16F}"/>
                    </a:ext>
                  </a:extLst>
                </p14:cNvPr>
                <p14:cNvContentPartPr/>
                <p14:nvPr/>
              </p14:nvContentPartPr>
              <p14:xfrm>
                <a:off x="8871796" y="6512723"/>
                <a:ext cx="43920" cy="41760"/>
              </p14:xfrm>
            </p:contentPart>
          </mc:Choice>
          <mc:Fallback>
            <p:pic>
              <p:nvPicPr>
                <p:cNvPr id="419" name="Entrada de lápiz 418">
                  <a:extLst>
                    <a:ext uri="{FF2B5EF4-FFF2-40B4-BE49-F238E27FC236}">
                      <a16:creationId xmlns:a16="http://schemas.microsoft.com/office/drawing/2014/main" id="{94ACC52F-3849-4E4B-8C79-318453F6E16F}"/>
                    </a:ext>
                  </a:extLst>
                </p:cNvPr>
                <p:cNvPicPr/>
                <p:nvPr/>
              </p:nvPicPr>
              <p:blipFill>
                <a:blip r:embed="rId425"/>
                <a:stretch>
                  <a:fillRect/>
                </a:stretch>
              </p:blipFill>
              <p:spPr>
                <a:xfrm>
                  <a:off x="8867476" y="6508403"/>
                  <a:ext cx="525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420" name="Entrada de lápiz 419">
                  <a:extLst>
                    <a:ext uri="{FF2B5EF4-FFF2-40B4-BE49-F238E27FC236}">
                      <a16:creationId xmlns:a16="http://schemas.microsoft.com/office/drawing/2014/main" id="{9EC74489-30ED-4C56-9529-3CBC61FF379F}"/>
                    </a:ext>
                  </a:extLst>
                </p14:cNvPr>
                <p14:cNvContentPartPr/>
                <p14:nvPr/>
              </p14:nvContentPartPr>
              <p14:xfrm>
                <a:off x="9035596" y="6568883"/>
                <a:ext cx="89640" cy="142200"/>
              </p14:xfrm>
            </p:contentPart>
          </mc:Choice>
          <mc:Fallback>
            <p:pic>
              <p:nvPicPr>
                <p:cNvPr id="420" name="Entrada de lápiz 419">
                  <a:extLst>
                    <a:ext uri="{FF2B5EF4-FFF2-40B4-BE49-F238E27FC236}">
                      <a16:creationId xmlns:a16="http://schemas.microsoft.com/office/drawing/2014/main" id="{9EC74489-30ED-4C56-9529-3CBC61FF379F}"/>
                    </a:ext>
                  </a:extLst>
                </p:cNvPr>
                <p:cNvPicPr/>
                <p:nvPr/>
              </p:nvPicPr>
              <p:blipFill>
                <a:blip r:embed="rId427"/>
                <a:stretch>
                  <a:fillRect/>
                </a:stretch>
              </p:blipFill>
              <p:spPr>
                <a:xfrm>
                  <a:off x="9031276" y="6564563"/>
                  <a:ext cx="982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421" name="Entrada de lápiz 420">
                  <a:extLst>
                    <a:ext uri="{FF2B5EF4-FFF2-40B4-BE49-F238E27FC236}">
                      <a16:creationId xmlns:a16="http://schemas.microsoft.com/office/drawing/2014/main" id="{8E23D1EA-6E35-471D-B7D3-BFC4F913731F}"/>
                    </a:ext>
                  </a:extLst>
                </p14:cNvPr>
                <p14:cNvContentPartPr/>
                <p14:nvPr/>
              </p14:nvContentPartPr>
              <p14:xfrm>
                <a:off x="9165916" y="6576803"/>
                <a:ext cx="70560" cy="74880"/>
              </p14:xfrm>
            </p:contentPart>
          </mc:Choice>
          <mc:Fallback>
            <p:pic>
              <p:nvPicPr>
                <p:cNvPr id="421" name="Entrada de lápiz 420">
                  <a:extLst>
                    <a:ext uri="{FF2B5EF4-FFF2-40B4-BE49-F238E27FC236}">
                      <a16:creationId xmlns:a16="http://schemas.microsoft.com/office/drawing/2014/main" id="{8E23D1EA-6E35-471D-B7D3-BFC4F913731F}"/>
                    </a:ext>
                  </a:extLst>
                </p:cNvPr>
                <p:cNvPicPr/>
                <p:nvPr/>
              </p:nvPicPr>
              <p:blipFill>
                <a:blip r:embed="rId429"/>
                <a:stretch>
                  <a:fillRect/>
                </a:stretch>
              </p:blipFill>
              <p:spPr>
                <a:xfrm>
                  <a:off x="9161596" y="6572483"/>
                  <a:ext cx="792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422" name="Entrada de lápiz 421">
                  <a:extLst>
                    <a:ext uri="{FF2B5EF4-FFF2-40B4-BE49-F238E27FC236}">
                      <a16:creationId xmlns:a16="http://schemas.microsoft.com/office/drawing/2014/main" id="{07B2ADF2-E2FD-4311-9DDB-8AC03850DFE1}"/>
                    </a:ext>
                  </a:extLst>
                </p14:cNvPr>
                <p14:cNvContentPartPr/>
                <p14:nvPr/>
              </p14:nvContentPartPr>
              <p14:xfrm>
                <a:off x="9285796" y="6661403"/>
                <a:ext cx="33840" cy="20160"/>
              </p14:xfrm>
            </p:contentPart>
          </mc:Choice>
          <mc:Fallback>
            <p:pic>
              <p:nvPicPr>
                <p:cNvPr id="422" name="Entrada de lápiz 421">
                  <a:extLst>
                    <a:ext uri="{FF2B5EF4-FFF2-40B4-BE49-F238E27FC236}">
                      <a16:creationId xmlns:a16="http://schemas.microsoft.com/office/drawing/2014/main" id="{07B2ADF2-E2FD-4311-9DDB-8AC03850DFE1}"/>
                    </a:ext>
                  </a:extLst>
                </p:cNvPr>
                <p:cNvPicPr/>
                <p:nvPr/>
              </p:nvPicPr>
              <p:blipFill>
                <a:blip r:embed="rId431"/>
                <a:stretch>
                  <a:fillRect/>
                </a:stretch>
              </p:blipFill>
              <p:spPr>
                <a:xfrm>
                  <a:off x="9281476" y="6657083"/>
                  <a:ext cx="42480" cy="28800"/>
                </a:xfrm>
                <a:prstGeom prst="rect">
                  <a:avLst/>
                </a:prstGeom>
              </p:spPr>
            </p:pic>
          </mc:Fallback>
        </mc:AlternateContent>
      </p:grpSp>
    </p:spTree>
    <p:extLst>
      <p:ext uri="{BB962C8B-B14F-4D97-AF65-F5344CB8AC3E}">
        <p14:creationId xmlns:p14="http://schemas.microsoft.com/office/powerpoint/2010/main" val="56755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379BCB1-EE88-466F-9519-1CB92CFC0A82}"/>
              </a:ext>
            </a:extLst>
          </p:cNvPr>
          <p:cNvSpPr txBox="1">
            <a:spLocks/>
          </p:cNvSpPr>
          <p:nvPr/>
        </p:nvSpPr>
        <p:spPr>
          <a:xfrm>
            <a:off x="838200" y="118576"/>
            <a:ext cx="6262396" cy="567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000" dirty="0">
                <a:solidFill>
                  <a:srgbClr val="C00000"/>
                </a:solidFill>
                <a:latin typeface="+mn-lt"/>
              </a:rPr>
              <a:t>Método 2._ Con prueba de hipótesis.</a:t>
            </a:r>
            <a:br>
              <a:rPr lang="es-MX" sz="2000" dirty="0">
                <a:solidFill>
                  <a:srgbClr val="C00000"/>
                </a:solidFill>
                <a:latin typeface="+mn-lt"/>
              </a:rPr>
            </a:br>
            <a:endParaRPr lang="es-MX" sz="2000" dirty="0">
              <a:solidFill>
                <a:srgbClr val="C00000"/>
              </a:solidFill>
              <a:latin typeface="+mn-lt"/>
            </a:endParaRPr>
          </a:p>
        </p:txBody>
      </p:sp>
      <p:sp>
        <p:nvSpPr>
          <p:cNvPr id="8" name="CuadroTexto 7">
            <a:extLst>
              <a:ext uri="{FF2B5EF4-FFF2-40B4-BE49-F238E27FC236}">
                <a16:creationId xmlns:a16="http://schemas.microsoft.com/office/drawing/2014/main" id="{AB0390A6-D49B-4F4D-8612-32DA6D3E8522}"/>
              </a:ext>
            </a:extLst>
          </p:cNvPr>
          <p:cNvSpPr txBox="1"/>
          <p:nvPr/>
        </p:nvSpPr>
        <p:spPr>
          <a:xfrm>
            <a:off x="817983" y="617706"/>
            <a:ext cx="6326155" cy="369332"/>
          </a:xfrm>
          <a:prstGeom prst="rect">
            <a:avLst/>
          </a:prstGeom>
          <a:noFill/>
        </p:spPr>
        <p:txBody>
          <a:bodyPr wrap="square" rtlCol="0">
            <a:spAutoFit/>
          </a:bodyPr>
          <a:lstStyle/>
          <a:p>
            <a:r>
              <a:rPr lang="es-MX" dirty="0"/>
              <a:t>¿Cuál de estas pruebas es?</a:t>
            </a:r>
          </a:p>
        </p:txBody>
      </p:sp>
      <p:sp>
        <p:nvSpPr>
          <p:cNvPr id="9" name="CuadroTexto 8">
            <a:extLst>
              <a:ext uri="{FF2B5EF4-FFF2-40B4-BE49-F238E27FC236}">
                <a16:creationId xmlns:a16="http://schemas.microsoft.com/office/drawing/2014/main" id="{13BA8EE0-0F28-4D6B-9DF5-63907BCD99DE}"/>
              </a:ext>
            </a:extLst>
          </p:cNvPr>
          <p:cNvSpPr txBox="1"/>
          <p:nvPr/>
        </p:nvSpPr>
        <p:spPr>
          <a:xfrm>
            <a:off x="7772399" y="1595535"/>
            <a:ext cx="3946849" cy="584775"/>
          </a:xfrm>
          <a:prstGeom prst="rect">
            <a:avLst/>
          </a:prstGeom>
          <a:noFill/>
        </p:spPr>
        <p:txBody>
          <a:bodyPr wrap="square" rtlCol="0">
            <a:spAutoFit/>
          </a:bodyPr>
          <a:lstStyle/>
          <a:p>
            <a:r>
              <a:rPr lang="es-MX" sz="1600" dirty="0"/>
              <a:t>Esta no es porque no conocemos las varianza poblacionales.</a:t>
            </a:r>
          </a:p>
        </p:txBody>
      </p:sp>
      <p:pic>
        <p:nvPicPr>
          <p:cNvPr id="10" name="Imagen 9">
            <a:extLst>
              <a:ext uri="{FF2B5EF4-FFF2-40B4-BE49-F238E27FC236}">
                <a16:creationId xmlns:a16="http://schemas.microsoft.com/office/drawing/2014/main" id="{75A7C47A-2791-4830-B5C9-D33F4410615F}"/>
              </a:ext>
            </a:extLst>
          </p:cNvPr>
          <p:cNvPicPr>
            <a:picLocks noChangeAspect="1"/>
          </p:cNvPicPr>
          <p:nvPr/>
        </p:nvPicPr>
        <p:blipFill>
          <a:blip r:embed="rId2"/>
          <a:stretch>
            <a:fillRect/>
          </a:stretch>
        </p:blipFill>
        <p:spPr>
          <a:xfrm>
            <a:off x="838199" y="1080699"/>
            <a:ext cx="6859555" cy="5387413"/>
          </a:xfrm>
          <a:prstGeom prst="rect">
            <a:avLst/>
          </a:prstGeom>
        </p:spPr>
      </p:pic>
      <p:sp>
        <p:nvSpPr>
          <p:cNvPr id="11" name="Cerrar llave 10">
            <a:extLst>
              <a:ext uri="{FF2B5EF4-FFF2-40B4-BE49-F238E27FC236}">
                <a16:creationId xmlns:a16="http://schemas.microsoft.com/office/drawing/2014/main" id="{0ED90AFC-5CD1-43A6-B7B0-FFC389F22205}"/>
              </a:ext>
            </a:extLst>
          </p:cNvPr>
          <p:cNvSpPr/>
          <p:nvPr/>
        </p:nvSpPr>
        <p:spPr>
          <a:xfrm>
            <a:off x="7903029" y="2985796"/>
            <a:ext cx="279918" cy="3032449"/>
          </a:xfrm>
          <a:prstGeom prst="rightBrace">
            <a:avLst/>
          </a:prstGeom>
          <a:ln w="317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2" name="CuadroTexto 11">
            <a:extLst>
              <a:ext uri="{FF2B5EF4-FFF2-40B4-BE49-F238E27FC236}">
                <a16:creationId xmlns:a16="http://schemas.microsoft.com/office/drawing/2014/main" id="{EC38D226-3403-4BFF-B627-8C533C5B23DE}"/>
              </a:ext>
            </a:extLst>
          </p:cNvPr>
          <p:cNvSpPr txBox="1"/>
          <p:nvPr/>
        </p:nvSpPr>
        <p:spPr>
          <a:xfrm>
            <a:off x="8369558" y="4012163"/>
            <a:ext cx="3601617" cy="1077218"/>
          </a:xfrm>
          <a:prstGeom prst="rect">
            <a:avLst/>
          </a:prstGeom>
          <a:noFill/>
        </p:spPr>
        <p:txBody>
          <a:bodyPr wrap="square" rtlCol="0">
            <a:spAutoFit/>
          </a:bodyPr>
          <a:lstStyle/>
          <a:p>
            <a:r>
              <a:rPr lang="es-MX" sz="1600" dirty="0"/>
              <a:t>Puede ser alguna de estas dos pero necesitamos averiguar si las varianzas poblacionales desconocidas se pueden considerar iguales o diferentes</a:t>
            </a:r>
          </a:p>
        </p:txBody>
      </p:sp>
    </p:spTree>
    <p:extLst>
      <p:ext uri="{BB962C8B-B14F-4D97-AF65-F5344CB8AC3E}">
        <p14:creationId xmlns:p14="http://schemas.microsoft.com/office/powerpoint/2010/main" val="189824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6E9CD8E-22B8-41F5-BF24-1DCCFF6E55E3}"/>
              </a:ext>
            </a:extLst>
          </p:cNvPr>
          <p:cNvSpPr txBox="1"/>
          <p:nvPr/>
        </p:nvSpPr>
        <p:spPr>
          <a:xfrm>
            <a:off x="382555" y="578498"/>
            <a:ext cx="6559421" cy="369332"/>
          </a:xfrm>
          <a:prstGeom prst="rect">
            <a:avLst/>
          </a:prstGeom>
          <a:noFill/>
        </p:spPr>
        <p:txBody>
          <a:bodyPr wrap="square" rtlCol="0">
            <a:spAutoFit/>
          </a:bodyPr>
          <a:lstStyle/>
          <a:p>
            <a:r>
              <a:rPr lang="es-MX" dirty="0"/>
              <a:t>Primero hay que hacer una prueba de hipótesis para dos varianzas.</a:t>
            </a:r>
          </a:p>
        </p:txBody>
      </p:sp>
      <p:pic>
        <p:nvPicPr>
          <p:cNvPr id="5" name="Imagen 4">
            <a:extLst>
              <a:ext uri="{FF2B5EF4-FFF2-40B4-BE49-F238E27FC236}">
                <a16:creationId xmlns:a16="http://schemas.microsoft.com/office/drawing/2014/main" id="{3921DD79-9AC7-49DE-87C7-41F4D3BAC6E6}"/>
              </a:ext>
            </a:extLst>
          </p:cNvPr>
          <p:cNvPicPr>
            <a:picLocks noChangeAspect="1"/>
          </p:cNvPicPr>
          <p:nvPr/>
        </p:nvPicPr>
        <p:blipFill>
          <a:blip r:embed="rId2"/>
          <a:stretch>
            <a:fillRect/>
          </a:stretch>
        </p:blipFill>
        <p:spPr>
          <a:xfrm>
            <a:off x="513184" y="1135710"/>
            <a:ext cx="8315325" cy="1171575"/>
          </a:xfrm>
          <a:prstGeom prst="rect">
            <a:avLst/>
          </a:prstGeom>
        </p:spPr>
      </p:pic>
      <p:pic>
        <p:nvPicPr>
          <p:cNvPr id="6" name="Imagen 5">
            <a:extLst>
              <a:ext uri="{FF2B5EF4-FFF2-40B4-BE49-F238E27FC236}">
                <a16:creationId xmlns:a16="http://schemas.microsoft.com/office/drawing/2014/main" id="{AE3CE77B-612D-4F7D-BD99-ED6E0076F0DA}"/>
              </a:ext>
            </a:extLst>
          </p:cNvPr>
          <p:cNvPicPr>
            <a:picLocks noChangeAspect="1"/>
          </p:cNvPicPr>
          <p:nvPr/>
        </p:nvPicPr>
        <p:blipFill>
          <a:blip r:embed="rId3"/>
          <a:stretch>
            <a:fillRect/>
          </a:stretch>
        </p:blipFill>
        <p:spPr>
          <a:xfrm>
            <a:off x="3234709" y="2731339"/>
            <a:ext cx="1057275" cy="257175"/>
          </a:xfrm>
          <a:prstGeom prst="rect">
            <a:avLst/>
          </a:prstGeom>
        </p:spPr>
      </p:pic>
      <p:sp>
        <p:nvSpPr>
          <p:cNvPr id="8" name="CuadroTexto 7">
            <a:extLst>
              <a:ext uri="{FF2B5EF4-FFF2-40B4-BE49-F238E27FC236}">
                <a16:creationId xmlns:a16="http://schemas.microsoft.com/office/drawing/2014/main" id="{3B75AC16-1971-40CF-B578-3CD1C590F288}"/>
              </a:ext>
            </a:extLst>
          </p:cNvPr>
          <p:cNvSpPr txBox="1"/>
          <p:nvPr/>
        </p:nvSpPr>
        <p:spPr>
          <a:xfrm>
            <a:off x="513184" y="2675261"/>
            <a:ext cx="3368351" cy="369332"/>
          </a:xfrm>
          <a:prstGeom prst="rect">
            <a:avLst/>
          </a:prstGeom>
          <a:noFill/>
        </p:spPr>
        <p:txBody>
          <a:bodyPr wrap="square" rtlCol="0">
            <a:spAutoFit/>
          </a:bodyPr>
          <a:lstStyle/>
          <a:p>
            <a:r>
              <a:rPr lang="es-MX" dirty="0"/>
              <a:t>i) Contraste de hipótesis:</a:t>
            </a:r>
          </a:p>
        </p:txBody>
      </p:sp>
      <p:pic>
        <p:nvPicPr>
          <p:cNvPr id="9" name="Imagen 8">
            <a:extLst>
              <a:ext uri="{FF2B5EF4-FFF2-40B4-BE49-F238E27FC236}">
                <a16:creationId xmlns:a16="http://schemas.microsoft.com/office/drawing/2014/main" id="{03243D91-6875-40C2-9AD1-5EE2B8F58CA3}"/>
              </a:ext>
            </a:extLst>
          </p:cNvPr>
          <p:cNvPicPr>
            <a:picLocks noChangeAspect="1"/>
          </p:cNvPicPr>
          <p:nvPr/>
        </p:nvPicPr>
        <p:blipFill>
          <a:blip r:embed="rId4"/>
          <a:stretch>
            <a:fillRect/>
          </a:stretch>
        </p:blipFill>
        <p:spPr>
          <a:xfrm>
            <a:off x="3196609" y="3100671"/>
            <a:ext cx="1095375" cy="247650"/>
          </a:xfrm>
          <a:prstGeom prst="rect">
            <a:avLst/>
          </a:prstGeom>
        </p:spPr>
      </p:pic>
      <p:sp>
        <p:nvSpPr>
          <p:cNvPr id="10" name="CuadroTexto 9">
            <a:extLst>
              <a:ext uri="{FF2B5EF4-FFF2-40B4-BE49-F238E27FC236}">
                <a16:creationId xmlns:a16="http://schemas.microsoft.com/office/drawing/2014/main" id="{8B3BA016-93A4-4BCD-A0A3-D4B8CF58095A}"/>
              </a:ext>
            </a:extLst>
          </p:cNvPr>
          <p:cNvSpPr txBox="1"/>
          <p:nvPr/>
        </p:nvSpPr>
        <p:spPr>
          <a:xfrm>
            <a:off x="513184" y="3628742"/>
            <a:ext cx="3368351" cy="369332"/>
          </a:xfrm>
          <a:prstGeom prst="rect">
            <a:avLst/>
          </a:prstGeom>
          <a:noFill/>
        </p:spPr>
        <p:txBody>
          <a:bodyPr wrap="square" rtlCol="0">
            <a:spAutoFit/>
          </a:bodyPr>
          <a:lstStyle/>
          <a:p>
            <a:r>
              <a:rPr lang="es-MX" dirty="0" err="1"/>
              <a:t>ii</a:t>
            </a:r>
            <a:r>
              <a:rPr lang="es-MX" dirty="0"/>
              <a:t>) Estadístico de prueba:</a:t>
            </a:r>
          </a:p>
        </p:txBody>
      </p:sp>
      <p:pic>
        <p:nvPicPr>
          <p:cNvPr id="11" name="Imagen 10">
            <a:extLst>
              <a:ext uri="{FF2B5EF4-FFF2-40B4-BE49-F238E27FC236}">
                <a16:creationId xmlns:a16="http://schemas.microsoft.com/office/drawing/2014/main" id="{0BEDDF90-96C0-4639-BE16-AE4F83115713}"/>
              </a:ext>
            </a:extLst>
          </p:cNvPr>
          <p:cNvPicPr>
            <a:picLocks noChangeAspect="1"/>
          </p:cNvPicPr>
          <p:nvPr/>
        </p:nvPicPr>
        <p:blipFill>
          <a:blip r:embed="rId5"/>
          <a:stretch>
            <a:fillRect/>
          </a:stretch>
        </p:blipFill>
        <p:spPr>
          <a:xfrm>
            <a:off x="3037795" y="3528161"/>
            <a:ext cx="2015996" cy="551313"/>
          </a:xfrm>
          <a:prstGeom prst="rect">
            <a:avLst/>
          </a:prstGeom>
        </p:spPr>
      </p:pic>
      <p:sp>
        <p:nvSpPr>
          <p:cNvPr id="12" name="CuadroTexto 11">
            <a:extLst>
              <a:ext uri="{FF2B5EF4-FFF2-40B4-BE49-F238E27FC236}">
                <a16:creationId xmlns:a16="http://schemas.microsoft.com/office/drawing/2014/main" id="{32089C7E-0117-4587-BFF2-B81CA92A00F5}"/>
              </a:ext>
            </a:extLst>
          </p:cNvPr>
          <p:cNvSpPr txBox="1"/>
          <p:nvPr/>
        </p:nvSpPr>
        <p:spPr>
          <a:xfrm>
            <a:off x="513184" y="4663623"/>
            <a:ext cx="3368351" cy="369332"/>
          </a:xfrm>
          <a:prstGeom prst="rect">
            <a:avLst/>
          </a:prstGeom>
          <a:noFill/>
        </p:spPr>
        <p:txBody>
          <a:bodyPr wrap="square" rtlCol="0">
            <a:spAutoFit/>
          </a:bodyPr>
          <a:lstStyle/>
          <a:p>
            <a:r>
              <a:rPr lang="es-MX" dirty="0" err="1"/>
              <a:t>iii</a:t>
            </a:r>
            <a:r>
              <a:rPr lang="es-MX" dirty="0"/>
              <a:t>) Criterio de decisión:</a:t>
            </a:r>
          </a:p>
        </p:txBody>
      </p:sp>
      <p:pic>
        <p:nvPicPr>
          <p:cNvPr id="13" name="Imagen 12">
            <a:extLst>
              <a:ext uri="{FF2B5EF4-FFF2-40B4-BE49-F238E27FC236}">
                <a16:creationId xmlns:a16="http://schemas.microsoft.com/office/drawing/2014/main" id="{92073037-6ED4-4BDB-94FE-B0252EE875B8}"/>
              </a:ext>
            </a:extLst>
          </p:cNvPr>
          <p:cNvPicPr>
            <a:picLocks noChangeAspect="1"/>
          </p:cNvPicPr>
          <p:nvPr/>
        </p:nvPicPr>
        <p:blipFill>
          <a:blip r:embed="rId6"/>
          <a:stretch>
            <a:fillRect/>
          </a:stretch>
        </p:blipFill>
        <p:spPr>
          <a:xfrm>
            <a:off x="3037795" y="4709698"/>
            <a:ext cx="1121183" cy="369331"/>
          </a:xfrm>
          <a:prstGeom prst="rect">
            <a:avLst/>
          </a:prstGeom>
        </p:spPr>
      </p:pic>
      <p:pic>
        <p:nvPicPr>
          <p:cNvPr id="14" name="Imagen 13">
            <a:extLst>
              <a:ext uri="{FF2B5EF4-FFF2-40B4-BE49-F238E27FC236}">
                <a16:creationId xmlns:a16="http://schemas.microsoft.com/office/drawing/2014/main" id="{E4944078-F3FD-4B09-B2E5-E083A9111961}"/>
              </a:ext>
            </a:extLst>
          </p:cNvPr>
          <p:cNvPicPr>
            <a:picLocks noChangeAspect="1"/>
          </p:cNvPicPr>
          <p:nvPr/>
        </p:nvPicPr>
        <p:blipFill>
          <a:blip r:embed="rId7"/>
          <a:stretch>
            <a:fillRect/>
          </a:stretch>
        </p:blipFill>
        <p:spPr>
          <a:xfrm>
            <a:off x="4343206" y="4742986"/>
            <a:ext cx="1785549" cy="287719"/>
          </a:xfrm>
          <a:prstGeom prst="rect">
            <a:avLst/>
          </a:prstGeom>
        </p:spPr>
      </p:pic>
      <p:sp>
        <p:nvSpPr>
          <p:cNvPr id="15" name="CuadroTexto 14">
            <a:extLst>
              <a:ext uri="{FF2B5EF4-FFF2-40B4-BE49-F238E27FC236}">
                <a16:creationId xmlns:a16="http://schemas.microsoft.com/office/drawing/2014/main" id="{126A1E5B-1328-4C14-96AA-FBF981223B8B}"/>
              </a:ext>
            </a:extLst>
          </p:cNvPr>
          <p:cNvSpPr txBox="1"/>
          <p:nvPr/>
        </p:nvSpPr>
        <p:spPr>
          <a:xfrm>
            <a:off x="4102486" y="4694239"/>
            <a:ext cx="205273" cy="369331"/>
          </a:xfrm>
          <a:prstGeom prst="rect">
            <a:avLst/>
          </a:prstGeom>
          <a:noFill/>
        </p:spPr>
        <p:txBody>
          <a:bodyPr wrap="square" rtlCol="0">
            <a:spAutoFit/>
          </a:bodyPr>
          <a:lstStyle/>
          <a:p>
            <a:r>
              <a:rPr lang="es-MX" dirty="0"/>
              <a:t>=</a:t>
            </a:r>
          </a:p>
        </p:txBody>
      </p:sp>
      <p:sp>
        <p:nvSpPr>
          <p:cNvPr id="16" name="CuadroTexto 15">
            <a:extLst>
              <a:ext uri="{FF2B5EF4-FFF2-40B4-BE49-F238E27FC236}">
                <a16:creationId xmlns:a16="http://schemas.microsoft.com/office/drawing/2014/main" id="{E0E35B28-8878-4CFB-8B2B-67B1C3548B63}"/>
              </a:ext>
            </a:extLst>
          </p:cNvPr>
          <p:cNvSpPr txBox="1"/>
          <p:nvPr/>
        </p:nvSpPr>
        <p:spPr>
          <a:xfrm>
            <a:off x="4307759" y="5214401"/>
            <a:ext cx="205273" cy="369331"/>
          </a:xfrm>
          <a:prstGeom prst="rect">
            <a:avLst/>
          </a:prstGeom>
          <a:noFill/>
        </p:spPr>
        <p:txBody>
          <a:bodyPr wrap="square" rtlCol="0">
            <a:spAutoFit/>
          </a:bodyPr>
          <a:lstStyle/>
          <a:p>
            <a:r>
              <a:rPr lang="es-MX" dirty="0"/>
              <a:t>=</a:t>
            </a:r>
          </a:p>
        </p:txBody>
      </p:sp>
      <p:pic>
        <p:nvPicPr>
          <p:cNvPr id="17" name="Imagen 16">
            <a:extLst>
              <a:ext uri="{FF2B5EF4-FFF2-40B4-BE49-F238E27FC236}">
                <a16:creationId xmlns:a16="http://schemas.microsoft.com/office/drawing/2014/main" id="{2CF6CEA3-F063-406B-B601-83C57BABB9A1}"/>
              </a:ext>
            </a:extLst>
          </p:cNvPr>
          <p:cNvPicPr>
            <a:picLocks noChangeAspect="1"/>
          </p:cNvPicPr>
          <p:nvPr/>
        </p:nvPicPr>
        <p:blipFill>
          <a:blip r:embed="rId8"/>
          <a:stretch>
            <a:fillRect/>
          </a:stretch>
        </p:blipFill>
        <p:spPr>
          <a:xfrm>
            <a:off x="2995447" y="5266414"/>
            <a:ext cx="1347759" cy="265307"/>
          </a:xfrm>
          <a:prstGeom prst="rect">
            <a:avLst/>
          </a:prstGeom>
        </p:spPr>
      </p:pic>
      <p:pic>
        <p:nvPicPr>
          <p:cNvPr id="18" name="Imagen 17">
            <a:extLst>
              <a:ext uri="{FF2B5EF4-FFF2-40B4-BE49-F238E27FC236}">
                <a16:creationId xmlns:a16="http://schemas.microsoft.com/office/drawing/2014/main" id="{EF38B03C-90A8-4E5C-96E2-4E60B9F874B0}"/>
              </a:ext>
            </a:extLst>
          </p:cNvPr>
          <p:cNvPicPr>
            <a:picLocks noChangeAspect="1"/>
          </p:cNvPicPr>
          <p:nvPr/>
        </p:nvPicPr>
        <p:blipFill>
          <a:blip r:embed="rId9"/>
          <a:stretch>
            <a:fillRect/>
          </a:stretch>
        </p:blipFill>
        <p:spPr>
          <a:xfrm>
            <a:off x="4513032" y="5214402"/>
            <a:ext cx="1785549" cy="331986"/>
          </a:xfrm>
          <a:prstGeom prst="rect">
            <a:avLst/>
          </a:prstGeom>
        </p:spPr>
      </p:pic>
      <p:sp>
        <p:nvSpPr>
          <p:cNvPr id="19" name="CuadroTexto 18">
            <a:extLst>
              <a:ext uri="{FF2B5EF4-FFF2-40B4-BE49-F238E27FC236}">
                <a16:creationId xmlns:a16="http://schemas.microsoft.com/office/drawing/2014/main" id="{F163AEDE-4F3C-48A6-939D-9E36F7253FF1}"/>
              </a:ext>
            </a:extLst>
          </p:cNvPr>
          <p:cNvSpPr txBox="1"/>
          <p:nvPr/>
        </p:nvSpPr>
        <p:spPr>
          <a:xfrm>
            <a:off x="6941976" y="4788880"/>
            <a:ext cx="4077478" cy="646331"/>
          </a:xfrm>
          <a:prstGeom prst="rect">
            <a:avLst/>
          </a:prstGeom>
          <a:noFill/>
        </p:spPr>
        <p:txBody>
          <a:bodyPr wrap="square" rtlCol="0">
            <a:spAutoFit/>
          </a:bodyPr>
          <a:lstStyle/>
          <a:p>
            <a:r>
              <a:rPr lang="es-MX" dirty="0"/>
              <a:t>Se rechaza la Ho concluyendo que la varianzas poblacionales </a:t>
            </a:r>
            <a:r>
              <a:rPr lang="es-MX" dirty="0">
                <a:solidFill>
                  <a:srgbClr val="C00000"/>
                </a:solidFill>
              </a:rPr>
              <a:t>son diferentes.</a:t>
            </a:r>
          </a:p>
        </p:txBody>
      </p:sp>
      <p:sp>
        <p:nvSpPr>
          <p:cNvPr id="20" name="Flecha: a la derecha 19">
            <a:extLst>
              <a:ext uri="{FF2B5EF4-FFF2-40B4-BE49-F238E27FC236}">
                <a16:creationId xmlns:a16="http://schemas.microsoft.com/office/drawing/2014/main" id="{990A90B6-5C72-44B5-84F8-F4704C5D826F}"/>
              </a:ext>
            </a:extLst>
          </p:cNvPr>
          <p:cNvSpPr/>
          <p:nvPr/>
        </p:nvSpPr>
        <p:spPr>
          <a:xfrm>
            <a:off x="6424336" y="4677704"/>
            <a:ext cx="391885" cy="86868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133635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4B14A-D342-452B-A85E-3333111FACAC}"/>
              </a:ext>
            </a:extLst>
          </p:cNvPr>
          <p:cNvSpPr>
            <a:spLocks noGrp="1"/>
          </p:cNvSpPr>
          <p:nvPr>
            <p:ph type="title"/>
          </p:nvPr>
        </p:nvSpPr>
        <p:spPr>
          <a:xfrm>
            <a:off x="838200" y="365126"/>
            <a:ext cx="4648200" cy="502622"/>
          </a:xfrm>
        </p:spPr>
        <p:txBody>
          <a:bodyPr>
            <a:normAutofit fontScale="90000"/>
          </a:bodyPr>
          <a:lstStyle/>
          <a:p>
            <a:r>
              <a:rPr lang="es-MX" sz="2000" dirty="0">
                <a:latin typeface="+mn-lt"/>
              </a:rPr>
              <a:t>La prueba que vamos a usar es la siguiente:</a:t>
            </a:r>
          </a:p>
        </p:txBody>
      </p:sp>
      <p:pic>
        <p:nvPicPr>
          <p:cNvPr id="4" name="Imagen 3">
            <a:extLst>
              <a:ext uri="{FF2B5EF4-FFF2-40B4-BE49-F238E27FC236}">
                <a16:creationId xmlns:a16="http://schemas.microsoft.com/office/drawing/2014/main" id="{848BF909-E62D-426E-9BCB-446F9B13E944}"/>
              </a:ext>
            </a:extLst>
          </p:cNvPr>
          <p:cNvPicPr>
            <a:picLocks noChangeAspect="1"/>
          </p:cNvPicPr>
          <p:nvPr/>
        </p:nvPicPr>
        <p:blipFill>
          <a:blip r:embed="rId2"/>
          <a:stretch>
            <a:fillRect/>
          </a:stretch>
        </p:blipFill>
        <p:spPr>
          <a:xfrm>
            <a:off x="930340" y="1027599"/>
            <a:ext cx="8118690" cy="2284768"/>
          </a:xfrm>
          <a:prstGeom prst="rect">
            <a:avLst/>
          </a:prstGeom>
        </p:spPr>
      </p:pic>
      <p:sp>
        <p:nvSpPr>
          <p:cNvPr id="7" name="CuadroTexto 6">
            <a:extLst>
              <a:ext uri="{FF2B5EF4-FFF2-40B4-BE49-F238E27FC236}">
                <a16:creationId xmlns:a16="http://schemas.microsoft.com/office/drawing/2014/main" id="{E6993355-CC34-4B4C-9B24-767642DBB934}"/>
              </a:ext>
            </a:extLst>
          </p:cNvPr>
          <p:cNvSpPr txBox="1"/>
          <p:nvPr/>
        </p:nvSpPr>
        <p:spPr>
          <a:xfrm>
            <a:off x="1007706" y="3722914"/>
            <a:ext cx="3079102" cy="369332"/>
          </a:xfrm>
          <a:prstGeom prst="rect">
            <a:avLst/>
          </a:prstGeom>
          <a:noFill/>
        </p:spPr>
        <p:txBody>
          <a:bodyPr wrap="square" rtlCol="0">
            <a:spAutoFit/>
          </a:bodyPr>
          <a:lstStyle/>
          <a:p>
            <a:r>
              <a:rPr lang="es-MX" dirty="0"/>
              <a:t>i) Contraste de hipótesis:</a:t>
            </a:r>
          </a:p>
        </p:txBody>
      </p:sp>
      <p:pic>
        <p:nvPicPr>
          <p:cNvPr id="8" name="Imagen 7">
            <a:extLst>
              <a:ext uri="{FF2B5EF4-FFF2-40B4-BE49-F238E27FC236}">
                <a16:creationId xmlns:a16="http://schemas.microsoft.com/office/drawing/2014/main" id="{43B56695-3312-459A-AA14-290C4ECF73BC}"/>
              </a:ext>
            </a:extLst>
          </p:cNvPr>
          <p:cNvPicPr>
            <a:picLocks noChangeAspect="1"/>
          </p:cNvPicPr>
          <p:nvPr/>
        </p:nvPicPr>
        <p:blipFill>
          <a:blip r:embed="rId3"/>
          <a:stretch>
            <a:fillRect/>
          </a:stretch>
        </p:blipFill>
        <p:spPr>
          <a:xfrm>
            <a:off x="3762181" y="3796971"/>
            <a:ext cx="1028700" cy="295275"/>
          </a:xfrm>
          <a:prstGeom prst="rect">
            <a:avLst/>
          </a:prstGeom>
        </p:spPr>
      </p:pic>
      <p:pic>
        <p:nvPicPr>
          <p:cNvPr id="9" name="Imagen 8">
            <a:extLst>
              <a:ext uri="{FF2B5EF4-FFF2-40B4-BE49-F238E27FC236}">
                <a16:creationId xmlns:a16="http://schemas.microsoft.com/office/drawing/2014/main" id="{A038BEAA-8541-48A9-84F5-9E8C0ABCAEA9}"/>
              </a:ext>
            </a:extLst>
          </p:cNvPr>
          <p:cNvPicPr>
            <a:picLocks noChangeAspect="1"/>
          </p:cNvPicPr>
          <p:nvPr/>
        </p:nvPicPr>
        <p:blipFill>
          <a:blip r:embed="rId4"/>
          <a:stretch>
            <a:fillRect/>
          </a:stretch>
        </p:blipFill>
        <p:spPr>
          <a:xfrm>
            <a:off x="3762181" y="4166303"/>
            <a:ext cx="1028700" cy="314325"/>
          </a:xfrm>
          <a:prstGeom prst="rect">
            <a:avLst/>
          </a:prstGeom>
        </p:spPr>
      </p:pic>
      <p:sp>
        <p:nvSpPr>
          <p:cNvPr id="10" name="CuadroTexto 9">
            <a:extLst>
              <a:ext uri="{FF2B5EF4-FFF2-40B4-BE49-F238E27FC236}">
                <a16:creationId xmlns:a16="http://schemas.microsoft.com/office/drawing/2014/main" id="{CF599E72-5E0A-4A75-BA5D-A473DD33F5B9}"/>
              </a:ext>
            </a:extLst>
          </p:cNvPr>
          <p:cNvSpPr txBox="1"/>
          <p:nvPr/>
        </p:nvSpPr>
        <p:spPr>
          <a:xfrm>
            <a:off x="1007706" y="4715069"/>
            <a:ext cx="3079102" cy="369332"/>
          </a:xfrm>
          <a:prstGeom prst="rect">
            <a:avLst/>
          </a:prstGeom>
          <a:noFill/>
        </p:spPr>
        <p:txBody>
          <a:bodyPr wrap="square" rtlCol="0">
            <a:spAutoFit/>
          </a:bodyPr>
          <a:lstStyle/>
          <a:p>
            <a:r>
              <a:rPr lang="es-MX" dirty="0" err="1"/>
              <a:t>ii</a:t>
            </a:r>
            <a:r>
              <a:rPr lang="es-MX" dirty="0"/>
              <a:t>) Estadístico de prueba:</a:t>
            </a:r>
          </a:p>
        </p:txBody>
      </p:sp>
      <p:pic>
        <p:nvPicPr>
          <p:cNvPr id="11" name="Imagen 10">
            <a:extLst>
              <a:ext uri="{FF2B5EF4-FFF2-40B4-BE49-F238E27FC236}">
                <a16:creationId xmlns:a16="http://schemas.microsoft.com/office/drawing/2014/main" id="{65C6A5F5-661F-47D9-9DA4-C8CBA8141A9C}"/>
              </a:ext>
            </a:extLst>
          </p:cNvPr>
          <p:cNvPicPr>
            <a:picLocks noChangeAspect="1"/>
          </p:cNvPicPr>
          <p:nvPr/>
        </p:nvPicPr>
        <p:blipFill>
          <a:blip r:embed="rId5"/>
          <a:stretch>
            <a:fillRect/>
          </a:stretch>
        </p:blipFill>
        <p:spPr>
          <a:xfrm>
            <a:off x="3457381" y="4655776"/>
            <a:ext cx="1333500" cy="857250"/>
          </a:xfrm>
          <a:prstGeom prst="rect">
            <a:avLst/>
          </a:prstGeom>
        </p:spPr>
      </p:pic>
      <p:sp>
        <p:nvSpPr>
          <p:cNvPr id="12" name="CuadroTexto 11">
            <a:extLst>
              <a:ext uri="{FF2B5EF4-FFF2-40B4-BE49-F238E27FC236}">
                <a16:creationId xmlns:a16="http://schemas.microsoft.com/office/drawing/2014/main" id="{074A0AF4-65D7-4A0D-88F1-11CA61FB4043}"/>
              </a:ext>
            </a:extLst>
          </p:cNvPr>
          <p:cNvSpPr txBox="1"/>
          <p:nvPr/>
        </p:nvSpPr>
        <p:spPr>
          <a:xfrm>
            <a:off x="4604269" y="4715069"/>
            <a:ext cx="1333500" cy="338554"/>
          </a:xfrm>
          <a:prstGeom prst="rect">
            <a:avLst/>
          </a:prstGeom>
          <a:noFill/>
        </p:spPr>
        <p:txBody>
          <a:bodyPr wrap="square" rtlCol="0">
            <a:spAutoFit/>
          </a:bodyPr>
          <a:lstStyle/>
          <a:p>
            <a:r>
              <a:rPr lang="es-MX" sz="1600" dirty="0"/>
              <a:t>=-0.668</a:t>
            </a:r>
          </a:p>
        </p:txBody>
      </p:sp>
      <p:sp>
        <p:nvSpPr>
          <p:cNvPr id="13" name="CuadroTexto 12">
            <a:extLst>
              <a:ext uri="{FF2B5EF4-FFF2-40B4-BE49-F238E27FC236}">
                <a16:creationId xmlns:a16="http://schemas.microsoft.com/office/drawing/2014/main" id="{8F5F3A76-DA26-4BBC-A0C1-D64D76AE51EA}"/>
              </a:ext>
            </a:extLst>
          </p:cNvPr>
          <p:cNvSpPr txBox="1"/>
          <p:nvPr/>
        </p:nvSpPr>
        <p:spPr>
          <a:xfrm>
            <a:off x="1007706" y="5636018"/>
            <a:ext cx="4180114" cy="369332"/>
          </a:xfrm>
          <a:prstGeom prst="rect">
            <a:avLst/>
          </a:prstGeom>
          <a:noFill/>
        </p:spPr>
        <p:txBody>
          <a:bodyPr wrap="square" rtlCol="0">
            <a:spAutoFit/>
          </a:bodyPr>
          <a:lstStyle/>
          <a:p>
            <a:r>
              <a:rPr lang="es-MX" dirty="0" err="1"/>
              <a:t>iii</a:t>
            </a:r>
            <a:r>
              <a:rPr lang="es-MX" dirty="0"/>
              <a:t>) Criterio de decisión</a:t>
            </a:r>
          </a:p>
        </p:txBody>
      </p:sp>
      <p:pic>
        <p:nvPicPr>
          <p:cNvPr id="14" name="Imagen 13">
            <a:extLst>
              <a:ext uri="{FF2B5EF4-FFF2-40B4-BE49-F238E27FC236}">
                <a16:creationId xmlns:a16="http://schemas.microsoft.com/office/drawing/2014/main" id="{C28A5EFA-BD0C-44FB-8D8B-366E42CABE52}"/>
              </a:ext>
            </a:extLst>
          </p:cNvPr>
          <p:cNvPicPr>
            <a:picLocks noChangeAspect="1"/>
          </p:cNvPicPr>
          <p:nvPr/>
        </p:nvPicPr>
        <p:blipFill>
          <a:blip r:embed="rId6"/>
          <a:stretch>
            <a:fillRect/>
          </a:stretch>
        </p:blipFill>
        <p:spPr>
          <a:xfrm>
            <a:off x="3245302" y="5688174"/>
            <a:ext cx="942975" cy="333375"/>
          </a:xfrm>
          <a:prstGeom prst="rect">
            <a:avLst/>
          </a:prstGeom>
        </p:spPr>
      </p:pic>
      <p:sp>
        <p:nvSpPr>
          <p:cNvPr id="16" name="CuadroTexto 15">
            <a:extLst>
              <a:ext uri="{FF2B5EF4-FFF2-40B4-BE49-F238E27FC236}">
                <a16:creationId xmlns:a16="http://schemas.microsoft.com/office/drawing/2014/main" id="{3CE89090-72C6-4D90-964B-F27DB869D636}"/>
              </a:ext>
            </a:extLst>
          </p:cNvPr>
          <p:cNvSpPr txBox="1"/>
          <p:nvPr/>
        </p:nvSpPr>
        <p:spPr>
          <a:xfrm>
            <a:off x="1257882" y="6054335"/>
            <a:ext cx="1987420" cy="369332"/>
          </a:xfrm>
          <a:prstGeom prst="rect">
            <a:avLst/>
          </a:prstGeom>
          <a:noFill/>
        </p:spPr>
        <p:txBody>
          <a:bodyPr wrap="square" rtlCol="0">
            <a:spAutoFit/>
          </a:bodyPr>
          <a:lstStyle/>
          <a:p>
            <a:r>
              <a:rPr lang="es-MX" dirty="0"/>
              <a:t>El punto critico es</a:t>
            </a:r>
          </a:p>
        </p:txBody>
      </p:sp>
      <p:sp>
        <p:nvSpPr>
          <p:cNvPr id="17" name="CuadroTexto 16">
            <a:extLst>
              <a:ext uri="{FF2B5EF4-FFF2-40B4-BE49-F238E27FC236}">
                <a16:creationId xmlns:a16="http://schemas.microsoft.com/office/drawing/2014/main" id="{D1C58F8A-1A93-4155-89A2-0ABF597843A3}"/>
              </a:ext>
            </a:extLst>
          </p:cNvPr>
          <p:cNvSpPr txBox="1"/>
          <p:nvPr/>
        </p:nvSpPr>
        <p:spPr>
          <a:xfrm>
            <a:off x="5496898" y="5779862"/>
            <a:ext cx="5690116" cy="830997"/>
          </a:xfrm>
          <a:prstGeom prst="rect">
            <a:avLst/>
          </a:prstGeom>
          <a:noFill/>
        </p:spPr>
        <p:txBody>
          <a:bodyPr wrap="square" rtlCol="0">
            <a:spAutoFit/>
          </a:bodyPr>
          <a:lstStyle/>
          <a:p>
            <a:r>
              <a:rPr lang="es-MX" sz="1600" dirty="0"/>
              <a:t>El estadístico de prueba no cae en la región de rechazo, por lo que se concluye los tiempos promedio para realizar esa tarea es el mismo al utilizar cualquiera de los dos métodos bajo estudio.</a:t>
            </a:r>
          </a:p>
        </p:txBody>
      </p:sp>
      <p:sp>
        <p:nvSpPr>
          <p:cNvPr id="18" name="Flecha: a la derecha 17">
            <a:extLst>
              <a:ext uri="{FF2B5EF4-FFF2-40B4-BE49-F238E27FC236}">
                <a16:creationId xmlns:a16="http://schemas.microsoft.com/office/drawing/2014/main" id="{3CEEB914-824F-4A22-816D-2F2D6A79CA8E}"/>
              </a:ext>
            </a:extLst>
          </p:cNvPr>
          <p:cNvSpPr/>
          <p:nvPr/>
        </p:nvSpPr>
        <p:spPr>
          <a:xfrm>
            <a:off x="4874079" y="5875050"/>
            <a:ext cx="503853" cy="68191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Imagen 18">
            <a:extLst>
              <a:ext uri="{FF2B5EF4-FFF2-40B4-BE49-F238E27FC236}">
                <a16:creationId xmlns:a16="http://schemas.microsoft.com/office/drawing/2014/main" id="{6CD84D01-A9BC-4B7B-AB19-69DB0E788960}"/>
              </a:ext>
            </a:extLst>
          </p:cNvPr>
          <p:cNvPicPr>
            <a:picLocks noChangeAspect="1"/>
          </p:cNvPicPr>
          <p:nvPr/>
        </p:nvPicPr>
        <p:blipFill>
          <a:blip r:embed="rId7"/>
          <a:stretch>
            <a:fillRect/>
          </a:stretch>
        </p:blipFill>
        <p:spPr>
          <a:xfrm>
            <a:off x="3097763" y="6074935"/>
            <a:ext cx="1657350" cy="352425"/>
          </a:xfrm>
          <a:prstGeom prst="rect">
            <a:avLst/>
          </a:prstGeom>
        </p:spPr>
      </p:pic>
    </p:spTree>
    <p:extLst>
      <p:ext uri="{BB962C8B-B14F-4D97-AF65-F5344CB8AC3E}">
        <p14:creationId xmlns:p14="http://schemas.microsoft.com/office/powerpoint/2010/main" val="7433244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489</Words>
  <Application>Microsoft Office PowerPoint</Application>
  <PresentationFormat>Panorámica</PresentationFormat>
  <Paragraphs>83</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Wingdings</vt:lpstr>
      <vt:lpstr>Tema de Office</vt:lpstr>
      <vt:lpstr>Ejemplo:  Once trabajadores realizaron una tarea con dos métodos distintos. El tiempo necesario en minutos para terminar con cada método aparece a continuación. Con una confianza del 97% o una significancia del 3% ¿Dirías que existe diferencia significativa entre los métodos para realizar dicha tarea?</vt:lpstr>
      <vt:lpstr>Solución:</vt:lpstr>
      <vt:lpstr>Método 1._ Con intervalos de confianza. </vt:lpstr>
      <vt:lpstr>Construir un IC para averiguar si las varianzas poblacionales pueden considerarse iguales o diferentes.</vt:lpstr>
      <vt:lpstr>Presentación de PowerPoint</vt:lpstr>
      <vt:lpstr>Presentación de PowerPoint</vt:lpstr>
      <vt:lpstr>Presentación de PowerPoint</vt:lpstr>
      <vt:lpstr>La prueba que vamos a usar es la siguiente: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Cañedo</dc:creator>
  <cp:lastModifiedBy>Leticia  Canedo Suarez</cp:lastModifiedBy>
  <cp:revision>45</cp:revision>
  <dcterms:created xsi:type="dcterms:W3CDTF">2020-06-08T19:57:59Z</dcterms:created>
  <dcterms:modified xsi:type="dcterms:W3CDTF">2021-11-12T19:19:11Z</dcterms:modified>
</cp:coreProperties>
</file>