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90" r:id="rId3"/>
    <p:sldId id="282" r:id="rId4"/>
    <p:sldId id="283" r:id="rId5"/>
    <p:sldId id="284" r:id="rId6"/>
    <p:sldId id="285" r:id="rId7"/>
    <p:sldId id="286" r:id="rId8"/>
    <p:sldId id="270" r:id="rId9"/>
    <p:sldId id="271" r:id="rId10"/>
    <p:sldId id="272" r:id="rId11"/>
    <p:sldId id="273" r:id="rId12"/>
    <p:sldId id="268" r:id="rId13"/>
    <p:sldId id="269" r:id="rId14"/>
    <p:sldId id="276" r:id="rId15"/>
    <p:sldId id="287" r:id="rId16"/>
    <p:sldId id="288" r:id="rId17"/>
    <p:sldId id="289" r:id="rId18"/>
    <p:sldId id="280" r:id="rId19"/>
    <p:sldId id="262" r:id="rId20"/>
    <p:sldId id="260" r:id="rId21"/>
    <p:sldId id="261" r:id="rId22"/>
    <p:sldId id="259" r:id="rId23"/>
    <p:sldId id="278" r:id="rId24"/>
    <p:sldId id="279" r:id="rId25"/>
    <p:sldId id="281" r:id="rId26"/>
    <p:sldId id="263" r:id="rId27"/>
    <p:sldId id="266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3EEA-0CB5-4A9D-B767-6BC2F3BFF2D7}" v="373" dt="2023-06-13T17:27:54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los ortiz" userId="8388c084c324a5d7" providerId="LiveId" clId="{581F3EEA-0CB5-4A9D-B767-6BC2F3BFF2D7}"/>
    <pc:docChg chg="undo custSel addSld delSld modSld sldOrd">
      <pc:chgData name="Krlos ortiz" userId="8388c084c324a5d7" providerId="LiveId" clId="{581F3EEA-0CB5-4A9D-B767-6BC2F3BFF2D7}" dt="2023-06-13T17:34:40.493" v="3077" actId="20577"/>
      <pc:docMkLst>
        <pc:docMk/>
      </pc:docMkLst>
      <pc:sldChg chg="modSp mod">
        <pc:chgData name="Krlos ortiz" userId="8388c084c324a5d7" providerId="LiveId" clId="{581F3EEA-0CB5-4A9D-B767-6BC2F3BFF2D7}" dt="2023-06-07T21:58:43.131" v="1058" actId="20577"/>
        <pc:sldMkLst>
          <pc:docMk/>
          <pc:sldMk cId="2619534427" sldId="256"/>
        </pc:sldMkLst>
        <pc:spChg chg="mod">
          <ac:chgData name="Krlos ortiz" userId="8388c084c324a5d7" providerId="LiveId" clId="{581F3EEA-0CB5-4A9D-B767-6BC2F3BFF2D7}" dt="2023-06-07T21:58:15.546" v="982" actId="255"/>
          <ac:spMkLst>
            <pc:docMk/>
            <pc:sldMk cId="2619534427" sldId="256"/>
            <ac:spMk id="2" creationId="{A83AD726-D08A-7639-EFA4-F0B64F63DA64}"/>
          </ac:spMkLst>
        </pc:spChg>
        <pc:spChg chg="mod">
          <ac:chgData name="Krlos ortiz" userId="8388c084c324a5d7" providerId="LiveId" clId="{581F3EEA-0CB5-4A9D-B767-6BC2F3BFF2D7}" dt="2023-06-07T21:58:43.131" v="1058" actId="20577"/>
          <ac:spMkLst>
            <pc:docMk/>
            <pc:sldMk cId="2619534427" sldId="256"/>
            <ac:spMk id="3" creationId="{6BB4F9A6-A23B-EB06-3BBA-3D5B5537026A}"/>
          </ac:spMkLst>
        </pc:spChg>
      </pc:sldChg>
      <pc:sldChg chg="addSp delSp modSp new del">
        <pc:chgData name="Krlos ortiz" userId="8388c084c324a5d7" providerId="LiveId" clId="{581F3EEA-0CB5-4A9D-B767-6BC2F3BFF2D7}" dt="2023-06-07T01:42:51.399" v="769" actId="2696"/>
        <pc:sldMkLst>
          <pc:docMk/>
          <pc:sldMk cId="1744911736" sldId="257"/>
        </pc:sldMkLst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2" creationId="{4CC5C37C-FC1F-F23C-6751-DD6D56F6A177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3" creationId="{6B54621A-C45A-7429-3601-9EADA11C19D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4" creationId="{E0942E68-8CDA-1AA2-5B7E-EBDB592D6B1C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5" creationId="{A086D357-9AB0-9709-1233-F89A8F06E898}"/>
          </ac:spMkLst>
        </pc:spChg>
        <pc:spChg chg="add del mod">
          <ac:chgData name="Krlos ortiz" userId="8388c084c324a5d7" providerId="LiveId" clId="{581F3EEA-0CB5-4A9D-B767-6BC2F3BFF2D7}" dt="2023-06-07T01:42:22.393" v="692" actId="21"/>
          <ac:spMkLst>
            <pc:docMk/>
            <pc:sldMk cId="1744911736" sldId="257"/>
            <ac:spMk id="6" creationId="{AB80FE40-2477-077D-C2D2-3B94BC3F9391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7" creationId="{DCC1F64D-FDE3-66FD-03A8-C540481B563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8" creationId="{E7097556-3559-664C-5872-F6DB4200BF0A}"/>
          </ac:spMkLst>
        </pc:spChg>
        <pc:spChg chg="add mod">
          <ac:chgData name="Krlos ortiz" userId="8388c084c324a5d7" providerId="LiveId" clId="{581F3EEA-0CB5-4A9D-B767-6BC2F3BFF2D7}" dt="2023-06-07T00:47:58.018" v="2" actId="1076"/>
          <ac:spMkLst>
            <pc:docMk/>
            <pc:sldMk cId="1744911736" sldId="257"/>
            <ac:spMk id="9" creationId="{226D9C44-8570-BB5F-447F-8A1EB3BD468C}"/>
          </ac:spMkLst>
        </pc:spChg>
        <pc:picChg chg="add del mod">
          <ac:chgData name="Krlos ortiz" userId="8388c084c324a5d7" providerId="LiveId" clId="{581F3EEA-0CB5-4A9D-B767-6BC2F3BFF2D7}" dt="2023-06-07T01:42:22.393" v="692" actId="21"/>
          <ac:picMkLst>
            <pc:docMk/>
            <pc:sldMk cId="1744911736" sldId="257"/>
            <ac:picMk id="2052" creationId="{4302820C-A2B4-009F-7305-50247364D0E5}"/>
          </ac:picMkLst>
        </pc:picChg>
      </pc:sldChg>
      <pc:sldChg chg="modSp new del mod">
        <pc:chgData name="Krlos ortiz" userId="8388c084c324a5d7" providerId="LiveId" clId="{581F3EEA-0CB5-4A9D-B767-6BC2F3BFF2D7}" dt="2023-06-07T01:24:06.188" v="92" actId="2696"/>
        <pc:sldMkLst>
          <pc:docMk/>
          <pc:sldMk cId="1558425161" sldId="258"/>
        </pc:sldMkLst>
        <pc:spChg chg="mod">
          <ac:chgData name="Krlos ortiz" userId="8388c084c324a5d7" providerId="LiveId" clId="{581F3EEA-0CB5-4A9D-B767-6BC2F3BFF2D7}" dt="2023-06-07T01:23:46.677" v="90" actId="122"/>
          <ac:spMkLst>
            <pc:docMk/>
            <pc:sldMk cId="1558425161" sldId="258"/>
            <ac:spMk id="2" creationId="{927FED2B-6050-72F0-754E-A1F0C82F10B8}"/>
          </ac:spMkLst>
        </pc:spChg>
      </pc:sldChg>
      <pc:sldChg chg="modSp new mod">
        <pc:chgData name="Krlos ortiz" userId="8388c084c324a5d7" providerId="LiveId" clId="{581F3EEA-0CB5-4A9D-B767-6BC2F3BFF2D7}" dt="2023-06-07T22:00:38.053" v="1092" actId="20577"/>
        <pc:sldMkLst>
          <pc:docMk/>
          <pc:sldMk cId="2332364587" sldId="259"/>
        </pc:sldMkLst>
        <pc:spChg chg="mod">
          <ac:chgData name="Krlos ortiz" userId="8388c084c324a5d7" providerId="LiveId" clId="{581F3EEA-0CB5-4A9D-B767-6BC2F3BFF2D7}" dt="2023-06-07T01:44:09.519" v="804" actId="20577"/>
          <ac:spMkLst>
            <pc:docMk/>
            <pc:sldMk cId="2332364587" sldId="259"/>
            <ac:spMk id="2" creationId="{B31B0C1E-8A86-84F7-41ED-2D2E8DC05713}"/>
          </ac:spMkLst>
        </pc:spChg>
        <pc:spChg chg="mod">
          <ac:chgData name="Krlos ortiz" userId="8388c084c324a5d7" providerId="LiveId" clId="{581F3EEA-0CB5-4A9D-B767-6BC2F3BFF2D7}" dt="2023-06-07T22:00:38.053" v="1092" actId="20577"/>
          <ac:spMkLst>
            <pc:docMk/>
            <pc:sldMk cId="2332364587" sldId="259"/>
            <ac:spMk id="3" creationId="{9BA3E015-EE3C-ADE6-3E5F-80EAD1559F09}"/>
          </ac:spMkLst>
        </pc:spChg>
      </pc:sldChg>
      <pc:sldChg chg="modSp new mod">
        <pc:chgData name="Krlos ortiz" userId="8388c084c324a5d7" providerId="LiveId" clId="{581F3EEA-0CB5-4A9D-B767-6BC2F3BFF2D7}" dt="2023-06-07T01:42:04.718" v="689" actId="20577"/>
        <pc:sldMkLst>
          <pc:docMk/>
          <pc:sldMk cId="4228705955" sldId="260"/>
        </pc:sldMkLst>
        <pc:spChg chg="mod">
          <ac:chgData name="Krlos ortiz" userId="8388c084c324a5d7" providerId="LiveId" clId="{581F3EEA-0CB5-4A9D-B767-6BC2F3BFF2D7}" dt="2023-06-07T01:40:26.861" v="317" actId="20577"/>
          <ac:spMkLst>
            <pc:docMk/>
            <pc:sldMk cId="4228705955" sldId="260"/>
            <ac:spMk id="2" creationId="{05A2ABD5-9CDD-7D5B-CE12-9AE88CFF53BB}"/>
          </ac:spMkLst>
        </pc:spChg>
        <pc:spChg chg="mod">
          <ac:chgData name="Krlos ortiz" userId="8388c084c324a5d7" providerId="LiveId" clId="{581F3EEA-0CB5-4A9D-B767-6BC2F3BFF2D7}" dt="2023-06-07T01:42:04.718" v="689" actId="20577"/>
          <ac:spMkLst>
            <pc:docMk/>
            <pc:sldMk cId="4228705955" sldId="260"/>
            <ac:spMk id="3" creationId="{26839879-F804-4390-F86C-0F14ABA49003}"/>
          </ac:spMkLst>
        </pc:spChg>
      </pc:sldChg>
      <pc:sldChg chg="addSp delSp modSp new mod">
        <pc:chgData name="Krlos ortiz" userId="8388c084c324a5d7" providerId="LiveId" clId="{581F3EEA-0CB5-4A9D-B767-6BC2F3BFF2D7}" dt="2023-06-07T22:04:26.462" v="1116" actId="962"/>
        <pc:sldMkLst>
          <pc:docMk/>
          <pc:sldMk cId="2969830961" sldId="261"/>
        </pc:sldMkLst>
        <pc:spChg chg="mod">
          <ac:chgData name="Krlos ortiz" userId="8388c084c324a5d7" providerId="LiveId" clId="{581F3EEA-0CB5-4A9D-B767-6BC2F3BFF2D7}" dt="2023-06-07T01:42:47.225" v="768" actId="122"/>
          <ac:spMkLst>
            <pc:docMk/>
            <pc:sldMk cId="2969830961" sldId="261"/>
            <ac:spMk id="2" creationId="{0D7154DD-0786-066B-0D28-26791A0A5D98}"/>
          </ac:spMkLst>
        </pc:spChg>
        <pc:spChg chg="del">
          <ac:chgData name="Krlos ortiz" userId="8388c084c324a5d7" providerId="LiveId" clId="{581F3EEA-0CB5-4A9D-B767-6BC2F3BFF2D7}" dt="2023-06-07T22:04:25.739" v="1114" actId="931"/>
          <ac:spMkLst>
            <pc:docMk/>
            <pc:sldMk cId="2969830961" sldId="261"/>
            <ac:spMk id="3" creationId="{F71E97B8-C28F-4CFD-E306-FFA1831B1EC3}"/>
          </ac:spMkLst>
        </pc:spChg>
        <pc:spChg chg="add del mod">
          <ac:chgData name="Krlos ortiz" userId="8388c084c324a5d7" providerId="LiveId" clId="{581F3EEA-0CB5-4A9D-B767-6BC2F3BFF2D7}" dt="2023-06-07T22:04:05.237" v="1112" actId="478"/>
          <ac:spMkLst>
            <pc:docMk/>
            <pc:sldMk cId="2969830961" sldId="261"/>
            <ac:spMk id="5" creationId="{3134115D-F9D0-B6BA-5A4E-B63A46E2E7AC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6" creationId="{4C4A764C-2FDF-8B72-4A21-9B981CAA881E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7" creationId="{C4A7E1B5-9CB3-6F2E-933F-BE0B523DD13B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8" creationId="{B6CB7B63-15E8-A7EA-1322-68180C558D15}"/>
          </ac:spMkLst>
        </pc:spChg>
        <pc:spChg chg="add del mod">
          <ac:chgData name="Krlos ortiz" userId="8388c084c324a5d7" providerId="LiveId" clId="{581F3EEA-0CB5-4A9D-B767-6BC2F3BFF2D7}" dt="2023-06-07T22:04:12.768" v="1113" actId="478"/>
          <ac:spMkLst>
            <pc:docMk/>
            <pc:sldMk cId="2969830961" sldId="261"/>
            <ac:spMk id="9" creationId="{CC4693BD-F608-2BD9-6B5F-A2CF78BA9D71}"/>
          </ac:spMkLst>
        </pc:spChg>
        <pc:picChg chg="add del mod">
          <ac:chgData name="Krlos ortiz" userId="8388c084c324a5d7" providerId="LiveId" clId="{581F3EEA-0CB5-4A9D-B767-6BC2F3BFF2D7}" dt="2023-06-07T22:04:12.768" v="1113" actId="478"/>
          <ac:picMkLst>
            <pc:docMk/>
            <pc:sldMk cId="2969830961" sldId="261"/>
            <ac:picMk id="4" creationId="{B6DC8511-0BFC-3E58-9B68-C06C6CA8156A}"/>
          </ac:picMkLst>
        </pc:picChg>
        <pc:picChg chg="add mod">
          <ac:chgData name="Krlos ortiz" userId="8388c084c324a5d7" providerId="LiveId" clId="{581F3EEA-0CB5-4A9D-B767-6BC2F3BFF2D7}" dt="2023-06-07T22:04:26.462" v="1116" actId="962"/>
          <ac:picMkLst>
            <pc:docMk/>
            <pc:sldMk cId="2969830961" sldId="261"/>
            <ac:picMk id="11" creationId="{BE46CBE0-FCAF-570F-9B77-21DD1D2F4AB8}"/>
          </ac:picMkLst>
        </pc:picChg>
      </pc:sldChg>
      <pc:sldChg chg="addSp delSp modSp new mod">
        <pc:chgData name="Krlos ortiz" userId="8388c084c324a5d7" providerId="LiveId" clId="{581F3EEA-0CB5-4A9D-B767-6BC2F3BFF2D7}" dt="2023-06-07T01:43:52.186" v="797" actId="1076"/>
        <pc:sldMkLst>
          <pc:docMk/>
          <pc:sldMk cId="3461285439" sldId="262"/>
        </pc:sldMkLst>
        <pc:spChg chg="mod">
          <ac:chgData name="Krlos ortiz" userId="8388c084c324a5d7" providerId="LiveId" clId="{581F3EEA-0CB5-4A9D-B767-6BC2F3BFF2D7}" dt="2023-06-07T01:43:02.685" v="790" actId="122"/>
          <ac:spMkLst>
            <pc:docMk/>
            <pc:sldMk cId="3461285439" sldId="262"/>
            <ac:spMk id="2" creationId="{20E393FA-5817-D13C-605A-A76AA0F73673}"/>
          </ac:spMkLst>
        </pc:spChg>
        <pc:spChg chg="del">
          <ac:chgData name="Krlos ortiz" userId="8388c084c324a5d7" providerId="LiveId" clId="{581F3EEA-0CB5-4A9D-B767-6BC2F3BFF2D7}" dt="2023-06-07T01:43:35.013" v="791" actId="931"/>
          <ac:spMkLst>
            <pc:docMk/>
            <pc:sldMk cId="3461285439" sldId="262"/>
            <ac:spMk id="3" creationId="{B43C82B8-6795-A6C3-5D80-5A0DD3A9A0F6}"/>
          </ac:spMkLst>
        </pc:spChg>
        <pc:picChg chg="add mod modCrop">
          <ac:chgData name="Krlos ortiz" userId="8388c084c324a5d7" providerId="LiveId" clId="{581F3EEA-0CB5-4A9D-B767-6BC2F3BFF2D7}" dt="2023-06-07T01:43:52.186" v="797" actId="1076"/>
          <ac:picMkLst>
            <pc:docMk/>
            <pc:sldMk cId="3461285439" sldId="262"/>
            <ac:picMk id="5" creationId="{19643001-9AC2-2616-5A1B-422A5698F3AE}"/>
          </ac:picMkLst>
        </pc:picChg>
      </pc:sldChg>
      <pc:sldChg chg="del">
        <pc:chgData name="Krlos ortiz" userId="8388c084c324a5d7" providerId="LiveId" clId="{581F3EEA-0CB5-4A9D-B767-6BC2F3BFF2D7}" dt="2023-06-13T17:27:48.510" v="2176" actId="2696"/>
        <pc:sldMkLst>
          <pc:docMk/>
          <pc:sldMk cId="384500544" sldId="268"/>
        </pc:sldMkLst>
      </pc:sldChg>
      <pc:sldChg chg="add">
        <pc:chgData name="Krlos ortiz" userId="8388c084c324a5d7" providerId="LiveId" clId="{581F3EEA-0CB5-4A9D-B767-6BC2F3BFF2D7}" dt="2023-06-13T17:27:54.635" v="2177"/>
        <pc:sldMkLst>
          <pc:docMk/>
          <pc:sldMk cId="2794217357" sldId="268"/>
        </pc:sldMkLst>
      </pc:sldChg>
      <pc:sldChg chg="del">
        <pc:chgData name="Krlos ortiz" userId="8388c084c324a5d7" providerId="LiveId" clId="{581F3EEA-0CB5-4A9D-B767-6BC2F3BFF2D7}" dt="2023-06-13T17:27:48.510" v="2176" actId="2696"/>
        <pc:sldMkLst>
          <pc:docMk/>
          <pc:sldMk cId="1013387670" sldId="269"/>
        </pc:sldMkLst>
      </pc:sldChg>
      <pc:sldChg chg="add">
        <pc:chgData name="Krlos ortiz" userId="8388c084c324a5d7" providerId="LiveId" clId="{581F3EEA-0CB5-4A9D-B767-6BC2F3BFF2D7}" dt="2023-06-13T17:27:54.635" v="2177"/>
        <pc:sldMkLst>
          <pc:docMk/>
          <pc:sldMk cId="2680754988" sldId="269"/>
        </pc:sldMkLst>
      </pc:sldChg>
      <pc:sldChg chg="del">
        <pc:chgData name="Krlos ortiz" userId="8388c084c324a5d7" providerId="LiveId" clId="{581F3EEA-0CB5-4A9D-B767-6BC2F3BFF2D7}" dt="2023-06-13T17:27:48.510" v="2176" actId="2696"/>
        <pc:sldMkLst>
          <pc:docMk/>
          <pc:sldMk cId="549818669" sldId="270"/>
        </pc:sldMkLst>
      </pc:sldChg>
      <pc:sldChg chg="add">
        <pc:chgData name="Krlos ortiz" userId="8388c084c324a5d7" providerId="LiveId" clId="{581F3EEA-0CB5-4A9D-B767-6BC2F3BFF2D7}" dt="2023-06-13T17:27:54.635" v="2177"/>
        <pc:sldMkLst>
          <pc:docMk/>
          <pc:sldMk cId="2914828516" sldId="270"/>
        </pc:sldMkLst>
      </pc:sldChg>
      <pc:sldChg chg="del">
        <pc:chgData name="Krlos ortiz" userId="8388c084c324a5d7" providerId="LiveId" clId="{581F3EEA-0CB5-4A9D-B767-6BC2F3BFF2D7}" dt="2023-06-13T17:27:48.510" v="2176" actId="2696"/>
        <pc:sldMkLst>
          <pc:docMk/>
          <pc:sldMk cId="528648544" sldId="271"/>
        </pc:sldMkLst>
      </pc:sldChg>
      <pc:sldChg chg="add">
        <pc:chgData name="Krlos ortiz" userId="8388c084c324a5d7" providerId="LiveId" clId="{581F3EEA-0CB5-4A9D-B767-6BC2F3BFF2D7}" dt="2023-06-13T17:27:54.635" v="2177"/>
        <pc:sldMkLst>
          <pc:docMk/>
          <pc:sldMk cId="3219173742" sldId="271"/>
        </pc:sldMkLst>
      </pc:sldChg>
      <pc:sldChg chg="add">
        <pc:chgData name="Krlos ortiz" userId="8388c084c324a5d7" providerId="LiveId" clId="{581F3EEA-0CB5-4A9D-B767-6BC2F3BFF2D7}" dt="2023-06-13T17:27:54.635" v="2177"/>
        <pc:sldMkLst>
          <pc:docMk/>
          <pc:sldMk cId="3298751637" sldId="272"/>
        </pc:sldMkLst>
      </pc:sldChg>
      <pc:sldChg chg="del">
        <pc:chgData name="Krlos ortiz" userId="8388c084c324a5d7" providerId="LiveId" clId="{581F3EEA-0CB5-4A9D-B767-6BC2F3BFF2D7}" dt="2023-06-13T17:27:48.510" v="2176" actId="2696"/>
        <pc:sldMkLst>
          <pc:docMk/>
          <pc:sldMk cId="3987067576" sldId="272"/>
        </pc:sldMkLst>
      </pc:sldChg>
      <pc:sldChg chg="del">
        <pc:chgData name="Krlos ortiz" userId="8388c084c324a5d7" providerId="LiveId" clId="{581F3EEA-0CB5-4A9D-B767-6BC2F3BFF2D7}" dt="2023-06-13T17:27:48.510" v="2176" actId="2696"/>
        <pc:sldMkLst>
          <pc:docMk/>
          <pc:sldMk cId="3449812364" sldId="273"/>
        </pc:sldMkLst>
      </pc:sldChg>
      <pc:sldChg chg="add">
        <pc:chgData name="Krlos ortiz" userId="8388c084c324a5d7" providerId="LiveId" clId="{581F3EEA-0CB5-4A9D-B767-6BC2F3BFF2D7}" dt="2023-06-13T17:27:54.635" v="2177"/>
        <pc:sldMkLst>
          <pc:docMk/>
          <pc:sldMk cId="4066357754" sldId="273"/>
        </pc:sldMkLst>
      </pc:sldChg>
      <pc:sldChg chg="del ord">
        <pc:chgData name="Krlos ortiz" userId="8388c084c324a5d7" providerId="LiveId" clId="{581F3EEA-0CB5-4A9D-B767-6BC2F3BFF2D7}" dt="2023-06-07T23:25:22.159" v="1731" actId="2696"/>
        <pc:sldMkLst>
          <pc:docMk/>
          <pc:sldMk cId="3710381175" sldId="274"/>
        </pc:sldMkLst>
      </pc:sldChg>
      <pc:sldChg chg="del">
        <pc:chgData name="Krlos ortiz" userId="8388c084c324a5d7" providerId="LiveId" clId="{581F3EEA-0CB5-4A9D-B767-6BC2F3BFF2D7}" dt="2023-06-07T23:25:33.305" v="1732" actId="2696"/>
        <pc:sldMkLst>
          <pc:docMk/>
          <pc:sldMk cId="3283557896" sldId="275"/>
        </pc:sldMkLst>
      </pc:sldChg>
      <pc:sldChg chg="add">
        <pc:chgData name="Krlos ortiz" userId="8388c084c324a5d7" providerId="LiveId" clId="{581F3EEA-0CB5-4A9D-B767-6BC2F3BFF2D7}" dt="2023-06-13T17:27:54.635" v="2177"/>
        <pc:sldMkLst>
          <pc:docMk/>
          <pc:sldMk cId="1520380856" sldId="276"/>
        </pc:sldMkLst>
      </pc:sldChg>
      <pc:sldChg chg="addSp delSp modSp new del mod">
        <pc:chgData name="Krlos ortiz" userId="8388c084c324a5d7" providerId="LiveId" clId="{581F3EEA-0CB5-4A9D-B767-6BC2F3BFF2D7}" dt="2023-06-13T17:27:48.510" v="2176" actId="2696"/>
        <pc:sldMkLst>
          <pc:docMk/>
          <pc:sldMk cId="2974492082" sldId="276"/>
        </pc:sldMkLst>
        <pc:spChg chg="mod">
          <ac:chgData name="Krlos ortiz" userId="8388c084c324a5d7" providerId="LiveId" clId="{581F3EEA-0CB5-4A9D-B767-6BC2F3BFF2D7}" dt="2023-06-07T21:54:41.712" v="831" actId="20577"/>
          <ac:spMkLst>
            <pc:docMk/>
            <pc:sldMk cId="2974492082" sldId="276"/>
            <ac:spMk id="2" creationId="{B7154D8A-4685-3554-817C-738603B6762C}"/>
          </ac:spMkLst>
        </pc:spChg>
        <pc:spChg chg="del">
          <ac:chgData name="Krlos ortiz" userId="8388c084c324a5d7" providerId="LiveId" clId="{581F3EEA-0CB5-4A9D-B767-6BC2F3BFF2D7}" dt="2023-06-07T21:54:34.756" v="806"/>
          <ac:spMkLst>
            <pc:docMk/>
            <pc:sldMk cId="2974492082" sldId="276"/>
            <ac:spMk id="3" creationId="{D36E732E-26E7-806E-B93B-793C20CA6B6F}"/>
          </ac:spMkLst>
        </pc:spChg>
        <pc:picChg chg="add mod">
          <ac:chgData name="Krlos ortiz" userId="8388c084c324a5d7" providerId="LiveId" clId="{581F3EEA-0CB5-4A9D-B767-6BC2F3BFF2D7}" dt="2023-06-07T21:54:34.756" v="806"/>
          <ac:picMkLst>
            <pc:docMk/>
            <pc:sldMk cId="2974492082" sldId="276"/>
            <ac:picMk id="4" creationId="{608BE25A-624A-3992-0747-CBE6D94FE867}"/>
          </ac:picMkLst>
        </pc:picChg>
      </pc:sldChg>
      <pc:sldChg chg="modSp new del mod">
        <pc:chgData name="Krlos ortiz" userId="8388c084c324a5d7" providerId="LiveId" clId="{581F3EEA-0CB5-4A9D-B767-6BC2F3BFF2D7}" dt="2023-06-07T21:59:38.796" v="1071" actId="2696"/>
        <pc:sldMkLst>
          <pc:docMk/>
          <pc:sldMk cId="3272727575" sldId="277"/>
        </pc:sldMkLst>
        <pc:spChg chg="mod">
          <ac:chgData name="Krlos ortiz" userId="8388c084c324a5d7" providerId="LiveId" clId="{581F3EEA-0CB5-4A9D-B767-6BC2F3BFF2D7}" dt="2023-06-07T21:55:22.222" v="844" actId="20577"/>
          <ac:spMkLst>
            <pc:docMk/>
            <pc:sldMk cId="3272727575" sldId="277"/>
            <ac:spMk id="2" creationId="{4EAFE4BF-6DDA-AF78-A527-9237E26C7A62}"/>
          </ac:spMkLst>
        </pc:spChg>
        <pc:spChg chg="mod">
          <ac:chgData name="Krlos ortiz" userId="8388c084c324a5d7" providerId="LiveId" clId="{581F3EEA-0CB5-4A9D-B767-6BC2F3BFF2D7}" dt="2023-06-07T21:55:16.242" v="833"/>
          <ac:spMkLst>
            <pc:docMk/>
            <pc:sldMk cId="3272727575" sldId="277"/>
            <ac:spMk id="3" creationId="{1BEF5BFD-C56C-0289-6498-0B8C7CB07066}"/>
          </ac:spMkLst>
        </pc:spChg>
      </pc:sldChg>
      <pc:sldChg chg="modSp add mod">
        <pc:chgData name="Krlos ortiz" userId="8388c084c324a5d7" providerId="LiveId" clId="{581F3EEA-0CB5-4A9D-B767-6BC2F3BFF2D7}" dt="2023-06-07T22:02:24.359" v="1111" actId="20577"/>
        <pc:sldMkLst>
          <pc:docMk/>
          <pc:sldMk cId="564848844" sldId="278"/>
        </pc:sldMkLst>
        <pc:spChg chg="mod">
          <ac:chgData name="Krlos ortiz" userId="8388c084c324a5d7" providerId="LiveId" clId="{581F3EEA-0CB5-4A9D-B767-6BC2F3BFF2D7}" dt="2023-06-07T22:02:24.359" v="1111" actId="20577"/>
          <ac:spMkLst>
            <pc:docMk/>
            <pc:sldMk cId="564848844" sldId="278"/>
            <ac:spMk id="3" creationId="{9BA3E015-EE3C-ADE6-3E5F-80EAD1559F09}"/>
          </ac:spMkLst>
        </pc:spChg>
      </pc:sldChg>
      <pc:sldChg chg="addSp delSp modSp new mod">
        <pc:chgData name="Krlos ortiz" userId="8388c084c324a5d7" providerId="LiveId" clId="{581F3EEA-0CB5-4A9D-B767-6BC2F3BFF2D7}" dt="2023-06-07T23:28:49.581" v="1857" actId="1076"/>
        <pc:sldMkLst>
          <pc:docMk/>
          <pc:sldMk cId="901632273" sldId="279"/>
        </pc:sldMkLst>
        <pc:spChg chg="mod">
          <ac:chgData name="Krlos ortiz" userId="8388c084c324a5d7" providerId="LiveId" clId="{581F3EEA-0CB5-4A9D-B767-6BC2F3BFF2D7}" dt="2023-06-07T23:28:00.123" v="1733" actId="1076"/>
          <ac:spMkLst>
            <pc:docMk/>
            <pc:sldMk cId="901632273" sldId="279"/>
            <ac:spMk id="2" creationId="{54FA9D3B-0F7B-7BCD-50A8-B1F0A370DFBA}"/>
          </ac:spMkLst>
        </pc:spChg>
        <pc:spChg chg="del">
          <ac:chgData name="Krlos ortiz" userId="8388c084c324a5d7" providerId="LiveId" clId="{581F3EEA-0CB5-4A9D-B767-6BC2F3BFF2D7}" dt="2023-06-07T23:10:17.278" v="1131" actId="3680"/>
          <ac:spMkLst>
            <pc:docMk/>
            <pc:sldMk cId="901632273" sldId="279"/>
            <ac:spMk id="3" creationId="{1A4B87DB-E47E-CDA0-B505-B1D18ED6EBF3}"/>
          </ac:spMkLst>
        </pc:spChg>
        <pc:spChg chg="add mod">
          <ac:chgData name="Krlos ortiz" userId="8388c084c324a5d7" providerId="LiveId" clId="{581F3EEA-0CB5-4A9D-B767-6BC2F3BFF2D7}" dt="2023-06-07T23:28:49.581" v="1857" actId="1076"/>
          <ac:spMkLst>
            <pc:docMk/>
            <pc:sldMk cId="901632273" sldId="279"/>
            <ac:spMk id="5" creationId="{6481A17C-7A97-1BD7-9A86-A1CA51F74FB6}"/>
          </ac:spMkLst>
        </pc:spChg>
        <pc:graphicFrameChg chg="add mod ord modGraphic">
          <ac:chgData name="Krlos ortiz" userId="8388c084c324a5d7" providerId="LiveId" clId="{581F3EEA-0CB5-4A9D-B767-6BC2F3BFF2D7}" dt="2023-06-07T23:28:02.381" v="1734" actId="1076"/>
          <ac:graphicFrameMkLst>
            <pc:docMk/>
            <pc:sldMk cId="901632273" sldId="279"/>
            <ac:graphicFrameMk id="4" creationId="{F62D73E2-BB72-6DE2-2C0D-E2D823115A82}"/>
          </ac:graphicFrameMkLst>
        </pc:graphicFrameChg>
      </pc:sldChg>
      <pc:sldChg chg="modSp new mod ord">
        <pc:chgData name="Krlos ortiz" userId="8388c084c324a5d7" providerId="LiveId" clId="{581F3EEA-0CB5-4A9D-B767-6BC2F3BFF2D7}" dt="2023-06-13T17:33:19.261" v="2868" actId="20577"/>
        <pc:sldMkLst>
          <pc:docMk/>
          <pc:sldMk cId="3296496687" sldId="282"/>
        </pc:sldMkLst>
        <pc:spChg chg="mod">
          <ac:chgData name="Krlos ortiz" userId="8388c084c324a5d7" providerId="LiveId" clId="{581F3EEA-0CB5-4A9D-B767-6BC2F3BFF2D7}" dt="2023-06-13T16:53:22.375" v="1872" actId="20577"/>
          <ac:spMkLst>
            <pc:docMk/>
            <pc:sldMk cId="3296496687" sldId="282"/>
            <ac:spMk id="2" creationId="{20878F79-4DA4-B164-DB8F-E3EE0F9C4E91}"/>
          </ac:spMkLst>
        </pc:spChg>
        <pc:spChg chg="mod">
          <ac:chgData name="Krlos ortiz" userId="8388c084c324a5d7" providerId="LiveId" clId="{581F3EEA-0CB5-4A9D-B767-6BC2F3BFF2D7}" dt="2023-06-13T17:33:19.261" v="2868" actId="20577"/>
          <ac:spMkLst>
            <pc:docMk/>
            <pc:sldMk cId="3296496687" sldId="282"/>
            <ac:spMk id="3" creationId="{175875AC-F6DF-922C-3796-958BBC2706E1}"/>
          </ac:spMkLst>
        </pc:spChg>
      </pc:sldChg>
      <pc:sldChg chg="modSp new mod">
        <pc:chgData name="Krlos ortiz" userId="8388c084c324a5d7" providerId="LiveId" clId="{581F3EEA-0CB5-4A9D-B767-6BC2F3BFF2D7}" dt="2023-06-13T16:53:42.115" v="1912" actId="20577"/>
        <pc:sldMkLst>
          <pc:docMk/>
          <pc:sldMk cId="2468238904" sldId="283"/>
        </pc:sldMkLst>
        <pc:spChg chg="mod">
          <ac:chgData name="Krlos ortiz" userId="8388c084c324a5d7" providerId="LiveId" clId="{581F3EEA-0CB5-4A9D-B767-6BC2F3BFF2D7}" dt="2023-06-13T16:53:42.115" v="1912" actId="20577"/>
          <ac:spMkLst>
            <pc:docMk/>
            <pc:sldMk cId="2468238904" sldId="283"/>
            <ac:spMk id="2" creationId="{CB2F8FAC-EF5E-262D-9C29-1D54BF02D209}"/>
          </ac:spMkLst>
        </pc:spChg>
      </pc:sldChg>
      <pc:sldChg chg="modSp new mod">
        <pc:chgData name="Krlos ortiz" userId="8388c084c324a5d7" providerId="LiveId" clId="{581F3EEA-0CB5-4A9D-B767-6BC2F3BFF2D7}" dt="2023-06-13T16:53:55.094" v="1922" actId="20577"/>
        <pc:sldMkLst>
          <pc:docMk/>
          <pc:sldMk cId="2960325920" sldId="284"/>
        </pc:sldMkLst>
        <pc:spChg chg="mod">
          <ac:chgData name="Krlos ortiz" userId="8388c084c324a5d7" providerId="LiveId" clId="{581F3EEA-0CB5-4A9D-B767-6BC2F3BFF2D7}" dt="2023-06-13T16:53:55.094" v="1922" actId="20577"/>
          <ac:spMkLst>
            <pc:docMk/>
            <pc:sldMk cId="2960325920" sldId="284"/>
            <ac:spMk id="2" creationId="{7EC51BDD-845B-42D6-2B07-4FFE51578AA5}"/>
          </ac:spMkLst>
        </pc:spChg>
      </pc:sldChg>
      <pc:sldChg chg="modSp new mod">
        <pc:chgData name="Krlos ortiz" userId="8388c084c324a5d7" providerId="LiveId" clId="{581F3EEA-0CB5-4A9D-B767-6BC2F3BFF2D7}" dt="2023-06-13T17:34:40.493" v="3077" actId="20577"/>
        <pc:sldMkLst>
          <pc:docMk/>
          <pc:sldMk cId="2107518284" sldId="285"/>
        </pc:sldMkLst>
        <pc:spChg chg="mod">
          <ac:chgData name="Krlos ortiz" userId="8388c084c324a5d7" providerId="LiveId" clId="{581F3EEA-0CB5-4A9D-B767-6BC2F3BFF2D7}" dt="2023-06-13T16:54:09.739" v="1943" actId="20577"/>
          <ac:spMkLst>
            <pc:docMk/>
            <pc:sldMk cId="2107518284" sldId="285"/>
            <ac:spMk id="2" creationId="{E3337C60-6CDB-AB91-B4FE-07B817F8AA52}"/>
          </ac:spMkLst>
        </pc:spChg>
        <pc:spChg chg="mod">
          <ac:chgData name="Krlos ortiz" userId="8388c084c324a5d7" providerId="LiveId" clId="{581F3EEA-0CB5-4A9D-B767-6BC2F3BFF2D7}" dt="2023-06-13T17:34:40.493" v="3077" actId="20577"/>
          <ac:spMkLst>
            <pc:docMk/>
            <pc:sldMk cId="2107518284" sldId="285"/>
            <ac:spMk id="3" creationId="{E96AE25D-3D7F-96C5-AF1A-400051C59810}"/>
          </ac:spMkLst>
        </pc:spChg>
      </pc:sldChg>
      <pc:sldChg chg="modSp new mod">
        <pc:chgData name="Krlos ortiz" userId="8388c084c324a5d7" providerId="LiveId" clId="{581F3EEA-0CB5-4A9D-B767-6BC2F3BFF2D7}" dt="2023-06-13T16:54:21.869" v="1954" actId="20577"/>
        <pc:sldMkLst>
          <pc:docMk/>
          <pc:sldMk cId="720186815" sldId="286"/>
        </pc:sldMkLst>
        <pc:spChg chg="mod">
          <ac:chgData name="Krlos ortiz" userId="8388c084c324a5d7" providerId="LiveId" clId="{581F3EEA-0CB5-4A9D-B767-6BC2F3BFF2D7}" dt="2023-06-13T16:54:21.869" v="1954" actId="20577"/>
          <ac:spMkLst>
            <pc:docMk/>
            <pc:sldMk cId="720186815" sldId="286"/>
            <ac:spMk id="2" creationId="{DEE93B55-6A04-1E2D-E69D-A08CFB294E1E}"/>
          </ac:spMkLst>
        </pc:spChg>
      </pc:sldChg>
      <pc:sldChg chg="modSp new mod">
        <pc:chgData name="Krlos ortiz" userId="8388c084c324a5d7" providerId="LiveId" clId="{581F3EEA-0CB5-4A9D-B767-6BC2F3BFF2D7}" dt="2023-06-13T16:54:31.986" v="1967" actId="20577"/>
        <pc:sldMkLst>
          <pc:docMk/>
          <pc:sldMk cId="3806903204" sldId="287"/>
        </pc:sldMkLst>
        <pc:spChg chg="mod">
          <ac:chgData name="Krlos ortiz" userId="8388c084c324a5d7" providerId="LiveId" clId="{581F3EEA-0CB5-4A9D-B767-6BC2F3BFF2D7}" dt="2023-06-13T16:54:31.986" v="1967" actId="20577"/>
          <ac:spMkLst>
            <pc:docMk/>
            <pc:sldMk cId="3806903204" sldId="287"/>
            <ac:spMk id="2" creationId="{278C4E2E-E601-16DA-AE8B-34781F6F9841}"/>
          </ac:spMkLst>
        </pc:spChg>
      </pc:sldChg>
      <pc:sldChg chg="modSp new mod">
        <pc:chgData name="Krlos ortiz" userId="8388c084c324a5d7" providerId="LiveId" clId="{581F3EEA-0CB5-4A9D-B767-6BC2F3BFF2D7}" dt="2023-06-13T17:30:56.556" v="2588" actId="20577"/>
        <pc:sldMkLst>
          <pc:docMk/>
          <pc:sldMk cId="110593778" sldId="288"/>
        </pc:sldMkLst>
        <pc:spChg chg="mod">
          <ac:chgData name="Krlos ortiz" userId="8388c084c324a5d7" providerId="LiveId" clId="{581F3EEA-0CB5-4A9D-B767-6BC2F3BFF2D7}" dt="2023-06-13T16:54:43.224" v="1984" actId="20577"/>
          <ac:spMkLst>
            <pc:docMk/>
            <pc:sldMk cId="110593778" sldId="288"/>
            <ac:spMk id="2" creationId="{2C27B59E-8DAE-5515-7A83-43AB921612F3}"/>
          </ac:spMkLst>
        </pc:spChg>
        <pc:spChg chg="mod">
          <ac:chgData name="Krlos ortiz" userId="8388c084c324a5d7" providerId="LiveId" clId="{581F3EEA-0CB5-4A9D-B767-6BC2F3BFF2D7}" dt="2023-06-13T17:30:56.556" v="2588" actId="20577"/>
          <ac:spMkLst>
            <pc:docMk/>
            <pc:sldMk cId="110593778" sldId="288"/>
            <ac:spMk id="3" creationId="{43A3BAA0-8775-14D7-1640-F7CCEC20D97F}"/>
          </ac:spMkLst>
        </pc:spChg>
      </pc:sldChg>
      <pc:sldChg chg="modSp new mod">
        <pc:chgData name="Krlos ortiz" userId="8388c084c324a5d7" providerId="LiveId" clId="{581F3EEA-0CB5-4A9D-B767-6BC2F3BFF2D7}" dt="2023-06-13T16:54:54.152" v="1996" actId="20577"/>
        <pc:sldMkLst>
          <pc:docMk/>
          <pc:sldMk cId="1446954617" sldId="289"/>
        </pc:sldMkLst>
        <pc:spChg chg="mod">
          <ac:chgData name="Krlos ortiz" userId="8388c084c324a5d7" providerId="LiveId" clId="{581F3EEA-0CB5-4A9D-B767-6BC2F3BFF2D7}" dt="2023-06-13T16:54:54.152" v="1996" actId="20577"/>
          <ac:spMkLst>
            <pc:docMk/>
            <pc:sldMk cId="1446954617" sldId="289"/>
            <ac:spMk id="2" creationId="{83048538-1AB2-92CA-F46A-A5A4D734AD32}"/>
          </ac:spMkLst>
        </pc:spChg>
      </pc:sldChg>
      <pc:sldChg chg="modSp new mod">
        <pc:chgData name="Krlos ortiz" userId="8388c084c324a5d7" providerId="LiveId" clId="{581F3EEA-0CB5-4A9D-B767-6BC2F3BFF2D7}" dt="2023-06-13T17:27:20.730" v="2175" actId="20577"/>
        <pc:sldMkLst>
          <pc:docMk/>
          <pc:sldMk cId="3082463845" sldId="290"/>
        </pc:sldMkLst>
        <pc:spChg chg="mod">
          <ac:chgData name="Krlos ortiz" userId="8388c084c324a5d7" providerId="LiveId" clId="{581F3EEA-0CB5-4A9D-B767-6BC2F3BFF2D7}" dt="2023-06-13T17:23:48.392" v="2005" actId="20577"/>
          <ac:spMkLst>
            <pc:docMk/>
            <pc:sldMk cId="3082463845" sldId="290"/>
            <ac:spMk id="2" creationId="{8CA56A88-ACC1-A8FF-F2BC-31C125C4AF0C}"/>
          </ac:spMkLst>
        </pc:spChg>
        <pc:spChg chg="mod">
          <ac:chgData name="Krlos ortiz" userId="8388c084c324a5d7" providerId="LiveId" clId="{581F3EEA-0CB5-4A9D-B767-6BC2F3BFF2D7}" dt="2023-06-13T17:27:20.730" v="2175" actId="20577"/>
          <ac:spMkLst>
            <pc:docMk/>
            <pc:sldMk cId="3082463845" sldId="290"/>
            <ac:spMk id="3" creationId="{061D9D99-F2AF-239D-87FB-6D9F6F1BF2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958DA-94AC-4F8F-94BD-54B9E185385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ED3AAF-8338-4543-9CA6-F2A676045C40}">
      <dgm:prSet/>
      <dgm:spPr/>
      <dgm:t>
        <a:bodyPr/>
        <a:lstStyle/>
        <a:p>
          <a:r>
            <a:rPr lang="es-ES" dirty="0"/>
            <a:t>Es un modelo de un sistema de distribución de video en vivo </a:t>
          </a:r>
          <a:endParaRPr lang="en-US" dirty="0"/>
        </a:p>
      </dgm:t>
    </dgm:pt>
    <dgm:pt modelId="{6C473D55-37A1-47A5-8060-44444C98FFC3}" type="parTrans" cxnId="{3F9485F3-60A6-4C2E-A2CF-15226E76F0B1}">
      <dgm:prSet/>
      <dgm:spPr/>
      <dgm:t>
        <a:bodyPr/>
        <a:lstStyle/>
        <a:p>
          <a:endParaRPr lang="en-US"/>
        </a:p>
      </dgm:t>
    </dgm:pt>
    <dgm:pt modelId="{77049122-0468-44A6-A248-096D1CB56199}" type="sibTrans" cxnId="{3F9485F3-60A6-4C2E-A2CF-15226E76F0B1}">
      <dgm:prSet/>
      <dgm:spPr/>
      <dgm:t>
        <a:bodyPr/>
        <a:lstStyle/>
        <a:p>
          <a:endParaRPr lang="en-US"/>
        </a:p>
      </dgm:t>
    </dgm:pt>
    <dgm:pt modelId="{13448F1E-1A98-4252-AAA3-5CBB474E84BD}">
      <dgm:prSet/>
      <dgm:spPr/>
      <dgm:t>
        <a:bodyPr/>
        <a:lstStyle/>
        <a:p>
          <a:r>
            <a:rPr lang="es-ES" dirty="0"/>
            <a:t>No es un simulador</a:t>
          </a:r>
          <a:endParaRPr lang="en-US" dirty="0"/>
        </a:p>
      </dgm:t>
    </dgm:pt>
    <dgm:pt modelId="{9AAB3E0F-7854-439D-93A1-CA784B67F1FD}" type="parTrans" cxnId="{1E78AFDC-FF65-4ECC-9F39-1D20FB5F62E5}">
      <dgm:prSet/>
      <dgm:spPr/>
      <dgm:t>
        <a:bodyPr/>
        <a:lstStyle/>
        <a:p>
          <a:endParaRPr lang="en-US"/>
        </a:p>
      </dgm:t>
    </dgm:pt>
    <dgm:pt modelId="{76D2CF46-520D-4F7A-ACCA-DCED3CA6558C}" type="sibTrans" cxnId="{1E78AFDC-FF65-4ECC-9F39-1D20FB5F62E5}">
      <dgm:prSet/>
      <dgm:spPr/>
      <dgm:t>
        <a:bodyPr/>
        <a:lstStyle/>
        <a:p>
          <a:endParaRPr lang="en-US"/>
        </a:p>
      </dgm:t>
    </dgm:pt>
    <dgm:pt modelId="{14DC4585-D63E-4644-89A3-23CF6C173A68}">
      <dgm:prSet/>
      <dgm:spPr/>
      <dgm:t>
        <a:bodyPr/>
        <a:lstStyle/>
        <a:p>
          <a:r>
            <a:rPr lang="es-ES" dirty="0"/>
            <a:t>Únicamente se analiza el proceso de descarga de un video en vivo</a:t>
          </a:r>
          <a:endParaRPr lang="en-US" dirty="0"/>
        </a:p>
      </dgm:t>
    </dgm:pt>
    <dgm:pt modelId="{7A774B44-7F45-4C12-84F1-C63E80436B8F}" type="parTrans" cxnId="{C4B5DE6B-6E9B-4296-87D5-D2B335FB4A67}">
      <dgm:prSet/>
      <dgm:spPr/>
      <dgm:t>
        <a:bodyPr/>
        <a:lstStyle/>
        <a:p>
          <a:endParaRPr lang="en-US"/>
        </a:p>
      </dgm:t>
    </dgm:pt>
    <dgm:pt modelId="{EAE5C47D-8949-4526-809E-EA693454D7D8}" type="sibTrans" cxnId="{C4B5DE6B-6E9B-4296-87D5-D2B335FB4A67}">
      <dgm:prSet/>
      <dgm:spPr/>
      <dgm:t>
        <a:bodyPr/>
        <a:lstStyle/>
        <a:p>
          <a:endParaRPr lang="en-US"/>
        </a:p>
      </dgm:t>
    </dgm:pt>
    <dgm:pt modelId="{EE05F44F-2589-40B6-9627-FA677C8055C2}">
      <dgm:prSet/>
      <dgm:spPr/>
      <dgm:t>
        <a:bodyPr/>
        <a:lstStyle/>
        <a:p>
          <a:r>
            <a:rPr lang="es-ES" dirty="0"/>
            <a:t>Diseñado para condiciones de abundancia y penuria </a:t>
          </a:r>
          <a:endParaRPr lang="en-US" dirty="0"/>
        </a:p>
      </dgm:t>
    </dgm:pt>
    <dgm:pt modelId="{3F081393-4E78-4313-9037-7882B248445F}" type="parTrans" cxnId="{08D39048-D05A-4879-BD88-88CFACB2EFA7}">
      <dgm:prSet/>
      <dgm:spPr/>
      <dgm:t>
        <a:bodyPr/>
        <a:lstStyle/>
        <a:p>
          <a:endParaRPr lang="en-US"/>
        </a:p>
      </dgm:t>
    </dgm:pt>
    <dgm:pt modelId="{9E56CEEF-3E70-4C2E-BF80-90C159E36B7C}" type="sibTrans" cxnId="{08D39048-D05A-4879-BD88-88CFACB2EFA7}">
      <dgm:prSet/>
      <dgm:spPr/>
      <dgm:t>
        <a:bodyPr/>
        <a:lstStyle/>
        <a:p>
          <a:endParaRPr lang="en-US"/>
        </a:p>
      </dgm:t>
    </dgm:pt>
    <dgm:pt modelId="{0CC9B24F-909C-4276-A815-C7789ED4CA50}">
      <dgm:prSet/>
      <dgm:spPr/>
      <dgm:t>
        <a:bodyPr/>
        <a:lstStyle/>
        <a:p>
          <a:r>
            <a:rPr lang="es-ES" dirty="0"/>
            <a:t>Los parámetros de evaluación son tomados de mediciones de sistemas reales</a:t>
          </a:r>
          <a:endParaRPr lang="en-US" dirty="0"/>
        </a:p>
      </dgm:t>
    </dgm:pt>
    <dgm:pt modelId="{2CDEE2A7-F811-4AD6-A089-044EB7EC8BFC}" type="parTrans" cxnId="{7D05E34B-0C30-4650-BE9B-08F4B3BE2328}">
      <dgm:prSet/>
      <dgm:spPr/>
      <dgm:t>
        <a:bodyPr/>
        <a:lstStyle/>
        <a:p>
          <a:endParaRPr lang="en-US"/>
        </a:p>
      </dgm:t>
    </dgm:pt>
    <dgm:pt modelId="{BE6156A4-0EE7-40A6-9AF5-C1659D93D024}" type="sibTrans" cxnId="{7D05E34B-0C30-4650-BE9B-08F4B3BE2328}">
      <dgm:prSet/>
      <dgm:spPr/>
      <dgm:t>
        <a:bodyPr/>
        <a:lstStyle/>
        <a:p>
          <a:endParaRPr lang="en-US"/>
        </a:p>
      </dgm:t>
    </dgm:pt>
    <dgm:pt modelId="{B274773F-D234-4F2E-B04D-1A070CECD9B7}" type="pres">
      <dgm:prSet presAssocID="{F0E958DA-94AC-4F8F-94BD-54B9E1853852}" presName="vert0" presStyleCnt="0">
        <dgm:presLayoutVars>
          <dgm:dir/>
          <dgm:animOne val="branch"/>
          <dgm:animLvl val="lvl"/>
        </dgm:presLayoutVars>
      </dgm:prSet>
      <dgm:spPr/>
    </dgm:pt>
    <dgm:pt modelId="{891A6417-F184-452D-BDF7-F76D65884B7C}" type="pres">
      <dgm:prSet presAssocID="{A9ED3AAF-8338-4543-9CA6-F2A676045C40}" presName="thickLine" presStyleLbl="alignNode1" presStyleIdx="0" presStyleCnt="5"/>
      <dgm:spPr/>
    </dgm:pt>
    <dgm:pt modelId="{DFBD2870-FAD0-48AD-B48F-272EA57475F8}" type="pres">
      <dgm:prSet presAssocID="{A9ED3AAF-8338-4543-9CA6-F2A676045C40}" presName="horz1" presStyleCnt="0"/>
      <dgm:spPr/>
    </dgm:pt>
    <dgm:pt modelId="{6D837031-2EFE-4BEA-ADF2-589EFBF35523}" type="pres">
      <dgm:prSet presAssocID="{A9ED3AAF-8338-4543-9CA6-F2A676045C40}" presName="tx1" presStyleLbl="revTx" presStyleIdx="0" presStyleCnt="5"/>
      <dgm:spPr/>
    </dgm:pt>
    <dgm:pt modelId="{5258A764-C190-4368-B047-8A25CAE8A6A2}" type="pres">
      <dgm:prSet presAssocID="{A9ED3AAF-8338-4543-9CA6-F2A676045C40}" presName="vert1" presStyleCnt="0"/>
      <dgm:spPr/>
    </dgm:pt>
    <dgm:pt modelId="{C7DD247E-3009-4DD2-B126-F4991AF09DA2}" type="pres">
      <dgm:prSet presAssocID="{13448F1E-1A98-4252-AAA3-5CBB474E84BD}" presName="thickLine" presStyleLbl="alignNode1" presStyleIdx="1" presStyleCnt="5"/>
      <dgm:spPr/>
    </dgm:pt>
    <dgm:pt modelId="{35D292B4-FA1F-499E-A924-0A9DED9F75A1}" type="pres">
      <dgm:prSet presAssocID="{13448F1E-1A98-4252-AAA3-5CBB474E84BD}" presName="horz1" presStyleCnt="0"/>
      <dgm:spPr/>
    </dgm:pt>
    <dgm:pt modelId="{A5E9A36F-D828-4914-9E2E-3F6B8AB76113}" type="pres">
      <dgm:prSet presAssocID="{13448F1E-1A98-4252-AAA3-5CBB474E84BD}" presName="tx1" presStyleLbl="revTx" presStyleIdx="1" presStyleCnt="5"/>
      <dgm:spPr/>
    </dgm:pt>
    <dgm:pt modelId="{3ABAAF49-0919-4AEC-95D8-AE6B111B28C8}" type="pres">
      <dgm:prSet presAssocID="{13448F1E-1A98-4252-AAA3-5CBB474E84BD}" presName="vert1" presStyleCnt="0"/>
      <dgm:spPr/>
    </dgm:pt>
    <dgm:pt modelId="{80F00A58-2112-4729-AD6E-6CDCC812756F}" type="pres">
      <dgm:prSet presAssocID="{14DC4585-D63E-4644-89A3-23CF6C173A68}" presName="thickLine" presStyleLbl="alignNode1" presStyleIdx="2" presStyleCnt="5"/>
      <dgm:spPr/>
    </dgm:pt>
    <dgm:pt modelId="{3AAB2740-5B69-4230-B6F0-723CE30885DB}" type="pres">
      <dgm:prSet presAssocID="{14DC4585-D63E-4644-89A3-23CF6C173A68}" presName="horz1" presStyleCnt="0"/>
      <dgm:spPr/>
    </dgm:pt>
    <dgm:pt modelId="{3AAA1F96-FA3F-4A41-8BA4-9A21AADD844B}" type="pres">
      <dgm:prSet presAssocID="{14DC4585-D63E-4644-89A3-23CF6C173A68}" presName="tx1" presStyleLbl="revTx" presStyleIdx="2" presStyleCnt="5"/>
      <dgm:spPr/>
    </dgm:pt>
    <dgm:pt modelId="{0B927C7F-3DCD-43B9-AA7D-E9E32D22A26B}" type="pres">
      <dgm:prSet presAssocID="{14DC4585-D63E-4644-89A3-23CF6C173A68}" presName="vert1" presStyleCnt="0"/>
      <dgm:spPr/>
    </dgm:pt>
    <dgm:pt modelId="{82730FA5-A141-4262-8EA1-607CE9E731D5}" type="pres">
      <dgm:prSet presAssocID="{EE05F44F-2589-40B6-9627-FA677C8055C2}" presName="thickLine" presStyleLbl="alignNode1" presStyleIdx="3" presStyleCnt="5"/>
      <dgm:spPr/>
    </dgm:pt>
    <dgm:pt modelId="{F6262356-C0A7-4EDC-81DF-D885D1C4EF82}" type="pres">
      <dgm:prSet presAssocID="{EE05F44F-2589-40B6-9627-FA677C8055C2}" presName="horz1" presStyleCnt="0"/>
      <dgm:spPr/>
    </dgm:pt>
    <dgm:pt modelId="{922F4F6F-3ACD-41E9-96B6-4D5586727D7F}" type="pres">
      <dgm:prSet presAssocID="{EE05F44F-2589-40B6-9627-FA677C8055C2}" presName="tx1" presStyleLbl="revTx" presStyleIdx="3" presStyleCnt="5"/>
      <dgm:spPr/>
    </dgm:pt>
    <dgm:pt modelId="{649F615B-2AA4-45FF-BBA0-3C1EF1ACAEB7}" type="pres">
      <dgm:prSet presAssocID="{EE05F44F-2589-40B6-9627-FA677C8055C2}" presName="vert1" presStyleCnt="0"/>
      <dgm:spPr/>
    </dgm:pt>
    <dgm:pt modelId="{022F2F28-D7C7-43D5-AE62-35B4B5BBDAED}" type="pres">
      <dgm:prSet presAssocID="{0CC9B24F-909C-4276-A815-C7789ED4CA50}" presName="thickLine" presStyleLbl="alignNode1" presStyleIdx="4" presStyleCnt="5"/>
      <dgm:spPr/>
    </dgm:pt>
    <dgm:pt modelId="{6DAB9D47-3435-4143-A5F1-341FA3E52250}" type="pres">
      <dgm:prSet presAssocID="{0CC9B24F-909C-4276-A815-C7789ED4CA50}" presName="horz1" presStyleCnt="0"/>
      <dgm:spPr/>
    </dgm:pt>
    <dgm:pt modelId="{6F3D3131-8F44-4047-A6AF-6A96BDEB9C59}" type="pres">
      <dgm:prSet presAssocID="{0CC9B24F-909C-4276-A815-C7789ED4CA50}" presName="tx1" presStyleLbl="revTx" presStyleIdx="4" presStyleCnt="5"/>
      <dgm:spPr/>
    </dgm:pt>
    <dgm:pt modelId="{95D9C911-0C81-42AA-9F8C-30010FCB58D5}" type="pres">
      <dgm:prSet presAssocID="{0CC9B24F-909C-4276-A815-C7789ED4CA50}" presName="vert1" presStyleCnt="0"/>
      <dgm:spPr/>
    </dgm:pt>
  </dgm:ptLst>
  <dgm:cxnLst>
    <dgm:cxn modelId="{4BC60126-06CF-4343-A4D4-06378A6CCB56}" type="presOf" srcId="{F0E958DA-94AC-4F8F-94BD-54B9E1853852}" destId="{B274773F-D234-4F2E-B04D-1A070CECD9B7}" srcOrd="0" destOrd="0" presId="urn:microsoft.com/office/officeart/2008/layout/LinedList"/>
    <dgm:cxn modelId="{4C59FB29-6A53-4FF8-91FF-970EF9EA954A}" type="presOf" srcId="{13448F1E-1A98-4252-AAA3-5CBB474E84BD}" destId="{A5E9A36F-D828-4914-9E2E-3F6B8AB76113}" srcOrd="0" destOrd="0" presId="urn:microsoft.com/office/officeart/2008/layout/LinedList"/>
    <dgm:cxn modelId="{BC05BA67-2D18-40F1-B25F-3D902EE648CE}" type="presOf" srcId="{A9ED3AAF-8338-4543-9CA6-F2A676045C40}" destId="{6D837031-2EFE-4BEA-ADF2-589EFBF35523}" srcOrd="0" destOrd="0" presId="urn:microsoft.com/office/officeart/2008/layout/LinedList"/>
    <dgm:cxn modelId="{08D39048-D05A-4879-BD88-88CFACB2EFA7}" srcId="{F0E958DA-94AC-4F8F-94BD-54B9E1853852}" destId="{EE05F44F-2589-40B6-9627-FA677C8055C2}" srcOrd="3" destOrd="0" parTransId="{3F081393-4E78-4313-9037-7882B248445F}" sibTransId="{9E56CEEF-3E70-4C2E-BF80-90C159E36B7C}"/>
    <dgm:cxn modelId="{C4B5DE6B-6E9B-4296-87D5-D2B335FB4A67}" srcId="{F0E958DA-94AC-4F8F-94BD-54B9E1853852}" destId="{14DC4585-D63E-4644-89A3-23CF6C173A68}" srcOrd="2" destOrd="0" parTransId="{7A774B44-7F45-4C12-84F1-C63E80436B8F}" sibTransId="{EAE5C47D-8949-4526-809E-EA693454D7D8}"/>
    <dgm:cxn modelId="{7D05E34B-0C30-4650-BE9B-08F4B3BE2328}" srcId="{F0E958DA-94AC-4F8F-94BD-54B9E1853852}" destId="{0CC9B24F-909C-4276-A815-C7789ED4CA50}" srcOrd="4" destOrd="0" parTransId="{2CDEE2A7-F811-4AD6-A089-044EB7EC8BFC}" sibTransId="{BE6156A4-0EE7-40A6-9AF5-C1659D93D024}"/>
    <dgm:cxn modelId="{B68535AD-3C19-4F52-9662-6F3937C57936}" type="presOf" srcId="{14DC4585-D63E-4644-89A3-23CF6C173A68}" destId="{3AAA1F96-FA3F-4A41-8BA4-9A21AADD844B}" srcOrd="0" destOrd="0" presId="urn:microsoft.com/office/officeart/2008/layout/LinedList"/>
    <dgm:cxn modelId="{179F46BC-97BC-4D93-949F-DEC04A5DE459}" type="presOf" srcId="{0CC9B24F-909C-4276-A815-C7789ED4CA50}" destId="{6F3D3131-8F44-4047-A6AF-6A96BDEB9C59}" srcOrd="0" destOrd="0" presId="urn:microsoft.com/office/officeart/2008/layout/LinedList"/>
    <dgm:cxn modelId="{C2621DC3-7CAE-46C4-8CB6-CCD00C5F45F7}" type="presOf" srcId="{EE05F44F-2589-40B6-9627-FA677C8055C2}" destId="{922F4F6F-3ACD-41E9-96B6-4D5586727D7F}" srcOrd="0" destOrd="0" presId="urn:microsoft.com/office/officeart/2008/layout/LinedList"/>
    <dgm:cxn modelId="{1E78AFDC-FF65-4ECC-9F39-1D20FB5F62E5}" srcId="{F0E958DA-94AC-4F8F-94BD-54B9E1853852}" destId="{13448F1E-1A98-4252-AAA3-5CBB474E84BD}" srcOrd="1" destOrd="0" parTransId="{9AAB3E0F-7854-439D-93A1-CA784B67F1FD}" sibTransId="{76D2CF46-520D-4F7A-ACCA-DCED3CA6558C}"/>
    <dgm:cxn modelId="{3F9485F3-60A6-4C2E-A2CF-15226E76F0B1}" srcId="{F0E958DA-94AC-4F8F-94BD-54B9E1853852}" destId="{A9ED3AAF-8338-4543-9CA6-F2A676045C40}" srcOrd="0" destOrd="0" parTransId="{6C473D55-37A1-47A5-8060-44444C98FFC3}" sibTransId="{77049122-0468-44A6-A248-096D1CB56199}"/>
    <dgm:cxn modelId="{86395D10-CC54-4078-93A9-991AA5316BB8}" type="presParOf" srcId="{B274773F-D234-4F2E-B04D-1A070CECD9B7}" destId="{891A6417-F184-452D-BDF7-F76D65884B7C}" srcOrd="0" destOrd="0" presId="urn:microsoft.com/office/officeart/2008/layout/LinedList"/>
    <dgm:cxn modelId="{F42D9C23-FB2E-4B54-86A7-31402AC33964}" type="presParOf" srcId="{B274773F-D234-4F2E-B04D-1A070CECD9B7}" destId="{DFBD2870-FAD0-48AD-B48F-272EA57475F8}" srcOrd="1" destOrd="0" presId="urn:microsoft.com/office/officeart/2008/layout/LinedList"/>
    <dgm:cxn modelId="{E5A2563B-1A30-41BA-B872-FAB27C8E61DE}" type="presParOf" srcId="{DFBD2870-FAD0-48AD-B48F-272EA57475F8}" destId="{6D837031-2EFE-4BEA-ADF2-589EFBF35523}" srcOrd="0" destOrd="0" presId="urn:microsoft.com/office/officeart/2008/layout/LinedList"/>
    <dgm:cxn modelId="{E430DE96-9E4C-4679-8E51-5E8AB59B0DBA}" type="presParOf" srcId="{DFBD2870-FAD0-48AD-B48F-272EA57475F8}" destId="{5258A764-C190-4368-B047-8A25CAE8A6A2}" srcOrd="1" destOrd="0" presId="urn:microsoft.com/office/officeart/2008/layout/LinedList"/>
    <dgm:cxn modelId="{90BB78B2-4E11-4D5A-BEED-04C92C3F5673}" type="presParOf" srcId="{B274773F-D234-4F2E-B04D-1A070CECD9B7}" destId="{C7DD247E-3009-4DD2-B126-F4991AF09DA2}" srcOrd="2" destOrd="0" presId="urn:microsoft.com/office/officeart/2008/layout/LinedList"/>
    <dgm:cxn modelId="{AB8079B2-155C-46B2-9E97-711984F1F250}" type="presParOf" srcId="{B274773F-D234-4F2E-B04D-1A070CECD9B7}" destId="{35D292B4-FA1F-499E-A924-0A9DED9F75A1}" srcOrd="3" destOrd="0" presId="urn:microsoft.com/office/officeart/2008/layout/LinedList"/>
    <dgm:cxn modelId="{292B45A1-9B6B-493E-A486-FEFD200A479E}" type="presParOf" srcId="{35D292B4-FA1F-499E-A924-0A9DED9F75A1}" destId="{A5E9A36F-D828-4914-9E2E-3F6B8AB76113}" srcOrd="0" destOrd="0" presId="urn:microsoft.com/office/officeart/2008/layout/LinedList"/>
    <dgm:cxn modelId="{5E215086-34D9-4A4B-9EE2-C057236AC494}" type="presParOf" srcId="{35D292B4-FA1F-499E-A924-0A9DED9F75A1}" destId="{3ABAAF49-0919-4AEC-95D8-AE6B111B28C8}" srcOrd="1" destOrd="0" presId="urn:microsoft.com/office/officeart/2008/layout/LinedList"/>
    <dgm:cxn modelId="{24A9C4E2-7BD5-4115-92E4-5EA4FA9115DD}" type="presParOf" srcId="{B274773F-D234-4F2E-B04D-1A070CECD9B7}" destId="{80F00A58-2112-4729-AD6E-6CDCC812756F}" srcOrd="4" destOrd="0" presId="urn:microsoft.com/office/officeart/2008/layout/LinedList"/>
    <dgm:cxn modelId="{0E4BC7C9-197E-4CF0-B1EA-3798501FA35D}" type="presParOf" srcId="{B274773F-D234-4F2E-B04D-1A070CECD9B7}" destId="{3AAB2740-5B69-4230-B6F0-723CE30885DB}" srcOrd="5" destOrd="0" presId="urn:microsoft.com/office/officeart/2008/layout/LinedList"/>
    <dgm:cxn modelId="{5A5E0BDC-629A-4614-A4CE-227F9197FCB4}" type="presParOf" srcId="{3AAB2740-5B69-4230-B6F0-723CE30885DB}" destId="{3AAA1F96-FA3F-4A41-8BA4-9A21AADD844B}" srcOrd="0" destOrd="0" presId="urn:microsoft.com/office/officeart/2008/layout/LinedList"/>
    <dgm:cxn modelId="{301C059A-62A6-4414-ABEA-BCF3FC2D3FA6}" type="presParOf" srcId="{3AAB2740-5B69-4230-B6F0-723CE30885DB}" destId="{0B927C7F-3DCD-43B9-AA7D-E9E32D22A26B}" srcOrd="1" destOrd="0" presId="urn:microsoft.com/office/officeart/2008/layout/LinedList"/>
    <dgm:cxn modelId="{B4E2DB51-898B-4479-8815-74728FEAF5E8}" type="presParOf" srcId="{B274773F-D234-4F2E-B04D-1A070CECD9B7}" destId="{82730FA5-A141-4262-8EA1-607CE9E731D5}" srcOrd="6" destOrd="0" presId="urn:microsoft.com/office/officeart/2008/layout/LinedList"/>
    <dgm:cxn modelId="{9A405B3E-7229-4F9C-BF7D-A5AA68D2D34D}" type="presParOf" srcId="{B274773F-D234-4F2E-B04D-1A070CECD9B7}" destId="{F6262356-C0A7-4EDC-81DF-D885D1C4EF82}" srcOrd="7" destOrd="0" presId="urn:microsoft.com/office/officeart/2008/layout/LinedList"/>
    <dgm:cxn modelId="{EC83E82A-61BD-45AE-B590-E3947D36589C}" type="presParOf" srcId="{F6262356-C0A7-4EDC-81DF-D885D1C4EF82}" destId="{922F4F6F-3ACD-41E9-96B6-4D5586727D7F}" srcOrd="0" destOrd="0" presId="urn:microsoft.com/office/officeart/2008/layout/LinedList"/>
    <dgm:cxn modelId="{FB78495A-D2DC-48CD-A113-6CB277BF9FB7}" type="presParOf" srcId="{F6262356-C0A7-4EDC-81DF-D885D1C4EF82}" destId="{649F615B-2AA4-45FF-BBA0-3C1EF1ACAEB7}" srcOrd="1" destOrd="0" presId="urn:microsoft.com/office/officeart/2008/layout/LinedList"/>
    <dgm:cxn modelId="{23F272F5-6E84-4D4B-9A2D-0EBA9124443E}" type="presParOf" srcId="{B274773F-D234-4F2E-B04D-1A070CECD9B7}" destId="{022F2F28-D7C7-43D5-AE62-35B4B5BBDAED}" srcOrd="8" destOrd="0" presId="urn:microsoft.com/office/officeart/2008/layout/LinedList"/>
    <dgm:cxn modelId="{59F255F2-736C-40B3-9424-CAD3ECFD3D26}" type="presParOf" srcId="{B274773F-D234-4F2E-B04D-1A070CECD9B7}" destId="{6DAB9D47-3435-4143-A5F1-341FA3E52250}" srcOrd="9" destOrd="0" presId="urn:microsoft.com/office/officeart/2008/layout/LinedList"/>
    <dgm:cxn modelId="{701BFB9E-F82F-4F4D-BC73-97D878CD9549}" type="presParOf" srcId="{6DAB9D47-3435-4143-A5F1-341FA3E52250}" destId="{6F3D3131-8F44-4047-A6AF-6A96BDEB9C59}" srcOrd="0" destOrd="0" presId="urn:microsoft.com/office/officeart/2008/layout/LinedList"/>
    <dgm:cxn modelId="{D4607D37-91EC-4692-9AAD-5128166D8C36}" type="presParOf" srcId="{6DAB9D47-3435-4143-A5F1-341FA3E52250}" destId="{95D9C911-0C81-42AA-9F8C-30010FCB58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A6417-F184-452D-BDF7-F76D65884B7C}">
      <dsp:nvSpPr>
        <dsp:cNvPr id="0" name=""/>
        <dsp:cNvSpPr/>
      </dsp:nvSpPr>
      <dsp:spPr>
        <a:xfrm>
          <a:off x="0" y="350"/>
          <a:ext cx="96011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37031-2EFE-4BEA-ADF2-589EFBF35523}">
      <dsp:nvSpPr>
        <dsp:cNvPr id="0" name=""/>
        <dsp:cNvSpPr/>
      </dsp:nvSpPr>
      <dsp:spPr>
        <a:xfrm>
          <a:off x="0" y="350"/>
          <a:ext cx="9601196" cy="57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Es un modelo de un sistema de distribución de video en vivo </a:t>
          </a:r>
          <a:endParaRPr lang="en-US" sz="2500" kern="1200" dirty="0"/>
        </a:p>
      </dsp:txBody>
      <dsp:txXfrm>
        <a:off x="0" y="350"/>
        <a:ext cx="9601196" cy="574836"/>
      </dsp:txXfrm>
    </dsp:sp>
    <dsp:sp modelId="{C7DD247E-3009-4DD2-B126-F4991AF09DA2}">
      <dsp:nvSpPr>
        <dsp:cNvPr id="0" name=""/>
        <dsp:cNvSpPr/>
      </dsp:nvSpPr>
      <dsp:spPr>
        <a:xfrm>
          <a:off x="0" y="575187"/>
          <a:ext cx="9601196" cy="0"/>
        </a:xfrm>
        <a:prstGeom prst="line">
          <a:avLst/>
        </a:prstGeom>
        <a:solidFill>
          <a:schemeClr val="accent5">
            <a:hueOff val="248291"/>
            <a:satOff val="144"/>
            <a:lumOff val="1421"/>
            <a:alphaOff val="0"/>
          </a:schemeClr>
        </a:solidFill>
        <a:ln w="15875" cap="flat" cmpd="sng" algn="ctr">
          <a:solidFill>
            <a:schemeClr val="accent5">
              <a:hueOff val="248291"/>
              <a:satOff val="144"/>
              <a:lumOff val="1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9A36F-D828-4914-9E2E-3F6B8AB76113}">
      <dsp:nvSpPr>
        <dsp:cNvPr id="0" name=""/>
        <dsp:cNvSpPr/>
      </dsp:nvSpPr>
      <dsp:spPr>
        <a:xfrm>
          <a:off x="0" y="575187"/>
          <a:ext cx="9601196" cy="57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No es un simulador</a:t>
          </a:r>
          <a:endParaRPr lang="en-US" sz="2500" kern="1200" dirty="0"/>
        </a:p>
      </dsp:txBody>
      <dsp:txXfrm>
        <a:off x="0" y="575187"/>
        <a:ext cx="9601196" cy="574836"/>
      </dsp:txXfrm>
    </dsp:sp>
    <dsp:sp modelId="{80F00A58-2112-4729-AD6E-6CDCC812756F}">
      <dsp:nvSpPr>
        <dsp:cNvPr id="0" name=""/>
        <dsp:cNvSpPr/>
      </dsp:nvSpPr>
      <dsp:spPr>
        <a:xfrm>
          <a:off x="0" y="1150023"/>
          <a:ext cx="9601196" cy="0"/>
        </a:xfrm>
        <a:prstGeom prst="line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accent5">
              <a:hueOff val="496582"/>
              <a:satOff val="288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A1F96-FA3F-4A41-8BA4-9A21AADD844B}">
      <dsp:nvSpPr>
        <dsp:cNvPr id="0" name=""/>
        <dsp:cNvSpPr/>
      </dsp:nvSpPr>
      <dsp:spPr>
        <a:xfrm>
          <a:off x="0" y="1150023"/>
          <a:ext cx="9601196" cy="57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Únicamente se analiza el proceso de descarga de un video en vivo</a:t>
          </a:r>
          <a:endParaRPr lang="en-US" sz="2500" kern="1200" dirty="0"/>
        </a:p>
      </dsp:txBody>
      <dsp:txXfrm>
        <a:off x="0" y="1150023"/>
        <a:ext cx="9601196" cy="574836"/>
      </dsp:txXfrm>
    </dsp:sp>
    <dsp:sp modelId="{82730FA5-A141-4262-8EA1-607CE9E731D5}">
      <dsp:nvSpPr>
        <dsp:cNvPr id="0" name=""/>
        <dsp:cNvSpPr/>
      </dsp:nvSpPr>
      <dsp:spPr>
        <a:xfrm>
          <a:off x="0" y="1724859"/>
          <a:ext cx="9601196" cy="0"/>
        </a:xfrm>
        <a:prstGeom prst="line">
          <a:avLst/>
        </a:prstGeom>
        <a:solidFill>
          <a:schemeClr val="accent5">
            <a:hueOff val="744874"/>
            <a:satOff val="432"/>
            <a:lumOff val="4264"/>
            <a:alphaOff val="0"/>
          </a:schemeClr>
        </a:solidFill>
        <a:ln w="15875" cap="flat" cmpd="sng" algn="ctr">
          <a:solidFill>
            <a:schemeClr val="accent5">
              <a:hueOff val="744874"/>
              <a:satOff val="432"/>
              <a:lumOff val="4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F4F6F-3ACD-41E9-96B6-4D5586727D7F}">
      <dsp:nvSpPr>
        <dsp:cNvPr id="0" name=""/>
        <dsp:cNvSpPr/>
      </dsp:nvSpPr>
      <dsp:spPr>
        <a:xfrm>
          <a:off x="0" y="1724859"/>
          <a:ext cx="9601196" cy="57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Diseñado para condiciones de abundancia y penuria </a:t>
          </a:r>
          <a:endParaRPr lang="en-US" sz="2500" kern="1200" dirty="0"/>
        </a:p>
      </dsp:txBody>
      <dsp:txXfrm>
        <a:off x="0" y="1724859"/>
        <a:ext cx="9601196" cy="574836"/>
      </dsp:txXfrm>
    </dsp:sp>
    <dsp:sp modelId="{022F2F28-D7C7-43D5-AE62-35B4B5BBDAED}">
      <dsp:nvSpPr>
        <dsp:cNvPr id="0" name=""/>
        <dsp:cNvSpPr/>
      </dsp:nvSpPr>
      <dsp:spPr>
        <a:xfrm>
          <a:off x="0" y="2299695"/>
          <a:ext cx="9601196" cy="0"/>
        </a:xfrm>
        <a:prstGeom prst="line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accent5">
              <a:hueOff val="993165"/>
              <a:satOff val="576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D3131-8F44-4047-A6AF-6A96BDEB9C59}">
      <dsp:nvSpPr>
        <dsp:cNvPr id="0" name=""/>
        <dsp:cNvSpPr/>
      </dsp:nvSpPr>
      <dsp:spPr>
        <a:xfrm>
          <a:off x="0" y="2299695"/>
          <a:ext cx="9601196" cy="57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Los parámetros de evaluación son tomados de mediciones de sistemas reales</a:t>
          </a:r>
          <a:endParaRPr lang="en-US" sz="2500" kern="1200" dirty="0"/>
        </a:p>
      </dsp:txBody>
      <dsp:txXfrm>
        <a:off x="0" y="2299695"/>
        <a:ext cx="9601196" cy="574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2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5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2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4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794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3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0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95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04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9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17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3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8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8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D7F374-E7E0-4B8D-9A42-55415141E493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EC2554-257B-437B-8D4E-60E8D0D743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3AD726-D08A-7639-EFA4-F0B64F63D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852" y="872061"/>
            <a:ext cx="3073940" cy="343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800">
                <a:solidFill>
                  <a:srgbClr val="262626"/>
                </a:solidFill>
              </a:rPr>
              <a:t>Modelado matemático, basado en cadenas de Markov, para servicios de video en vivo soportados por redes híbridas P2P-CDN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4F9A6-A23B-EB06-3BBA-3D5B55370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851" y="4439732"/>
            <a:ext cx="3112851" cy="145264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000000"/>
                </a:solidFill>
              </a:rPr>
              <a:t>Presentan:</a:t>
            </a:r>
          </a:p>
          <a:p>
            <a:pPr marL="342900" indent="-342900">
              <a:buFontTx/>
              <a:buChar char="-"/>
            </a:pPr>
            <a:r>
              <a:rPr lang="es-MX">
                <a:solidFill>
                  <a:srgbClr val="000000"/>
                </a:solidFill>
              </a:rPr>
              <a:t>Muñoz Ruiz Ulises</a:t>
            </a:r>
          </a:p>
          <a:p>
            <a:pPr marL="342900" indent="-342900">
              <a:buFontTx/>
              <a:buChar char="-"/>
            </a:pPr>
            <a:r>
              <a:rPr lang="es-MX">
                <a:solidFill>
                  <a:srgbClr val="000000"/>
                </a:solidFill>
              </a:rPr>
              <a:t>Ortiz Islas José Manuel</a:t>
            </a:r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troduction to Markov models and Markov Chains">
            <a:extLst>
              <a:ext uri="{FF2B5EF4-FFF2-40B4-BE49-F238E27FC236}">
                <a16:creationId xmlns:a16="http://schemas.microsoft.com/office/drawing/2014/main" id="{6ADA0113-8DBF-8F11-2401-A85D2BE1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1458223"/>
            <a:ext cx="6098041" cy="389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2CCF-CD22-587D-9A2D-9D6A81D5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Cálculos de ancho de banda por iteración con 3 Q diferentes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59590C-3C82-05EA-3111-213A2E4F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865" y="533360"/>
            <a:ext cx="3903545" cy="29276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F0EC91-AC91-1F29-3268-3DC06D1A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41" y="557720"/>
            <a:ext cx="3902400" cy="2926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F6C1AEB-0720-93AD-FAD1-37894BBC6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09" y="3429000"/>
            <a:ext cx="3902401" cy="2926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89731C-249A-70C0-4E3C-DBE55D045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241" y="3373480"/>
            <a:ext cx="3902401" cy="2926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09A8EF4-C0EE-5B8D-7F24-5609BD15A9F2}"/>
              </a:ext>
            </a:extLst>
          </p:cNvPr>
          <p:cNvSpPr txBox="1"/>
          <p:nvPr/>
        </p:nvSpPr>
        <p:spPr>
          <a:xfrm>
            <a:off x="3688744" y="6069448"/>
            <a:ext cx="456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30FBD7-94E3-2371-40F9-FDACD4E74983}"/>
              </a:ext>
            </a:extLst>
          </p:cNvPr>
          <p:cNvSpPr txBox="1"/>
          <p:nvPr/>
        </p:nvSpPr>
        <p:spPr>
          <a:xfrm>
            <a:off x="5214309" y="6069448"/>
            <a:ext cx="35464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D03B88-7F3D-737C-1380-E0E5B0FF0E1C}"/>
              </a:ext>
            </a:extLst>
          </p:cNvPr>
          <p:cNvSpPr txBox="1"/>
          <p:nvPr/>
        </p:nvSpPr>
        <p:spPr>
          <a:xfrm>
            <a:off x="6692294" y="6018648"/>
            <a:ext cx="456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29875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9E9D-68BC-FA7E-EF8F-D50647FA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406650"/>
            <a:ext cx="2895573" cy="333374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Cálculos de ancho de banda en estado estable con 3 Q diferentes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37BE1B-8489-91A6-3196-01AC5473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130" y="540797"/>
            <a:ext cx="3902401" cy="2926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C6BDF4-4E2C-454A-4692-22990820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091" y="540797"/>
            <a:ext cx="3902400" cy="2926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6FA803-621E-5590-B567-6C51D41DF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10" y="3390403"/>
            <a:ext cx="3902401" cy="2926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039635-0FA6-2BDC-14FD-DB6F4A1E1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090" y="3429000"/>
            <a:ext cx="3902401" cy="2926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70AC298-5105-0F00-3DBD-E2A3B17C6FFD}"/>
              </a:ext>
            </a:extLst>
          </p:cNvPr>
          <p:cNvSpPr txBox="1"/>
          <p:nvPr/>
        </p:nvSpPr>
        <p:spPr>
          <a:xfrm>
            <a:off x="4257643" y="5990254"/>
            <a:ext cx="456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D0499A-AAE7-8F1D-F3AA-86E9FAB7F86B}"/>
              </a:ext>
            </a:extLst>
          </p:cNvPr>
          <p:cNvSpPr txBox="1"/>
          <p:nvPr/>
        </p:nvSpPr>
        <p:spPr>
          <a:xfrm>
            <a:off x="5678173" y="6020090"/>
            <a:ext cx="35464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/>
              <a:t>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09A2B2-0A8A-3DE6-7FD8-EC998C0C1638}"/>
              </a:ext>
            </a:extLst>
          </p:cNvPr>
          <p:cNvSpPr txBox="1"/>
          <p:nvPr/>
        </p:nvSpPr>
        <p:spPr>
          <a:xfrm>
            <a:off x="7203834" y="6014030"/>
            <a:ext cx="456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06635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EC00E-CD4C-ED91-AC72-D62F4977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7443978" cy="1773936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tx2"/>
                </a:solidFill>
              </a:rPr>
              <a:t> </a:t>
            </a:r>
            <a:r>
              <a:rPr lang="es-MX" sz="3600" dirty="0"/>
              <a:t>Gráfica tridimensional </a:t>
            </a:r>
            <a:r>
              <a:rPr lang="es-MX" sz="3600" dirty="0">
                <a:solidFill>
                  <a:schemeClr val="tx2"/>
                </a:solidFill>
              </a:rPr>
              <a:t>DU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4B53B7-C7A0-B129-BD3C-3D0282B5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2336800"/>
            <a:ext cx="4963832" cy="37228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0DEE-BDD6-FF7E-0FC6-6FA69573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30" y="2336800"/>
            <a:ext cx="4757275" cy="35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866-0F89-DC0C-DCC8-E50CBB5E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73" y="9140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3600" dirty="0"/>
              <a:t>Gráfica tridimensional  Q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8C7A66-3F75-B931-5358-0A7E44D1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0" y="2338799"/>
            <a:ext cx="4483510" cy="3362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E68D28-E485-5386-544D-A507D4A8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8799"/>
            <a:ext cx="4483510" cy="3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54D8A-4685-3554-817C-738603B6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2312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Gráfica tridimensional </a:t>
            </a:r>
            <a:r>
              <a:rPr lang="es-MX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 3 valores de Q</a:t>
            </a:r>
          </a:p>
        </p:txBody>
      </p:sp>
      <p:pic>
        <p:nvPicPr>
          <p:cNvPr id="4" name="Marcador de contenido 3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608BE25A-624A-3992-0747-CBE6D94FE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892" y="875737"/>
            <a:ext cx="6808700" cy="51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8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C4E2E-E601-16DA-AE8B-34781F6F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74F8F-F3B3-51A3-6DF4-BEC2BDD9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90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7B59E-8DAE-5515-7A83-43AB9216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a Futuro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3BAA0-8775-14D7-1640-F7CCEC20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Modelos para servicios de video en vivo enfocados a otros procesos (reproducción, reproducción y descarga)</a:t>
            </a:r>
          </a:p>
          <a:p>
            <a:r>
              <a:rPr lang="es-ES" dirty="0"/>
              <a:t>Simulador del sistema empleando dispositivos finales </a:t>
            </a:r>
          </a:p>
          <a:p>
            <a:r>
              <a:rPr lang="es-ES" dirty="0"/>
              <a:t>Esquemas de asignación de recursos con mayor consumo de la red P2P</a:t>
            </a:r>
          </a:p>
          <a:p>
            <a:r>
              <a:rPr lang="es-ES" dirty="0"/>
              <a:t>Asignación de recursos con factor de prioridad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59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48538-1AB2-92CA-F46A-A5A4D73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4E995-1EB0-0EDA-F78F-400DF4F3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95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0B1F5-0870-9B8E-AFB5-882AEBA7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Video en vivo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F991DE-CAF8-660B-F8FD-4AFDAE9D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dinámico </a:t>
            </a:r>
          </a:p>
          <a:p>
            <a:r>
              <a:rPr lang="es-MX" dirty="0"/>
              <a:t>Fases captura, procesamiento y distribución </a:t>
            </a:r>
          </a:p>
          <a:p>
            <a:r>
              <a:rPr lang="es-MX" dirty="0"/>
              <a:t>Está contenido en una </a:t>
            </a:r>
            <a:r>
              <a:rPr lang="es-MX" dirty="0" err="1"/>
              <a:t>hiperventana</a:t>
            </a:r>
            <a:r>
              <a:rPr lang="es-MX" dirty="0"/>
              <a:t> </a:t>
            </a:r>
          </a:p>
          <a:p>
            <a:r>
              <a:rPr lang="es-MX" dirty="0"/>
              <a:t>Ventanas de 0 a C</a:t>
            </a:r>
          </a:p>
          <a:p>
            <a:r>
              <a:rPr lang="es-MX" dirty="0" err="1"/>
              <a:t>Chunks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06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93FA-5817-D13C-605A-A76AA0F7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262626"/>
                </a:solidFill>
              </a:rPr>
              <a:t>Archivo de Video</a:t>
            </a:r>
          </a:p>
        </p:txBody>
      </p:sp>
      <p:pic>
        <p:nvPicPr>
          <p:cNvPr id="7" name="Marcador de contenido 4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A7C0135A-5E27-DCB2-0158-2C1EE73C4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5" t="9327" r="21094" b="67346"/>
          <a:stretch/>
        </p:blipFill>
        <p:spPr>
          <a:xfrm>
            <a:off x="1201927" y="1756041"/>
            <a:ext cx="9788145" cy="18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6A88-ACC1-A8FF-F2BC-31C125C4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D9D99-F2AF-239D-87FB-6D9F6F1B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Planteamiento del Problema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Solución Propuesta</a:t>
            </a:r>
          </a:p>
          <a:p>
            <a:r>
              <a:rPr lang="es-ES" dirty="0"/>
              <a:t>Resultados Obtenidos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Trabajos Futuros</a:t>
            </a:r>
          </a:p>
          <a:p>
            <a:r>
              <a:rPr 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08246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ABD5-9CDD-7D5B-CE12-9AE88CF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Características</a:t>
            </a:r>
            <a:endParaRPr lang="es-MX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F722AE0-8154-D8CD-9ECA-4D71B1740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2407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870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7154DD-0786-066B-0D28-26791A0A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262626"/>
                </a:solidFill>
              </a:rPr>
              <a:t>Cadena de Markov para servicios de video en vivo (Modelo)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0F44139C-3E17-5FF4-081D-8A5DC86C9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45" y="609602"/>
            <a:ext cx="718318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66988"/>
          </a:xfrm>
        </p:spPr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2972822-8894-1198-7C8A-962B3B4D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26" y="2389029"/>
            <a:ext cx="4718304" cy="576262"/>
          </a:xfrm>
        </p:spPr>
        <p:txBody>
          <a:bodyPr/>
          <a:lstStyle/>
          <a:p>
            <a:r>
              <a:rPr lang="es-ES" dirty="0"/>
              <a:t>Conexión de un peer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3639" y="2868506"/>
                <a:ext cx="4718304" cy="3007361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11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112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s-MX" sz="112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MX" sz="1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groupChr>
                      <m:d>
                        <m:dPr>
                          <m:begChr m:val="{"/>
                          <m:endChr m:val="}"/>
                          <m:ctrlP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1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MX" sz="1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3639" y="2868506"/>
                <a:ext cx="4718304" cy="3007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40C5B0C-E10A-892D-3833-E443D8CD8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298" y="2055970"/>
            <a:ext cx="4718304" cy="1818642"/>
          </a:xfrm>
        </p:spPr>
        <p:txBody>
          <a:bodyPr/>
          <a:lstStyle/>
          <a:p>
            <a:r>
              <a:rPr lang="es-ES" dirty="0"/>
              <a:t>Transferencia de un peer a la ventana inferior inmediata</a:t>
            </a:r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7ED31283-5AE9-8D2A-C614-A588B8BD0AC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90057" y="3190239"/>
                <a:ext cx="4718304" cy="282786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11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112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s-MX" sz="112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s-MX" sz="112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{"/>
                          <m:endChr m:val="}"/>
                          <m:ctrlP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0,</m:t>
                              </m:r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1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1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1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1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MX" dirty="0"/>
                  <a:t>P</a:t>
                </a:r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7ED31283-5AE9-8D2A-C614-A588B8BD0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90057" y="3190239"/>
                <a:ext cx="4718304" cy="28278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44D23BE-AB8E-9C0F-5B03-1544A4362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638"/>
          <a:stretch/>
        </p:blipFill>
        <p:spPr>
          <a:xfrm>
            <a:off x="1766269" y="4094993"/>
            <a:ext cx="3323891" cy="21309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3030125-3DEB-1141-0268-6C73E6756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580" y="4372186"/>
            <a:ext cx="3699257" cy="19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6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0C1E-8A86-84F7-41ED-2D2E8D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Eventos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1A2543-AD39-F413-B37A-86BD3CDA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25" y="2975186"/>
            <a:ext cx="4718304" cy="907627"/>
          </a:xfrm>
        </p:spPr>
        <p:txBody>
          <a:bodyPr/>
          <a:lstStyle/>
          <a:p>
            <a:r>
              <a:rPr lang="es-ES" dirty="0"/>
              <a:t>Transferencia de un peer a la ventana superior inmediata</a:t>
            </a:r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23683" y="2755582"/>
                <a:ext cx="5056988" cy="2632605"/>
              </a:xfrm>
            </p:spPr>
            <p:txBody>
              <a:bodyPr>
                <a:normAutofit/>
              </a:bodyPr>
              <a:lstStyle/>
              <a:p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</m:t>
                          </m:r>
                          <m:r>
                            <a:rPr lang="es-MX" sz="2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2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s-MX" sz="22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s-MX" sz="22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MX" sz="2200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{"/>
                          <m:endChr m:val="}"/>
                          <m:ctrlPr>
                            <a:rPr lang="es-MX" sz="2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sz="2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+1,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es-MX" sz="2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  <a:p>
                <a:endParaRPr lang="es-ES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BA3E015-EE3C-ADE6-3E5F-80EAD1559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23683" y="2755582"/>
                <a:ext cx="5056988" cy="26326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403AD4-38E1-482E-B36F-68ADE84BA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1" y="2852737"/>
            <a:ext cx="4718304" cy="576262"/>
          </a:xfrm>
        </p:spPr>
        <p:txBody>
          <a:bodyPr/>
          <a:lstStyle/>
          <a:p>
            <a:r>
              <a:rPr lang="es-ES" dirty="0"/>
              <a:t>Desconexión de un peer</a:t>
            </a:r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3224FF2-754C-4109-E501-1C0C972724B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8293" y="2851043"/>
                <a:ext cx="4890023" cy="29006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s-MX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24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{"/>
                          <m:endChr m:val="}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3224FF2-754C-4109-E501-1C0C97272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8293" y="2851043"/>
                <a:ext cx="4890023" cy="290068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809611C8-5625-D571-878A-5EF4FECC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06" y="4346876"/>
            <a:ext cx="3665274" cy="17774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7D01D69-C65D-E461-C847-DB6B36E50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2" y="3882813"/>
            <a:ext cx="3277294" cy="24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4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9D3B-0F7B-7BCD-50A8-B1F0A370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Parámetros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F62D73E2-BB72-6DE2-2C0D-E2D823115A8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2895648"/>
                  </p:ext>
                </p:extLst>
              </p:nvPr>
            </p:nvGraphicFramePr>
            <p:xfrm>
              <a:off x="930479" y="1062227"/>
              <a:ext cx="10515597" cy="4719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9010914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09163178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283064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Parámetro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Descripción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 Valor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Número de Ventanas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dirty="0" smtClean="0">
                                    <a:latin typeface="Cambria Math" panose="02040503050406030204" pitchFamily="18" charset="0"/>
                                  </a:rPr>
                                  <m:t>(12:4:36)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3370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Desconexión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0" smtClean="0">
                                        <a:latin typeface="Cambria Math" panose="02040503050406030204" pitchFamily="18" charset="0"/>
                                      </a:rPr>
                                      <m:t>2:2:10</m:t>
                                    </m:r>
                                  </m:e>
                                </m:d>
                                <m: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890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Conexión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621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Descarga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0.00407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76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lang="es-MX" dirty="0"/>
                            <a:t>255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84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de la red CDN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1.24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616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Descarga de un </a:t>
                          </a:r>
                          <a:r>
                            <a:rPr lang="es-MX" i="1" dirty="0"/>
                            <a:t>peer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3800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de un </a:t>
                          </a:r>
                          <a:r>
                            <a:rPr lang="es-MX" i="1" dirty="0"/>
                            <a:t>peer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3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Producción del Video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30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Desconexión para la Población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s-MX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14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Número de Ventanas hacia atrás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7193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F62D73E2-BB72-6DE2-2C0D-E2D823115A8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2895648"/>
                  </p:ext>
                </p:extLst>
              </p:nvPr>
            </p:nvGraphicFramePr>
            <p:xfrm>
              <a:off x="930479" y="1062227"/>
              <a:ext cx="10515597" cy="4719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9010914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09163178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2830641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Parámetro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Descripción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 Valor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08197" r="-200870" b="-10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Número de Ventanas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08197" r="-696" b="-10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3370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08197" r="-200870" b="-9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Desconexión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08197" r="-696" b="-9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890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308197" r="-200870" b="-8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Conexión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308197" r="-696" b="-8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621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415000" r="-200870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Descarga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415000" r="-696" b="-8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676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506557" r="-2008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506557" r="-696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784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606557" r="-200870" b="-5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de la red CDN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606557" r="-696" b="-5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616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706557" r="-20087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Descarga de un </a:t>
                          </a:r>
                          <a:r>
                            <a:rPr lang="es-MX" i="1" dirty="0"/>
                            <a:t>peer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706557" r="-696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800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806557" r="-200870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Subida de un </a:t>
                          </a:r>
                          <a:r>
                            <a:rPr lang="es-MX" i="1" dirty="0"/>
                            <a:t>peer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806557" r="-696" b="-3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3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906557" r="-200870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Tasa de Producción del Video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906557" r="-696" b="-2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5309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584762" r="-200870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84762" r="-100521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584762" r="-696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14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178689" r="-2008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Número de Ventanas hacia atrás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178689" r="-69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71934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481A17C-7A97-1BD7-9A86-A1CA51F74FB6}"/>
                  </a:ext>
                </a:extLst>
              </p:cNvPr>
              <p:cNvSpPr txBox="1"/>
              <p:nvPr/>
            </p:nvSpPr>
            <p:spPr>
              <a:xfrm>
                <a:off x="930479" y="6404601"/>
                <a:ext cx="102345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*</a:t>
                </a:r>
                <a:r>
                  <a:rPr lang="es-MX" b="0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un parámetro exclusivo para el esquema de asignación de recursos Q ventanas hacia atrás 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481A17C-7A97-1BD7-9A86-A1CA51F7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79" y="6404601"/>
                <a:ext cx="10234569" cy="646331"/>
              </a:xfrm>
              <a:prstGeom prst="rect">
                <a:avLst/>
              </a:prstGeom>
              <a:blipFill>
                <a:blip r:embed="rId3"/>
                <a:stretch>
                  <a:fillRect l="-536" t="-47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632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48B3BC2-E706-C422-7429-C100BEE37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40" y="403514"/>
            <a:ext cx="6581057" cy="61039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86529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58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3EA3-6A17-C9DF-F2BC-BA6E884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Cálculo de Anchos de Banda Consumido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sz="18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787550-EFBB-BD0D-9CF4-3E87BECAF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/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C3F3E1-9C69-7699-D0E5-C4FB4592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55" y="4279484"/>
                <a:ext cx="3741490" cy="87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F9B37BD9-7C06-FB42-586E-E5408A024611}"/>
              </a:ext>
            </a:extLst>
          </p:cNvPr>
          <p:cNvSpPr txBox="1"/>
          <p:nvPr/>
        </p:nvSpPr>
        <p:spPr>
          <a:xfrm>
            <a:off x="4942163" y="3497686"/>
            <a:ext cx="23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P2P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/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60F6149-D4A2-BB17-179A-4543995B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33" y="4356107"/>
                <a:ext cx="3741490" cy="71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B9B81A1-EC77-3F7D-9D85-94AA0382AA81}"/>
              </a:ext>
            </a:extLst>
          </p:cNvPr>
          <p:cNvSpPr txBox="1"/>
          <p:nvPr/>
        </p:nvSpPr>
        <p:spPr>
          <a:xfrm>
            <a:off x="8784672" y="3112579"/>
            <a:ext cx="23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Recursos que proporciona la red CDN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/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Descarga máxima de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2759FF-418B-BE33-AB3B-FFD48B20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2579"/>
                <a:ext cx="2371812" cy="646331"/>
              </a:xfrm>
              <a:prstGeom prst="rect">
                <a:avLst/>
              </a:prstGeom>
              <a:blipFill>
                <a:blip r:embed="rId5"/>
                <a:stretch>
                  <a:fillRect l="-1028" t="-5660" r="-771" b="-141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/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B785DD-0DBF-EE6F-58AE-D5C84047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1" y="4459298"/>
                <a:ext cx="374149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2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1174-20F9-D4FC-F56B-CF040D76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Abundancia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b>
                      </m:sSub>
                      <m:r>
                        <a:rPr lang="es-E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s-MX" sz="2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……(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𝐵𝑊</m:t>
                      </m:r>
                      <m:r>
                        <a:rPr lang="es-MX" sz="2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2555D5-EEDD-1F82-F4B6-F4C4ABDE2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/>
              <p:nvPr/>
            </p:nvSpPr>
            <p:spPr>
              <a:xfrm>
                <a:off x="3608666" y="3435732"/>
                <a:ext cx="5044580" cy="115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s-MX" sz="2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⁡{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s-MX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s-MX" sz="2800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4FA38F-2D90-639F-A569-5EF6EC27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666" y="3435732"/>
                <a:ext cx="5044580" cy="1154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/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81F4E12-E35D-307C-1755-6611306B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9833"/>
                <a:ext cx="2307672" cy="1621021"/>
              </a:xfrm>
              <a:prstGeom prst="rect">
                <a:avLst/>
              </a:prstGeom>
              <a:blipFill>
                <a:blip r:embed="rId4"/>
                <a:stretch>
                  <a:fillRect t="-3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/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Caso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MX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𝑠𝑒𝑟𝑣</m:t>
                        </m:r>
                      </m:sub>
                      <m:sup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MX" dirty="0"/>
                  <a:t>-</a:t>
                </a:r>
                <a:r>
                  <a:rPr lang="es-MX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endParaRPr lang="es-MX" dirty="0"/>
              </a:p>
              <a:p>
                <a:pPr algn="ctr"/>
                <a:endParaRPr lang="es-MX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C06DB4-FD3B-F67A-CBEB-D1C8E057D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4" y="3715065"/>
                <a:ext cx="2307672" cy="1580113"/>
              </a:xfrm>
              <a:prstGeom prst="rect">
                <a:avLst/>
              </a:prstGeom>
              <a:blipFill>
                <a:blip r:embed="rId5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54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8E85-F237-093A-590A-5D05D179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Penuria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  <m:sup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s-E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24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MX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……</m:t>
                      </m:r>
                      <m:d>
                        <m:dPr>
                          <m:ctrlPr>
                            <a:rPr lang="es-MX" sz="24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C6C0526-D3DE-BEEF-DBD0-950DF9639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/>
              <p:nvPr/>
            </p:nvSpPr>
            <p:spPr>
              <a:xfrm>
                <a:off x="693164" y="4236996"/>
                <a:ext cx="6094602" cy="952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32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MX" sz="3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  <m:r>
                      <a:rPr lang="es-MX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p>
                      <m:e>
                        <m:f>
                          <m:fPr>
                            <m:ctrlPr>
                              <a:rPr lang="es-MX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s-MX" sz="3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F20215E-6FBC-34B5-38CD-2B63C979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64" y="4236996"/>
                <a:ext cx="6094602" cy="952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/>
              <p:nvPr/>
            </p:nvSpPr>
            <p:spPr>
              <a:xfrm>
                <a:off x="6371206" y="4109493"/>
                <a:ext cx="6094602" cy="120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32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MX" sz="3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𝑠𝑒𝑟𝑣</m:t>
                          </m:r>
                        </m:sub>
                        <m:sup>
                          <m:r>
                            <a:rPr lang="es-E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MX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  <m:sup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p>
                      </m:sSubSup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3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3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3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9880E68-1632-3794-34C2-506F8EB9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206" y="4109493"/>
                <a:ext cx="6094602" cy="1207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1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78F79-4DA4-B164-DB8F-E3EE0F9C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5875AC-F6DF-922C-3796-958BBC27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Crecimiento en el consumo de video en vivo</a:t>
            </a:r>
          </a:p>
          <a:p>
            <a:r>
              <a:rPr lang="es-ES" dirty="0"/>
              <a:t>Alcance los nuevos dispositivos de usuario final </a:t>
            </a:r>
          </a:p>
          <a:p>
            <a:r>
              <a:rPr lang="es-ES" dirty="0"/>
              <a:t>No existen modelos basados en cadenas de </a:t>
            </a:r>
            <a:r>
              <a:rPr lang="es-ES" dirty="0" err="1"/>
              <a:t>Markov</a:t>
            </a:r>
            <a:r>
              <a:rPr lang="es-ES" dirty="0"/>
              <a:t> para servicios de video en vivo </a:t>
            </a:r>
          </a:p>
          <a:p>
            <a:r>
              <a:rPr lang="es-ES" dirty="0"/>
              <a:t>No existe un esquema de asignación de recursos para video en vivo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64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F8FAC-EF5E-262D-9C29-1D54BF02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C9B3E-780E-D726-B965-9FE189D4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823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51BDD-845B-42D6-2B07-4FFE5157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9C0CF-5B53-82FD-5682-60B0E950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32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7C60-6CDB-AB91-B4FE-07B817F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Propuesta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AE25D-3D7F-96C5-AF1A-400051C5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Modelar el comportamiento de usuarios conectados a un sistema de distribución de video en vivo a través de una red híbrida P2P-CDN </a:t>
            </a:r>
          </a:p>
          <a:p>
            <a:r>
              <a:rPr lang="es-ES" dirty="0"/>
              <a:t>Establecer un esquema de asignación de recursos para este tipo de servicios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51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93B55-6A04-1E2D-E69D-A08CFB29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5D88E-0189-1F18-69E7-BC8605FE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18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FCF1-509C-5945-E5FA-C1362889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235" y="941997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DU (</a:t>
            </a:r>
            <a:r>
              <a:rPr lang="en-US" sz="3400" dirty="0" err="1">
                <a:solidFill>
                  <a:schemeClr val="tx1"/>
                </a:solidFill>
              </a:rPr>
              <a:t>poblaciones</a:t>
            </a:r>
            <a:r>
              <a:rPr lang="en-US" sz="3400" dirty="0">
                <a:solidFill>
                  <a:schemeClr val="tx1"/>
                </a:solidFill>
              </a:rPr>
              <a:t>, </a:t>
            </a:r>
            <a:r>
              <a:rPr lang="en-US" sz="3400" dirty="0" err="1">
                <a:solidFill>
                  <a:schemeClr val="tx1"/>
                </a:solidFill>
              </a:rPr>
              <a:t>iteraciones</a:t>
            </a:r>
            <a:r>
              <a:rPr lang="en-US" sz="3400" dirty="0">
                <a:solidFill>
                  <a:schemeClr val="tx1"/>
                </a:solidFill>
              </a:rPr>
              <a:t>, </a:t>
            </a:r>
            <a:r>
              <a:rPr lang="en-US" sz="3400" dirty="0" err="1">
                <a:solidFill>
                  <a:schemeClr val="tx1"/>
                </a:solidFill>
              </a:rPr>
              <a:t>estable</a:t>
            </a:r>
            <a:r>
              <a:rPr lang="en-US" sz="34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27A819-D218-3225-474A-9A315207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39" y="2796883"/>
            <a:ext cx="4158827" cy="31191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69CA4F-E696-EDBA-BDE3-CA2DF8DF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62" y="2796883"/>
            <a:ext cx="4158827" cy="31191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26F093-4F4F-E0E2-A1C0-0B8E974E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785" y="2796883"/>
            <a:ext cx="4158827" cy="31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2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F9AC8-5A88-5D2E-3AAE-5C3FCE87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14" y="735444"/>
            <a:ext cx="10141005" cy="9774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MX" sz="3700" dirty="0">
                <a:solidFill>
                  <a:schemeClr val="tx1"/>
                </a:solidFill>
              </a:rPr>
              <a:t>Esquema Q ventanas hacia atrás (poblaciones, iteraciones, estable)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402BCD-F0EA-2A7A-E107-C7EA36753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43" y="2662972"/>
            <a:ext cx="4140000" cy="310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D4007-980F-FB65-EEC8-4E1BE111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02" y="2662972"/>
            <a:ext cx="4140000" cy="3105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AF5BE7-ED5F-5EA1-2C86-2FD7DBB8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361" y="2662972"/>
            <a:ext cx="4140000" cy="31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7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787</TotalTime>
  <Words>579</Words>
  <Application>Microsoft Office PowerPoint</Application>
  <PresentationFormat>Panorámica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Garamond</vt:lpstr>
      <vt:lpstr>Orgánico</vt:lpstr>
      <vt:lpstr>Modelado matemático, basado en cadenas de Markov, para servicios de video en vivo soportados por redes híbridas P2P-CDN</vt:lpstr>
      <vt:lpstr>Agenda</vt:lpstr>
      <vt:lpstr>Introducción</vt:lpstr>
      <vt:lpstr>Planteamiento del Problema</vt:lpstr>
      <vt:lpstr>Objetivos</vt:lpstr>
      <vt:lpstr>Solución Propuesta</vt:lpstr>
      <vt:lpstr>Resultados</vt:lpstr>
      <vt:lpstr>DU (poblaciones, iteraciones, estable) </vt:lpstr>
      <vt:lpstr>Esquema Q ventanas hacia atrás (poblaciones, iteraciones, estable) </vt:lpstr>
      <vt:lpstr>Cálculos de ancho de banda por iteración con 3 Q diferentes</vt:lpstr>
      <vt:lpstr>Cálculos de ancho de banda en estado estable con 3 Q diferentes</vt:lpstr>
      <vt:lpstr> Gráfica tridimensional DU</vt:lpstr>
      <vt:lpstr>Gráfica tridimensional  Q</vt:lpstr>
      <vt:lpstr>Gráfica tridimensional para 3 valores de Q</vt:lpstr>
      <vt:lpstr>Conclusiones</vt:lpstr>
      <vt:lpstr>Trabajo a Futuro</vt:lpstr>
      <vt:lpstr>Referencias</vt:lpstr>
      <vt:lpstr>Video en vivo</vt:lpstr>
      <vt:lpstr>Archivo de Video</vt:lpstr>
      <vt:lpstr>Características</vt:lpstr>
      <vt:lpstr>Cadena de Markov para servicios de video en vivo (Modelo)</vt:lpstr>
      <vt:lpstr>Eventos</vt:lpstr>
      <vt:lpstr>Eventos</vt:lpstr>
      <vt:lpstr>Parámetros</vt:lpstr>
      <vt:lpstr>Presentación de PowerPoint</vt:lpstr>
      <vt:lpstr>Cálculo de Anchos de Banda Consumido</vt:lpstr>
      <vt:lpstr>Abundancia</vt:lpstr>
      <vt:lpstr>Penuria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ortiz</dc:creator>
  <cp:lastModifiedBy>Krlos ortiz</cp:lastModifiedBy>
  <cp:revision>11</cp:revision>
  <dcterms:created xsi:type="dcterms:W3CDTF">2023-06-07T00:39:59Z</dcterms:created>
  <dcterms:modified xsi:type="dcterms:W3CDTF">2023-06-13T17:34:47Z</dcterms:modified>
</cp:coreProperties>
</file>