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F3EEA-0CB5-4A9D-B767-6BC2F3BFF2D7}" v="19" dt="2023-06-07T01:43:35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los ortiz" userId="8388c084c324a5d7" providerId="LiveId" clId="{581F3EEA-0CB5-4A9D-B767-6BC2F3BFF2D7}"/>
    <pc:docChg chg="custSel addSld delSld modSld">
      <pc:chgData name="Krlos ortiz" userId="8388c084c324a5d7" providerId="LiveId" clId="{581F3EEA-0CB5-4A9D-B767-6BC2F3BFF2D7}" dt="2023-06-07T01:44:09.519" v="804" actId="20577"/>
      <pc:docMkLst>
        <pc:docMk/>
      </pc:docMkLst>
      <pc:sldChg chg="addSp delSp modSp new del">
        <pc:chgData name="Krlos ortiz" userId="8388c084c324a5d7" providerId="LiveId" clId="{581F3EEA-0CB5-4A9D-B767-6BC2F3BFF2D7}" dt="2023-06-07T01:42:51.399" v="769" actId="2696"/>
        <pc:sldMkLst>
          <pc:docMk/>
          <pc:sldMk cId="1744911736" sldId="257"/>
        </pc:sldMkLst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2" creationId="{4CC5C37C-FC1F-F23C-6751-DD6D56F6A177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3" creationId="{6B54621A-C45A-7429-3601-9EADA11C19D8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4" creationId="{E0942E68-8CDA-1AA2-5B7E-EBDB592D6B1C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5" creationId="{A086D357-9AB0-9709-1233-F89A8F06E898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6" creationId="{AB80FE40-2477-077D-C2D2-3B94BC3F9391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7" creationId="{DCC1F64D-FDE3-66FD-03A8-C540481B563A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8" creationId="{E7097556-3559-664C-5872-F6DB4200BF0A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9" creationId="{226D9C44-8570-BB5F-447F-8A1EB3BD468C}"/>
          </ac:spMkLst>
        </pc:spChg>
        <pc:picChg chg="add del mod">
          <ac:chgData name="Krlos ortiz" userId="8388c084c324a5d7" providerId="LiveId" clId="{581F3EEA-0CB5-4A9D-B767-6BC2F3BFF2D7}" dt="2023-06-07T01:42:22.393" v="692" actId="21"/>
          <ac:picMkLst>
            <pc:docMk/>
            <pc:sldMk cId="1744911736" sldId="257"/>
            <ac:picMk id="2052" creationId="{4302820C-A2B4-009F-7305-50247364D0E5}"/>
          </ac:picMkLst>
        </pc:picChg>
      </pc:sldChg>
      <pc:sldChg chg="modSp new del mod">
        <pc:chgData name="Krlos ortiz" userId="8388c084c324a5d7" providerId="LiveId" clId="{581F3EEA-0CB5-4A9D-B767-6BC2F3BFF2D7}" dt="2023-06-07T01:24:06.188" v="92" actId="2696"/>
        <pc:sldMkLst>
          <pc:docMk/>
          <pc:sldMk cId="1558425161" sldId="258"/>
        </pc:sldMkLst>
        <pc:spChg chg="mod">
          <ac:chgData name="Krlos ortiz" userId="8388c084c324a5d7" providerId="LiveId" clId="{581F3EEA-0CB5-4A9D-B767-6BC2F3BFF2D7}" dt="2023-06-07T01:23:46.677" v="90" actId="122"/>
          <ac:spMkLst>
            <pc:docMk/>
            <pc:sldMk cId="1558425161" sldId="258"/>
            <ac:spMk id="2" creationId="{927FED2B-6050-72F0-754E-A1F0C82F10B8}"/>
          </ac:spMkLst>
        </pc:spChg>
      </pc:sldChg>
      <pc:sldChg chg="modSp new mod">
        <pc:chgData name="Krlos ortiz" userId="8388c084c324a5d7" providerId="LiveId" clId="{581F3EEA-0CB5-4A9D-B767-6BC2F3BFF2D7}" dt="2023-06-07T01:44:09.519" v="804" actId="20577"/>
        <pc:sldMkLst>
          <pc:docMk/>
          <pc:sldMk cId="2332364587" sldId="259"/>
        </pc:sldMkLst>
        <pc:spChg chg="mod">
          <ac:chgData name="Krlos ortiz" userId="8388c084c324a5d7" providerId="LiveId" clId="{581F3EEA-0CB5-4A9D-B767-6BC2F3BFF2D7}" dt="2023-06-07T01:44:09.519" v="804" actId="20577"/>
          <ac:spMkLst>
            <pc:docMk/>
            <pc:sldMk cId="2332364587" sldId="259"/>
            <ac:spMk id="2" creationId="{B31B0C1E-8A86-84F7-41ED-2D2E8DC05713}"/>
          </ac:spMkLst>
        </pc:spChg>
        <pc:spChg chg="mod">
          <ac:chgData name="Krlos ortiz" userId="8388c084c324a5d7" providerId="LiveId" clId="{581F3EEA-0CB5-4A9D-B767-6BC2F3BFF2D7}" dt="2023-06-07T01:40:13.501" v="297" actId="20577"/>
          <ac:spMkLst>
            <pc:docMk/>
            <pc:sldMk cId="2332364587" sldId="259"/>
            <ac:spMk id="3" creationId="{9BA3E015-EE3C-ADE6-3E5F-80EAD1559F09}"/>
          </ac:spMkLst>
        </pc:spChg>
      </pc:sldChg>
      <pc:sldChg chg="modSp new mod">
        <pc:chgData name="Krlos ortiz" userId="8388c084c324a5d7" providerId="LiveId" clId="{581F3EEA-0CB5-4A9D-B767-6BC2F3BFF2D7}" dt="2023-06-07T01:42:04.718" v="689" actId="20577"/>
        <pc:sldMkLst>
          <pc:docMk/>
          <pc:sldMk cId="4228705955" sldId="260"/>
        </pc:sldMkLst>
        <pc:spChg chg="mod">
          <ac:chgData name="Krlos ortiz" userId="8388c084c324a5d7" providerId="LiveId" clId="{581F3EEA-0CB5-4A9D-B767-6BC2F3BFF2D7}" dt="2023-06-07T01:40:26.861" v="317" actId="20577"/>
          <ac:spMkLst>
            <pc:docMk/>
            <pc:sldMk cId="4228705955" sldId="260"/>
            <ac:spMk id="2" creationId="{05A2ABD5-9CDD-7D5B-CE12-9AE88CFF53BB}"/>
          </ac:spMkLst>
        </pc:spChg>
        <pc:spChg chg="mod">
          <ac:chgData name="Krlos ortiz" userId="8388c084c324a5d7" providerId="LiveId" clId="{581F3EEA-0CB5-4A9D-B767-6BC2F3BFF2D7}" dt="2023-06-07T01:42:04.718" v="689" actId="20577"/>
          <ac:spMkLst>
            <pc:docMk/>
            <pc:sldMk cId="4228705955" sldId="260"/>
            <ac:spMk id="3" creationId="{26839879-F804-4390-F86C-0F14ABA49003}"/>
          </ac:spMkLst>
        </pc:spChg>
      </pc:sldChg>
      <pc:sldChg chg="addSp modSp new mod">
        <pc:chgData name="Krlos ortiz" userId="8388c084c324a5d7" providerId="LiveId" clId="{581F3EEA-0CB5-4A9D-B767-6BC2F3BFF2D7}" dt="2023-06-07T01:42:47.225" v="768" actId="122"/>
        <pc:sldMkLst>
          <pc:docMk/>
          <pc:sldMk cId="2969830961" sldId="261"/>
        </pc:sldMkLst>
        <pc:spChg chg="mod">
          <ac:chgData name="Krlos ortiz" userId="8388c084c324a5d7" providerId="LiveId" clId="{581F3EEA-0CB5-4A9D-B767-6BC2F3BFF2D7}" dt="2023-06-07T01:42:47.225" v="768" actId="122"/>
          <ac:spMkLst>
            <pc:docMk/>
            <pc:sldMk cId="2969830961" sldId="261"/>
            <ac:spMk id="2" creationId="{0D7154DD-0786-066B-0D28-26791A0A5D98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5" creationId="{3134115D-F9D0-B6BA-5A4E-B63A46E2E7AC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6" creationId="{4C4A764C-2FDF-8B72-4A21-9B981CAA881E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7" creationId="{C4A7E1B5-9CB3-6F2E-933F-BE0B523DD13B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8" creationId="{B6CB7B63-15E8-A7EA-1322-68180C558D15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9" creationId="{CC4693BD-F608-2BD9-6B5F-A2CF78BA9D71}"/>
          </ac:spMkLst>
        </pc:spChg>
        <pc:picChg chg="add mod">
          <ac:chgData name="Krlos ortiz" userId="8388c084c324a5d7" providerId="LiveId" clId="{581F3EEA-0CB5-4A9D-B767-6BC2F3BFF2D7}" dt="2023-06-07T01:42:27.146" v="694" actId="1076"/>
          <ac:picMkLst>
            <pc:docMk/>
            <pc:sldMk cId="2969830961" sldId="261"/>
            <ac:picMk id="4" creationId="{B6DC8511-0BFC-3E58-9B68-C06C6CA8156A}"/>
          </ac:picMkLst>
        </pc:picChg>
      </pc:sldChg>
      <pc:sldChg chg="addSp delSp modSp new mod">
        <pc:chgData name="Krlos ortiz" userId="8388c084c324a5d7" providerId="LiveId" clId="{581F3EEA-0CB5-4A9D-B767-6BC2F3BFF2D7}" dt="2023-06-07T01:43:52.186" v="797" actId="1076"/>
        <pc:sldMkLst>
          <pc:docMk/>
          <pc:sldMk cId="3461285439" sldId="262"/>
        </pc:sldMkLst>
        <pc:spChg chg="mod">
          <ac:chgData name="Krlos ortiz" userId="8388c084c324a5d7" providerId="LiveId" clId="{581F3EEA-0CB5-4A9D-B767-6BC2F3BFF2D7}" dt="2023-06-07T01:43:02.685" v="790" actId="122"/>
          <ac:spMkLst>
            <pc:docMk/>
            <pc:sldMk cId="3461285439" sldId="262"/>
            <ac:spMk id="2" creationId="{20E393FA-5817-D13C-605A-A76AA0F73673}"/>
          </ac:spMkLst>
        </pc:spChg>
        <pc:spChg chg="del">
          <ac:chgData name="Krlos ortiz" userId="8388c084c324a5d7" providerId="LiveId" clId="{581F3EEA-0CB5-4A9D-B767-6BC2F3BFF2D7}" dt="2023-06-07T01:43:35.013" v="791" actId="931"/>
          <ac:spMkLst>
            <pc:docMk/>
            <pc:sldMk cId="3461285439" sldId="262"/>
            <ac:spMk id="3" creationId="{B43C82B8-6795-A6C3-5D80-5A0DD3A9A0F6}"/>
          </ac:spMkLst>
        </pc:spChg>
        <pc:picChg chg="add mod modCrop">
          <ac:chgData name="Krlos ortiz" userId="8388c084c324a5d7" providerId="LiveId" clId="{581F3EEA-0CB5-4A9D-B767-6BC2F3BFF2D7}" dt="2023-06-07T01:43:52.186" v="797" actId="1076"/>
          <ac:picMkLst>
            <pc:docMk/>
            <pc:sldMk cId="3461285439" sldId="262"/>
            <ac:picMk id="5" creationId="{19643001-9AC2-2616-5A1B-422A5698F3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65C3-2A45-3D7E-5E91-887A8A45D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DC7FA9-633F-C921-5793-9B2A7BE39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BB61A-E10A-E72F-4876-AE97B2FD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CD8D5-1390-C6C0-D48D-2A409A17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C3DFD-C000-9FA6-60DC-D99A7A9B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22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33B8F-45B3-E79E-56A1-B68C3EF8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40BEC-5239-436A-9277-2242B37E0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9B09A9-BF4A-C553-93AD-1797065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EA316-A339-A4C0-0BEF-F5E8CAEF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602BD-CB74-7E1B-1E7F-56F121E0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0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E482AB-9D52-EB7D-6BAF-566BFACDF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B96246-1C53-6CC9-8F0F-C685A075B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554721-7EAA-2217-B7DA-E77649B7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F7DD3-291E-758C-CAC2-583AA3F7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C51BC-3581-755C-FDA8-F597D467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87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A09D6-3517-E44F-2573-08B23766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94EE6-DAAA-28E5-71E7-B0B557BB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5F8E2-CC06-CF8B-6D36-F1D41DC1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49FB7-C31A-854F-4126-3AD798E2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61439-15E2-AE20-1234-89DEDB37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84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C5552-069A-B1F7-DF88-99AD2359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1A248-2B69-4D5F-D328-9017697B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30D6C-3F80-8D7A-29A1-FF9CDB22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56FA8-F60F-8250-C278-70D15980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A01AE1-A5BF-8995-BFE2-814CDE64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12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92E7D-49D0-4D9E-0FE6-DB14F571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8625E-AC43-01D5-46C4-E9138CEDB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360BA4-353D-7827-3FFA-1017BAAAF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449CF-4B0D-8D03-218E-0471A8A6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AFD760-3E01-FEF8-A764-162E4275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C3A6F5-1A9F-3E82-FCF5-3F6C32E3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3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C5138-0F38-A04A-2C03-E2913FCD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AA6EF-F41E-3D16-E182-FD1B744C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5FA845-6E61-2536-A126-1D645459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260303-42C9-6C56-70E9-78FD73F74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119C50-CF05-9944-3CC4-85CD8CF50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6A6959-FF5D-6BAA-B80E-D5313088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C2322B-3E87-CEBA-4403-5F7E6E55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8DE1DD-2626-7B40-C954-A6F47A88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4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1A363-EB03-BC3A-9EFF-A1DD91E2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D243CA-3345-C6E2-AF33-262176CB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42A8CB-BD71-0DE4-08D5-AB3033F0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5FD65D-780A-FF5E-881C-3353DCCF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1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D853F5-FFC9-ECD4-AF89-8349FB56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EEE406-8025-ACD2-3AC8-4FE3120B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392C4D-A1FB-3395-EDE2-CFE4A638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27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144B-6E36-F1F2-065F-C21A86F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7125B-279A-B0B3-3D59-C14A2982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9E62E4-075A-EF21-6E31-73AA27EC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2B5D36-07F3-EACF-EC74-63A68484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2CF7BD-3E1A-2A28-7CF0-88E21639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12E79D-7D29-DFD2-5EDE-3721C0D3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0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24264-C5F4-678B-FAFA-B9457D69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20D80B-F237-DBC0-6522-6A37B6897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EAD75-163A-0F87-77F5-C43A044B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0C3BAC-E27B-9E73-0712-9F7E9A03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1A5D0D-0564-2639-64C6-DCBB14B7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3245F3-0B11-C08A-E8DE-18F723A6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4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B0891A-C3A9-1E45-9671-D43213F6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5EDD7E-8F1F-FA81-F686-263909FF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BC1BD-2F2D-02FF-8669-8971ED7A3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9358FA-CBAE-AFFC-2910-F91F7A33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86D8A-D694-10A6-924E-915FE7E41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736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AD726-D08A-7639-EFA4-F0B64F63D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B4F9A6-A23B-EB06-3BBA-3D5B55370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53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393FA-5817-D13C-605A-A76AA0F7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Archivo de Video</a:t>
            </a:r>
            <a:endParaRPr lang="es-MX" dirty="0"/>
          </a:p>
        </p:txBody>
      </p:sp>
      <p:pic>
        <p:nvPicPr>
          <p:cNvPr id="5" name="Marcador de contenido 4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19643001-9AC2-2616-5A1B-422A5698F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5" t="9327" r="21094" b="67346"/>
          <a:stretch/>
        </p:blipFill>
        <p:spPr>
          <a:xfrm>
            <a:off x="1308682" y="2575522"/>
            <a:ext cx="10318037" cy="1963023"/>
          </a:xfrm>
        </p:spPr>
      </p:pic>
    </p:spTree>
    <p:extLst>
      <p:ext uri="{BB962C8B-B14F-4D97-AF65-F5344CB8AC3E}">
        <p14:creationId xmlns:p14="http://schemas.microsoft.com/office/powerpoint/2010/main" val="346128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65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7154DD-0786-066B-0D28-26791A0A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Cadena de Markov para servicios de video en vivo (Modelo)</a:t>
            </a: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5BBA9726-E15F-0A59-1501-F4EA2940F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16" y="640080"/>
            <a:ext cx="7106771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3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2ABD5-9CDD-7D5B-CE12-9AE88CFF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Características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39879-F804-4390-F86C-0F14ABA4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es un simulador</a:t>
            </a:r>
          </a:p>
          <a:p>
            <a:r>
              <a:rPr lang="es-ES" dirty="0"/>
              <a:t>Es un modelo de un sistema de distribución de video en vivo </a:t>
            </a:r>
          </a:p>
          <a:p>
            <a:r>
              <a:rPr lang="es-ES" dirty="0"/>
              <a:t>Únicamente se analiza el proceso de descarga de un video en vivo</a:t>
            </a:r>
          </a:p>
          <a:p>
            <a:r>
              <a:rPr lang="es-ES" dirty="0"/>
              <a:t>Se evalúa en abundancia </a:t>
            </a:r>
          </a:p>
          <a:p>
            <a:r>
              <a:rPr lang="es-ES" dirty="0"/>
              <a:t>Los parámetros de evaluación son tomados de un modelo para </a:t>
            </a:r>
            <a:r>
              <a:rPr lang="es-ES" dirty="0" err="1"/>
              <a:t>VoD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870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B0C1E-8A86-84F7-41ED-2D2E8D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Eventos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A3E015-EE3C-ADE6-3E5F-80EAD155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de un peer</a:t>
            </a:r>
          </a:p>
          <a:p>
            <a:r>
              <a:rPr lang="es-ES" dirty="0"/>
              <a:t>Transferencia de un peer a la ventana inferior inmediata</a:t>
            </a:r>
          </a:p>
          <a:p>
            <a:r>
              <a:rPr lang="es-ES" dirty="0"/>
              <a:t>Transferencia de un peer a la ventana superior inmediata</a:t>
            </a:r>
          </a:p>
          <a:p>
            <a:r>
              <a:rPr lang="es-ES" dirty="0"/>
              <a:t>Desconexión de un peer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2364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86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Archivo de Video</vt:lpstr>
      <vt:lpstr>Cadena de Markov para servicios de video en vivo (Modelo)</vt:lpstr>
      <vt:lpstr>Características</vt:lpstr>
      <vt:lpstr>Eventos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Krlos ortiz</dc:creator>
  <cp:lastModifiedBy>Ulises Muñoz</cp:lastModifiedBy>
  <cp:revision>2</cp:revision>
  <dcterms:created xsi:type="dcterms:W3CDTF">2023-06-07T00:39:59Z</dcterms:created>
  <dcterms:modified xsi:type="dcterms:W3CDTF">2023-06-07T20:43:09Z</dcterms:modified>
</cp:coreProperties>
</file>