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78" r:id="rId7"/>
    <p:sldId id="279" r:id="rId8"/>
    <p:sldId id="263" r:id="rId9"/>
    <p:sldId id="266" r:id="rId10"/>
    <p:sldId id="267" r:id="rId11"/>
    <p:sldId id="265" r:id="rId12"/>
    <p:sldId id="270" r:id="rId13"/>
    <p:sldId id="271" r:id="rId14"/>
    <p:sldId id="272" r:id="rId15"/>
    <p:sldId id="273" r:id="rId16"/>
    <p:sldId id="268" r:id="rId17"/>
    <p:sldId id="269" r:id="rId18"/>
    <p:sldId id="276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3EEA-0CB5-4A9D-B767-6BC2F3BFF2D7}" v="372" dt="2023-06-07T23:28:43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los ortiz" userId="8388c084c324a5d7" providerId="LiveId" clId="{581F3EEA-0CB5-4A9D-B767-6BC2F3BFF2D7}"/>
    <pc:docChg chg="undo custSel addSld delSld modSld sldOrd">
      <pc:chgData name="Krlos ortiz" userId="8388c084c324a5d7" providerId="LiveId" clId="{581F3EEA-0CB5-4A9D-B767-6BC2F3BFF2D7}" dt="2023-06-07T23:28:49.581" v="1857" actId="1076"/>
      <pc:docMkLst>
        <pc:docMk/>
      </pc:docMkLst>
      <pc:sldChg chg="modSp mod">
        <pc:chgData name="Krlos ortiz" userId="8388c084c324a5d7" providerId="LiveId" clId="{581F3EEA-0CB5-4A9D-B767-6BC2F3BFF2D7}" dt="2023-06-07T21:58:43.131" v="1058" actId="20577"/>
        <pc:sldMkLst>
          <pc:docMk/>
          <pc:sldMk cId="2619534427" sldId="256"/>
        </pc:sldMkLst>
        <pc:spChg chg="mod">
          <ac:chgData name="Krlos ortiz" userId="8388c084c324a5d7" providerId="LiveId" clId="{581F3EEA-0CB5-4A9D-B767-6BC2F3BFF2D7}" dt="2023-06-07T21:58:15.546" v="982" actId="255"/>
          <ac:spMkLst>
            <pc:docMk/>
            <pc:sldMk cId="2619534427" sldId="256"/>
            <ac:spMk id="2" creationId="{A83AD726-D08A-7639-EFA4-F0B64F63DA64}"/>
          </ac:spMkLst>
        </pc:spChg>
        <pc:spChg chg="mod">
          <ac:chgData name="Krlos ortiz" userId="8388c084c324a5d7" providerId="LiveId" clId="{581F3EEA-0CB5-4A9D-B767-6BC2F3BFF2D7}" dt="2023-06-07T21:58:43.131" v="1058" actId="20577"/>
          <ac:spMkLst>
            <pc:docMk/>
            <pc:sldMk cId="2619534427" sldId="256"/>
            <ac:spMk id="3" creationId="{6BB4F9A6-A23B-EB06-3BBA-3D5B5537026A}"/>
          </ac:spMkLst>
        </pc:spChg>
      </pc:sldChg>
      <pc:sldChg chg="addSp delSp modSp new del">
        <pc:chgData name="Krlos ortiz" userId="8388c084c324a5d7" providerId="LiveId" clId="{581F3EEA-0CB5-4A9D-B767-6BC2F3BFF2D7}" dt="2023-06-07T01:42:51.399" v="769" actId="2696"/>
        <pc:sldMkLst>
          <pc:docMk/>
          <pc:sldMk cId="1744911736" sldId="257"/>
        </pc:sldMkLst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2" creationId="{4CC5C37C-FC1F-F23C-6751-DD6D56F6A177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3" creationId="{6B54621A-C45A-7429-3601-9EADA11C19D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4" creationId="{E0942E68-8CDA-1AA2-5B7E-EBDB592D6B1C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5" creationId="{A086D357-9AB0-9709-1233-F89A8F06E89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6" creationId="{AB80FE40-2477-077D-C2D2-3B94BC3F9391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7" creationId="{DCC1F64D-FDE3-66FD-03A8-C540481B563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8" creationId="{E7097556-3559-664C-5872-F6DB4200BF0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9" creationId="{226D9C44-8570-BB5F-447F-8A1EB3BD468C}"/>
          </ac:spMkLst>
        </pc:spChg>
        <pc:picChg chg="add del mod">
          <ac:chgData name="Krlos ortiz" userId="8388c084c324a5d7" providerId="LiveId" clId="{581F3EEA-0CB5-4A9D-B767-6BC2F3BFF2D7}" dt="2023-06-07T01:42:22.393" v="692" actId="21"/>
          <ac:picMkLst>
            <pc:docMk/>
            <pc:sldMk cId="1744911736" sldId="257"/>
            <ac:picMk id="2052" creationId="{4302820C-A2B4-009F-7305-50247364D0E5}"/>
          </ac:picMkLst>
        </pc:picChg>
      </pc:sldChg>
      <pc:sldChg chg="modSp new del mod">
        <pc:chgData name="Krlos ortiz" userId="8388c084c324a5d7" providerId="LiveId" clId="{581F3EEA-0CB5-4A9D-B767-6BC2F3BFF2D7}" dt="2023-06-07T01:24:06.188" v="92" actId="2696"/>
        <pc:sldMkLst>
          <pc:docMk/>
          <pc:sldMk cId="1558425161" sldId="258"/>
        </pc:sldMkLst>
        <pc:spChg chg="mod">
          <ac:chgData name="Krlos ortiz" userId="8388c084c324a5d7" providerId="LiveId" clId="{581F3EEA-0CB5-4A9D-B767-6BC2F3BFF2D7}" dt="2023-06-07T01:23:46.677" v="90" actId="122"/>
          <ac:spMkLst>
            <pc:docMk/>
            <pc:sldMk cId="1558425161" sldId="258"/>
            <ac:spMk id="2" creationId="{927FED2B-6050-72F0-754E-A1F0C82F10B8}"/>
          </ac:spMkLst>
        </pc:spChg>
      </pc:sldChg>
      <pc:sldChg chg="modSp new mod">
        <pc:chgData name="Krlos ortiz" userId="8388c084c324a5d7" providerId="LiveId" clId="{581F3EEA-0CB5-4A9D-B767-6BC2F3BFF2D7}" dt="2023-06-07T22:00:38.053" v="1092" actId="20577"/>
        <pc:sldMkLst>
          <pc:docMk/>
          <pc:sldMk cId="2332364587" sldId="259"/>
        </pc:sldMkLst>
        <pc:spChg chg="mod">
          <ac:chgData name="Krlos ortiz" userId="8388c084c324a5d7" providerId="LiveId" clId="{581F3EEA-0CB5-4A9D-B767-6BC2F3BFF2D7}" dt="2023-06-07T01:44:09.519" v="804" actId="20577"/>
          <ac:spMkLst>
            <pc:docMk/>
            <pc:sldMk cId="2332364587" sldId="259"/>
            <ac:spMk id="2" creationId="{B31B0C1E-8A86-84F7-41ED-2D2E8DC05713}"/>
          </ac:spMkLst>
        </pc:spChg>
        <pc:spChg chg="mod">
          <ac:chgData name="Krlos ortiz" userId="8388c084c324a5d7" providerId="LiveId" clId="{581F3EEA-0CB5-4A9D-B767-6BC2F3BFF2D7}" dt="2023-06-07T22:00:38.053" v="1092" actId="20577"/>
          <ac:spMkLst>
            <pc:docMk/>
            <pc:sldMk cId="2332364587" sldId="259"/>
            <ac:spMk id="3" creationId="{9BA3E015-EE3C-ADE6-3E5F-80EAD1559F09}"/>
          </ac:spMkLst>
        </pc:spChg>
      </pc:sldChg>
      <pc:sldChg chg="modSp new mod">
        <pc:chgData name="Krlos ortiz" userId="8388c084c324a5d7" providerId="LiveId" clId="{581F3EEA-0CB5-4A9D-B767-6BC2F3BFF2D7}" dt="2023-06-07T01:42:04.718" v="689" actId="20577"/>
        <pc:sldMkLst>
          <pc:docMk/>
          <pc:sldMk cId="4228705955" sldId="260"/>
        </pc:sldMkLst>
        <pc:spChg chg="mod">
          <ac:chgData name="Krlos ortiz" userId="8388c084c324a5d7" providerId="LiveId" clId="{581F3EEA-0CB5-4A9D-B767-6BC2F3BFF2D7}" dt="2023-06-07T01:40:26.861" v="317" actId="20577"/>
          <ac:spMkLst>
            <pc:docMk/>
            <pc:sldMk cId="4228705955" sldId="260"/>
            <ac:spMk id="2" creationId="{05A2ABD5-9CDD-7D5B-CE12-9AE88CFF53BB}"/>
          </ac:spMkLst>
        </pc:spChg>
        <pc:spChg chg="mod">
          <ac:chgData name="Krlos ortiz" userId="8388c084c324a5d7" providerId="LiveId" clId="{581F3EEA-0CB5-4A9D-B767-6BC2F3BFF2D7}" dt="2023-06-07T01:42:04.718" v="689" actId="20577"/>
          <ac:spMkLst>
            <pc:docMk/>
            <pc:sldMk cId="4228705955" sldId="260"/>
            <ac:spMk id="3" creationId="{26839879-F804-4390-F86C-0F14ABA49003}"/>
          </ac:spMkLst>
        </pc:spChg>
      </pc:sldChg>
      <pc:sldChg chg="addSp delSp modSp new mod">
        <pc:chgData name="Krlos ortiz" userId="8388c084c324a5d7" providerId="LiveId" clId="{581F3EEA-0CB5-4A9D-B767-6BC2F3BFF2D7}" dt="2023-06-07T22:04:26.462" v="1116" actId="962"/>
        <pc:sldMkLst>
          <pc:docMk/>
          <pc:sldMk cId="2969830961" sldId="261"/>
        </pc:sldMkLst>
        <pc:spChg chg="mod">
          <ac:chgData name="Krlos ortiz" userId="8388c084c324a5d7" providerId="LiveId" clId="{581F3EEA-0CB5-4A9D-B767-6BC2F3BFF2D7}" dt="2023-06-07T01:42:47.225" v="768" actId="122"/>
          <ac:spMkLst>
            <pc:docMk/>
            <pc:sldMk cId="2969830961" sldId="261"/>
            <ac:spMk id="2" creationId="{0D7154DD-0786-066B-0D28-26791A0A5D98}"/>
          </ac:spMkLst>
        </pc:spChg>
        <pc:spChg chg="del">
          <ac:chgData name="Krlos ortiz" userId="8388c084c324a5d7" providerId="LiveId" clId="{581F3EEA-0CB5-4A9D-B767-6BC2F3BFF2D7}" dt="2023-06-07T22:04:25.739" v="1114" actId="931"/>
          <ac:spMkLst>
            <pc:docMk/>
            <pc:sldMk cId="2969830961" sldId="261"/>
            <ac:spMk id="3" creationId="{F71E97B8-C28F-4CFD-E306-FFA1831B1EC3}"/>
          </ac:spMkLst>
        </pc:spChg>
        <pc:spChg chg="add del mod">
          <ac:chgData name="Krlos ortiz" userId="8388c084c324a5d7" providerId="LiveId" clId="{581F3EEA-0CB5-4A9D-B767-6BC2F3BFF2D7}" dt="2023-06-07T22:04:05.237" v="1112" actId="478"/>
          <ac:spMkLst>
            <pc:docMk/>
            <pc:sldMk cId="2969830961" sldId="261"/>
            <ac:spMk id="5" creationId="{3134115D-F9D0-B6BA-5A4E-B63A46E2E7AC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6" creationId="{4C4A764C-2FDF-8B72-4A21-9B981CAA881E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7" creationId="{C4A7E1B5-9CB3-6F2E-933F-BE0B523DD13B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8" creationId="{B6CB7B63-15E8-A7EA-1322-68180C558D15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9" creationId="{CC4693BD-F608-2BD9-6B5F-A2CF78BA9D71}"/>
          </ac:spMkLst>
        </pc:spChg>
        <pc:picChg chg="add del mod">
          <ac:chgData name="Krlos ortiz" userId="8388c084c324a5d7" providerId="LiveId" clId="{581F3EEA-0CB5-4A9D-B767-6BC2F3BFF2D7}" dt="2023-06-07T22:04:12.768" v="1113" actId="478"/>
          <ac:picMkLst>
            <pc:docMk/>
            <pc:sldMk cId="2969830961" sldId="261"/>
            <ac:picMk id="4" creationId="{B6DC8511-0BFC-3E58-9B68-C06C6CA8156A}"/>
          </ac:picMkLst>
        </pc:picChg>
        <pc:picChg chg="add mod">
          <ac:chgData name="Krlos ortiz" userId="8388c084c324a5d7" providerId="LiveId" clId="{581F3EEA-0CB5-4A9D-B767-6BC2F3BFF2D7}" dt="2023-06-07T22:04:26.462" v="1116" actId="962"/>
          <ac:picMkLst>
            <pc:docMk/>
            <pc:sldMk cId="2969830961" sldId="261"/>
            <ac:picMk id="11" creationId="{BE46CBE0-FCAF-570F-9B77-21DD1D2F4AB8}"/>
          </ac:picMkLst>
        </pc:picChg>
      </pc:sldChg>
      <pc:sldChg chg="addSp delSp modSp new mod">
        <pc:chgData name="Krlos ortiz" userId="8388c084c324a5d7" providerId="LiveId" clId="{581F3EEA-0CB5-4A9D-B767-6BC2F3BFF2D7}" dt="2023-06-07T01:43:52.186" v="797" actId="1076"/>
        <pc:sldMkLst>
          <pc:docMk/>
          <pc:sldMk cId="3461285439" sldId="262"/>
        </pc:sldMkLst>
        <pc:spChg chg="mod">
          <ac:chgData name="Krlos ortiz" userId="8388c084c324a5d7" providerId="LiveId" clId="{581F3EEA-0CB5-4A9D-B767-6BC2F3BFF2D7}" dt="2023-06-07T01:43:02.685" v="790" actId="122"/>
          <ac:spMkLst>
            <pc:docMk/>
            <pc:sldMk cId="3461285439" sldId="262"/>
            <ac:spMk id="2" creationId="{20E393FA-5817-D13C-605A-A76AA0F73673}"/>
          </ac:spMkLst>
        </pc:spChg>
        <pc:spChg chg="del">
          <ac:chgData name="Krlos ortiz" userId="8388c084c324a5d7" providerId="LiveId" clId="{581F3EEA-0CB5-4A9D-B767-6BC2F3BFF2D7}" dt="2023-06-07T01:43:35.013" v="791" actId="931"/>
          <ac:spMkLst>
            <pc:docMk/>
            <pc:sldMk cId="3461285439" sldId="262"/>
            <ac:spMk id="3" creationId="{B43C82B8-6795-A6C3-5D80-5A0DD3A9A0F6}"/>
          </ac:spMkLst>
        </pc:spChg>
        <pc:picChg chg="add mod modCrop">
          <ac:chgData name="Krlos ortiz" userId="8388c084c324a5d7" providerId="LiveId" clId="{581F3EEA-0CB5-4A9D-B767-6BC2F3BFF2D7}" dt="2023-06-07T01:43:52.186" v="797" actId="1076"/>
          <ac:picMkLst>
            <pc:docMk/>
            <pc:sldMk cId="3461285439" sldId="262"/>
            <ac:picMk id="5" creationId="{19643001-9AC2-2616-5A1B-422A5698F3AE}"/>
          </ac:picMkLst>
        </pc:picChg>
      </pc:sldChg>
      <pc:sldChg chg="del ord">
        <pc:chgData name="Krlos ortiz" userId="8388c084c324a5d7" providerId="LiveId" clId="{581F3EEA-0CB5-4A9D-B767-6BC2F3BFF2D7}" dt="2023-06-07T23:25:22.159" v="1731" actId="2696"/>
        <pc:sldMkLst>
          <pc:docMk/>
          <pc:sldMk cId="3710381175" sldId="274"/>
        </pc:sldMkLst>
      </pc:sldChg>
      <pc:sldChg chg="del">
        <pc:chgData name="Krlos ortiz" userId="8388c084c324a5d7" providerId="LiveId" clId="{581F3EEA-0CB5-4A9D-B767-6BC2F3BFF2D7}" dt="2023-06-07T23:25:33.305" v="1732" actId="2696"/>
        <pc:sldMkLst>
          <pc:docMk/>
          <pc:sldMk cId="3283557896" sldId="275"/>
        </pc:sldMkLst>
      </pc:sldChg>
      <pc:sldChg chg="addSp delSp modSp new mod">
        <pc:chgData name="Krlos ortiz" userId="8388c084c324a5d7" providerId="LiveId" clId="{581F3EEA-0CB5-4A9D-B767-6BC2F3BFF2D7}" dt="2023-06-07T21:54:41.712" v="831" actId="20577"/>
        <pc:sldMkLst>
          <pc:docMk/>
          <pc:sldMk cId="2974492082" sldId="276"/>
        </pc:sldMkLst>
        <pc:spChg chg="mod">
          <ac:chgData name="Krlos ortiz" userId="8388c084c324a5d7" providerId="LiveId" clId="{581F3EEA-0CB5-4A9D-B767-6BC2F3BFF2D7}" dt="2023-06-07T21:54:41.712" v="831" actId="20577"/>
          <ac:spMkLst>
            <pc:docMk/>
            <pc:sldMk cId="2974492082" sldId="276"/>
            <ac:spMk id="2" creationId="{B7154D8A-4685-3554-817C-738603B6762C}"/>
          </ac:spMkLst>
        </pc:spChg>
        <pc:spChg chg="del">
          <ac:chgData name="Krlos ortiz" userId="8388c084c324a5d7" providerId="LiveId" clId="{581F3EEA-0CB5-4A9D-B767-6BC2F3BFF2D7}" dt="2023-06-07T21:54:34.756" v="806"/>
          <ac:spMkLst>
            <pc:docMk/>
            <pc:sldMk cId="2974492082" sldId="276"/>
            <ac:spMk id="3" creationId="{D36E732E-26E7-806E-B93B-793C20CA6B6F}"/>
          </ac:spMkLst>
        </pc:spChg>
        <pc:picChg chg="add mod">
          <ac:chgData name="Krlos ortiz" userId="8388c084c324a5d7" providerId="LiveId" clId="{581F3EEA-0CB5-4A9D-B767-6BC2F3BFF2D7}" dt="2023-06-07T21:54:34.756" v="806"/>
          <ac:picMkLst>
            <pc:docMk/>
            <pc:sldMk cId="2974492082" sldId="276"/>
            <ac:picMk id="4" creationId="{608BE25A-624A-3992-0747-CBE6D94FE867}"/>
          </ac:picMkLst>
        </pc:picChg>
      </pc:sldChg>
      <pc:sldChg chg="modSp new del mod">
        <pc:chgData name="Krlos ortiz" userId="8388c084c324a5d7" providerId="LiveId" clId="{581F3EEA-0CB5-4A9D-B767-6BC2F3BFF2D7}" dt="2023-06-07T21:59:38.796" v="1071" actId="2696"/>
        <pc:sldMkLst>
          <pc:docMk/>
          <pc:sldMk cId="3272727575" sldId="277"/>
        </pc:sldMkLst>
        <pc:spChg chg="mod">
          <ac:chgData name="Krlos ortiz" userId="8388c084c324a5d7" providerId="LiveId" clId="{581F3EEA-0CB5-4A9D-B767-6BC2F3BFF2D7}" dt="2023-06-07T21:55:22.222" v="844" actId="20577"/>
          <ac:spMkLst>
            <pc:docMk/>
            <pc:sldMk cId="3272727575" sldId="277"/>
            <ac:spMk id="2" creationId="{4EAFE4BF-6DDA-AF78-A527-9237E26C7A62}"/>
          </ac:spMkLst>
        </pc:spChg>
        <pc:spChg chg="mod">
          <ac:chgData name="Krlos ortiz" userId="8388c084c324a5d7" providerId="LiveId" clId="{581F3EEA-0CB5-4A9D-B767-6BC2F3BFF2D7}" dt="2023-06-07T21:55:16.242" v="833"/>
          <ac:spMkLst>
            <pc:docMk/>
            <pc:sldMk cId="3272727575" sldId="277"/>
            <ac:spMk id="3" creationId="{1BEF5BFD-C56C-0289-6498-0B8C7CB07066}"/>
          </ac:spMkLst>
        </pc:spChg>
      </pc:sldChg>
      <pc:sldChg chg="modSp add mod">
        <pc:chgData name="Krlos ortiz" userId="8388c084c324a5d7" providerId="LiveId" clId="{581F3EEA-0CB5-4A9D-B767-6BC2F3BFF2D7}" dt="2023-06-07T22:02:24.359" v="1111" actId="20577"/>
        <pc:sldMkLst>
          <pc:docMk/>
          <pc:sldMk cId="564848844" sldId="278"/>
        </pc:sldMkLst>
        <pc:spChg chg="mod">
          <ac:chgData name="Krlos ortiz" userId="8388c084c324a5d7" providerId="LiveId" clId="{581F3EEA-0CB5-4A9D-B767-6BC2F3BFF2D7}" dt="2023-06-07T22:02:24.359" v="1111" actId="20577"/>
          <ac:spMkLst>
            <pc:docMk/>
            <pc:sldMk cId="564848844" sldId="278"/>
            <ac:spMk id="3" creationId="{9BA3E015-EE3C-ADE6-3E5F-80EAD1559F09}"/>
          </ac:spMkLst>
        </pc:spChg>
      </pc:sldChg>
      <pc:sldChg chg="addSp delSp modSp new mod">
        <pc:chgData name="Krlos ortiz" userId="8388c084c324a5d7" providerId="LiveId" clId="{581F3EEA-0CB5-4A9D-B767-6BC2F3BFF2D7}" dt="2023-06-07T23:28:49.581" v="1857" actId="1076"/>
        <pc:sldMkLst>
          <pc:docMk/>
          <pc:sldMk cId="901632273" sldId="279"/>
        </pc:sldMkLst>
        <pc:spChg chg="mod">
          <ac:chgData name="Krlos ortiz" userId="8388c084c324a5d7" providerId="LiveId" clId="{581F3EEA-0CB5-4A9D-B767-6BC2F3BFF2D7}" dt="2023-06-07T23:28:00.123" v="1733" actId="1076"/>
          <ac:spMkLst>
            <pc:docMk/>
            <pc:sldMk cId="901632273" sldId="279"/>
            <ac:spMk id="2" creationId="{54FA9D3B-0F7B-7BCD-50A8-B1F0A370DFBA}"/>
          </ac:spMkLst>
        </pc:spChg>
        <pc:spChg chg="del">
          <ac:chgData name="Krlos ortiz" userId="8388c084c324a5d7" providerId="LiveId" clId="{581F3EEA-0CB5-4A9D-B767-6BC2F3BFF2D7}" dt="2023-06-07T23:10:17.278" v="1131" actId="3680"/>
          <ac:spMkLst>
            <pc:docMk/>
            <pc:sldMk cId="901632273" sldId="279"/>
            <ac:spMk id="3" creationId="{1A4B87DB-E47E-CDA0-B505-B1D18ED6EBF3}"/>
          </ac:spMkLst>
        </pc:spChg>
        <pc:spChg chg="add mod">
          <ac:chgData name="Krlos ortiz" userId="8388c084c324a5d7" providerId="LiveId" clId="{581F3EEA-0CB5-4A9D-B767-6BC2F3BFF2D7}" dt="2023-06-07T23:28:49.581" v="1857" actId="1076"/>
          <ac:spMkLst>
            <pc:docMk/>
            <pc:sldMk cId="901632273" sldId="279"/>
            <ac:spMk id="5" creationId="{6481A17C-7A97-1BD7-9A86-A1CA51F74FB6}"/>
          </ac:spMkLst>
        </pc:spChg>
        <pc:graphicFrameChg chg="add mod ord modGraphic">
          <ac:chgData name="Krlos ortiz" userId="8388c084c324a5d7" providerId="LiveId" clId="{581F3EEA-0CB5-4A9D-B767-6BC2F3BFF2D7}" dt="2023-06-07T23:28:02.381" v="1734" actId="1076"/>
          <ac:graphicFrameMkLst>
            <pc:docMk/>
            <pc:sldMk cId="901632273" sldId="279"/>
            <ac:graphicFrameMk id="4" creationId="{F62D73E2-BB72-6DE2-2C0D-E2D823115A8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65C3-2A45-3D7E-5E91-887A8A45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DC7FA9-633F-C921-5793-9B2A7BE39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BB61A-E10A-E72F-4876-AE97B2FD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CD8D5-1390-C6C0-D48D-2A409A17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C3DFD-C000-9FA6-60DC-D99A7A9B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22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3B8F-45B3-E79E-56A1-B68C3EF8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40BEC-5239-436A-9277-2242B37E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B09A9-BF4A-C553-93AD-1797065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EA316-A339-A4C0-0BEF-F5E8CAEF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602BD-CB74-7E1B-1E7F-56F121E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0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E482AB-9D52-EB7D-6BAF-566BFACD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B96246-1C53-6CC9-8F0F-C685A075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54721-7EAA-2217-B7DA-E77649B7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F7DD3-291E-758C-CAC2-583AA3F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C51BC-3581-755C-FDA8-F597D46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8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A09D6-3517-E44F-2573-08B23766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4EE6-DAAA-28E5-71E7-B0B557BB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5F8E2-CC06-CF8B-6D36-F1D41DC1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49FB7-C31A-854F-4126-3AD798E2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61439-15E2-AE20-1234-89DEDB37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8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C5552-069A-B1F7-DF88-99AD2359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1A248-2B69-4D5F-D328-9017697B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30D6C-3F80-8D7A-29A1-FF9CDB22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56FA8-F60F-8250-C278-70D15980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01AE1-A5BF-8995-BFE2-814CDE6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1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2E7D-49D0-4D9E-0FE6-DB14F57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8625E-AC43-01D5-46C4-E9138CEDB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60BA4-353D-7827-3FFA-1017BAAA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449CF-4B0D-8D03-218E-0471A8A6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AFD760-3E01-FEF8-A764-162E4275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3A6F5-1A9F-3E82-FCF5-3F6C32E3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3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C5138-0F38-A04A-2C03-E2913FCD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AA6EF-F41E-3D16-E182-FD1B744C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FA845-6E61-2536-A126-1D645459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260303-42C9-6C56-70E9-78FD73F7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119C50-CF05-9944-3CC4-85CD8CF5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6A6959-FF5D-6BAA-B80E-D5313088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C2322B-3E87-CEBA-4403-5F7E6E55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8DE1DD-2626-7B40-C954-A6F47A88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A363-EB03-BC3A-9EFF-A1DD91E2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D243CA-3345-C6E2-AF33-262176CB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42A8CB-BD71-0DE4-08D5-AB3033F0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5FD65D-780A-FF5E-881C-3353DCCF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1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D853F5-FFC9-ECD4-AF89-8349FB5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EEE406-8025-ACD2-3AC8-4FE3120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92C4D-A1FB-3395-EDE2-CFE4A638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2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144B-6E36-F1F2-065F-C21A86F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7125B-279A-B0B3-3D59-C14A2982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E62E4-075A-EF21-6E31-73AA27E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B5D36-07F3-EACF-EC74-63A68484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2CF7BD-3E1A-2A28-7CF0-88E21639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2E79D-7D29-DFD2-5EDE-3721C0D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0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4264-C5F4-678B-FAFA-B9457D6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20D80B-F237-DBC0-6522-6A37B689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EAD75-163A-0F87-77F5-C43A044B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C3BAC-E27B-9E73-0712-9F7E9A03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A5D0D-0564-2639-64C6-DCBB14B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245F3-0B11-C08A-E8DE-18F723A6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4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B0891A-C3A9-1E45-9671-D43213F6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EDD7E-8F1F-FA81-F686-263909F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BC1BD-2F2D-02FF-8669-8971ED7A3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358FA-CBAE-AFFC-2910-F91F7A33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86D8A-D694-10A6-924E-915FE7E41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3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AD726-D08A-7639-EFA4-F0B64F63D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4400" dirty="0"/>
              <a:t>Modelado matemático, basado en cadenas de </a:t>
            </a:r>
            <a:r>
              <a:rPr lang="es-MX" sz="4400" dirty="0" err="1"/>
              <a:t>Markov</a:t>
            </a:r>
            <a:r>
              <a:rPr lang="es-MX" sz="4400" dirty="0"/>
              <a:t>, para servicios de video en vivo soportados por redes híbrida P2P-CDN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4F9A6-A23B-EB06-3BBA-3D5B55370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Presentan:</a:t>
            </a:r>
          </a:p>
          <a:p>
            <a:pPr marL="342900" indent="-342900">
              <a:buFontTx/>
              <a:buChar char="-"/>
            </a:pPr>
            <a:r>
              <a:rPr lang="es-MX" dirty="0"/>
              <a:t>Muñoz Ruiz Ulises</a:t>
            </a:r>
          </a:p>
          <a:p>
            <a:pPr marL="342900" indent="-342900">
              <a:buFontTx/>
              <a:buChar char="-"/>
            </a:pPr>
            <a:r>
              <a:rPr lang="es-MX" dirty="0"/>
              <a:t>Ortiz Islas José Manuel</a:t>
            </a:r>
          </a:p>
        </p:txBody>
      </p:sp>
    </p:spTree>
    <p:extLst>
      <p:ext uri="{BB962C8B-B14F-4D97-AF65-F5344CB8AC3E}">
        <p14:creationId xmlns:p14="http://schemas.microsoft.com/office/powerpoint/2010/main" val="261953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1174-20F9-D4FC-F56B-CF040D76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Penuria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/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sz="280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/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blipFill>
                <a:blip r:embed="rId4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/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blipFill>
                <a:blip r:embed="rId5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8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28E85-F237-093A-590A-5D05D17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Penuria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6C0526-D3DE-BEEF-DBD0-950DF9639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4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MX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s-MX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6C0526-D3DE-BEEF-DBD0-950DF9639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20215E-6FBC-34B5-38CD-2B63C979E21D}"/>
                  </a:ext>
                </a:extLst>
              </p:cNvPr>
              <p:cNvSpPr txBox="1"/>
              <p:nvPr/>
            </p:nvSpPr>
            <p:spPr>
              <a:xfrm>
                <a:off x="530604" y="4236997"/>
                <a:ext cx="6094602" cy="952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sz="32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3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3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ES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p>
                      <m:e>
                        <m:f>
                          <m:fPr>
                            <m:ctrlPr>
                              <a:rPr lang="es-MX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MX" sz="32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20215E-6FBC-34B5-38CD-2B63C979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4" y="4236997"/>
                <a:ext cx="6094602" cy="952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880E68-1632-3794-34C2-506F8EB94B8F}"/>
                  </a:ext>
                </a:extLst>
              </p:cNvPr>
              <p:cNvSpPr txBox="1"/>
              <p:nvPr/>
            </p:nvSpPr>
            <p:spPr>
              <a:xfrm>
                <a:off x="6625206" y="4109493"/>
                <a:ext cx="6094602" cy="120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3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MX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3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880E68-1632-3794-34C2-506F8EB9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06" y="4109493"/>
                <a:ext cx="6094602" cy="1207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1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0FCF1-509C-5945-E5FA-C1362889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DU (poblaciones, iteraciones, estable)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27A819-D218-3225-474A-9A315207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3" y="2472280"/>
            <a:ext cx="3772749" cy="282956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69CA4F-E696-EDBA-BDE3-CA2DF8DF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01" y="2472280"/>
            <a:ext cx="3678571" cy="27589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26F093-4F4F-E0E2-A1C0-0B8E974E4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67" y="2472280"/>
            <a:ext cx="3678570" cy="27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1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F9AC8-5A88-5D2E-3AAE-5C3FCE87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 (poblaciones, iteraciones, estable)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402BCD-F0EA-2A7A-E107-C7EA36753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39" y="2235936"/>
            <a:ext cx="3840000" cy="288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D4007-980F-FB65-EEC8-4E1BE111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12" y="2235936"/>
            <a:ext cx="3840000" cy="288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AF5BE7-ED5F-5EA1-2C86-2FD7DBB8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112" y="2235936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2CCF-CD22-587D-9A2D-9D6A81D5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3 valores de Q </a:t>
            </a:r>
            <a:r>
              <a:rPr lang="es-MX" dirty="0" err="1"/>
              <a:t>iteracion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59590C-3C82-05EA-3111-213A2E4F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85" y="1573205"/>
            <a:ext cx="2880000" cy="216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F0EC91-AC91-1F29-3268-3DC06D1A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2880000" cy="21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89731C-249A-70C0-4E3C-DBE55D045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268" y="1690688"/>
            <a:ext cx="2880000" cy="21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F6C1AEB-0720-93AD-FAD1-37894BBC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04795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9E9D-68BC-FA7E-EF8F-D50647FA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3 valores de Q estable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37BE1B-8489-91A6-3196-01AC5473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28" y="1405425"/>
            <a:ext cx="2880000" cy="216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C6BDF4-4E2C-454A-4692-22990820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2880000" cy="21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039635-0FA6-2BDC-14FD-DB6F4A1E1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103" y="1405425"/>
            <a:ext cx="2880000" cy="21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6FA803-621E-5590-B567-6C51D41DF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838" y="423906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1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EC00E-CD4C-ED91-AC72-D62F4977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3D DU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4B53B7-C7A0-B129-BD3C-3D0282B5B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44" y="1959099"/>
            <a:ext cx="5334000" cy="40005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9E0DEE-BDD6-FF7E-0FC6-6FA69573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7866-0F89-DC0C-DCC8-E50CBB5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3D Q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8C7A66-3F75-B931-5358-0A7E44D1A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44" y="2101712"/>
            <a:ext cx="5334000" cy="40005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E68D28-E485-5386-544D-A507D4A8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56" y="191531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54D8A-4685-3554-817C-738603B6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D para 3 valores de Q</a:t>
            </a:r>
          </a:p>
        </p:txBody>
      </p:sp>
      <p:pic>
        <p:nvPicPr>
          <p:cNvPr id="4" name="Marcador de contenido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608BE25A-624A-3992-0747-CBE6D94FE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93FA-5817-D13C-605A-A76AA0F7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Archivo de Video</a:t>
            </a:r>
            <a:endParaRPr lang="es-MX" dirty="0"/>
          </a:p>
        </p:txBody>
      </p:sp>
      <p:pic>
        <p:nvPicPr>
          <p:cNvPr id="5" name="Marcador de contenido 4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19643001-9AC2-2616-5A1B-422A5698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5" t="9327" r="21094" b="67346"/>
          <a:stretch/>
        </p:blipFill>
        <p:spPr>
          <a:xfrm>
            <a:off x="1308682" y="2575522"/>
            <a:ext cx="10318037" cy="1963023"/>
          </a:xfrm>
        </p:spPr>
      </p:pic>
    </p:spTree>
    <p:extLst>
      <p:ext uri="{BB962C8B-B14F-4D97-AF65-F5344CB8AC3E}">
        <p14:creationId xmlns:p14="http://schemas.microsoft.com/office/powerpoint/2010/main" val="346128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4DD-0786-066B-0D28-26791A0A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Cadena de </a:t>
            </a:r>
            <a:r>
              <a:rPr lang="es-ES" dirty="0" err="1"/>
              <a:t>Markov</a:t>
            </a:r>
            <a:r>
              <a:rPr lang="es-ES" dirty="0"/>
              <a:t> para servicios de video en vivo (Modelo)</a:t>
            </a:r>
            <a:endParaRPr lang="es-MX" dirty="0"/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BE46CBE0-FCAF-570F-9B77-21DD1D2F4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962944"/>
            <a:ext cx="5200650" cy="4076700"/>
          </a:xfrm>
        </p:spPr>
      </p:pic>
    </p:spTree>
    <p:extLst>
      <p:ext uri="{BB962C8B-B14F-4D97-AF65-F5344CB8AC3E}">
        <p14:creationId xmlns:p14="http://schemas.microsoft.com/office/powerpoint/2010/main" val="296983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ABD5-9CDD-7D5B-CE12-9AE88CF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39879-F804-4390-F86C-0F14ABA4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es un simulador</a:t>
            </a:r>
          </a:p>
          <a:p>
            <a:r>
              <a:rPr lang="es-ES" dirty="0"/>
              <a:t>Es un modelo de un sistema de distribución de video en vivo </a:t>
            </a:r>
          </a:p>
          <a:p>
            <a:r>
              <a:rPr lang="es-ES" dirty="0"/>
              <a:t>Únicamente se analiza el proceso de descarga de un video en vivo</a:t>
            </a:r>
          </a:p>
          <a:p>
            <a:r>
              <a:rPr lang="es-ES" dirty="0"/>
              <a:t>Se evalúa en abundancia </a:t>
            </a:r>
          </a:p>
          <a:p>
            <a:r>
              <a:rPr lang="es-ES" dirty="0"/>
              <a:t>Los parámetros de evaluación son tomados de un modelo para </a:t>
            </a:r>
            <a:r>
              <a:rPr lang="es-ES" dirty="0" err="1"/>
              <a:t>VoD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70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Conexión de un peer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  <a:p>
                <a:r>
                  <a:rPr lang="es-ES" dirty="0"/>
                  <a:t>Transferencia de un peer a la ventana inferior inmediata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0,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36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Transferencia de un peer a la ventana superior inmediata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  <a:p>
                <a:r>
                  <a:rPr lang="es-ES" dirty="0"/>
                  <a:t>Desconexión de un peer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4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A9D3B-0F7B-7BCD-50A8-B1F0A370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Parámetros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F62D73E2-BB72-6DE2-2C0D-E2D823115A8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7285654"/>
                  </p:ext>
                </p:extLst>
              </p:nvPr>
            </p:nvGraphicFramePr>
            <p:xfrm>
              <a:off x="930479" y="1062227"/>
              <a:ext cx="10515597" cy="4988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19010914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091631780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2830641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Descripción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 Valor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Número de Ventanas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dirty="0" smtClean="0">
                                    <a:latin typeface="Cambria Math" panose="02040503050406030204" pitchFamily="18" charset="0"/>
                                  </a:rPr>
                                  <m:t>(12:4:36)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3370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Desconexión para poblaciones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 1≤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s-MX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2−10</m:t>
                                    </m:r>
                                  </m:e>
                                </m:d>
                                <m: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90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Desconexión para la Población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s-MX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14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Conexión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256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Descarga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0.00407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365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lang="es-MX" dirty="0"/>
                            <a:t>255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43122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de la red CDN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1.24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7218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Descarga de un </a:t>
                          </a:r>
                          <a:r>
                            <a:rPr lang="es-MX" i="1" dirty="0"/>
                            <a:t>peer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276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de un </a:t>
                          </a:r>
                          <a:r>
                            <a:rPr lang="es-MX" i="1" dirty="0"/>
                            <a:t>peer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960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Producción del Video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8510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Número de Ventanas hacia atrás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7193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F62D73E2-BB72-6DE2-2C0D-E2D823115A8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7285654"/>
                  </p:ext>
                </p:extLst>
              </p:nvPr>
            </p:nvGraphicFramePr>
            <p:xfrm>
              <a:off x="930479" y="1062227"/>
              <a:ext cx="10515597" cy="4988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19010914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091631780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2830641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Descripción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 Valor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08197" r="-200870" b="-1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Número de Ventanas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08197" r="-696" b="-1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33702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20952" r="-200870" b="-5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20952" r="-100521" b="-5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20952" r="-696" b="-57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04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220952" r="-200870" b="-4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20952" r="-100521" b="-4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20952" r="-696" b="-47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14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552459" r="-2008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Conexión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552459" r="-696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256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652459" r="-2008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Descarga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652459" r="-696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65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752459" r="-2008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752459" r="-696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43122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866667" r="-2008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de la red CDN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866667" r="-696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218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950820" r="-2008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Descarga de un </a:t>
                          </a:r>
                          <a:r>
                            <a:rPr lang="es-MX" i="1" dirty="0"/>
                            <a:t>peer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950820" r="-69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5276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050820" r="-2008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de un </a:t>
                          </a:r>
                          <a:r>
                            <a:rPr lang="es-MX" i="1" dirty="0"/>
                            <a:t>peer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050820" r="-69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960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150820" r="-2008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Producción del Video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150820" r="-69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8510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250820" r="-2008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Número de Ventanas hacia atrás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250820" r="-69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71934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481A17C-7A97-1BD7-9A86-A1CA51F74FB6}"/>
                  </a:ext>
                </a:extLst>
              </p:cNvPr>
              <p:cNvSpPr txBox="1"/>
              <p:nvPr/>
            </p:nvSpPr>
            <p:spPr>
              <a:xfrm>
                <a:off x="930479" y="6140741"/>
                <a:ext cx="102345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*</a:t>
                </a:r>
                <a:r>
                  <a:rPr lang="es-MX" b="0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es un parámetro exclusivo para el esquema de asignación de recursos Q ventanas hacia atrás 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481A17C-7A97-1BD7-9A86-A1CA51F7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79" y="6140741"/>
                <a:ext cx="10234569" cy="646331"/>
              </a:xfrm>
              <a:prstGeom prst="rect">
                <a:avLst/>
              </a:prstGeom>
              <a:blipFill>
                <a:blip r:embed="rId3"/>
                <a:stretch>
                  <a:fillRect l="-536" t="-47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63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3EA3-6A17-C9DF-F2BC-BA6E884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Cálculo de Anchos de Banda Consumido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787550-EFBB-BD0D-9CF4-3E87BECAF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sz="18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sz="18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787550-EFBB-BD0D-9CF4-3E87BECAF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C3F3E1-9C69-7699-D0E5-C4FB459222B5}"/>
                  </a:ext>
                </a:extLst>
              </p:cNvPr>
              <p:cNvSpPr txBox="1"/>
              <p:nvPr/>
            </p:nvSpPr>
            <p:spPr>
              <a:xfrm>
                <a:off x="4225255" y="4279484"/>
                <a:ext cx="3741490" cy="87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C3F3E1-9C69-7699-D0E5-C4FB4592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255" y="4279484"/>
                <a:ext cx="3741490" cy="872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F9B37BD9-7C06-FB42-586E-E5408A024611}"/>
              </a:ext>
            </a:extLst>
          </p:cNvPr>
          <p:cNvSpPr txBox="1"/>
          <p:nvPr/>
        </p:nvSpPr>
        <p:spPr>
          <a:xfrm>
            <a:off x="4942164" y="3112579"/>
            <a:ext cx="23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Recursos que proporciona la red P2P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0F6149-D4A2-BB17-179A-4543995BB6A1}"/>
                  </a:ext>
                </a:extLst>
              </p:cNvPr>
              <p:cNvSpPr txBox="1"/>
              <p:nvPr/>
            </p:nvSpPr>
            <p:spPr>
              <a:xfrm>
                <a:off x="8099833" y="4356107"/>
                <a:ext cx="3741490" cy="71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0F6149-D4A2-BB17-179A-4543995B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833" y="4356107"/>
                <a:ext cx="3741490" cy="71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B9B81A1-EC77-3F7D-9D85-94AA0382AA81}"/>
              </a:ext>
            </a:extLst>
          </p:cNvPr>
          <p:cNvSpPr txBox="1"/>
          <p:nvPr/>
        </p:nvSpPr>
        <p:spPr>
          <a:xfrm>
            <a:off x="8784672" y="3112579"/>
            <a:ext cx="237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Recursos que proporciona la red CDN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2759FF-418B-BE33-AB3B-FFD48B20B7DB}"/>
                  </a:ext>
                </a:extLst>
              </p:cNvPr>
              <p:cNvSpPr txBox="1"/>
              <p:nvPr/>
            </p:nvSpPr>
            <p:spPr>
              <a:xfrm>
                <a:off x="838200" y="3112579"/>
                <a:ext cx="2371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Descarga máxima de la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2759FF-418B-BE33-AB3B-FFD48B20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2579"/>
                <a:ext cx="2371812" cy="646331"/>
              </a:xfrm>
              <a:prstGeom prst="rect">
                <a:avLst/>
              </a:prstGeom>
              <a:blipFill>
                <a:blip r:embed="rId5"/>
                <a:stretch>
                  <a:fillRect l="-1028" t="-5660" r="-771" b="-141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B785DD-0DBF-EE6F-58AE-D5C840473F3E}"/>
                  </a:ext>
                </a:extLst>
              </p:cNvPr>
              <p:cNvSpPr txBox="1"/>
              <p:nvPr/>
            </p:nvSpPr>
            <p:spPr>
              <a:xfrm>
                <a:off x="233231" y="4459298"/>
                <a:ext cx="374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B785DD-0DBF-EE6F-58AE-D5C84047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1" y="4459298"/>
                <a:ext cx="374149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52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1174-20F9-D4FC-F56B-CF040D76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Abundancia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/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sz="280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/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blipFill>
                <a:blip r:embed="rId4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/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blipFill>
                <a:blip r:embed="rId5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54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432</Words>
  <Application>Microsoft Office PowerPoint</Application>
  <PresentationFormat>Panorámica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de Office</vt:lpstr>
      <vt:lpstr>Modelado matemático, basado en cadenas de Markov, para servicios de video en vivo soportados por redes híbrida P2P-CDN</vt:lpstr>
      <vt:lpstr>Archivo de Video</vt:lpstr>
      <vt:lpstr>Cadena de Markov para servicios de video en vivo (Modelo)</vt:lpstr>
      <vt:lpstr>Características</vt:lpstr>
      <vt:lpstr>Eventos</vt:lpstr>
      <vt:lpstr>Eventos</vt:lpstr>
      <vt:lpstr>Parámetros</vt:lpstr>
      <vt:lpstr>Cálculo de Anchos de Banda Consumido</vt:lpstr>
      <vt:lpstr>Abundancia</vt:lpstr>
      <vt:lpstr>Penuria</vt:lpstr>
      <vt:lpstr>Penuria</vt:lpstr>
      <vt:lpstr>DU (poblaciones, iteraciones, estable) </vt:lpstr>
      <vt:lpstr>Q (poblaciones, iteraciones, estable) </vt:lpstr>
      <vt:lpstr>3 valores de Q iteracion</vt:lpstr>
      <vt:lpstr>3 valores de Q estable</vt:lpstr>
      <vt:lpstr>3D DU</vt:lpstr>
      <vt:lpstr>3D Q</vt:lpstr>
      <vt:lpstr>3 D para 3 valores de 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Krlos ortiz</dc:creator>
  <cp:lastModifiedBy>Krlos ortiz</cp:lastModifiedBy>
  <cp:revision>4</cp:revision>
  <dcterms:created xsi:type="dcterms:W3CDTF">2023-06-07T00:39:59Z</dcterms:created>
  <dcterms:modified xsi:type="dcterms:W3CDTF">2023-06-07T23:28:51Z</dcterms:modified>
</cp:coreProperties>
</file>