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19" dt="2023-06-07T01:43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custSel addSld delSld modSld">
      <pc:chgData name="Krlos ortiz" userId="8388c084c324a5d7" providerId="LiveId" clId="{581F3EEA-0CB5-4A9D-B767-6BC2F3BFF2D7}" dt="2023-06-07T01:44:09.519" v="804" actId="20577"/>
      <pc:docMkLst>
        <pc:docMk/>
      </pc:docMkLst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01:44:09.519" v="804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01:40:13.501" v="297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modSp new mod">
        <pc:chgData name="Krlos ortiz" userId="8388c084c324a5d7" providerId="LiveId" clId="{581F3EEA-0CB5-4A9D-B767-6BC2F3BFF2D7}" dt="2023-06-07T01:42:47.225" v="768" actId="12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5" creationId="{3134115D-F9D0-B6BA-5A4E-B63A46E2E7AC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6" creationId="{4C4A764C-2FDF-8B72-4A21-9B981CAA881E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7" creationId="{C4A7E1B5-9CB3-6F2E-933F-BE0B523DD13B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8" creationId="{B6CB7B63-15E8-A7EA-1322-68180C558D15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9" creationId="{CC4693BD-F608-2BD9-6B5F-A2CF78BA9D71}"/>
          </ac:spMkLst>
        </pc:spChg>
        <pc:picChg chg="add mod">
          <ac:chgData name="Krlos ortiz" userId="8388c084c324a5d7" providerId="LiveId" clId="{581F3EEA-0CB5-4A9D-B767-6BC2F3BFF2D7}" dt="2023-06-07T01:42:27.146" v="694" actId="1076"/>
          <ac:picMkLst>
            <pc:docMk/>
            <pc:sldMk cId="2969830961" sldId="261"/>
            <ac:picMk id="4" creationId="{B6DC8511-0BFC-3E58-9B68-C06C6CA8156A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Cadena de </a:t>
            </a:r>
            <a:r>
              <a:rPr lang="es-ES" dirty="0" err="1"/>
              <a:t>Markov</a:t>
            </a:r>
            <a:r>
              <a:rPr lang="es-ES" dirty="0"/>
              <a:t> para servicios de video en vivo (Modelo)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E97B8-C28F-4CFD-E306-FFA1831B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52" descr="Diagrama&#10;&#10;Descripción generada automáticamente">
            <a:extLst>
              <a:ext uri="{FF2B5EF4-FFF2-40B4-BE49-F238E27FC236}">
                <a16:creationId xmlns:a16="http://schemas.microsoft.com/office/drawing/2014/main" id="{B6DC8511-0BFC-3E58-9B68-C06C6CA8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6" y="2145906"/>
            <a:ext cx="540067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 de texto 2">
            <a:extLst>
              <a:ext uri="{FF2B5EF4-FFF2-40B4-BE49-F238E27FC236}">
                <a16:creationId xmlns:a16="http://schemas.microsoft.com/office/drawing/2014/main" id="{3134115D-F9D0-B6BA-5A4E-B63A46E2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941" y="2021943"/>
            <a:ext cx="1200150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C4A764C-2FDF-8B72-4A21-9B981CAA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1912268"/>
            <a:ext cx="2241550" cy="15240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B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4A7E1B5-9CB3-6F2E-933F-BE0B523D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18" y="2826151"/>
            <a:ext cx="1651000" cy="901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E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6CB7B63-15E8-A7EA-1322-68180C55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479" y="4472390"/>
            <a:ext cx="2209800" cy="990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D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C4693BD-F608-2BD9-6B5F-A2CF78BA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3727851"/>
            <a:ext cx="2228850" cy="23114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Sección C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3E015-EE3C-ADE6-3E5F-80EAD155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de un peer</a:t>
            </a:r>
          </a:p>
          <a:p>
            <a:r>
              <a:rPr lang="es-ES" dirty="0"/>
              <a:t>Transferencia de un peer a la ventana inferior inmediata</a:t>
            </a:r>
          </a:p>
          <a:p>
            <a:r>
              <a:rPr lang="es-ES" dirty="0"/>
              <a:t>Transferencia de un peer a la ventana superior inmediata</a:t>
            </a:r>
          </a:p>
          <a:p>
            <a:r>
              <a:rPr lang="es-ES" dirty="0"/>
              <a:t>Desconexión de un peer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Archivo de Video</vt:lpstr>
      <vt:lpstr>Cadena de Markov para servicios de video en vivo (Modelo)</vt:lpstr>
      <vt:lpstr>Características</vt:lpstr>
      <vt:lpstr>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1</cp:revision>
  <dcterms:created xsi:type="dcterms:W3CDTF">2023-06-07T00:39:59Z</dcterms:created>
  <dcterms:modified xsi:type="dcterms:W3CDTF">2023-06-07T01:44:17Z</dcterms:modified>
</cp:coreProperties>
</file>