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1F3EEA-0CB5-4A9D-B767-6BC2F3BFF2D7}" v="15" dt="2023-06-07T00:48:34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los ortiz" userId="8388c084c324a5d7" providerId="LiveId" clId="{581F3EEA-0CB5-4A9D-B767-6BC2F3BFF2D7}"/>
    <pc:docChg chg="addSld modSld">
      <pc:chgData name="Krlos ortiz" userId="8388c084c324a5d7" providerId="LiveId" clId="{581F3EEA-0CB5-4A9D-B767-6BC2F3BFF2D7}" dt="2023-06-07T00:48:34.915" v="15" actId="1076"/>
      <pc:docMkLst>
        <pc:docMk/>
      </pc:docMkLst>
      <pc:sldChg chg="addSp modSp new">
        <pc:chgData name="Krlos ortiz" userId="8388c084c324a5d7" providerId="LiveId" clId="{581F3EEA-0CB5-4A9D-B767-6BC2F3BFF2D7}" dt="2023-06-07T00:48:34.915" v="15" actId="1076"/>
        <pc:sldMkLst>
          <pc:docMk/>
          <pc:sldMk cId="1744911736" sldId="257"/>
        </pc:sldMkLst>
        <pc:spChg chg="add mod">
          <ac:chgData name="Krlos ortiz" userId="8388c084c324a5d7" providerId="LiveId" clId="{581F3EEA-0CB5-4A9D-B767-6BC2F3BFF2D7}" dt="2023-06-07T00:48:17.420" v="12" actId="1037"/>
          <ac:spMkLst>
            <pc:docMk/>
            <pc:sldMk cId="1744911736" sldId="257"/>
            <ac:spMk id="2" creationId="{4CC5C37C-FC1F-F23C-6751-DD6D56F6A177}"/>
          </ac:spMkLst>
        </pc:spChg>
        <pc:spChg chg="add mod">
          <ac:chgData name="Krlos ortiz" userId="8388c084c324a5d7" providerId="LiveId" clId="{581F3EEA-0CB5-4A9D-B767-6BC2F3BFF2D7}" dt="2023-06-07T00:48:10.819" v="4" actId="1076"/>
          <ac:spMkLst>
            <pc:docMk/>
            <pc:sldMk cId="1744911736" sldId="257"/>
            <ac:spMk id="3" creationId="{6B54621A-C45A-7429-3601-9EADA11C19D8}"/>
          </ac:spMkLst>
        </pc:spChg>
        <pc:spChg chg="add mod">
          <ac:chgData name="Krlos ortiz" userId="8388c084c324a5d7" providerId="LiveId" clId="{581F3EEA-0CB5-4A9D-B767-6BC2F3BFF2D7}" dt="2023-06-07T00:48:23.083" v="13" actId="1076"/>
          <ac:spMkLst>
            <pc:docMk/>
            <pc:sldMk cId="1744911736" sldId="257"/>
            <ac:spMk id="4" creationId="{E0942E68-8CDA-1AA2-5B7E-EBDB592D6B1C}"/>
          </ac:spMkLst>
        </pc:spChg>
        <pc:spChg chg="add mod">
          <ac:chgData name="Krlos ortiz" userId="8388c084c324a5d7" providerId="LiveId" clId="{581F3EEA-0CB5-4A9D-B767-6BC2F3BFF2D7}" dt="2023-06-07T00:48:32.035" v="14" actId="1076"/>
          <ac:spMkLst>
            <pc:docMk/>
            <pc:sldMk cId="1744911736" sldId="257"/>
            <ac:spMk id="5" creationId="{A086D357-9AB0-9709-1233-F89A8F06E898}"/>
          </ac:spMkLst>
        </pc:spChg>
        <pc:spChg chg="add mod">
          <ac:chgData name="Krlos ortiz" userId="8388c084c324a5d7" providerId="LiveId" clId="{581F3EEA-0CB5-4A9D-B767-6BC2F3BFF2D7}" dt="2023-06-07T00:48:34.915" v="15" actId="1076"/>
          <ac:spMkLst>
            <pc:docMk/>
            <pc:sldMk cId="1744911736" sldId="257"/>
            <ac:spMk id="6" creationId="{AB80FE40-2477-077D-C2D2-3B94BC3F9391}"/>
          </ac:spMkLst>
        </pc:spChg>
        <pc:spChg chg="add mod">
          <ac:chgData name="Krlos ortiz" userId="8388c084c324a5d7" providerId="LiveId" clId="{581F3EEA-0CB5-4A9D-B767-6BC2F3BFF2D7}" dt="2023-06-07T00:47:58.018" v="2" actId="1076"/>
          <ac:spMkLst>
            <pc:docMk/>
            <pc:sldMk cId="1744911736" sldId="257"/>
            <ac:spMk id="7" creationId="{DCC1F64D-FDE3-66FD-03A8-C540481B563A}"/>
          </ac:spMkLst>
        </pc:spChg>
        <pc:spChg chg="add mod">
          <ac:chgData name="Krlos ortiz" userId="8388c084c324a5d7" providerId="LiveId" clId="{581F3EEA-0CB5-4A9D-B767-6BC2F3BFF2D7}" dt="2023-06-07T00:47:58.018" v="2" actId="1076"/>
          <ac:spMkLst>
            <pc:docMk/>
            <pc:sldMk cId="1744911736" sldId="257"/>
            <ac:spMk id="8" creationId="{E7097556-3559-664C-5872-F6DB4200BF0A}"/>
          </ac:spMkLst>
        </pc:spChg>
        <pc:spChg chg="add mod">
          <ac:chgData name="Krlos ortiz" userId="8388c084c324a5d7" providerId="LiveId" clId="{581F3EEA-0CB5-4A9D-B767-6BC2F3BFF2D7}" dt="2023-06-07T00:47:58.018" v="2" actId="1076"/>
          <ac:spMkLst>
            <pc:docMk/>
            <pc:sldMk cId="1744911736" sldId="257"/>
            <ac:spMk id="9" creationId="{226D9C44-8570-BB5F-447F-8A1EB3BD468C}"/>
          </ac:spMkLst>
        </pc:spChg>
        <pc:picChg chg="add mod">
          <ac:chgData name="Krlos ortiz" userId="8388c084c324a5d7" providerId="LiveId" clId="{581F3EEA-0CB5-4A9D-B767-6BC2F3BFF2D7}" dt="2023-06-07T00:48:06.019" v="3" actId="1076"/>
          <ac:picMkLst>
            <pc:docMk/>
            <pc:sldMk cId="1744911736" sldId="257"/>
            <ac:picMk id="2052" creationId="{4302820C-A2B4-009F-7305-50247364D0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765C3-2A45-3D7E-5E91-887A8A45D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DC7FA9-633F-C921-5793-9B2A7BE39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4BB61A-E10A-E72F-4876-AE97B2FD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BCD8D5-1390-C6C0-D48D-2A409A17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8C3DFD-C000-9FA6-60DC-D99A7A9B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522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33B8F-45B3-E79E-56A1-B68C3EF8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040BEC-5239-436A-9277-2242B37E0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9B09A9-BF4A-C553-93AD-17970652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AEA316-A339-A4C0-0BEF-F5E8CAEF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E602BD-CB74-7E1B-1E7F-56F121E0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806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E482AB-9D52-EB7D-6BAF-566BFACDF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B96246-1C53-6CC9-8F0F-C685A075B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554721-7EAA-2217-B7DA-E77649B7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5F7DD3-291E-758C-CAC2-583AA3F7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5C51BC-3581-755C-FDA8-F597D467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987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A09D6-3517-E44F-2573-08B23766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94EE6-DAAA-28E5-71E7-B0B557BB1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D5F8E2-CC06-CF8B-6D36-F1D41DC1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849FB7-C31A-854F-4126-3AD798E2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A61439-15E2-AE20-1234-89DEDB37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484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C5552-069A-B1F7-DF88-99AD2359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1A248-2B69-4D5F-D328-9017697B7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B30D6C-3F80-8D7A-29A1-FF9CDB22B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056FA8-F60F-8250-C278-70D15980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A01AE1-A5BF-8995-BFE2-814CDE64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312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92E7D-49D0-4D9E-0FE6-DB14F571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18625E-AC43-01D5-46C4-E9138CEDB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360BA4-353D-7827-3FFA-1017BAAAF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1449CF-4B0D-8D03-218E-0471A8A6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AFD760-3E01-FEF8-A764-162E4275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C3A6F5-1A9F-3E82-FCF5-3F6C32E3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434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C5138-0F38-A04A-2C03-E2913FCD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8AA6EF-F41E-3D16-E182-FD1B744CE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5FA845-6E61-2536-A126-1D645459A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260303-42C9-6C56-70E9-78FD73F74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119C50-CF05-9944-3CC4-85CD8CF50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6A6959-FF5D-6BAA-B80E-D5313088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C2322B-3E87-CEBA-4403-5F7E6E55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8DE1DD-2626-7B40-C954-A6F47A88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4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1A363-EB03-BC3A-9EFF-A1DD91E2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D243CA-3345-C6E2-AF33-262176CB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42A8CB-BD71-0DE4-08D5-AB3033F0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5FD65D-780A-FF5E-881C-3353DCCF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314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FD853F5-FFC9-ECD4-AF89-8349FB56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EEE406-8025-ACD2-3AC8-4FE3120B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392C4D-A1FB-3395-EDE2-CFE4A638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27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E144B-6E36-F1F2-065F-C21A86F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7125B-279A-B0B3-3D59-C14A2982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9E62E4-075A-EF21-6E31-73AA27EC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2B5D36-07F3-EACF-EC74-63A68484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2CF7BD-3E1A-2A28-7CF0-88E21639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12E79D-7D29-DFD2-5EDE-3721C0D3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70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24264-C5F4-678B-FAFA-B9457D69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20D80B-F237-DBC0-6522-6A37B6897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6EAD75-163A-0F87-77F5-C43A044BA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0C3BAC-E27B-9E73-0712-9F7E9A03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1A5D0D-0564-2639-64C6-DCBB14B7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3245F3-0B11-C08A-E8DE-18F723A6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449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B0891A-C3A9-1E45-9671-D43213F6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5EDD7E-8F1F-FA81-F686-263909FF8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1BC1BD-2F2D-02FF-8669-8971ED7A3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7F374-E7E0-4B8D-9A42-55415141E49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9358FA-CBAE-AFFC-2910-F91F7A331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286D8A-D694-10A6-924E-915FE7E41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736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AD726-D08A-7639-EFA4-F0B64F63D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B4F9A6-A23B-EB06-3BBA-3D5B55370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953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Imagen 52" descr="Diagrama&#10;&#10;Descripción generada automáticamente">
            <a:extLst>
              <a:ext uri="{FF2B5EF4-FFF2-40B4-BE49-F238E27FC236}">
                <a16:creationId xmlns:a16="http://schemas.microsoft.com/office/drawing/2014/main" id="{4302820C-A2B4-009F-7305-50247364D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915" y="1474786"/>
            <a:ext cx="5400675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 de texto 2">
            <a:extLst>
              <a:ext uri="{FF2B5EF4-FFF2-40B4-BE49-F238E27FC236}">
                <a16:creationId xmlns:a16="http://schemas.microsoft.com/office/drawing/2014/main" id="{4CC5C37C-FC1F-F23C-6751-DD6D56F6A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2500" y="1350823"/>
            <a:ext cx="1200150" cy="6731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Sección A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6B54621A-C45A-7429-3601-9EADA11C1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778" y="1241148"/>
            <a:ext cx="2241550" cy="15240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Sección B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0942E68-8CDA-1AA2-5B7E-EBDB592D6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8177" y="2155031"/>
            <a:ext cx="1651000" cy="9017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Sección E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086D357-9AB0-9709-1233-F89A8F06E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8038" y="3801270"/>
            <a:ext cx="2209800" cy="9906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Sección D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AB80FE40-2477-077D-C2D2-3B94BC3F9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778" y="3056731"/>
            <a:ext cx="2228850" cy="23114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Sección C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CC1F64D-FDE3-66FD-03A8-C540481B563A}"/>
              </a:ext>
            </a:extLst>
          </p:cNvPr>
          <p:cNvSpPr/>
          <p:nvPr/>
        </p:nvSpPr>
        <p:spPr>
          <a:xfrm>
            <a:off x="836802" y="3282949"/>
            <a:ext cx="196850" cy="177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7097556-3559-664C-5872-F6DB4200B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3398" y="82549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226D9C44-8570-BB5F-447F-8A1EB3BD4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3398" y="12826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4911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Krlos ortiz</dc:creator>
  <cp:lastModifiedBy>Krlos ortiz</cp:lastModifiedBy>
  <cp:revision>1</cp:revision>
  <dcterms:created xsi:type="dcterms:W3CDTF">2023-06-07T00:39:59Z</dcterms:created>
  <dcterms:modified xsi:type="dcterms:W3CDTF">2023-06-07T00:48:40Z</dcterms:modified>
</cp:coreProperties>
</file>