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997E-3733-D8E1-1420-4E173342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69B37-710C-51A1-A291-CE445A861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318B6-6365-29F5-CAA4-76F35B0A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CF8DB-F5FC-3D20-F76C-FDF43C5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49728-D5C1-253A-2B36-91F9E3F7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21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92F8E-5708-8E33-5BA3-1679D4FB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1EA5B-E985-FA13-BB09-9AAA915B5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FE5D4-F950-9E8D-E23F-CFD4129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AC87B-C936-E05E-2D86-5007B9C8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0F1D5-DD4E-FD05-C544-DCE052A3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44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62EC8B-358D-FF41-900E-9B92FE46E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820557-458A-F57B-25E2-C1518401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C8C94-B74F-4C06-4FEC-57586F02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807E4-A761-30CC-F499-6C11BB7B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804462-9656-5E2D-84E9-9E818B7F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7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D323-2B51-C76F-F9BD-3F0F9FF1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A3A4E-E023-FDF9-2084-2537BCA7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8146A-DE93-3FC1-C408-7D78D01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AD99A-CDBC-4B7B-F2D1-1BDDA7AD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3DE3C-385A-D90F-2A96-ECD5F6F4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2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960E-091A-1935-3BCF-7B32638B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42B52-2D16-F50F-705E-0BF1B622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1121A-E1DB-5A8D-628D-C2B90CC2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D3F71-7B81-9532-D885-A9E4BE45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04236-6E55-DE14-E482-331EF39A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64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763AE-C451-C83B-83C7-82DDFD2A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84AD4-0619-6E82-AC31-24A639165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C2DFA-34DD-554A-E265-57F54EDD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AF08F-2302-FF98-0272-F525E117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FC0F1-B740-CD4A-1ADD-25B74D1F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8573A-628C-11DD-64E8-35C457C3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25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0743B-055B-C2D5-7A63-48A12FDC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E01E9-11D9-3E83-0EE1-AEC62BDB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18E97-2E1B-DA36-F0C6-3C6666E6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EC8422-F0AF-51DB-451C-0EE42B4E6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9141D1-9702-CA63-316A-E1351975D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D0343F-3D45-26D9-B764-77FF20C1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68064A-72AB-40D1-75F2-A52EEC3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59EE4-AEBA-39A4-1EDA-A8F25A1F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32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C2CB-9CF2-2C0F-A6E0-5C087D70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1191D-3B82-F852-BB70-3EBE1DC5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52A3AC-8F31-A297-4AF0-DD782058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A04DB5-16F7-9DE1-10CB-6274C351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5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3C6CD9-F640-07BE-3529-D0B0334D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F5329B-9D0C-33D7-365C-DD7C546C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FFD7C-5D96-B245-2C7B-192AFC7F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4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286BF-C10E-9506-DF40-B58A8B7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F6F42-8336-0370-11C7-996F00B2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7D091C-DECB-4AA1-DA77-DD517184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426FD-7AEB-7727-4584-5A932727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1CA4A5-3E04-C572-F5B4-3A4AC542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51C81-B6D4-772D-E21F-7D763AA4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4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66255-1400-465A-879B-4F26AF70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8D10FC-B0BA-D6D9-9CA5-B69472CC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6D7860-D986-67CA-BDBC-AE9EFFF0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AF8F6-5893-9846-977C-F11F295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C010E-56BA-CB82-2429-4363FA54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C3C1A-425F-A80A-3B6E-3D66E432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2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8FD589-311C-D051-B810-16FD7CD4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963FD-B1B8-D670-1FD5-E487C278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3F493-4DF5-198E-6B7B-B34B8914D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962B-6B4A-4CB8-B998-798AE06557C1}" type="datetimeFigureOut">
              <a:rPr lang="es-MX" smtClean="0"/>
              <a:t>28/03/2023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ED238-31CF-3858-9D87-D41A44E74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E67A5-0A63-E919-7237-003E38C3C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ve Video Streaming - History, Present and Future">
            <a:extLst>
              <a:ext uri="{FF2B5EF4-FFF2-40B4-BE49-F238E27FC236}">
                <a16:creationId xmlns:a16="http://schemas.microsoft.com/office/drawing/2014/main" id="{1BE869A8-F8A2-142C-B0BE-82F6B92F2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3" r="9089" b="162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B2489-AFB4-28BF-7254-FD343593C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Modelado matemático, basado en cadenas de </a:t>
            </a:r>
            <a:r>
              <a:rPr lang="es-MX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para servicios de video en vivo soportados por redes híbridas P2P-CDN”</a:t>
            </a:r>
            <a:b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C6044-A024-737B-C8E4-74916CA72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Presentan: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Muñoz Ruiz Ulises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Ortiz Islas José Manuel</a:t>
            </a:r>
            <a:endParaRPr lang="es-MX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8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CDEE15-BD0A-6B84-50BA-14CAE327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40" y="1820803"/>
            <a:ext cx="4483510" cy="33626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E59CE1-6119-0733-6A08-06B66C92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5" y="1820803"/>
            <a:ext cx="4483510" cy="3362632"/>
          </a:xfrm>
          <a:prstGeom prst="rect">
            <a:avLst/>
          </a:prstGeom>
        </p:spPr>
      </p:pic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095CC38-D351-210A-E0B1-F4C23C9BA81C}"/>
                  </a:ext>
                </a:extLst>
              </p:cNvPr>
              <p:cNvSpPr txBox="1"/>
              <p:nvPr/>
            </p:nvSpPr>
            <p:spPr>
              <a:xfrm>
                <a:off x="2046914" y="5176685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095CC38-D351-210A-E0B1-F4C23C9BA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14" y="5176685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348" r="-20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97CA62-7A31-5AC1-6FEB-344C37DEBFD1}"/>
                  </a:ext>
                </a:extLst>
              </p:cNvPr>
              <p:cNvSpPr txBox="1"/>
              <p:nvPr/>
            </p:nvSpPr>
            <p:spPr>
              <a:xfrm>
                <a:off x="7593435" y="5183436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97CA62-7A31-5AC1-6FEB-344C37DE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35" y="5183436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2" t="-4348" r="-20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65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3A67EA0-CD40-F918-B03E-98FFBA6074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03120" y="310896"/>
                <a:ext cx="7982712" cy="86868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Anchos de Banda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variable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3A67EA0-CD40-F918-B03E-98FFBA607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03120" y="310896"/>
                <a:ext cx="7982712" cy="868680"/>
              </a:xfrm>
              <a:blipFill>
                <a:blip r:embed="rId2"/>
                <a:stretch>
                  <a:fillRect t="-6294" b="-16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6" name="Imagen 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BC98BD57-1FD3-B8CB-6EDE-3E79A0EAB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3" r="-4" b="-4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4" name="Imagen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84182344-4F24-64DA-0B88-70F2B542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5" r="-4" b="974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22CA8C-F544-9DF2-B398-F40D261D7DEB}"/>
                  </a:ext>
                </a:extLst>
              </p:cNvPr>
              <p:cNvSpPr txBox="1"/>
              <p:nvPr/>
            </p:nvSpPr>
            <p:spPr>
              <a:xfrm>
                <a:off x="2103120" y="6263354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22CA8C-F544-9DF2-B398-F40D261D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6263354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2" t="-4348" r="-20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01293A-B293-B1B3-1E1D-6482AAC6B7E7}"/>
                  </a:ext>
                </a:extLst>
              </p:cNvPr>
              <p:cNvSpPr txBox="1"/>
              <p:nvPr/>
            </p:nvSpPr>
            <p:spPr>
              <a:xfrm>
                <a:off x="7649641" y="6270105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01293A-B293-B1B3-1E1D-6482AAC6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41" y="6270105"/>
                <a:ext cx="2937599" cy="276999"/>
              </a:xfrm>
              <a:prstGeom prst="rect">
                <a:avLst/>
              </a:prstGeom>
              <a:blipFill>
                <a:blip r:embed="rId6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439F1BA-51CC-6D14-922B-26AAE50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216" y="486464"/>
            <a:ext cx="5107366" cy="89676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Escenario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analizado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BE79D01-8D5B-6618-3E3C-2F350834B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" y="2555824"/>
            <a:ext cx="10843065" cy="19980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29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073376-EA3F-14BD-637A-30A64FB5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" y="429864"/>
            <a:ext cx="5414963" cy="4041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1F3EFA-3894-A650-D764-D451F8CC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730" y="429863"/>
            <a:ext cx="5414963" cy="40417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AFE923-3DAE-864E-63C0-F8F27DF3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>
            <a:normAutofit/>
          </a:bodyPr>
          <a:lstStyle/>
          <a:p>
            <a:pPr algn="ctr"/>
            <a:r>
              <a:rPr lang="es-ES" sz="5200"/>
              <a:t>Poblaciones promedio de </a:t>
            </a:r>
            <a:r>
              <a:rPr lang="es-ES" sz="5200" i="1"/>
              <a:t>peers</a:t>
            </a:r>
            <a:endParaRPr lang="es-MX" sz="5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08F3C73-C81A-539B-9E8E-2EEACB492DDB}"/>
                  </a:ext>
                </a:extLst>
              </p:cNvPr>
              <p:cNvSpPr txBox="1"/>
              <p:nvPr/>
            </p:nvSpPr>
            <p:spPr>
              <a:xfrm>
                <a:off x="2038525" y="4499391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08F3C73-C81A-539B-9E8E-2EEACB492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525" y="4499391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348" r="-415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4961D8-9F3B-6938-39BC-8B5A196EC7EA}"/>
                  </a:ext>
                </a:extLst>
              </p:cNvPr>
              <p:cNvSpPr txBox="1"/>
              <p:nvPr/>
            </p:nvSpPr>
            <p:spPr>
              <a:xfrm>
                <a:off x="7655419" y="4471638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4961D8-9F3B-6938-39BC-8B5A196EC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19" y="4471638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FC6C99-3AAF-D00F-BE48-577A7992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99" y="865786"/>
            <a:ext cx="5291666" cy="39687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06FEEE-7282-5E6A-C6FF-877E93D1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0" y="865785"/>
            <a:ext cx="5291667" cy="3968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FD4C68-88E0-455B-A27B-7D986CC4CD85}"/>
                  </a:ext>
                </a:extLst>
              </p:cNvPr>
              <p:cNvSpPr txBox="1"/>
              <p:nvPr/>
            </p:nvSpPr>
            <p:spPr>
              <a:xfrm>
                <a:off x="2021747" y="4935202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FD4C68-88E0-455B-A27B-7D986CC4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47" y="4935202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EAC29A-DF28-184B-4AEC-9FE66E6424FA}"/>
                  </a:ext>
                </a:extLst>
              </p:cNvPr>
              <p:cNvSpPr txBox="1"/>
              <p:nvPr/>
            </p:nvSpPr>
            <p:spPr>
              <a:xfrm>
                <a:off x="7568268" y="4941953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EAC29A-DF28-184B-4AEC-9FE66E64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268" y="4941953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4" t="-4444" r="-41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12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DBC2F-D2DD-8E54-F0E0-90728E48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Poblaciones promedio de </a:t>
            </a:r>
            <a:r>
              <a:rPr lang="en-US"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peers 3D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E4EF4B-74C5-BDC4-DF0D-57E7B68E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50060"/>
            <a:ext cx="6408836" cy="4806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10C921F-5457-CB10-E09C-FFD618C829F2}"/>
                  </a:ext>
                </a:extLst>
              </p:cNvPr>
              <p:cNvSpPr txBox="1"/>
              <p:nvPr/>
            </p:nvSpPr>
            <p:spPr>
              <a:xfrm>
                <a:off x="7298423" y="5756687"/>
                <a:ext cx="3697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10C921F-5457-CB10-E09C-FFD618C82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3" y="5756687"/>
                <a:ext cx="3697422" cy="276999"/>
              </a:xfrm>
              <a:prstGeom prst="rect">
                <a:avLst/>
              </a:prstGeom>
              <a:blipFill>
                <a:blip r:embed="rId3"/>
                <a:stretch>
                  <a:fillRect l="-494" r="-988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64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P2PSP - Wikipedia, la enciclopedia libre">
            <a:extLst>
              <a:ext uri="{FF2B5EF4-FFF2-40B4-BE49-F238E27FC236}">
                <a16:creationId xmlns:a16="http://schemas.microsoft.com/office/drawing/2014/main" id="{ED39768D-DFF1-6C33-4388-C3C2FA30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2606" y="2381067"/>
            <a:ext cx="5276990" cy="372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D672DF2-1296-1FE4-5548-81F88E7562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Ancho de Banda Consumido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F2D5EFE-C5B8-D9AD-BD3C-B705EE471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95" y="2098675"/>
                <a:ext cx="7860323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Ancho de banda de descarga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r>
                  <a:rPr lang="es-ES" dirty="0"/>
                  <a:t>Abundancia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Penuria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F2D5EFE-C5B8-D9AD-BD3C-B705EE47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5" y="2098675"/>
                <a:ext cx="7860323" cy="4351338"/>
              </a:xfrm>
              <a:prstGeom prst="rect">
                <a:avLst/>
              </a:prstGeom>
              <a:blipFill>
                <a:blip r:embed="rId3"/>
                <a:stretch>
                  <a:fillRect l="-1396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41F4AA-6C11-C87E-2581-B8E03055A1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sz="5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5400" dirty="0"/>
                  <a:t>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5400" b="0" i="1" smtClean="0">
                        <a:latin typeface="Cambria Math" panose="02040503050406030204" pitchFamily="18" charset="0"/>
                      </a:rPr>
                      <m:t>𝑝𝑒𝑛𝑢𝑟𝑖𝑎</m:t>
                    </m:r>
                  </m:oMath>
                </a14:m>
                <a:r>
                  <a:rPr lang="es-MX" sz="5400" dirty="0"/>
                  <a:t> 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41F4AA-6C11-C87E-2581-B8E03055A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b="-263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83A4BE-A911-CF5E-56DE-F13673EEA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sz="1600" dirty="0"/>
              </a:p>
              <a:p>
                <a:pPr marL="0" indent="0">
                  <a:buNone/>
                </a:pPr>
                <a:endParaRPr lang="es-E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83A4BE-A911-CF5E-56DE-F13673EEA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é son las redes P2P y cómo evitar estafas en apps de pago directo? |  Tecnología | La República">
            <a:extLst>
              <a:ext uri="{FF2B5EF4-FFF2-40B4-BE49-F238E27FC236}">
                <a16:creationId xmlns:a16="http://schemas.microsoft.com/office/drawing/2014/main" id="{906C5CD7-4607-913C-63EE-4E3983D4F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r="15867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5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2CE958-4A19-3F94-DE4E-7D0C35CCC1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sz="5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5400" dirty="0"/>
                  <a:t>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sz="5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5400" b="0" i="1">
                        <a:latin typeface="Cambria Math" panose="02040503050406030204" pitchFamily="18" charset="0"/>
                      </a:rPr>
                      <m:t>𝑝𝑒𝑛𝑢𝑟𝑖𝑎</m:t>
                    </m:r>
                  </m:oMath>
                </a14:m>
                <a:endParaRPr lang="es-MX" sz="54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2CE958-4A19-3F94-DE4E-7D0C35CCC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b="-263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A92CCB0-E128-860E-2558-AC7945D06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sz="1600" dirty="0"/>
              </a:p>
              <a:p>
                <a:pPr marL="0" indent="0">
                  <a:buNone/>
                </a:pPr>
                <a:endParaRPr lang="es-MX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A92CCB0-E128-860E-2558-AC7945D06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ómo transferir Archivos de PC a PC por Red Local - Mistertek.com">
            <a:extLst>
              <a:ext uri="{FF2B5EF4-FFF2-40B4-BE49-F238E27FC236}">
                <a16:creationId xmlns:a16="http://schemas.microsoft.com/office/drawing/2014/main" id="{E728235D-C703-AB06-E9B3-8E9938779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2" r="21455" b="-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1212BF-9BA0-FA69-A25F-F65514DD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Anchos</a:t>
            </a:r>
            <a:r>
              <a:rPr lang="en-US" sz="6600" dirty="0"/>
              <a:t> de Banda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2AF678-34D3-014A-87C9-FBEDFD03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8" y="2283014"/>
            <a:ext cx="4807712" cy="36057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7F23FC-F443-00DF-98D0-A8BDA0660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52" y="2283014"/>
            <a:ext cx="4807712" cy="3605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7B46BAB-5D2C-372A-10AD-955565AF1B2E}"/>
                  </a:ext>
                </a:extLst>
              </p:cNvPr>
              <p:cNvSpPr txBox="1"/>
              <p:nvPr/>
            </p:nvSpPr>
            <p:spPr>
              <a:xfrm>
                <a:off x="2088859" y="5995688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7B46BAB-5D2C-372A-10AD-955565AF1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9" y="5995688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1F7E7A-87E0-B304-66CB-F04BEEA8F77C}"/>
                  </a:ext>
                </a:extLst>
              </p:cNvPr>
              <p:cNvSpPr txBox="1"/>
              <p:nvPr/>
            </p:nvSpPr>
            <p:spPr>
              <a:xfrm>
                <a:off x="7635380" y="6002439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1F7E7A-87E0-B304-66CB-F04BEEA8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80" y="6002439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4" t="-4444" r="-41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859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264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Cambria Math</vt:lpstr>
      <vt:lpstr>Times New Roman</vt:lpstr>
      <vt:lpstr>Tema de Office</vt:lpstr>
      <vt:lpstr>Modelado matemático, basado en cadenas de Markov, para servicios de video en vivo soportados por redes híbridas P2P-CDN”   </vt:lpstr>
      <vt:lpstr>Escenario analizado </vt:lpstr>
      <vt:lpstr>Poblaciones promedio de peers</vt:lpstr>
      <vt:lpstr>Presentación de PowerPoint</vt:lpstr>
      <vt:lpstr>Poblaciones promedio de peers 3D</vt:lpstr>
      <vt:lpstr>Presentación de PowerPoint</vt:lpstr>
      <vt:lpstr>C_ω∗X_i&gt; B_d^i  penuria </vt:lpstr>
      <vt:lpstr>C_ω∗X_i&gt; B_d^i  penuria</vt:lpstr>
      <vt:lpstr>Anchos de Banda</vt:lpstr>
      <vt:lpstr>Presentación de PowerPoint</vt:lpstr>
      <vt:lpstr>Anchos de Banda con μ_svariable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matemático, basado en cadenas de Markov, para servicios de video en vivo soportados por redes híbridas P2P-CDN”   </dc:title>
  <dc:creator>Krlos ortiz</dc:creator>
  <cp:lastModifiedBy>Krlos ortiz</cp:lastModifiedBy>
  <cp:revision>1</cp:revision>
  <dcterms:created xsi:type="dcterms:W3CDTF">2023-03-28T17:04:00Z</dcterms:created>
  <dcterms:modified xsi:type="dcterms:W3CDTF">2023-03-28T20:47:23Z</dcterms:modified>
</cp:coreProperties>
</file>