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78" r:id="rId7"/>
    <p:sldId id="263" r:id="rId8"/>
    <p:sldId id="266" r:id="rId9"/>
    <p:sldId id="267" r:id="rId10"/>
    <p:sldId id="265" r:id="rId11"/>
    <p:sldId id="270" r:id="rId12"/>
    <p:sldId id="271" r:id="rId13"/>
    <p:sldId id="272" r:id="rId14"/>
    <p:sldId id="273" r:id="rId15"/>
    <p:sldId id="268" r:id="rId16"/>
    <p:sldId id="269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56" dt="2023-06-07T22:04:2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custSel addSld delSld modSld">
      <pc:chgData name="Krlos ortiz" userId="8388c084c324a5d7" providerId="LiveId" clId="{581F3EEA-0CB5-4A9D-B767-6BC2F3BFF2D7}" dt="2023-06-07T22:04:26.462" v="1116" actId="962"/>
      <pc:docMkLst>
        <pc:docMk/>
      </pc:docMkLst>
      <pc:sldChg chg="modSp mod">
        <pc:chgData name="Krlos ortiz" userId="8388c084c324a5d7" providerId="LiveId" clId="{581F3EEA-0CB5-4A9D-B767-6BC2F3BFF2D7}" dt="2023-06-07T21:58:43.131" v="1058" actId="20577"/>
        <pc:sldMkLst>
          <pc:docMk/>
          <pc:sldMk cId="2619534427" sldId="256"/>
        </pc:sldMkLst>
        <pc:spChg chg="mod">
          <ac:chgData name="Krlos ortiz" userId="8388c084c324a5d7" providerId="LiveId" clId="{581F3EEA-0CB5-4A9D-B767-6BC2F3BFF2D7}" dt="2023-06-07T21:58:15.546" v="982" actId="255"/>
          <ac:spMkLst>
            <pc:docMk/>
            <pc:sldMk cId="2619534427" sldId="256"/>
            <ac:spMk id="2" creationId="{A83AD726-D08A-7639-EFA4-F0B64F63DA64}"/>
          </ac:spMkLst>
        </pc:spChg>
        <pc:spChg chg="mod">
          <ac:chgData name="Krlos ortiz" userId="8388c084c324a5d7" providerId="LiveId" clId="{581F3EEA-0CB5-4A9D-B767-6BC2F3BFF2D7}" dt="2023-06-07T21:58:43.131" v="1058" actId="20577"/>
          <ac:spMkLst>
            <pc:docMk/>
            <pc:sldMk cId="2619534427" sldId="256"/>
            <ac:spMk id="3" creationId="{6BB4F9A6-A23B-EB06-3BBA-3D5B5537026A}"/>
          </ac:spMkLst>
        </pc:spChg>
      </pc:sldChg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22:00:38.053" v="1092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22:00:38.053" v="1092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delSp modSp new mod">
        <pc:chgData name="Krlos ortiz" userId="8388c084c324a5d7" providerId="LiveId" clId="{581F3EEA-0CB5-4A9D-B767-6BC2F3BFF2D7}" dt="2023-06-07T22:04:26.462" v="1116" actId="96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del">
          <ac:chgData name="Krlos ortiz" userId="8388c084c324a5d7" providerId="LiveId" clId="{581F3EEA-0CB5-4A9D-B767-6BC2F3BFF2D7}" dt="2023-06-07T22:04:25.739" v="1114" actId="931"/>
          <ac:spMkLst>
            <pc:docMk/>
            <pc:sldMk cId="2969830961" sldId="261"/>
            <ac:spMk id="3" creationId="{F71E97B8-C28F-4CFD-E306-FFA1831B1EC3}"/>
          </ac:spMkLst>
        </pc:spChg>
        <pc:spChg chg="add del mod">
          <ac:chgData name="Krlos ortiz" userId="8388c084c324a5d7" providerId="LiveId" clId="{581F3EEA-0CB5-4A9D-B767-6BC2F3BFF2D7}" dt="2023-06-07T22:04:05.237" v="1112" actId="478"/>
          <ac:spMkLst>
            <pc:docMk/>
            <pc:sldMk cId="2969830961" sldId="261"/>
            <ac:spMk id="5" creationId="{3134115D-F9D0-B6BA-5A4E-B63A46E2E7AC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6" creationId="{4C4A764C-2FDF-8B72-4A21-9B981CAA881E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7" creationId="{C4A7E1B5-9CB3-6F2E-933F-BE0B523DD13B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8" creationId="{B6CB7B63-15E8-A7EA-1322-68180C558D15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9" creationId="{CC4693BD-F608-2BD9-6B5F-A2CF78BA9D71}"/>
          </ac:spMkLst>
        </pc:spChg>
        <pc:picChg chg="add del mod">
          <ac:chgData name="Krlos ortiz" userId="8388c084c324a5d7" providerId="LiveId" clId="{581F3EEA-0CB5-4A9D-B767-6BC2F3BFF2D7}" dt="2023-06-07T22:04:12.768" v="1113" actId="478"/>
          <ac:picMkLst>
            <pc:docMk/>
            <pc:sldMk cId="2969830961" sldId="261"/>
            <ac:picMk id="4" creationId="{B6DC8511-0BFC-3E58-9B68-C06C6CA8156A}"/>
          </ac:picMkLst>
        </pc:picChg>
        <pc:picChg chg="add mod">
          <ac:chgData name="Krlos ortiz" userId="8388c084c324a5d7" providerId="LiveId" clId="{581F3EEA-0CB5-4A9D-B767-6BC2F3BFF2D7}" dt="2023-06-07T22:04:26.462" v="1116" actId="962"/>
          <ac:picMkLst>
            <pc:docMk/>
            <pc:sldMk cId="2969830961" sldId="261"/>
            <ac:picMk id="11" creationId="{BE46CBE0-FCAF-570F-9B77-21DD1D2F4AB8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  <pc:sldChg chg="addSp delSp modSp new mod">
        <pc:chgData name="Krlos ortiz" userId="8388c084c324a5d7" providerId="LiveId" clId="{581F3EEA-0CB5-4A9D-B767-6BC2F3BFF2D7}" dt="2023-06-07T21:54:41.712" v="831" actId="20577"/>
        <pc:sldMkLst>
          <pc:docMk/>
          <pc:sldMk cId="2974492082" sldId="276"/>
        </pc:sldMkLst>
        <pc:spChg chg="mod">
          <ac:chgData name="Krlos ortiz" userId="8388c084c324a5d7" providerId="LiveId" clId="{581F3EEA-0CB5-4A9D-B767-6BC2F3BFF2D7}" dt="2023-06-07T21:54:41.712" v="831" actId="20577"/>
          <ac:spMkLst>
            <pc:docMk/>
            <pc:sldMk cId="2974492082" sldId="276"/>
            <ac:spMk id="2" creationId="{B7154D8A-4685-3554-817C-738603B6762C}"/>
          </ac:spMkLst>
        </pc:spChg>
        <pc:spChg chg="del">
          <ac:chgData name="Krlos ortiz" userId="8388c084c324a5d7" providerId="LiveId" clId="{581F3EEA-0CB5-4A9D-B767-6BC2F3BFF2D7}" dt="2023-06-07T21:54:34.756" v="806"/>
          <ac:spMkLst>
            <pc:docMk/>
            <pc:sldMk cId="2974492082" sldId="276"/>
            <ac:spMk id="3" creationId="{D36E732E-26E7-806E-B93B-793C20CA6B6F}"/>
          </ac:spMkLst>
        </pc:spChg>
        <pc:picChg chg="add mod">
          <ac:chgData name="Krlos ortiz" userId="8388c084c324a5d7" providerId="LiveId" clId="{581F3EEA-0CB5-4A9D-B767-6BC2F3BFF2D7}" dt="2023-06-07T21:54:34.756" v="806"/>
          <ac:picMkLst>
            <pc:docMk/>
            <pc:sldMk cId="2974492082" sldId="276"/>
            <ac:picMk id="4" creationId="{608BE25A-624A-3992-0747-CBE6D94FE867}"/>
          </ac:picMkLst>
        </pc:picChg>
      </pc:sldChg>
      <pc:sldChg chg="modSp new del mod">
        <pc:chgData name="Krlos ortiz" userId="8388c084c324a5d7" providerId="LiveId" clId="{581F3EEA-0CB5-4A9D-B767-6BC2F3BFF2D7}" dt="2023-06-07T21:59:38.796" v="1071" actId="2696"/>
        <pc:sldMkLst>
          <pc:docMk/>
          <pc:sldMk cId="3272727575" sldId="277"/>
        </pc:sldMkLst>
        <pc:spChg chg="mod">
          <ac:chgData name="Krlos ortiz" userId="8388c084c324a5d7" providerId="LiveId" clId="{581F3EEA-0CB5-4A9D-B767-6BC2F3BFF2D7}" dt="2023-06-07T21:55:22.222" v="844" actId="20577"/>
          <ac:spMkLst>
            <pc:docMk/>
            <pc:sldMk cId="3272727575" sldId="277"/>
            <ac:spMk id="2" creationId="{4EAFE4BF-6DDA-AF78-A527-9237E26C7A62}"/>
          </ac:spMkLst>
        </pc:spChg>
        <pc:spChg chg="mod">
          <ac:chgData name="Krlos ortiz" userId="8388c084c324a5d7" providerId="LiveId" clId="{581F3EEA-0CB5-4A9D-B767-6BC2F3BFF2D7}" dt="2023-06-07T21:55:16.242" v="833"/>
          <ac:spMkLst>
            <pc:docMk/>
            <pc:sldMk cId="3272727575" sldId="277"/>
            <ac:spMk id="3" creationId="{1BEF5BFD-C56C-0289-6498-0B8C7CB07066}"/>
          </ac:spMkLst>
        </pc:spChg>
      </pc:sldChg>
      <pc:sldChg chg="modSp add mod">
        <pc:chgData name="Krlos ortiz" userId="8388c084c324a5d7" providerId="LiveId" clId="{581F3EEA-0CB5-4A9D-B767-6BC2F3BFF2D7}" dt="2023-06-07T22:02:24.359" v="1111" actId="20577"/>
        <pc:sldMkLst>
          <pc:docMk/>
          <pc:sldMk cId="564848844" sldId="278"/>
        </pc:sldMkLst>
        <pc:spChg chg="mod">
          <ac:chgData name="Krlos ortiz" userId="8388c084c324a5d7" providerId="LiveId" clId="{581F3EEA-0CB5-4A9D-B767-6BC2F3BFF2D7}" dt="2023-06-07T22:02:24.359" v="1111" actId="20577"/>
          <ac:spMkLst>
            <pc:docMk/>
            <pc:sldMk cId="564848844" sldId="278"/>
            <ac:spMk id="3" creationId="{9BA3E015-EE3C-ADE6-3E5F-80EAD1559F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Modelado matemático, basado en cadenas de </a:t>
            </a:r>
            <a:r>
              <a:rPr lang="es-MX" sz="4400" dirty="0" err="1"/>
              <a:t>Markov</a:t>
            </a:r>
            <a:r>
              <a:rPr lang="es-MX" sz="4400" dirty="0"/>
              <a:t>, para servicios de video en vivo soportados por redes híbrida P2P-CDN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Presentan:</a:t>
            </a:r>
          </a:p>
          <a:p>
            <a:pPr marL="342900" indent="-342900">
              <a:buFontTx/>
              <a:buChar char="-"/>
            </a:pPr>
            <a:r>
              <a:rPr lang="es-MX" dirty="0"/>
              <a:t>Muñoz Ruiz Ulises</a:t>
            </a:r>
          </a:p>
          <a:p>
            <a:pPr marL="342900" indent="-342900">
              <a:buFontTx/>
              <a:buChar char="-"/>
            </a:pPr>
            <a:r>
              <a:rPr lang="es-MX" dirty="0"/>
              <a:t>Ortiz Islas José Manuel</a:t>
            </a:r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8E85-F237-093A-590A-5D05D17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MX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/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/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3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FCF1-509C-5945-E5FA-C136288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DU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27A819-D218-3225-474A-9A315207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3" y="2472280"/>
            <a:ext cx="3772749" cy="28295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69CA4F-E696-EDBA-BDE3-CA2DF8D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1" y="2472280"/>
            <a:ext cx="3678571" cy="2758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6F093-4F4F-E0E2-A1C0-0B8E974E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67" y="2472280"/>
            <a:ext cx="3678570" cy="27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AC8-5A88-5D2E-3AAE-5C3FCE8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402BCD-F0EA-2A7A-E107-C7EA3675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9" y="2235936"/>
            <a:ext cx="3840000" cy="288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D4007-980F-FB65-EEC8-4E1BE11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12" y="2235936"/>
            <a:ext cx="3840000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5BE7-ED5F-5EA1-2C86-2FD7DBB8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12" y="223593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2CCF-CD22-587D-9A2D-9D6A81D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</a:t>
            </a:r>
            <a:r>
              <a:rPr lang="es-MX" dirty="0" err="1"/>
              <a:t>iteracion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9590C-3C82-05EA-3111-213A2E4F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85" y="157320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0EC91-AC91-1F29-3268-3DC06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89731C-249A-70C0-4E3C-DBE55D04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68" y="1690688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6C1AEB-0720-93AD-FAD1-37894BBC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479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E9D-68BC-FA7E-EF8F-D50647FA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estable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37BE1B-8489-91A6-3196-01AC547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8" y="140542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C6BDF4-4E2C-454A-4692-22990820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039635-0FA6-2BDC-14FD-DB6F4A1E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03" y="1405425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6FA803-621E-5590-B567-6C51D41D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838" y="423906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C00E-CD4C-ED91-AC72-D62F4977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DU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B53B7-C7A0-B129-BD3C-3D0282B5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4" y="1959099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0DEE-BDD6-FF7E-0FC6-6FA69573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866-0F89-DC0C-DCC8-E50CBB5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Q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C7A66-3F75-B931-5358-0A7E44D1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44" y="2101712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E68D28-E485-5386-544D-A507D4A8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6" y="19153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A88F-3764-F207-6C0D-1CD1545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normales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DEB3-AE6C-6C58-3C70-57D15AF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 para q=12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  para q=4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lmb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=0.04;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conexión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c=0.00407;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general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mu=0.00255;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general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ms=1.24;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red CDN</a:t>
            </a:r>
          </a:p>
          <a:p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X_prom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(C),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(teta));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%Matriz de </a:t>
            </a:r>
            <a:r>
              <a:rPr lang="es-MX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downloaders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promedio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IT=1000000;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iteraciones para la simulación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)*mu;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=0.5*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producción del video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teta0=(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teta+Pw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para </a:t>
            </a:r>
            <a:r>
              <a:rPr lang="es-E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peers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en la ventana 0</a:t>
            </a:r>
          </a:p>
          <a:p>
            <a:endParaRPr lang="es-MX" b="0" i="0" u="none" strike="noStrike" baseline="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38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7A23-DB50-D53C-01E5-EAD1CCA0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E9BB-2777-3188-CC55-F2FB100C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 32 28 24 20 16 12];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 4 6 8 10].*(10^-3);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</a:t>
            </a:r>
          </a:p>
          <a:p>
            <a:endParaRPr lang="es-MX" dirty="0"/>
          </a:p>
          <a:p>
            <a:r>
              <a:rPr lang="es-MX" dirty="0"/>
              <a:t>Q para 3 valores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Q=[12 24 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ventanas hacia atrás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355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4D8A-4685-3554-817C-738603B6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D para 3 valores de Q</a:t>
            </a:r>
          </a:p>
        </p:txBody>
      </p:sp>
      <p:pic>
        <p:nvPicPr>
          <p:cNvPr id="4" name="Marcador de contenido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608BE25A-624A-3992-0747-CBE6D94F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Cadena de </a:t>
            </a:r>
            <a:r>
              <a:rPr lang="es-ES" dirty="0" err="1"/>
              <a:t>Markov</a:t>
            </a:r>
            <a:r>
              <a:rPr lang="es-ES" dirty="0"/>
              <a:t> para servicios de video en vivo (Modelo)</a:t>
            </a:r>
            <a:endParaRPr lang="es-MX" dirty="0"/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BE46CBE0-FCAF-570F-9B77-21DD1D2F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962944"/>
            <a:ext cx="5200650" cy="4076700"/>
          </a:xfrm>
        </p:spPr>
      </p:pic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Transferencia de un peer a la ventana inferior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0,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Transferencia de un peer a la ventana superior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Desconexión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3EA3-6A17-C9DF-F2BC-BA6E884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Cálculo de Anchos de Banda Consumido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/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9B37BD9-7C06-FB42-586E-E5408A024611}"/>
              </a:ext>
            </a:extLst>
          </p:cNvPr>
          <p:cNvSpPr txBox="1"/>
          <p:nvPr/>
        </p:nvSpPr>
        <p:spPr>
          <a:xfrm>
            <a:off x="4942164" y="3112579"/>
            <a:ext cx="23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P2P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/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B9B81A1-EC77-3F7D-9D85-94AA0382AA81}"/>
              </a:ext>
            </a:extLst>
          </p:cNvPr>
          <p:cNvSpPr txBox="1"/>
          <p:nvPr/>
        </p:nvSpPr>
        <p:spPr>
          <a:xfrm>
            <a:off x="8784672" y="3112579"/>
            <a:ext cx="23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CDN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/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Descarga máxima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blipFill>
                <a:blip r:embed="rId5"/>
                <a:stretch>
                  <a:fillRect l="-1028" t="-5660" r="-771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/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Abundancia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5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86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509</Words>
  <Application>Microsoft Office PowerPoint</Application>
  <PresentationFormat>Panorámica</PresentationFormat>
  <Paragraphs>94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Tema de Office</vt:lpstr>
      <vt:lpstr>Modelado matemático, basado en cadenas de Markov, para servicios de video en vivo soportados por redes híbrida P2P-CDN</vt:lpstr>
      <vt:lpstr>Archivo de Video</vt:lpstr>
      <vt:lpstr>Cadena de Markov para servicios de video en vivo (Modelo)</vt:lpstr>
      <vt:lpstr>Características</vt:lpstr>
      <vt:lpstr>Eventos</vt:lpstr>
      <vt:lpstr>Eventos</vt:lpstr>
      <vt:lpstr>Cálculo de Anchos de Banda Consumido</vt:lpstr>
      <vt:lpstr>Abundancia</vt:lpstr>
      <vt:lpstr>Penuria</vt:lpstr>
      <vt:lpstr>Penuria</vt:lpstr>
      <vt:lpstr>DU (poblaciones, iteraciones, estable) </vt:lpstr>
      <vt:lpstr>Q (poblaciones, iteraciones, estable) </vt:lpstr>
      <vt:lpstr>3 valores de Q iteracion</vt:lpstr>
      <vt:lpstr>3 valores de Q estable</vt:lpstr>
      <vt:lpstr>3D DU</vt:lpstr>
      <vt:lpstr>3D Q</vt:lpstr>
      <vt:lpstr>Parámetros normales  </vt:lpstr>
      <vt:lpstr>Parámetros 3D</vt:lpstr>
      <vt:lpstr>3 D para 3 valores de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4</cp:revision>
  <dcterms:created xsi:type="dcterms:W3CDTF">2023-06-07T00:39:59Z</dcterms:created>
  <dcterms:modified xsi:type="dcterms:W3CDTF">2023-06-07T22:04:34Z</dcterms:modified>
</cp:coreProperties>
</file>