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78" r:id="rId6"/>
    <p:sldId id="259" r:id="rId7"/>
    <p:sldId id="263" r:id="rId8"/>
    <p:sldId id="260" r:id="rId9"/>
    <p:sldId id="296" r:id="rId10"/>
    <p:sldId id="297" r:id="rId11"/>
    <p:sldId id="295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0"/>
    <a:srgbClr val="368573"/>
    <a:srgbClr val="FCFDFC"/>
    <a:srgbClr val="FFFFFF"/>
    <a:srgbClr val="191A19"/>
    <a:srgbClr val="348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00" autoAdjust="0"/>
    <p:restoredTop sz="94660"/>
  </p:normalViewPr>
  <p:slideViewPr>
    <p:cSldViewPr snapToGrid="0">
      <p:cViewPr>
        <p:scale>
          <a:sx n="53" d="100"/>
          <a:sy n="53" d="100"/>
        </p:scale>
        <p:origin x="7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4867E53-6639-4A95-B4B2-DF966F191F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7A405A2-8174-4CF8-AAE5-CF8AF5FBBF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4200947" y="683296"/>
            <a:ext cx="1546101" cy="1106868"/>
          </a:xfrm>
          <a:prstGeom prst="rect">
            <a:avLst/>
          </a:prstGeom>
        </p:spPr>
      </p:pic>
      <p:cxnSp>
        <p:nvCxnSpPr>
          <p:cNvPr id="14" name="直接连接符 1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776337" y="1614668"/>
            <a:ext cx="5868000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96545" y="103505"/>
            <a:ext cx="7156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Robot Arm project</a:t>
            </a:r>
            <a:endParaRPr lang="en-US" altLang="zh-CN" sz="44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6545" y="2207895"/>
            <a:ext cx="7487285" cy="23069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Team :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Yousef Mokhtar                        </a:t>
            </a:r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Abdelkream hamdy 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Ahmed mohamed fouly           Ali Nour Eldin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Mostafa Mohsen saber           Basem zain             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Ahmed mostafa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34837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b="1" dirty="0">
              <a:solidFill>
                <a:srgbClr val="34837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-110490" y="0"/>
            <a:ext cx="12301855" cy="692023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rot="5400000">
            <a:off x="5771977" y="295184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490" y="-635"/>
            <a:ext cx="12226925" cy="692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128653" y="1467220"/>
            <a:ext cx="3904814" cy="4431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4200947" y="683296"/>
            <a:ext cx="1546101" cy="1106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>
            <a:off x="9118242" y="5355946"/>
            <a:ext cx="2846231" cy="150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26832" r="1021" b="26988"/>
          <a:stretch>
            <a:fillRect/>
          </a:stretch>
        </p:blipFill>
        <p:spPr>
          <a:xfrm>
            <a:off x="9963733" y="2807156"/>
            <a:ext cx="2119248" cy="22728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001914" y="315266"/>
            <a:ext cx="3513865" cy="2147733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cxnSp>
        <p:nvCxnSpPr>
          <p:cNvPr id="14" name="直接连接符 1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29747" y="3981948"/>
            <a:ext cx="5868000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781377" y="2134321"/>
            <a:ext cx="6268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 for listening to</a:t>
            </a:r>
            <a:endParaRPr lang="zh-CN" altLang="en-US" sz="54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12362" y="698838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6000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7701" y="2186642"/>
            <a:ext cx="18770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Cad</a:t>
            </a:r>
            <a:endParaRPr lang="en-US" altLang="zh-CN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Design</a:t>
            </a:r>
            <a:endParaRPr lang="en-US" altLang="zh-CN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02642" y="2186642"/>
            <a:ext cx="27793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Matlab </a:t>
            </a:r>
            <a:endParaRPr lang="en-US" altLang="zh-CN" sz="4000" b="1" dirty="0" smtClean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Simulation</a:t>
            </a:r>
            <a:endParaRPr lang="en-US" altLang="zh-CN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81725" y="2111485"/>
            <a:ext cx="29210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Buying </a:t>
            </a:r>
            <a:endParaRPr lang="en-US" altLang="zh-CN" sz="4000" b="1" dirty="0" smtClean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component</a:t>
            </a:r>
            <a:endParaRPr lang="zh-CN" altLang="en-US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97894" y="2111077"/>
            <a:ext cx="26111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Embeded </a:t>
            </a:r>
            <a:endParaRPr lang="en-US" altLang="zh-CN" sz="4000" b="1" dirty="0" smtClean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endParaRPr lang="en-US" altLang="zh-CN" sz="4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-133984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993636" y="2139947"/>
            <a:ext cx="88938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Matlab simulation01   </a:t>
            </a:r>
            <a:endParaRPr lang="zh-CN" altLang="en-US" sz="66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7021" y="3602576"/>
            <a:ext cx="7364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altLang="zh-CN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zh-CN" altLang="en-US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Writing the code</a:t>
            </a:r>
            <a:endParaRPr lang="zh-CN" altLang="en-US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ar-EG" altLang="zh-CN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zh-CN" altLang="en-US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simulation</a:t>
            </a:r>
            <a:endParaRPr lang="zh-CN" altLang="en-US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6769562" y="288453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>
            <a:off x="8712935" y="426061"/>
            <a:ext cx="1790833" cy="1094587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  <p:sp>
        <p:nvSpPr>
          <p:cNvPr id="12" name="文本框 11"/>
          <p:cNvSpPr txBox="1"/>
          <p:nvPr/>
        </p:nvSpPr>
        <p:spPr>
          <a:xfrm>
            <a:off x="2980321" y="557855"/>
            <a:ext cx="558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Matlab code</a:t>
            </a:r>
            <a:endParaRPr lang="zh-CN" altLang="en-US" sz="48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290" y="1813560"/>
            <a:ext cx="4055745" cy="42875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04665" y="1994535"/>
            <a:ext cx="2177415" cy="16884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69980" y="4255498"/>
            <a:ext cx="2177466" cy="1654793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36494" y="1994236"/>
            <a:ext cx="2177466" cy="165479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04735" y="4255498"/>
            <a:ext cx="2177466" cy="1654793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70615" y="1994236"/>
            <a:ext cx="2177466" cy="165479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35224" y="4255498"/>
            <a:ext cx="2177466" cy="1654793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348730" y="1588770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rgbClr val="368573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Robot </a:t>
            </a:r>
            <a:endParaRPr lang="en-US" altLang="zh-CN" sz="1600" b="1" dirty="0">
              <a:solidFill>
                <a:srgbClr val="368573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2" name="文本框 29"/>
          <p:cNvSpPr txBox="1"/>
          <p:nvPr/>
        </p:nvSpPr>
        <p:spPr>
          <a:xfrm>
            <a:off x="6482080" y="384492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1600" b="1" dirty="0">
                <a:solidFill>
                  <a:srgbClr val="368573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Forward kinamatics</a:t>
            </a:r>
            <a:endParaRPr lang="en-US" altLang="zh-CN" sz="1600" b="1" dirty="0">
              <a:solidFill>
                <a:srgbClr val="368573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45751" y="2174872"/>
            <a:ext cx="414210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Design 02</a:t>
            </a:r>
            <a:endParaRPr lang="zh-CN" altLang="en-US" sz="66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85776" y="3605751"/>
            <a:ext cx="7364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-CAD Design Assemply</a:t>
            </a:r>
            <a:endParaRPr lang="en-US" altLang="zh-CN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- Assemply parts</a:t>
            </a:r>
            <a:endParaRPr lang="en-US" altLang="zh-CN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8868237" y="290358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5" t="1558" r="4718" b="60299"/>
          <a:stretch>
            <a:fillRect/>
          </a:stretch>
        </p:blipFill>
        <p:spPr>
          <a:xfrm rot="19612997">
            <a:off x="741701" y="1712606"/>
            <a:ext cx="6308959" cy="3856141"/>
          </a:xfrm>
          <a:custGeom>
            <a:avLst/>
            <a:gdLst>
              <a:gd name="connsiteX0" fmla="*/ 0 w 2575775"/>
              <a:gd name="connsiteY0" fmla="*/ 0 h 1574357"/>
              <a:gd name="connsiteX1" fmla="*/ 2575775 w 2575775"/>
              <a:gd name="connsiteY1" fmla="*/ 0 h 1574357"/>
              <a:gd name="connsiteX2" fmla="*/ 2575775 w 2575775"/>
              <a:gd name="connsiteY2" fmla="*/ 780707 h 1574357"/>
              <a:gd name="connsiteX3" fmla="*/ 0 w 2575775"/>
              <a:gd name="connsiteY3" fmla="*/ 1574357 h 15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775" h="1574357">
                <a:moveTo>
                  <a:pt x="0" y="0"/>
                </a:moveTo>
                <a:lnTo>
                  <a:pt x="2575775" y="0"/>
                </a:lnTo>
                <a:lnTo>
                  <a:pt x="2575775" y="780707"/>
                </a:lnTo>
                <a:lnTo>
                  <a:pt x="0" y="1574357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80956" y="94305"/>
            <a:ext cx="5582550" cy="829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68573"/>
                </a:solidFill>
                <a:highlight>
                  <a:srgbClr val="000000"/>
                </a:highlight>
                <a:latin typeface="Arial" panose="020B0604020202020204" pitchFamily="34" charset="0"/>
                <a:sym typeface="+mn-ea"/>
              </a:rPr>
              <a:t>Assemble Parts</a:t>
            </a:r>
            <a:endParaRPr lang="en-US" altLang="zh-CN" sz="4800" b="1" dirty="0">
              <a:solidFill>
                <a:srgbClr val="368573"/>
              </a:solidFill>
              <a:highlight>
                <a:srgbClr val="000000"/>
              </a:highligh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3" name="矩形: 圆角 2"/>
          <p:cNvSpPr/>
          <p:nvPr/>
        </p:nvSpPr>
        <p:spPr>
          <a:xfrm>
            <a:off x="90710" y="2382704"/>
            <a:ext cx="3308351" cy="3632200"/>
          </a:xfrm>
          <a:prstGeom prst="roundRect">
            <a:avLst>
              <a:gd name="adj" fmla="val 515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占位符 19" descr="C:\Users\Yousef Mokhtar\OneDrive\Desktop\01.jpg0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9155" y="2382520"/>
            <a:ext cx="2447290" cy="1697990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</p:pic>
      <p:pic>
        <p:nvPicPr>
          <p:cNvPr id="15" name="图片占位符 21" descr="C:\Users\Yousef Mokhtar\OneDrive\Desktop\02.jpg0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99155" y="4251960"/>
            <a:ext cx="2447925" cy="176276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</p:pic>
      <p:pic>
        <p:nvPicPr>
          <p:cNvPr id="16" name="图片占位符 23" descr="C:\Users\Yousef Mokhtar\OneDrive\Desktop\1.PNG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09640" y="2392045"/>
            <a:ext cx="2891155" cy="361315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90805" y="2717800"/>
            <a:ext cx="298259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368573"/>
                </a:solidFill>
                <a:latin typeface="Arial" panose="020B0604020202020204" pitchFamily="34" charset="0"/>
              </a:rPr>
              <a:t>Process</a:t>
            </a:r>
            <a:endParaRPr lang="en-US" altLang="zh-CN" sz="3200" b="1" dirty="0">
              <a:solidFill>
                <a:srgbClr val="368573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673" y="3785144"/>
            <a:ext cx="2982424" cy="10737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ar-EG" altLang="en-US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At this stag</a:t>
            </a:r>
            <a:r>
              <a:rPr lang="en-US" altLang="ar-EG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e</a:t>
            </a:r>
            <a:r>
              <a:rPr lang="ar-EG" altLang="en-US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, we assembled the parts piece by piece and connected them together with screws</a:t>
            </a:r>
            <a:endParaRPr lang="ar-EG" altLang="en-US" sz="1400" dirty="0">
              <a:solidFill>
                <a:srgbClr val="212120"/>
              </a:solidFill>
              <a:latin typeface="Arial" panose="020B0604020202020204" pitchFamily="34" charset="0"/>
              <a:ea typeface="+mj-ea"/>
            </a:endParaRPr>
          </a:p>
        </p:txBody>
      </p:sp>
      <p:pic>
        <p:nvPicPr>
          <p:cNvPr id="2" name="图片占位符 23" descr="C:\Users\Yousef Mokhtar\OneDrive\Desktop\photo_٢٠٢٢-١٢-٢٢_٠٨-٢٢-٣٤.jpgphoto_٢٠٢٢-١٢-٢٢_٠٨-٢٢-٣٤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106535" y="2382520"/>
            <a:ext cx="2908300" cy="3622675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-364490" y="67311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008751" y="2279647"/>
            <a:ext cx="581914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Embeded c 03</a:t>
            </a:r>
            <a:endParaRPr lang="en-US" altLang="zh-CN" sz="66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918027" y="325283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r="71796" b="2026"/>
          <a:stretch>
            <a:fillRect/>
          </a:stretch>
        </p:blipFill>
        <p:spPr>
          <a:xfrm>
            <a:off x="0" y="188802"/>
            <a:ext cx="1521727" cy="17269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8" t="4678" r="57746" b="75664"/>
          <a:stretch>
            <a:fillRect/>
          </a:stretch>
        </p:blipFill>
        <p:spPr>
          <a:xfrm>
            <a:off x="1521727" y="583858"/>
            <a:ext cx="1308531" cy="936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73324" r="6725"/>
          <a:stretch>
            <a:fillRect/>
          </a:stretch>
        </p:blipFill>
        <p:spPr>
          <a:xfrm flipV="1">
            <a:off x="10741425" y="0"/>
            <a:ext cx="1450575" cy="765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90481" y="-310"/>
            <a:ext cx="5582550" cy="829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68573"/>
                </a:solidFill>
                <a:highlight>
                  <a:srgbClr val="000000"/>
                </a:highligh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Embeded C</a:t>
            </a:r>
            <a:endParaRPr lang="en-US" altLang="zh-CN" sz="4800" b="1" dirty="0">
              <a:solidFill>
                <a:srgbClr val="368573"/>
              </a:solidFill>
              <a:highlight>
                <a:srgbClr val="000000"/>
              </a:highligh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3" name="矩形: 圆角 2"/>
          <p:cNvSpPr/>
          <p:nvPr/>
        </p:nvSpPr>
        <p:spPr>
          <a:xfrm>
            <a:off x="819690" y="2382704"/>
            <a:ext cx="3308351" cy="3632200"/>
          </a:xfrm>
          <a:prstGeom prst="roundRect">
            <a:avLst>
              <a:gd name="adj" fmla="val 515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占位符 23" descr="C:\Users\Yousef Mokhtar\OneDrive\Desktop\photo_2022-12-22_08-31-09.jpgphoto_2022-12-22_08-31-0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35195" y="923925"/>
            <a:ext cx="7334250" cy="564007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982345" y="2708275"/>
            <a:ext cx="298259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368573"/>
                </a:solidFill>
                <a:latin typeface="Arial" panose="020B0604020202020204" pitchFamily="34" charset="0"/>
              </a:rPr>
              <a:t>Process</a:t>
            </a:r>
            <a:endParaRPr lang="en-US" altLang="zh-CN" sz="3200" b="1" dirty="0">
              <a:solidFill>
                <a:srgbClr val="368573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2653" y="3785144"/>
            <a:ext cx="2982424" cy="10737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ar-EG" altLang="en-US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At this stag</a:t>
            </a:r>
            <a:r>
              <a:rPr lang="en-US" altLang="ar-EG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e</a:t>
            </a:r>
            <a:r>
              <a:rPr lang="ar-EG" altLang="en-US" sz="1400" dirty="0">
                <a:solidFill>
                  <a:srgbClr val="212120"/>
                </a:solidFill>
                <a:latin typeface="Arial" panose="020B0604020202020204" pitchFamily="34" charset="0"/>
                <a:ea typeface="+mj-ea"/>
              </a:rPr>
              <a:t>, We programmed a code using the C language to control the operating angles of the motor</a:t>
            </a:r>
            <a:endParaRPr lang="ar-EG" altLang="en-US" sz="1400" dirty="0">
              <a:solidFill>
                <a:srgbClr val="212120"/>
              </a:solidFill>
              <a:latin typeface="Arial" panose="020B0604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r="19907"/>
          <a:stretch>
            <a:fillRect/>
          </a:stretch>
        </p:blipFill>
        <p:spPr>
          <a:xfrm>
            <a:off x="268605" y="62866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23766" y="2049777"/>
            <a:ext cx="9403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Buying component   04</a:t>
            </a:r>
            <a:endParaRPr lang="zh-CN" altLang="en-US" sz="66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771977" y="2951845"/>
            <a:ext cx="0" cy="1080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2"/>
          <p:cNvSpPr txBox="1"/>
          <p:nvPr/>
        </p:nvSpPr>
        <p:spPr>
          <a:xfrm>
            <a:off x="2413366" y="3947381"/>
            <a:ext cx="73642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rPr>
              <a:t>we buy our servo motor sg90s from “Diyelectronicsegypt” </a:t>
            </a:r>
            <a:endParaRPr lang="en-US" altLang="zh-CN" sz="54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Presentation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Yousef Mokhtar</cp:lastModifiedBy>
  <cp:revision>52</cp:revision>
  <dcterms:created xsi:type="dcterms:W3CDTF">2018-03-12T09:19:00Z</dcterms:created>
  <dcterms:modified xsi:type="dcterms:W3CDTF">2022-12-22T07:01:34Z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39EEAEA832B34034B51B42DC261B5A9A</vt:lpwstr>
  </property>
</Properties>
</file>