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6" r:id="rId11"/>
    <p:sldId id="27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824-BA9A-421E-A9DF-B29938BDA93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E40B3-862E-4BD4-99F6-90B505F07B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06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09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D8B4E-ED73-4FEC-A7BA-70864112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4D318-FF7D-4A39-91FD-0DF2386D8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03202-5076-4EBE-B2E6-944C9DE6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5FBE9-7FEC-4E95-8429-49C2480B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A7A8A-7D36-408F-BFA0-4DBFE6F9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6BB6-74D3-489D-B1BE-C3F51095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07F99-8915-40B9-A6FD-4954D598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36864-EEE6-4F29-A70C-8DA69B3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67532-7830-47D8-ADAA-63CC7EA6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F0C20-1574-4FD7-BA3F-60B596F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59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9658E-9A6D-41D5-A199-05CC0770A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3282B5-B206-4224-8FF4-DA165E8D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688CA-4247-4AD5-9676-7EAB333A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FCA3C-3CE2-407A-B92F-95B58661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AD8AD-6CA8-46E2-A3EA-A325D14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22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219200" y="1916832"/>
            <a:ext cx="9753600" cy="1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4571"/>
              </a:buClr>
              <a:buSzPts val="3600"/>
              <a:buFont typeface="Arial"/>
              <a:buNone/>
              <a:defRPr sz="4800" b="0" i="0" u="none" strike="noStrike" cap="none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647728" y="5013176"/>
            <a:ext cx="4896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133" b="0" i="0" u="none" strike="noStrike" cap="none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1219200" y="4077072"/>
            <a:ext cx="97536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ctr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Shape 14" descr="C:\Users\eva.perandones\Downloads\Logo azu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776" y="404664"/>
            <a:ext cx="3309792" cy="124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34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1247024" y="213845"/>
            <a:ext cx="114800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1425892" y="213845"/>
            <a:ext cx="768000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35359" y="2276873"/>
            <a:ext cx="11474400" cy="4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072649" y="476672"/>
            <a:ext cx="4800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4571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11376584" y="404664"/>
            <a:ext cx="79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C:\Users\eva.perandones\Downloads\Logo azu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339" y="299255"/>
            <a:ext cx="1654895" cy="621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335360" y="1988840"/>
            <a:ext cx="11474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4880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1_Dos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1247024" y="213845"/>
            <a:ext cx="114800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1425892" y="213845"/>
            <a:ext cx="768000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19200" y="2205177"/>
            <a:ext cx="4754800" cy="4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242304" y="2204864"/>
            <a:ext cx="47548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4571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335360" y="1988840"/>
            <a:ext cx="11474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72649" y="476672"/>
            <a:ext cx="4800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645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11376584" y="404664"/>
            <a:ext cx="79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67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867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C:\Users\eva.perandones\Downloads\Logo azu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339" y="299255"/>
            <a:ext cx="1654895" cy="621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6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A0B6-9DFD-4AEE-97AE-60561C6A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FF3C7-ABA4-43E7-816B-8ABC48F7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0EA94-565D-4E18-B37A-9BC6BCE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CE455-189E-4493-A60A-201B27BE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17781-BAF2-4965-876E-D67CE295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4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B13C4-2406-4F31-A070-7CB96DC0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82BFD-05B7-46D5-9E76-46D53DD0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C619E-46D2-465D-A7F0-77267BC7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0A97F-2D22-4AD5-B02D-FB4A8DA0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65E1D-8171-421F-9315-DA1954E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9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E2C0F-C978-417F-8722-B013436F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9E5A0-DF92-44FC-B94C-EAA0F4701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8A113C-D608-433F-9EC1-DE2352F7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A10DC-D588-4182-9AFE-5323C15D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47E141-02C0-4E62-ADE9-B62E1196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71256-CD02-426C-B853-C6FE27F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6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5EE39-3794-4CD4-B439-EBD38569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BF488-55EB-4D94-8F63-CCA301FB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AE550-0489-4832-B6E2-20399E8EC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D2CB06-FA95-4B83-B5E3-D525C091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307C62-E285-41E0-945F-C3751FA2E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B6EA54-9B82-41B5-B87D-B8931F34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BBD41B-5DE5-4E52-8869-4B5EC139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374B1-03DA-432C-ABCF-3B2AD7FB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9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715F-C28D-461E-BA37-16808FEE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6A43E6-652B-419D-A7BB-76D7ABCF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35507E-34CF-4BAF-ABB5-5D3744A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6CBCCE-8B4D-4C85-A2DC-26082BBC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ACBCB3-B8DC-4058-B756-C058B67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A21B28-B5C5-437E-8D7A-0C826A07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6CD164-D8FB-4D43-BD02-E8E9F7C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C0F2-F06D-4588-BF28-85E4A55D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8FCB1-383A-4912-AF49-0470197D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47DB99-9CA1-4767-A02A-75322181D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DAE38-D9D2-4F11-BB3A-07938718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50968-828E-4847-BB42-D33CD872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BD7D5-5644-4FCC-A0BD-FEC84BC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2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A297-4F6E-40D0-8C83-F9170926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F584A4-EC17-4A87-81F7-796C4CCB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B08A75-719D-40ED-A105-11AF101E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1D2CB4-B5A8-4B07-A162-C8647802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83D249-9A7A-4B31-8495-A231F45D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00E675-D9D3-4304-93DD-0DAA0A7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6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7A3C7B-0E11-4C51-91A9-420F6720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3E50C-8613-4A06-AEAF-5DB5555C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B8EB7-FB14-44E0-B233-6139DDCD8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362C-7844-4E22-94A5-C295F1C47157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495C8-1950-49B9-B4E0-30F8CDAFE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D350D-0F6A-4B3B-A904-CDF598A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4EEE-C546-415F-97FE-569BBA085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8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-ta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galgarra/introprogpyth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ixses/CursoPyhton-Matematica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647800" y="4303117"/>
            <a:ext cx="4896400" cy="194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533"/>
              </a:spcBef>
            </a:pPr>
            <a:r>
              <a:rPr lang="es" sz="2000">
                <a:solidFill>
                  <a:srgbClr val="274571"/>
                </a:solidFill>
              </a:rPr>
              <a:t>Alejandro Ulises</a:t>
            </a:r>
            <a:endParaRPr sz="2000">
              <a:solidFill>
                <a:srgbClr val="27457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533"/>
              </a:spcBef>
              <a:buClr>
                <a:schemeClr val="dk1"/>
              </a:buClr>
              <a:buSzPts val="1100"/>
            </a:pPr>
            <a:r>
              <a:rPr lang="es" sz="2000">
                <a:solidFill>
                  <a:srgbClr val="274571"/>
                </a:solidFill>
              </a:rPr>
              <a:t>Graciano Carmona</a:t>
            </a:r>
            <a:endParaRPr sz="2000">
              <a:solidFill>
                <a:srgbClr val="27457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533"/>
              </a:spcBef>
              <a:buClr>
                <a:schemeClr val="dk1"/>
              </a:buClr>
              <a:buSzPts val="1100"/>
            </a:pPr>
            <a:endParaRPr sz="2000">
              <a:solidFill>
                <a:srgbClr val="27457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533"/>
              </a:spcBef>
              <a:buClr>
                <a:schemeClr val="dk1"/>
              </a:buClr>
              <a:buSzPts val="1100"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U-TAD</a:t>
            </a:r>
            <a:r>
              <a:rPr lang="es" sz="2000">
                <a:solidFill>
                  <a:srgbClr val="274571"/>
                </a:solidFill>
              </a:rPr>
              <a:t>. Marzo de 2108</a:t>
            </a:r>
            <a:endParaRPr sz="2000">
              <a:solidFill>
                <a:srgbClr val="274571"/>
              </a:solidFill>
            </a:endParaRPr>
          </a:p>
          <a:p>
            <a:pPr marL="0" indent="0"/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219200" y="1916832"/>
            <a:ext cx="9753600" cy="194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>
                <a:solidFill>
                  <a:srgbClr val="274571"/>
                </a:solidFill>
              </a:rPr>
              <a:t>Matemáticas y </a:t>
            </a:r>
            <a:r>
              <a:rPr lang="es-ES" dirty="0">
                <a:solidFill>
                  <a:srgbClr val="274571"/>
                </a:solidFill>
              </a:rPr>
              <a:t>Python</a:t>
            </a:r>
            <a:endParaRPr dirty="0"/>
          </a:p>
        </p:txBody>
      </p:sp>
      <p:sp>
        <p:nvSpPr>
          <p:cNvPr id="58" name="Shape 58"/>
          <p:cNvSpPr txBox="1"/>
          <p:nvPr/>
        </p:nvSpPr>
        <p:spPr>
          <a:xfrm>
            <a:off x="0" y="6607600"/>
            <a:ext cx="121920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1200">
                <a:solidFill>
                  <a:schemeClr val="dk1"/>
                </a:solidFill>
              </a:rPr>
              <a:t>Creado a partir de la obra en</a:t>
            </a:r>
            <a:r>
              <a:rPr lang="es" sz="12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https://github.com/jgalgarra/introprogpython</a:t>
            </a:r>
            <a:r>
              <a:rPr lang="es" sz="1200">
                <a:solidFill>
                  <a:schemeClr val="dk1"/>
                </a:solidFill>
              </a:rPr>
              <a:t>.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35367" y="2135433"/>
            <a:ext cx="6294033" cy="1113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/>
            <a:r>
              <a:rPr lang="es-ES" dirty="0"/>
              <a:t>Están basados en las operaciones lógicas and, </a:t>
            </a:r>
            <a:r>
              <a:rPr lang="es-ES" dirty="0" err="1"/>
              <a:t>or</a:t>
            </a:r>
            <a:r>
              <a:rPr lang="es-ES" dirty="0"/>
              <a:t> y </a:t>
            </a:r>
            <a:r>
              <a:rPr lang="es-ES" dirty="0" err="1"/>
              <a:t>not</a:t>
            </a:r>
            <a:r>
              <a:rPr lang="es-ES" dirty="0"/>
              <a:t>.</a:t>
            </a:r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Condicionales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4F4F85-394A-4C56-B918-15F7BACCDEC1}"/>
              </a:ext>
            </a:extLst>
          </p:cNvPr>
          <p:cNvSpPr txBox="1"/>
          <p:nvPr/>
        </p:nvSpPr>
        <p:spPr>
          <a:xfrm>
            <a:off x="6754586" y="3710264"/>
            <a:ext cx="5437414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70" dirty="0"/>
              <a:t>Se usan en matemáticas todo el</a:t>
            </a:r>
          </a:p>
          <a:p>
            <a:pPr marL="457200" indent="-457200"/>
            <a:r>
              <a:rPr lang="es-ES" sz="2670" dirty="0"/>
              <a:t>rato, pero muchos no somos </a:t>
            </a:r>
          </a:p>
          <a:p>
            <a:pPr marL="457200" indent="-457200"/>
            <a:r>
              <a:rPr lang="es-ES" sz="2670" dirty="0"/>
              <a:t>conscientes de ello</a:t>
            </a:r>
            <a:r>
              <a:rPr lang="es-ES" dirty="0"/>
              <a:t>.</a:t>
            </a:r>
            <a:endParaRPr lang="es-ES" sz="26700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FCCBE2-C88D-474C-94B9-EC112FB40B01}"/>
              </a:ext>
            </a:extLst>
          </p:cNvPr>
          <p:cNvSpPr txBox="1"/>
          <p:nvPr/>
        </p:nvSpPr>
        <p:spPr>
          <a:xfrm>
            <a:off x="587829" y="5128362"/>
            <a:ext cx="5796642" cy="132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70" dirty="0"/>
              <a:t>Son necesarios para darle una lógica a un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670" dirty="0"/>
          </a:p>
        </p:txBody>
      </p:sp>
      <p:pic>
        <p:nvPicPr>
          <p:cNvPr id="7" name="Imagen 6" descr="Imagen que contiene cielo&#10;&#10;Descripción generada automáticamente">
            <a:extLst>
              <a:ext uri="{FF2B5EF4-FFF2-40B4-BE49-F238E27FC236}">
                <a16:creationId xmlns:a16="http://schemas.microsoft.com/office/drawing/2014/main" id="{57A09699-3242-4D92-B6A4-F47ADDC5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2" y="2135433"/>
            <a:ext cx="3912242" cy="15748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F47C30-56F7-4E1A-B134-6D002F1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95" y="4040152"/>
            <a:ext cx="4448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35367" y="2135433"/>
            <a:ext cx="6513200" cy="4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400"/>
              <a:t>Para eso se usa la construcción if … else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400"/>
              <a:t>if ( a &gt; b ):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400"/>
              <a:t>	print(“La variable a es mayor que b”)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400"/>
              <a:t>else: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	print(“La variable a no es mayor que b”)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Las operaciones son( == ,&lt; &gt;, != , &gt;= &lt;= )</a:t>
            </a:r>
            <a:endParaRPr sz="24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400"/>
              <a:t>Y la aritmética es ( and , or , not )</a:t>
            </a:r>
            <a:endParaRPr sz="2400"/>
          </a:p>
          <a:p>
            <a:pPr marL="0" indent="0"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Condicionales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834" y="2135427"/>
            <a:ext cx="4272932" cy="446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s" dirty="0"/>
              <a:t>Descargar los materiales del curso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72649" y="476672"/>
            <a:ext cx="4800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60933" rtlCol="0" anchor="ctr" anchorCtr="0">
            <a:noAutofit/>
          </a:bodyPr>
          <a:lstStyle/>
          <a:p>
            <a:r>
              <a:rPr lang="es"/>
              <a:t>Python Elemental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35359" y="2223909"/>
            <a:ext cx="118568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 la página web </a:t>
            </a:r>
            <a:r>
              <a:rPr lang="es-ES" sz="2400" u="sng" dirty="0">
                <a:solidFill>
                  <a:schemeClr val="hlink"/>
                </a:solidFill>
              </a:rPr>
              <a:t>https://</a:t>
            </a:r>
            <a:r>
              <a:rPr lang="es-ES" sz="2400" u="sng" dirty="0">
                <a:solidFill>
                  <a:schemeClr val="hlink"/>
                </a:solidFill>
                <a:hlinkClick r:id="rId3"/>
              </a:rPr>
              <a:t>github</a:t>
            </a:r>
            <a:r>
              <a:rPr lang="es-ES" sz="2400" u="sng" dirty="0">
                <a:solidFill>
                  <a:schemeClr val="hlink"/>
                </a:solidFill>
              </a:rPr>
              <a:t>.com/Ulixses/CursoPyhton-Matematicas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endParaRPr sz="2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936" y="2858324"/>
            <a:ext cx="5148065" cy="36011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4612481" y="5836564"/>
            <a:ext cx="1271600" cy="43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170456" y="5884447"/>
            <a:ext cx="24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Haz click aquí…</a:t>
            </a:r>
            <a:endParaRPr sz="2400"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8393" y="2652068"/>
            <a:ext cx="3898804" cy="2006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 rot="10800000">
            <a:off x="5884056" y="6036780"/>
            <a:ext cx="286400" cy="3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" name="Shape 72"/>
          <p:cNvSpPr txBox="1"/>
          <p:nvPr/>
        </p:nvSpPr>
        <p:spPr>
          <a:xfrm>
            <a:off x="8304245" y="5087064"/>
            <a:ext cx="23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 y luego aquí</a:t>
            </a:r>
            <a:endParaRPr sz="2400"/>
          </a:p>
        </p:txBody>
      </p:sp>
      <p:cxnSp>
        <p:nvCxnSpPr>
          <p:cNvPr id="73" name="Shape 73"/>
          <p:cNvCxnSpPr/>
          <p:nvPr/>
        </p:nvCxnSpPr>
        <p:spPr>
          <a:xfrm rot="10800000">
            <a:off x="9840416" y="4509017"/>
            <a:ext cx="0" cy="53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s-ES" dirty="0"/>
              <a:t>Como vamos a programar</a:t>
            </a: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6072649" y="476672"/>
            <a:ext cx="4800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60933" rtlCol="0" anchor="ctr" anchorCtr="0">
            <a:noAutofit/>
          </a:bodyPr>
          <a:lstStyle/>
          <a:p>
            <a:r>
              <a:rPr lang="es"/>
              <a:t>Python Elemental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2065" y="2185709"/>
            <a:ext cx="4084987" cy="434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83285" y="6119717"/>
            <a:ext cx="59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Haz doble click en el icono </a:t>
            </a:r>
            <a:r>
              <a:rPr lang="e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r>
              <a:rPr lang="e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escritorio y se abrirá la sesión de Python. ¡Ahora, a programar!</a:t>
            </a:r>
            <a:endParaRPr sz="2400"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2378533"/>
            <a:ext cx="1800200" cy="348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19200" y="2205177"/>
            <a:ext cx="4754800" cy="4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/>
            <a:r>
              <a:rPr lang="es-ES" dirty="0"/>
              <a:t>La mayoría de lenguajes de programación son lenguajes matemáticos.</a:t>
            </a:r>
          </a:p>
          <a:p>
            <a:pPr marL="457200" indent="-457200"/>
            <a:r>
              <a:rPr lang="es-ES" dirty="0"/>
              <a:t>Saben interpretar operaciones matemáticas.</a:t>
            </a:r>
          </a:p>
          <a:p>
            <a:pPr marL="457200" indent="-457200"/>
            <a:r>
              <a:rPr lang="es-ES" dirty="0"/>
              <a:t>Están construidos con la lógica matemática.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ES" dirty="0"/>
              <a:t>La programación y las matemáticas</a:t>
            </a:r>
            <a:endParaRPr dirty="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068" y="2205161"/>
            <a:ext cx="4200689" cy="44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219200" y="2205177"/>
            <a:ext cx="4754800" cy="4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 dirty="0"/>
              <a:t>Todo programador empieza por algún lado, normalmente es escribiendo un programa que diga “Hello world”.</a:t>
            </a:r>
            <a:endParaRPr dirty="0"/>
          </a:p>
          <a:p>
            <a:pPr marL="0" indent="0">
              <a:buNone/>
            </a:pPr>
            <a:r>
              <a:rPr lang="es" dirty="0"/>
              <a:t>En el caso de python se hace usando </a:t>
            </a:r>
            <a:r>
              <a:rPr lang="es" b="1" dirty="0"/>
              <a:t>print(“”)</a:t>
            </a:r>
            <a:endParaRPr b="1" dirty="0"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Hello World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433" y="2205160"/>
            <a:ext cx="4200320" cy="446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/>
              <a:t>Variables </a:t>
            </a:r>
            <a:r>
              <a:rPr lang="es-ES" dirty="0"/>
              <a:t>en matemáticas y programación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AE6C67-6A68-4DEC-ACDF-D467D01A8A14}"/>
              </a:ext>
            </a:extLst>
          </p:cNvPr>
          <p:cNvSpPr txBox="1"/>
          <p:nvPr/>
        </p:nvSpPr>
        <p:spPr>
          <a:xfrm>
            <a:off x="653143" y="2449286"/>
            <a:ext cx="4751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dirty="0"/>
              <a:t>	</a:t>
            </a:r>
            <a:r>
              <a:rPr lang="es-ES" b="1" dirty="0"/>
              <a:t>MATEMÁTICAS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utilizan para representar valores numéricos.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Pueden tener un valor desconocido.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Pueden cambiar su valor o ser constantes.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D37BD9-5F70-45B1-9A7B-8C34254F290D}"/>
              </a:ext>
            </a:extLst>
          </p:cNvPr>
          <p:cNvSpPr/>
          <p:nvPr/>
        </p:nvSpPr>
        <p:spPr>
          <a:xfrm>
            <a:off x="5921828" y="244928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s-ES" b="1" dirty="0"/>
              <a:t>	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utilizan para representar y almacenar valores numéricos y de otros tipos.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Pueden tener un valor desconocido.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Pueden cambiar su valor o ser constantes.</a:t>
            </a:r>
          </a:p>
        </p:txBody>
      </p:sp>
    </p:spTree>
    <p:extLst>
      <p:ext uri="{BB962C8B-B14F-4D97-AF65-F5344CB8AC3E}">
        <p14:creationId xmlns:p14="http://schemas.microsoft.com/office/powerpoint/2010/main" val="392489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B743EE-2627-486C-B406-38761D04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2416629"/>
            <a:ext cx="10499272" cy="4147456"/>
          </a:xfrm>
          <a:prstGeom prst="rect">
            <a:avLst/>
          </a:prstGeom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/>
              <a:t>Variables </a:t>
            </a:r>
            <a:r>
              <a:rPr lang="es-ES" dirty="0"/>
              <a:t>en Python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219200" y="2205177"/>
            <a:ext cx="4754800" cy="4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/>
              <a:t>Cuando queremos tener una lista de números, los llamamos Arrays.</a:t>
            </a:r>
            <a:endParaRPr/>
          </a:p>
          <a:p>
            <a:pPr marL="0" indent="0">
              <a:buNone/>
            </a:pPr>
            <a:r>
              <a:rPr lang="es"/>
              <a:t>Se pueden crear listas de cualquier tipo de variables.</a:t>
            </a:r>
            <a:endParaRPr/>
          </a:p>
          <a:p>
            <a:pPr marL="0" indent="0">
              <a:buNone/>
            </a:pPr>
            <a:r>
              <a:rPr lang="es" b="1">
                <a:latin typeface="Consolas"/>
                <a:ea typeface="Consolas"/>
                <a:cs typeface="Consolas"/>
                <a:sym typeface="Consolas"/>
              </a:rPr>
              <a:t>Lista=[0,1,2,3,4,5]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s"/>
              <a:t>Van desde la 0 hasta n-1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Arrays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634" y="2205160"/>
            <a:ext cx="4212119" cy="446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19200" y="2205177"/>
            <a:ext cx="4754800" cy="4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/>
              <a:t>Esto lo haremos usando la función input().</a:t>
            </a:r>
            <a:endParaRPr/>
          </a:p>
          <a:p>
            <a:pPr marL="0" indent="0">
              <a:buNone/>
            </a:pPr>
            <a:r>
              <a:rPr lang="es"/>
              <a:t>Podemos poner un texto “”.</a:t>
            </a:r>
            <a:endParaRPr/>
          </a:p>
          <a:p>
            <a:pPr marL="0" indent="0">
              <a:buNone/>
            </a:pPr>
            <a:r>
              <a:rPr lang="es"/>
              <a:t>Se puede usar para parar el código hasta que un usuario pulse una tecla.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35359" y="1268760"/>
            <a:ext cx="114744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Pedir cosas al usuario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567" y="2116594"/>
            <a:ext cx="4188205" cy="44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273</Words>
  <Application>Microsoft Office PowerPoint</Application>
  <PresentationFormat>Panorámica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Droid Sans Mono</vt:lpstr>
      <vt:lpstr>Noto Sans Symbols</vt:lpstr>
      <vt:lpstr>Tema de Office</vt:lpstr>
      <vt:lpstr>Matemáticas y Python</vt:lpstr>
      <vt:lpstr>Descargar los materiales del curso</vt:lpstr>
      <vt:lpstr>Como vamos a programar</vt:lpstr>
      <vt:lpstr>La programación y las matemáticas</vt:lpstr>
      <vt:lpstr>Hello World</vt:lpstr>
      <vt:lpstr>Variables en matemáticas y programación</vt:lpstr>
      <vt:lpstr>Variables en Python</vt:lpstr>
      <vt:lpstr>Arrays</vt:lpstr>
      <vt:lpstr>Pedir cosas al usuario</vt:lpstr>
      <vt:lpstr>Condicionales</vt:lpstr>
      <vt:lpstr>Condicionales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y Python</dc:title>
  <dc:creator>tula es</dc:creator>
  <cp:lastModifiedBy>Alejandro González Zugasti</cp:lastModifiedBy>
  <cp:revision>7</cp:revision>
  <dcterms:created xsi:type="dcterms:W3CDTF">2019-02-12T11:39:16Z</dcterms:created>
  <dcterms:modified xsi:type="dcterms:W3CDTF">2019-02-14T19:20:27Z</dcterms:modified>
</cp:coreProperties>
</file>