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Shape 14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5" name="Shape 14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Shape 15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4" name="Shape 15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Shape 6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2" name="Shape 6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Shape 7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7" name="Shape 7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Shape 8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8" name="Shape 8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Shape 9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7" name="Shape 9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Shape 10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6" name="Shape 10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Shape 11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6" name="Shape 11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Shape 12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5" name="Shape 12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Shape 13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5" name="Shape 13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p:cSld name="Diapositiva de título">
    <p:spTree>
      <p:nvGrpSpPr>
        <p:cNvPr id="10" name="Shape 10"/>
        <p:cNvGrpSpPr/>
        <p:nvPr/>
      </p:nvGrpSpPr>
      <p:grpSpPr>
        <a:xfrm>
          <a:off x="0" y="0"/>
          <a:ext cx="0" cy="0"/>
          <a:chOff x="0" y="0"/>
          <a:chExt cx="0" cy="0"/>
        </a:xfrm>
      </p:grpSpPr>
      <p:sp>
        <p:nvSpPr>
          <p:cNvPr id="11" name="Shape 11"/>
          <p:cNvSpPr txBox="1"/>
          <p:nvPr>
            <p:ph type="ctrTitle"/>
          </p:nvPr>
        </p:nvSpPr>
        <p:spPr>
          <a:xfrm>
            <a:off x="914400" y="1437624"/>
            <a:ext cx="7315200" cy="1458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4571"/>
              </a:buClr>
              <a:buSzPts val="3600"/>
              <a:buFont typeface="Arial"/>
              <a:buNone/>
              <a:defRPr b="0" i="0" sz="3600" u="none" cap="none" strike="noStrike">
                <a:solidFill>
                  <a:srgbClr val="26457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Shape 12"/>
          <p:cNvSpPr txBox="1"/>
          <p:nvPr>
            <p:ph idx="1" type="subTitle"/>
          </p:nvPr>
        </p:nvSpPr>
        <p:spPr>
          <a:xfrm>
            <a:off x="2735796" y="3759882"/>
            <a:ext cx="3672300" cy="540000"/>
          </a:xfrm>
          <a:prstGeom prst="rect">
            <a:avLst/>
          </a:prstGeom>
          <a:noFill/>
          <a:ln>
            <a:noFill/>
          </a:ln>
        </p:spPr>
        <p:txBody>
          <a:bodyPr anchorCtr="0" anchor="t" bIns="91425" lIns="91425" spcFirstLastPara="1" rIns="91425" wrap="square" tIns="91425"/>
          <a:lstStyle>
            <a:lvl1pPr lvl="0" marR="0" rtl="0" algn="ctr">
              <a:spcBef>
                <a:spcPts val="320"/>
              </a:spcBef>
              <a:spcAft>
                <a:spcPts val="0"/>
              </a:spcAft>
              <a:buClr>
                <a:schemeClr val="dk2"/>
              </a:buClr>
              <a:buSzPts val="1600"/>
              <a:buFont typeface="Noto Sans Symbols"/>
              <a:buNone/>
              <a:defRPr b="0" i="0" sz="1600" u="none" cap="none" strike="noStrike">
                <a:solidFill>
                  <a:srgbClr val="264571"/>
                </a:solidFill>
                <a:latin typeface="Arial"/>
                <a:ea typeface="Arial"/>
                <a:cs typeface="Arial"/>
                <a:sym typeface="Arial"/>
              </a:defRPr>
            </a:lvl1pPr>
            <a:lvl2pPr lvl="1" marR="0" rtl="0" algn="ctr">
              <a:spcBef>
                <a:spcPts val="360"/>
              </a:spcBef>
              <a:spcAft>
                <a:spcPts val="0"/>
              </a:spcAft>
              <a:buClr>
                <a:schemeClr val="dk2"/>
              </a:buClr>
              <a:buSzPts val="1800"/>
              <a:buFont typeface="Noto Sans Symbols"/>
              <a:buNone/>
              <a:defRPr b="0" i="0" sz="1800" u="none" cap="none" strike="noStrike">
                <a:solidFill>
                  <a:srgbClr val="888888"/>
                </a:solidFill>
                <a:latin typeface="Arial"/>
                <a:ea typeface="Arial"/>
                <a:cs typeface="Arial"/>
                <a:sym typeface="Arial"/>
              </a:defRPr>
            </a:lvl2pPr>
            <a:lvl3pPr lvl="2" marR="0" rtl="0" algn="ctr">
              <a:spcBef>
                <a:spcPts val="320"/>
              </a:spcBef>
              <a:spcAft>
                <a:spcPts val="0"/>
              </a:spcAft>
              <a:buClr>
                <a:schemeClr val="dk2"/>
              </a:buClr>
              <a:buSzPts val="1600"/>
              <a:buFont typeface="Noto Sans Symbols"/>
              <a:buNone/>
              <a:defRPr b="0" i="0" sz="1600" u="none" cap="none" strike="noStrike">
                <a:solidFill>
                  <a:srgbClr val="888888"/>
                </a:solidFill>
                <a:latin typeface="Arial"/>
                <a:ea typeface="Arial"/>
                <a:cs typeface="Arial"/>
                <a:sym typeface="Arial"/>
              </a:defRPr>
            </a:lvl3pPr>
            <a:lvl4pPr lvl="3" marR="0" rtl="0" algn="ctr">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4pPr>
            <a:lvl5pPr lvl="4" marR="0" rtl="0" algn="ctr">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5pPr>
            <a:lvl6pPr lvl="5" marR="0" rtl="0" algn="ctr">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6pPr>
            <a:lvl7pPr lvl="6" marR="0" rtl="0" algn="ctr">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7pPr>
            <a:lvl8pPr lvl="7" marR="0" rtl="0" algn="ctr">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8pPr>
            <a:lvl9pPr lvl="8" marR="0" rtl="0" algn="ctr">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9pPr>
          </a:lstStyle>
          <a:p/>
        </p:txBody>
      </p:sp>
      <p:sp>
        <p:nvSpPr>
          <p:cNvPr id="13" name="Shape 13"/>
          <p:cNvSpPr txBox="1"/>
          <p:nvPr>
            <p:ph idx="2" type="body"/>
          </p:nvPr>
        </p:nvSpPr>
        <p:spPr>
          <a:xfrm>
            <a:off x="914400" y="3057804"/>
            <a:ext cx="7315200" cy="394800"/>
          </a:xfrm>
          <a:prstGeom prst="rect">
            <a:avLst/>
          </a:prstGeom>
          <a:no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dk2"/>
              </a:buClr>
              <a:buSzPts val="2000"/>
              <a:buFont typeface="Noto Sans Symbols"/>
              <a:buNone/>
              <a:defRPr b="0" i="0" sz="2000" u="none" cap="none" strike="noStrike">
                <a:solidFill>
                  <a:schemeClr val="accent1"/>
                </a:solidFill>
                <a:latin typeface="Arial"/>
                <a:ea typeface="Arial"/>
                <a:cs typeface="Arial"/>
                <a:sym typeface="Arial"/>
              </a:defRPr>
            </a:lvl1pPr>
            <a:lvl2pPr indent="-228600" lvl="1" marL="914400" marR="0" rtl="0" algn="l">
              <a:spcBef>
                <a:spcPts val="360"/>
              </a:spcBef>
              <a:spcAft>
                <a:spcPts val="0"/>
              </a:spcAft>
              <a:buClr>
                <a:schemeClr val="dk2"/>
              </a:buClr>
              <a:buSzPts val="1800"/>
              <a:buFont typeface="Noto Sans Symbols"/>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chemeClr val="dk2"/>
              </a:buClr>
              <a:buSzPts val="1600"/>
              <a:buFont typeface="Noto Sans Symbols"/>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6pPr>
            <a:lvl7pPr indent="-228600" lvl="6" marL="3200400" marR="0" rtl="0" algn="l">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7pPr>
            <a:lvl8pPr indent="-228600" lvl="7" marL="3657600" marR="0" rtl="0" algn="l">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8pPr>
            <a:lvl9pPr indent="-228600" lvl="8" marL="4114800" marR="0" rtl="0" algn="l">
              <a:spcBef>
                <a:spcPts val="280"/>
              </a:spcBef>
              <a:spcAft>
                <a:spcPts val="0"/>
              </a:spcAft>
              <a:buClr>
                <a:schemeClr val="dk2"/>
              </a:buClr>
              <a:buSzPts val="1400"/>
              <a:buFont typeface="Noto Sans Symbols"/>
              <a:buNone/>
              <a:defRPr b="0" i="0" sz="1400" u="none" cap="none" strike="noStrike">
                <a:solidFill>
                  <a:srgbClr val="888888"/>
                </a:solidFill>
                <a:latin typeface="Arial"/>
                <a:ea typeface="Arial"/>
                <a:cs typeface="Arial"/>
                <a:sym typeface="Arial"/>
              </a:defRPr>
            </a:lvl9pPr>
          </a:lstStyle>
          <a:p/>
        </p:txBody>
      </p:sp>
      <p:pic>
        <p:nvPicPr>
          <p:cNvPr descr="C:\Users\eva.perandones\Downloads\Logo azul.png" id="14" name="Shape 14"/>
          <p:cNvPicPr preferRelativeResize="0"/>
          <p:nvPr/>
        </p:nvPicPr>
        <p:blipFill rotWithShape="1">
          <a:blip r:embed="rId2">
            <a:alphaModFix/>
          </a:blip>
          <a:srcRect b="0" l="0" r="0" t="0"/>
          <a:stretch/>
        </p:blipFill>
        <p:spPr>
          <a:xfrm>
            <a:off x="3059832" y="303498"/>
            <a:ext cx="2482344" cy="93190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15" name="Shape 15"/>
        <p:cNvGrpSpPr/>
        <p:nvPr/>
      </p:nvGrpSpPr>
      <p:grpSpPr>
        <a:xfrm>
          <a:off x="0" y="0"/>
          <a:ext cx="0" cy="0"/>
          <a:chOff x="0" y="0"/>
          <a:chExt cx="0" cy="0"/>
        </a:xfrm>
      </p:grpSpPr>
      <p:sp>
        <p:nvSpPr>
          <p:cNvPr id="16" name="Shape 16"/>
          <p:cNvSpPr/>
          <p:nvPr/>
        </p:nvSpPr>
        <p:spPr>
          <a:xfrm>
            <a:off x="8435268" y="160384"/>
            <a:ext cx="86100" cy="594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Shape 17"/>
          <p:cNvSpPr/>
          <p:nvPr/>
        </p:nvSpPr>
        <p:spPr>
          <a:xfrm>
            <a:off x="8569419" y="160384"/>
            <a:ext cx="576000" cy="594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Shape 18"/>
          <p:cNvSpPr txBox="1"/>
          <p:nvPr>
            <p:ph idx="1" type="body"/>
          </p:nvPr>
        </p:nvSpPr>
        <p:spPr>
          <a:xfrm>
            <a:off x="251519" y="1707655"/>
            <a:ext cx="8605800" cy="3024300"/>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dk2"/>
              </a:buClr>
              <a:buSzPts val="2000"/>
              <a:buFont typeface="Noto Sans Symbols"/>
              <a:buChar char="▪"/>
              <a:defRPr b="0" i="0" sz="20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4554487" y="357504"/>
            <a:ext cx="3600300" cy="2259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rgbClr val="26457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type="title"/>
          </p:nvPr>
        </p:nvSpPr>
        <p:spPr>
          <a:xfrm>
            <a:off x="251519" y="951570"/>
            <a:ext cx="8605800" cy="540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264571"/>
              </a:buClr>
              <a:buSzPts val="2800"/>
              <a:buFont typeface="Arial"/>
              <a:buNone/>
              <a:defRPr b="0" i="0" sz="2800" u="none" cap="none" strike="noStrike">
                <a:solidFill>
                  <a:srgbClr val="26457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1" name="Shape 21"/>
          <p:cNvSpPr txBox="1"/>
          <p:nvPr/>
        </p:nvSpPr>
        <p:spPr>
          <a:xfrm>
            <a:off x="8532438" y="303498"/>
            <a:ext cx="596400" cy="273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s"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pic>
        <p:nvPicPr>
          <p:cNvPr descr="C:\Users\eva.perandones\Downloads\Logo azul.png" id="22" name="Shape 22"/>
          <p:cNvPicPr preferRelativeResize="0"/>
          <p:nvPr/>
        </p:nvPicPr>
        <p:blipFill rotWithShape="1">
          <a:blip r:embed="rId2">
            <a:alphaModFix/>
          </a:blip>
          <a:srcRect b="0" l="0" r="0" t="0"/>
          <a:stretch/>
        </p:blipFill>
        <p:spPr>
          <a:xfrm>
            <a:off x="107504" y="224441"/>
            <a:ext cx="1241171" cy="465952"/>
          </a:xfrm>
          <a:prstGeom prst="rect">
            <a:avLst/>
          </a:prstGeom>
          <a:noFill/>
          <a:ln>
            <a:noFill/>
          </a:ln>
        </p:spPr>
      </p:pic>
      <p:cxnSp>
        <p:nvCxnSpPr>
          <p:cNvPr id="23" name="Shape 23"/>
          <p:cNvCxnSpPr/>
          <p:nvPr/>
        </p:nvCxnSpPr>
        <p:spPr>
          <a:xfrm>
            <a:off x="251520" y="1491630"/>
            <a:ext cx="8605800" cy="0"/>
          </a:xfrm>
          <a:prstGeom prst="straightConnector1">
            <a:avLst/>
          </a:prstGeom>
          <a:noFill/>
          <a:ln cap="flat" cmpd="sng" w="12700">
            <a:solidFill>
              <a:schemeClr val="accent5"/>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p:cSld name="Dos objetos">
    <p:spTree>
      <p:nvGrpSpPr>
        <p:cNvPr id="24" name="Shape 24"/>
        <p:cNvGrpSpPr/>
        <p:nvPr/>
      </p:nvGrpSpPr>
      <p:grpSpPr>
        <a:xfrm>
          <a:off x="0" y="0"/>
          <a:ext cx="0" cy="0"/>
          <a:chOff x="0" y="0"/>
          <a:chExt cx="0" cy="0"/>
        </a:xfrm>
      </p:grpSpPr>
      <p:sp>
        <p:nvSpPr>
          <p:cNvPr id="25" name="Shape 25"/>
          <p:cNvSpPr/>
          <p:nvPr/>
        </p:nvSpPr>
        <p:spPr>
          <a:xfrm>
            <a:off x="8435268" y="160384"/>
            <a:ext cx="86100" cy="594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 name="Shape 26"/>
          <p:cNvSpPr/>
          <p:nvPr/>
        </p:nvSpPr>
        <p:spPr>
          <a:xfrm>
            <a:off x="8569419" y="160384"/>
            <a:ext cx="576000" cy="594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 name="Shape 27"/>
          <p:cNvSpPr txBox="1"/>
          <p:nvPr>
            <p:ph idx="1" type="body"/>
          </p:nvPr>
        </p:nvSpPr>
        <p:spPr>
          <a:xfrm>
            <a:off x="914400" y="1653883"/>
            <a:ext cx="3566100" cy="3098700"/>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dk2"/>
              </a:buClr>
              <a:buSzPts val="2000"/>
              <a:buFont typeface="Noto Sans Symbols"/>
              <a:buChar char="▪"/>
              <a:defRPr b="0" i="0" sz="20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28" name="Shape 28"/>
          <p:cNvSpPr txBox="1"/>
          <p:nvPr>
            <p:ph idx="2" type="body"/>
          </p:nvPr>
        </p:nvSpPr>
        <p:spPr>
          <a:xfrm>
            <a:off x="4681728" y="1653648"/>
            <a:ext cx="3566100" cy="3100500"/>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dk2"/>
              </a:buClr>
              <a:buSzPts val="2000"/>
              <a:buFont typeface="Noto Sans Symbols"/>
              <a:buChar char="▪"/>
              <a:defRPr b="0" i="0" sz="20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29" name="Shape 29"/>
          <p:cNvSpPr txBox="1"/>
          <p:nvPr>
            <p:ph type="title"/>
          </p:nvPr>
        </p:nvSpPr>
        <p:spPr>
          <a:xfrm>
            <a:off x="251519" y="951570"/>
            <a:ext cx="8605800" cy="540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264571"/>
              </a:buClr>
              <a:buSzPts val="2800"/>
              <a:buFont typeface="Arial"/>
              <a:buNone/>
              <a:defRPr b="0" i="0" sz="2800" u="none" cap="none" strike="noStrike">
                <a:solidFill>
                  <a:srgbClr val="26457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cxnSp>
        <p:nvCxnSpPr>
          <p:cNvPr id="30" name="Shape 30"/>
          <p:cNvCxnSpPr/>
          <p:nvPr/>
        </p:nvCxnSpPr>
        <p:spPr>
          <a:xfrm>
            <a:off x="251520" y="1491630"/>
            <a:ext cx="8605800" cy="0"/>
          </a:xfrm>
          <a:prstGeom prst="straightConnector1">
            <a:avLst/>
          </a:prstGeom>
          <a:noFill/>
          <a:ln cap="flat" cmpd="sng" w="12700">
            <a:solidFill>
              <a:schemeClr val="accent5"/>
            </a:solidFill>
            <a:prstDash val="solid"/>
            <a:round/>
            <a:headEnd len="sm" w="sm" type="none"/>
            <a:tailEnd len="sm" w="sm" type="none"/>
          </a:ln>
        </p:spPr>
      </p:cxnSp>
      <p:sp>
        <p:nvSpPr>
          <p:cNvPr id="31" name="Shape 31"/>
          <p:cNvSpPr txBox="1"/>
          <p:nvPr>
            <p:ph idx="11" type="ftr"/>
          </p:nvPr>
        </p:nvSpPr>
        <p:spPr>
          <a:xfrm>
            <a:off x="4554487" y="357504"/>
            <a:ext cx="3600300" cy="2259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200">
                <a:solidFill>
                  <a:srgbClr val="26457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Shape 32"/>
          <p:cNvSpPr txBox="1"/>
          <p:nvPr/>
        </p:nvSpPr>
        <p:spPr>
          <a:xfrm>
            <a:off x="8532438" y="303498"/>
            <a:ext cx="596400" cy="273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lang="es" sz="1400">
                <a:solidFill>
                  <a:schemeClr val="lt1"/>
                </a:solidFill>
                <a:latin typeface="Arial"/>
                <a:ea typeface="Arial"/>
                <a:cs typeface="Arial"/>
                <a:sym typeface="Arial"/>
              </a:rPr>
              <a:t>‹#›</a:t>
            </a:fld>
            <a:endParaRPr b="0" sz="1400">
              <a:solidFill>
                <a:schemeClr val="lt1"/>
              </a:solidFill>
              <a:latin typeface="Arial"/>
              <a:ea typeface="Arial"/>
              <a:cs typeface="Arial"/>
              <a:sym typeface="Arial"/>
            </a:endParaRPr>
          </a:p>
        </p:txBody>
      </p:sp>
      <p:pic>
        <p:nvPicPr>
          <p:cNvPr descr="C:\Users\eva.perandones\Downloads\Logo azul.png" id="33" name="Shape 33"/>
          <p:cNvPicPr preferRelativeResize="0"/>
          <p:nvPr/>
        </p:nvPicPr>
        <p:blipFill rotWithShape="1">
          <a:blip r:embed="rId2">
            <a:alphaModFix/>
          </a:blip>
          <a:srcRect b="0" l="0" r="0" t="0"/>
          <a:stretch/>
        </p:blipFill>
        <p:spPr>
          <a:xfrm>
            <a:off x="107504" y="224441"/>
            <a:ext cx="1241171" cy="46595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34" name="Shape 34"/>
        <p:cNvGrpSpPr/>
        <p:nvPr/>
      </p:nvGrpSpPr>
      <p:grpSpPr>
        <a:xfrm>
          <a:off x="0" y="0"/>
          <a:ext cx="0" cy="0"/>
          <a:chOff x="0" y="0"/>
          <a:chExt cx="0" cy="0"/>
        </a:xfrm>
      </p:grpSpPr>
      <p:sp>
        <p:nvSpPr>
          <p:cNvPr id="35" name="Shape 35"/>
          <p:cNvSpPr/>
          <p:nvPr/>
        </p:nvSpPr>
        <p:spPr>
          <a:xfrm>
            <a:off x="8435268" y="160384"/>
            <a:ext cx="86100" cy="594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 name="Shape 36"/>
          <p:cNvSpPr/>
          <p:nvPr/>
        </p:nvSpPr>
        <p:spPr>
          <a:xfrm>
            <a:off x="8569419" y="160384"/>
            <a:ext cx="576000" cy="594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Shape 37"/>
          <p:cNvSpPr txBox="1"/>
          <p:nvPr>
            <p:ph type="title"/>
          </p:nvPr>
        </p:nvSpPr>
        <p:spPr>
          <a:xfrm>
            <a:off x="251519" y="951570"/>
            <a:ext cx="8605800" cy="540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264571"/>
              </a:buClr>
              <a:buSzPts val="2800"/>
              <a:buFont typeface="Arial"/>
              <a:buNone/>
              <a:defRPr b="0" i="0" sz="2800" u="none" cap="none" strike="noStrike">
                <a:solidFill>
                  <a:srgbClr val="26457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cxnSp>
        <p:nvCxnSpPr>
          <p:cNvPr id="38" name="Shape 38"/>
          <p:cNvCxnSpPr/>
          <p:nvPr/>
        </p:nvCxnSpPr>
        <p:spPr>
          <a:xfrm>
            <a:off x="251520" y="1491630"/>
            <a:ext cx="8605800" cy="0"/>
          </a:xfrm>
          <a:prstGeom prst="straightConnector1">
            <a:avLst/>
          </a:prstGeom>
          <a:noFill/>
          <a:ln cap="flat" cmpd="sng" w="12700">
            <a:solidFill>
              <a:schemeClr val="accent5"/>
            </a:solidFill>
            <a:prstDash val="solid"/>
            <a:round/>
            <a:headEnd len="sm" w="sm" type="none"/>
            <a:tailEnd len="sm" w="sm" type="none"/>
          </a:ln>
        </p:spPr>
      </p:cxnSp>
      <p:sp>
        <p:nvSpPr>
          <p:cNvPr id="39" name="Shape 39"/>
          <p:cNvSpPr txBox="1"/>
          <p:nvPr>
            <p:ph idx="11" type="ftr"/>
          </p:nvPr>
        </p:nvSpPr>
        <p:spPr>
          <a:xfrm>
            <a:off x="4554487" y="357504"/>
            <a:ext cx="3600300" cy="2259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200">
                <a:solidFill>
                  <a:srgbClr val="26457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Shape 40"/>
          <p:cNvSpPr txBox="1"/>
          <p:nvPr/>
        </p:nvSpPr>
        <p:spPr>
          <a:xfrm>
            <a:off x="8532438" y="303498"/>
            <a:ext cx="596400" cy="273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lang="es" sz="1400">
                <a:solidFill>
                  <a:schemeClr val="lt1"/>
                </a:solidFill>
                <a:latin typeface="Arial"/>
                <a:ea typeface="Arial"/>
                <a:cs typeface="Arial"/>
                <a:sym typeface="Arial"/>
              </a:rPr>
              <a:t>‹#›</a:t>
            </a:fld>
            <a:endParaRPr b="0" sz="1400">
              <a:solidFill>
                <a:schemeClr val="lt1"/>
              </a:solidFill>
              <a:latin typeface="Arial"/>
              <a:ea typeface="Arial"/>
              <a:cs typeface="Arial"/>
              <a:sym typeface="Arial"/>
            </a:endParaRPr>
          </a:p>
        </p:txBody>
      </p:sp>
      <p:pic>
        <p:nvPicPr>
          <p:cNvPr descr="C:\Users\eva.perandones\Downloads\Logo azul.png" id="41" name="Shape 41"/>
          <p:cNvPicPr preferRelativeResize="0"/>
          <p:nvPr/>
        </p:nvPicPr>
        <p:blipFill rotWithShape="1">
          <a:blip r:embed="rId2">
            <a:alphaModFix/>
          </a:blip>
          <a:srcRect b="0" l="0" r="0" t="0"/>
          <a:stretch/>
        </p:blipFill>
        <p:spPr>
          <a:xfrm>
            <a:off x="107504" y="224441"/>
            <a:ext cx="1241171" cy="4659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42" name="Shape 42"/>
        <p:cNvGrpSpPr/>
        <p:nvPr/>
      </p:nvGrpSpPr>
      <p:grpSpPr>
        <a:xfrm>
          <a:off x="0" y="0"/>
          <a:ext cx="0" cy="0"/>
          <a:chOff x="0" y="0"/>
          <a:chExt cx="0" cy="0"/>
        </a:xfrm>
      </p:grpSpPr>
      <p:sp>
        <p:nvSpPr>
          <p:cNvPr id="43" name="Shape 43"/>
          <p:cNvSpPr/>
          <p:nvPr/>
        </p:nvSpPr>
        <p:spPr>
          <a:xfrm>
            <a:off x="8435268" y="160384"/>
            <a:ext cx="86100" cy="594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Shape 44"/>
          <p:cNvSpPr/>
          <p:nvPr/>
        </p:nvSpPr>
        <p:spPr>
          <a:xfrm>
            <a:off x="8569419" y="160384"/>
            <a:ext cx="576000" cy="594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Shape 45"/>
          <p:cNvSpPr txBox="1"/>
          <p:nvPr>
            <p:ph idx="11" type="ftr"/>
          </p:nvPr>
        </p:nvSpPr>
        <p:spPr>
          <a:xfrm>
            <a:off x="4554487" y="357504"/>
            <a:ext cx="3600300" cy="2259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200">
                <a:solidFill>
                  <a:srgbClr val="26457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Shape 46"/>
          <p:cNvSpPr txBox="1"/>
          <p:nvPr/>
        </p:nvSpPr>
        <p:spPr>
          <a:xfrm>
            <a:off x="8532438" y="303498"/>
            <a:ext cx="596400" cy="273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lang="es" sz="1400">
                <a:solidFill>
                  <a:schemeClr val="lt1"/>
                </a:solidFill>
                <a:latin typeface="Arial"/>
                <a:ea typeface="Arial"/>
                <a:cs typeface="Arial"/>
                <a:sym typeface="Arial"/>
              </a:rPr>
              <a:t>‹#›</a:t>
            </a:fld>
            <a:endParaRPr b="0" sz="1400">
              <a:solidFill>
                <a:schemeClr val="lt1"/>
              </a:solidFill>
              <a:latin typeface="Arial"/>
              <a:ea typeface="Arial"/>
              <a:cs typeface="Arial"/>
              <a:sym typeface="Arial"/>
            </a:endParaRPr>
          </a:p>
        </p:txBody>
      </p:sp>
      <p:pic>
        <p:nvPicPr>
          <p:cNvPr descr="C:\Users\eva.perandones\Downloads\Logo azul.png" id="47" name="Shape 47"/>
          <p:cNvPicPr preferRelativeResize="0"/>
          <p:nvPr/>
        </p:nvPicPr>
        <p:blipFill rotWithShape="1">
          <a:blip r:embed="rId2">
            <a:alphaModFix/>
          </a:blip>
          <a:srcRect b="0" l="0" r="0" t="0"/>
          <a:stretch/>
        </p:blipFill>
        <p:spPr>
          <a:xfrm>
            <a:off x="107504" y="224441"/>
            <a:ext cx="1241171" cy="4659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8" name="Shape 48"/>
        <p:cNvGrpSpPr/>
        <p:nvPr/>
      </p:nvGrpSpPr>
      <p:grpSpPr>
        <a:xfrm>
          <a:off x="0" y="0"/>
          <a:ext cx="0" cy="0"/>
          <a:chOff x="0" y="0"/>
          <a:chExt cx="0" cy="0"/>
        </a:xfrm>
      </p:grpSpPr>
      <p:sp>
        <p:nvSpPr>
          <p:cNvPr id="49" name="Shape 49"/>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0" name="Shape 50"/>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400"/>
              </a:spcBef>
              <a:spcAft>
                <a:spcPts val="0"/>
              </a:spcAft>
              <a:buSzPts val="2800"/>
              <a:buNone/>
              <a:defRPr sz="2800"/>
            </a:lvl1pPr>
            <a:lvl2pPr lvl="1" rtl="0" algn="ctr">
              <a:lnSpc>
                <a:spcPct val="100000"/>
              </a:lnSpc>
              <a:spcBef>
                <a:spcPts val="360"/>
              </a:spcBef>
              <a:spcAft>
                <a:spcPts val="0"/>
              </a:spcAft>
              <a:buSzPts val="2800"/>
              <a:buNone/>
              <a:defRPr sz="2800"/>
            </a:lvl2pPr>
            <a:lvl3pPr lvl="2" rtl="0" algn="ctr">
              <a:lnSpc>
                <a:spcPct val="100000"/>
              </a:lnSpc>
              <a:spcBef>
                <a:spcPts val="320"/>
              </a:spcBef>
              <a:spcAft>
                <a:spcPts val="0"/>
              </a:spcAft>
              <a:buSzPts val="2800"/>
              <a:buNone/>
              <a:defRPr sz="2800"/>
            </a:lvl3pPr>
            <a:lvl4pPr lvl="3" rtl="0" algn="ctr">
              <a:lnSpc>
                <a:spcPct val="100000"/>
              </a:lnSpc>
              <a:spcBef>
                <a:spcPts val="280"/>
              </a:spcBef>
              <a:spcAft>
                <a:spcPts val="0"/>
              </a:spcAft>
              <a:buSzPts val="2800"/>
              <a:buNone/>
              <a:defRPr sz="2800"/>
            </a:lvl4pPr>
            <a:lvl5pPr lvl="4" rtl="0" algn="ctr">
              <a:lnSpc>
                <a:spcPct val="100000"/>
              </a:lnSpc>
              <a:spcBef>
                <a:spcPts val="280"/>
              </a:spcBef>
              <a:spcAft>
                <a:spcPts val="0"/>
              </a:spcAft>
              <a:buSzPts val="2800"/>
              <a:buNone/>
              <a:defRPr sz="2800"/>
            </a:lvl5pPr>
            <a:lvl6pPr lvl="5" rtl="0" algn="ctr">
              <a:lnSpc>
                <a:spcPct val="100000"/>
              </a:lnSpc>
              <a:spcBef>
                <a:spcPts val="280"/>
              </a:spcBef>
              <a:spcAft>
                <a:spcPts val="0"/>
              </a:spcAft>
              <a:buSzPts val="2800"/>
              <a:buNone/>
              <a:defRPr sz="2800"/>
            </a:lvl6pPr>
            <a:lvl7pPr lvl="6" rtl="0" algn="ctr">
              <a:lnSpc>
                <a:spcPct val="100000"/>
              </a:lnSpc>
              <a:spcBef>
                <a:spcPts val="280"/>
              </a:spcBef>
              <a:spcAft>
                <a:spcPts val="0"/>
              </a:spcAft>
              <a:buSzPts val="2800"/>
              <a:buNone/>
              <a:defRPr sz="2800"/>
            </a:lvl7pPr>
            <a:lvl8pPr lvl="7" rtl="0" algn="ctr">
              <a:lnSpc>
                <a:spcPct val="100000"/>
              </a:lnSpc>
              <a:spcBef>
                <a:spcPts val="280"/>
              </a:spcBef>
              <a:spcAft>
                <a:spcPts val="0"/>
              </a:spcAft>
              <a:buSzPts val="2800"/>
              <a:buNone/>
              <a:defRPr sz="2800"/>
            </a:lvl8pPr>
            <a:lvl9pPr lvl="8" rtl="0" algn="ctr">
              <a:lnSpc>
                <a:spcPct val="100000"/>
              </a:lnSpc>
              <a:spcBef>
                <a:spcPts val="280"/>
              </a:spcBef>
              <a:spcAft>
                <a:spcPts val="0"/>
              </a:spcAft>
              <a:buSzPts val="2800"/>
              <a:buNone/>
              <a:defRPr sz="2800"/>
            </a:lvl9pPr>
          </a:lstStyle>
          <a:p/>
        </p:txBody>
      </p:sp>
      <p:sp>
        <p:nvSpPr>
          <p:cNvPr id="51" name="Shape 51"/>
          <p:cNvSpPr txBox="1"/>
          <p:nvPr>
            <p:ph idx="12" type="sldNum"/>
          </p:nvPr>
        </p:nvSpPr>
        <p:spPr>
          <a:xfrm>
            <a:off x="8472458" y="4663217"/>
            <a:ext cx="548700" cy="393600"/>
          </a:xfrm>
          <a:prstGeom prst="rect">
            <a:avLst/>
          </a:prstGeom>
        </p:spPr>
        <p:txBody>
          <a:bodyPr anchorCtr="0" anchor="t"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6E6E6"/>
            </a:gs>
            <a:gs pos="65000">
              <a:srgbClr val="F9F9F9"/>
            </a:gs>
            <a:gs pos="100000">
              <a:schemeClr val="lt1"/>
            </a:gs>
          </a:gsLst>
          <a:lin ang="5400000" scaled="0"/>
        </a:gradFill>
      </p:bgPr>
    </p:bg>
    <p:spTree>
      <p:nvGrpSpPr>
        <p:cNvPr id="5" name="Shape 5"/>
        <p:cNvGrpSpPr/>
        <p:nvPr/>
      </p:nvGrpSpPr>
      <p:grpSpPr>
        <a:xfrm>
          <a:off x="0" y="0"/>
          <a:ext cx="0" cy="0"/>
          <a:chOff x="0" y="0"/>
          <a:chExt cx="0" cy="0"/>
        </a:xfrm>
      </p:grpSpPr>
      <p:sp>
        <p:nvSpPr>
          <p:cNvPr id="6" name="Shape 6"/>
          <p:cNvSpPr txBox="1"/>
          <p:nvPr>
            <p:ph type="title"/>
          </p:nvPr>
        </p:nvSpPr>
        <p:spPr>
          <a:xfrm>
            <a:off x="251519" y="951570"/>
            <a:ext cx="8605800" cy="540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Shape 7"/>
          <p:cNvSpPr txBox="1"/>
          <p:nvPr>
            <p:ph idx="1" type="body"/>
          </p:nvPr>
        </p:nvSpPr>
        <p:spPr>
          <a:xfrm>
            <a:off x="251519" y="1707655"/>
            <a:ext cx="8605800" cy="3024300"/>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dk2"/>
              </a:buClr>
              <a:buSzPts val="2000"/>
              <a:buFont typeface="Noto Sans Symbols"/>
              <a:buChar char="▪"/>
              <a:defRPr b="0" i="0" sz="20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 name="Shape 8"/>
          <p:cNvSpPr txBox="1"/>
          <p:nvPr>
            <p:ph idx="11" type="ftr"/>
          </p:nvPr>
        </p:nvSpPr>
        <p:spPr>
          <a:xfrm>
            <a:off x="4554487" y="357504"/>
            <a:ext cx="3600300" cy="2259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2" type="sldNum"/>
          </p:nvPr>
        </p:nvSpPr>
        <p:spPr>
          <a:xfrm>
            <a:off x="8567936" y="357504"/>
            <a:ext cx="576000" cy="226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i="0" sz="1800" u="none" cap="none" strike="noStrike">
                <a:solidFill>
                  <a:schemeClr val="lt1"/>
                </a:solidFill>
                <a:latin typeface="Arial"/>
                <a:ea typeface="Arial"/>
                <a:cs typeface="Arial"/>
                <a:sym typeface="Arial"/>
              </a:defRPr>
            </a:lvl1pPr>
            <a:lvl2pPr indent="0" lvl="1" marL="0" marR="0" rtl="0" algn="l">
              <a:spcBef>
                <a:spcPts val="0"/>
              </a:spcBef>
              <a:buNone/>
              <a:defRPr b="1" i="0" sz="1800" u="none" cap="none" strike="noStrike">
                <a:solidFill>
                  <a:schemeClr val="lt1"/>
                </a:solidFill>
                <a:latin typeface="Arial"/>
                <a:ea typeface="Arial"/>
                <a:cs typeface="Arial"/>
                <a:sym typeface="Arial"/>
              </a:defRPr>
            </a:lvl2pPr>
            <a:lvl3pPr indent="0" lvl="2" marL="0" marR="0" rtl="0" algn="l">
              <a:spcBef>
                <a:spcPts val="0"/>
              </a:spcBef>
              <a:buNone/>
              <a:defRPr b="1" i="0" sz="1800" u="none" cap="none" strike="noStrike">
                <a:solidFill>
                  <a:schemeClr val="lt1"/>
                </a:solidFill>
                <a:latin typeface="Arial"/>
                <a:ea typeface="Arial"/>
                <a:cs typeface="Arial"/>
                <a:sym typeface="Arial"/>
              </a:defRPr>
            </a:lvl3pPr>
            <a:lvl4pPr indent="0" lvl="3" marL="0" marR="0" rtl="0" algn="l">
              <a:spcBef>
                <a:spcPts val="0"/>
              </a:spcBef>
              <a:buNone/>
              <a:defRPr b="1" i="0" sz="1800" u="none" cap="none" strike="noStrike">
                <a:solidFill>
                  <a:schemeClr val="lt1"/>
                </a:solidFill>
                <a:latin typeface="Arial"/>
                <a:ea typeface="Arial"/>
                <a:cs typeface="Arial"/>
                <a:sym typeface="Arial"/>
              </a:defRPr>
            </a:lvl4pPr>
            <a:lvl5pPr indent="0" lvl="4" marL="0" marR="0" rtl="0" algn="l">
              <a:spcBef>
                <a:spcPts val="0"/>
              </a:spcBef>
              <a:buNone/>
              <a:defRPr b="1" i="0" sz="1800" u="none" cap="none" strike="noStrike">
                <a:solidFill>
                  <a:schemeClr val="lt1"/>
                </a:solidFill>
                <a:latin typeface="Arial"/>
                <a:ea typeface="Arial"/>
                <a:cs typeface="Arial"/>
                <a:sym typeface="Arial"/>
              </a:defRPr>
            </a:lvl5pPr>
            <a:lvl6pPr indent="0" lvl="5" marL="0" marR="0" rtl="0" algn="l">
              <a:spcBef>
                <a:spcPts val="0"/>
              </a:spcBef>
              <a:buNone/>
              <a:defRPr b="1" i="0" sz="1800" u="none" cap="none" strike="noStrike">
                <a:solidFill>
                  <a:schemeClr val="lt1"/>
                </a:solidFill>
                <a:latin typeface="Arial"/>
                <a:ea typeface="Arial"/>
                <a:cs typeface="Arial"/>
                <a:sym typeface="Arial"/>
              </a:defRPr>
            </a:lvl6pPr>
            <a:lvl7pPr indent="0" lvl="6" marL="0" marR="0" rtl="0" algn="l">
              <a:spcBef>
                <a:spcPts val="0"/>
              </a:spcBef>
              <a:buNone/>
              <a:defRPr b="1" i="0" sz="1800" u="none" cap="none" strike="noStrike">
                <a:solidFill>
                  <a:schemeClr val="lt1"/>
                </a:solidFill>
                <a:latin typeface="Arial"/>
                <a:ea typeface="Arial"/>
                <a:cs typeface="Arial"/>
                <a:sym typeface="Arial"/>
              </a:defRPr>
            </a:lvl7pPr>
            <a:lvl8pPr indent="0" lvl="7" marL="0" marR="0" rtl="0" algn="l">
              <a:spcBef>
                <a:spcPts val="0"/>
              </a:spcBef>
              <a:buNone/>
              <a:defRPr b="1" i="0" sz="1800" u="none" cap="none" strike="noStrike">
                <a:solidFill>
                  <a:schemeClr val="lt1"/>
                </a:solidFill>
                <a:latin typeface="Arial"/>
                <a:ea typeface="Arial"/>
                <a:cs typeface="Arial"/>
                <a:sym typeface="Arial"/>
              </a:defRPr>
            </a:lvl8pPr>
            <a:lvl9pPr indent="0" lvl="8" marL="0" marR="0" rtl="0" algn="l">
              <a:spcBef>
                <a:spcPts val="0"/>
              </a:spcBef>
              <a:buNone/>
              <a:defRPr b="1" i="0" sz="1800" u="none" cap="none" strike="noStrike">
                <a:solidFill>
                  <a:schemeClr val="lt1"/>
                </a:solidFill>
                <a:latin typeface="Arial"/>
                <a:ea typeface="Arial"/>
                <a:cs typeface="Arial"/>
                <a:sym typeface="Arial"/>
              </a:defRPr>
            </a:lvl9pPr>
          </a:lstStyle>
          <a:p>
            <a:pPr indent="0" lvl="0" marL="0">
              <a:spcBef>
                <a:spcPts val="0"/>
              </a:spcBef>
              <a:spcAft>
                <a:spcPts val="0"/>
              </a:spcAft>
              <a:buNone/>
            </a:pPr>
            <a:r>
              <a:rPr lang="es"/>
              <a:t>Nº</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u-tad.com/" TargetMode="External"/><Relationship Id="rId4" Type="http://schemas.openxmlformats.org/officeDocument/2006/relationships/hyperlink" Target="https://github.com/jgalgarra/introprogpython" TargetMode="External"/><Relationship Id="rId5" Type="http://schemas.openxmlformats.org/officeDocument/2006/relationships/hyperlink" Target="https://github.com/jgalgarra/introprogpyth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Ulixses/CursoPython"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tutorial.djangogirls.org/es/python_installation/" TargetMode="External"/><Relationship Id="rId4" Type="http://schemas.openxmlformats.org/officeDocument/2006/relationships/image" Target="../media/image13.png"/><Relationship Id="rId5" Type="http://schemas.openxmlformats.org/officeDocument/2006/relationships/hyperlink" Target="https://www.anaconda.com/downlo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1" type="subTitle"/>
          </p:nvPr>
        </p:nvSpPr>
        <p:spPr>
          <a:xfrm>
            <a:off x="2735850" y="3227338"/>
            <a:ext cx="3672300" cy="1458300"/>
          </a:xfrm>
          <a:prstGeom prst="rect">
            <a:avLst/>
          </a:prstGeom>
        </p:spPr>
        <p:txBody>
          <a:bodyPr anchorCtr="0" anchor="t" bIns="91425" lIns="91425" spcFirstLastPara="1" rIns="91425" wrap="square" tIns="91425">
            <a:noAutofit/>
          </a:bodyPr>
          <a:lstStyle/>
          <a:p>
            <a:pPr indent="0" lvl="0" marL="0" rtl="0">
              <a:lnSpc>
                <a:spcPct val="115000"/>
              </a:lnSpc>
              <a:spcBef>
                <a:spcPts val="400"/>
              </a:spcBef>
              <a:spcAft>
                <a:spcPts val="0"/>
              </a:spcAft>
              <a:buNone/>
            </a:pPr>
            <a:r>
              <a:rPr lang="es" sz="1500">
                <a:solidFill>
                  <a:srgbClr val="274571"/>
                </a:solidFill>
              </a:rPr>
              <a:t>Alejandro Ulises</a:t>
            </a:r>
            <a:endParaRPr sz="1500">
              <a:solidFill>
                <a:srgbClr val="274571"/>
              </a:solidFill>
            </a:endParaRPr>
          </a:p>
          <a:p>
            <a:pPr indent="0" lvl="0" marL="0" rtl="0">
              <a:lnSpc>
                <a:spcPct val="115000"/>
              </a:lnSpc>
              <a:spcBef>
                <a:spcPts val="400"/>
              </a:spcBef>
              <a:spcAft>
                <a:spcPts val="0"/>
              </a:spcAft>
              <a:buClr>
                <a:schemeClr val="dk1"/>
              </a:buClr>
              <a:buSzPts val="1100"/>
              <a:buFont typeface="Arial"/>
              <a:buNone/>
            </a:pPr>
            <a:r>
              <a:rPr lang="es" sz="1500">
                <a:solidFill>
                  <a:srgbClr val="274571"/>
                </a:solidFill>
              </a:rPr>
              <a:t>Graciano Carmona</a:t>
            </a:r>
            <a:endParaRPr sz="1500">
              <a:solidFill>
                <a:srgbClr val="274571"/>
              </a:solidFill>
            </a:endParaRPr>
          </a:p>
          <a:p>
            <a:pPr indent="0" lvl="0" marL="0" rtl="0">
              <a:lnSpc>
                <a:spcPct val="115000"/>
              </a:lnSpc>
              <a:spcBef>
                <a:spcPts val="400"/>
              </a:spcBef>
              <a:spcAft>
                <a:spcPts val="0"/>
              </a:spcAft>
              <a:buClr>
                <a:schemeClr val="dk1"/>
              </a:buClr>
              <a:buSzPts val="1100"/>
              <a:buFont typeface="Arial"/>
              <a:buNone/>
            </a:pPr>
            <a:r>
              <a:t/>
            </a:r>
            <a:endParaRPr sz="1500">
              <a:solidFill>
                <a:srgbClr val="274571"/>
              </a:solidFill>
            </a:endParaRPr>
          </a:p>
          <a:p>
            <a:pPr indent="0" lvl="0" marL="0" rtl="0">
              <a:lnSpc>
                <a:spcPct val="115000"/>
              </a:lnSpc>
              <a:spcBef>
                <a:spcPts val="400"/>
              </a:spcBef>
              <a:spcAft>
                <a:spcPts val="0"/>
              </a:spcAft>
              <a:buClr>
                <a:schemeClr val="dk1"/>
              </a:buClr>
              <a:buSzPts val="1100"/>
              <a:buFont typeface="Arial"/>
              <a:buNone/>
            </a:pPr>
            <a:r>
              <a:rPr lang="es" sz="1500" u="sng">
                <a:solidFill>
                  <a:schemeClr val="hlink"/>
                </a:solidFill>
                <a:hlinkClick r:id="rId3"/>
              </a:rPr>
              <a:t>U-TAD</a:t>
            </a:r>
            <a:r>
              <a:rPr lang="es" sz="1500">
                <a:solidFill>
                  <a:srgbClr val="274571"/>
                </a:solidFill>
              </a:rPr>
              <a:t>. Marzo de 2108</a:t>
            </a:r>
            <a:endParaRPr sz="1500">
              <a:solidFill>
                <a:srgbClr val="274571"/>
              </a:solidFill>
            </a:endParaRPr>
          </a:p>
          <a:p>
            <a:pPr indent="0" lvl="0" marL="0">
              <a:spcBef>
                <a:spcPts val="320"/>
              </a:spcBef>
              <a:spcAft>
                <a:spcPts val="0"/>
              </a:spcAft>
              <a:buNone/>
            </a:pPr>
            <a:r>
              <a:t/>
            </a:r>
            <a:endParaRPr/>
          </a:p>
        </p:txBody>
      </p:sp>
      <p:sp>
        <p:nvSpPr>
          <p:cNvPr id="57" name="Shape 57"/>
          <p:cNvSpPr txBox="1"/>
          <p:nvPr>
            <p:ph type="ctrTitle"/>
          </p:nvPr>
        </p:nvSpPr>
        <p:spPr>
          <a:xfrm>
            <a:off x="914400" y="1437624"/>
            <a:ext cx="7315200" cy="1458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solidFill>
                  <a:srgbClr val="274571"/>
                </a:solidFill>
              </a:rPr>
              <a:t>Introducción a la programación con Python</a:t>
            </a:r>
            <a:endParaRPr/>
          </a:p>
        </p:txBody>
      </p:sp>
      <p:sp>
        <p:nvSpPr>
          <p:cNvPr id="58" name="Shape 58"/>
          <p:cNvSpPr txBox="1"/>
          <p:nvPr/>
        </p:nvSpPr>
        <p:spPr>
          <a:xfrm>
            <a:off x="0" y="4955700"/>
            <a:ext cx="9144000" cy="187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s" sz="900">
                <a:solidFill>
                  <a:schemeClr val="dk1"/>
                </a:solidFill>
              </a:rPr>
              <a:t>Creado a partir de la obra en</a:t>
            </a:r>
            <a:r>
              <a:rPr lang="es" sz="900">
                <a:solidFill>
                  <a:schemeClr val="dk1"/>
                </a:solidFill>
                <a:uFill>
                  <a:noFill/>
                </a:uFill>
                <a:hlinkClick r:id="rId4"/>
              </a:rPr>
              <a:t> </a:t>
            </a:r>
            <a:r>
              <a:rPr lang="es" sz="900" u="sng">
                <a:solidFill>
                  <a:schemeClr val="hlink"/>
                </a:solidFill>
                <a:hlinkClick r:id="rId5"/>
              </a:rPr>
              <a:t>https://github.com/jgalgarra/introprogpython</a:t>
            </a:r>
            <a:r>
              <a:rPr lang="es" sz="900">
                <a:solidFill>
                  <a:schemeClr val="dk1"/>
                </a:solidFil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251519" y="951570"/>
            <a:ext cx="8605800" cy="54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64571"/>
              </a:buClr>
              <a:buSzPts val="2800"/>
              <a:buFont typeface="Arial"/>
              <a:buNone/>
            </a:pPr>
            <a:r>
              <a:rPr b="0" i="0" lang="es" sz="2800" u="none" cap="none" strike="noStrike">
                <a:solidFill>
                  <a:srgbClr val="264571"/>
                </a:solidFill>
                <a:latin typeface="Arial"/>
                <a:ea typeface="Arial"/>
                <a:cs typeface="Arial"/>
                <a:sym typeface="Arial"/>
              </a:rPr>
              <a:t>Instalación de Python</a:t>
            </a:r>
            <a:endParaRPr/>
          </a:p>
        </p:txBody>
      </p:sp>
      <p:sp>
        <p:nvSpPr>
          <p:cNvPr id="148" name="Shape 148"/>
          <p:cNvSpPr txBox="1"/>
          <p:nvPr>
            <p:ph idx="11" type="ftr"/>
          </p:nvPr>
        </p:nvSpPr>
        <p:spPr>
          <a:xfrm>
            <a:off x="4554487" y="357504"/>
            <a:ext cx="3600300" cy="225900"/>
          </a:xfrm>
          <a:prstGeom prst="rect">
            <a:avLst/>
          </a:prstGeom>
          <a:noFill/>
          <a:ln>
            <a:noFill/>
          </a:ln>
        </p:spPr>
        <p:txBody>
          <a:bodyPr anchorCtr="0" anchor="ctr" bIns="45700" lIns="91425" spcFirstLastPara="1" rIns="91425" wrap="square" tIns="0">
            <a:noAutofit/>
          </a:bodyPr>
          <a:lstStyle/>
          <a:p>
            <a:pPr indent="0" lvl="0" marL="0" marR="0" rtl="0" algn="r">
              <a:spcBef>
                <a:spcPts val="0"/>
              </a:spcBef>
              <a:spcAft>
                <a:spcPts val="0"/>
              </a:spcAft>
              <a:buNone/>
            </a:pPr>
            <a:r>
              <a:rPr lang="es" sz="1200">
                <a:solidFill>
                  <a:srgbClr val="264571"/>
                </a:solidFill>
                <a:latin typeface="Arial"/>
                <a:ea typeface="Arial"/>
                <a:cs typeface="Arial"/>
                <a:sym typeface="Arial"/>
              </a:rPr>
              <a:t>Python Elemental</a:t>
            </a:r>
            <a:endParaRPr/>
          </a:p>
        </p:txBody>
      </p:sp>
      <p:sp>
        <p:nvSpPr>
          <p:cNvPr id="149" name="Shape 149"/>
          <p:cNvSpPr txBox="1"/>
          <p:nvPr/>
        </p:nvSpPr>
        <p:spPr>
          <a:xfrm>
            <a:off x="5940152" y="1707654"/>
            <a:ext cx="2952300" cy="17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800">
                <a:solidFill>
                  <a:schemeClr val="dk1"/>
                </a:solidFill>
                <a:latin typeface="Arial"/>
                <a:ea typeface="Arial"/>
                <a:cs typeface="Arial"/>
                <a:sym typeface="Arial"/>
              </a:rPr>
              <a:t>Ve a la carpeta en la que instaló Python, y dentro de ella a la carpeta Scripts.</a:t>
            </a:r>
            <a:endParaRPr/>
          </a:p>
          <a:p>
            <a:pPr indent="0" lvl="0" marL="0" marR="0" rtl="0" algn="l">
              <a:spcBef>
                <a:spcPts val="0"/>
              </a:spcBef>
              <a:spcAft>
                <a:spcPts val="0"/>
              </a:spcAft>
              <a:buNone/>
            </a:pPr>
            <a:r>
              <a:rPr lang="es" sz="1800">
                <a:solidFill>
                  <a:schemeClr val="dk1"/>
                </a:solidFill>
                <a:latin typeface="Arial"/>
                <a:ea typeface="Arial"/>
                <a:cs typeface="Arial"/>
                <a:sym typeface="Arial"/>
              </a:rPr>
              <a:t>Selecciona con el botón derecho del ratón el fichero que se llama idle y después Enviar a Escritorio.</a:t>
            </a:r>
            <a:endParaRPr/>
          </a:p>
        </p:txBody>
      </p:sp>
      <p:pic>
        <p:nvPicPr>
          <p:cNvPr id="150" name="Shape 150"/>
          <p:cNvPicPr preferRelativeResize="0"/>
          <p:nvPr/>
        </p:nvPicPr>
        <p:blipFill rotWithShape="1">
          <a:blip r:embed="rId3">
            <a:alphaModFix/>
          </a:blip>
          <a:srcRect b="0" l="0" r="0" t="0"/>
          <a:stretch/>
        </p:blipFill>
        <p:spPr>
          <a:xfrm>
            <a:off x="251519" y="1699311"/>
            <a:ext cx="3996444" cy="278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251519" y="951570"/>
            <a:ext cx="8605800" cy="54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64571"/>
              </a:buClr>
              <a:buSzPts val="2800"/>
              <a:buFont typeface="Arial"/>
              <a:buNone/>
            </a:pPr>
            <a:r>
              <a:rPr b="0" i="0" lang="es" sz="2800" u="none" cap="none" strike="noStrike">
                <a:solidFill>
                  <a:srgbClr val="264571"/>
                </a:solidFill>
                <a:latin typeface="Arial"/>
                <a:ea typeface="Arial"/>
                <a:cs typeface="Arial"/>
                <a:sym typeface="Arial"/>
              </a:rPr>
              <a:t>Instalación de Python</a:t>
            </a:r>
            <a:endParaRPr/>
          </a:p>
        </p:txBody>
      </p:sp>
      <p:sp>
        <p:nvSpPr>
          <p:cNvPr id="157" name="Shape 157"/>
          <p:cNvSpPr txBox="1"/>
          <p:nvPr>
            <p:ph idx="11" type="ftr"/>
          </p:nvPr>
        </p:nvSpPr>
        <p:spPr>
          <a:xfrm>
            <a:off x="4554487" y="357504"/>
            <a:ext cx="3600300" cy="225900"/>
          </a:xfrm>
          <a:prstGeom prst="rect">
            <a:avLst/>
          </a:prstGeom>
          <a:noFill/>
          <a:ln>
            <a:noFill/>
          </a:ln>
        </p:spPr>
        <p:txBody>
          <a:bodyPr anchorCtr="0" anchor="ctr" bIns="45700" lIns="91425" spcFirstLastPara="1" rIns="91425" wrap="square" tIns="0">
            <a:noAutofit/>
          </a:bodyPr>
          <a:lstStyle/>
          <a:p>
            <a:pPr indent="0" lvl="0" marL="0" marR="0" rtl="0" algn="r">
              <a:spcBef>
                <a:spcPts val="0"/>
              </a:spcBef>
              <a:spcAft>
                <a:spcPts val="0"/>
              </a:spcAft>
              <a:buNone/>
            </a:pPr>
            <a:r>
              <a:rPr lang="es" sz="1200">
                <a:solidFill>
                  <a:srgbClr val="264571"/>
                </a:solidFill>
                <a:latin typeface="Arial"/>
                <a:ea typeface="Arial"/>
                <a:cs typeface="Arial"/>
                <a:sym typeface="Arial"/>
              </a:rPr>
              <a:t>Python Elemental</a:t>
            </a:r>
            <a:endParaRPr/>
          </a:p>
        </p:txBody>
      </p:sp>
      <p:pic>
        <p:nvPicPr>
          <p:cNvPr id="158" name="Shape 158"/>
          <p:cNvPicPr preferRelativeResize="0"/>
          <p:nvPr/>
        </p:nvPicPr>
        <p:blipFill rotWithShape="1">
          <a:blip r:embed="rId3">
            <a:alphaModFix/>
          </a:blip>
          <a:srcRect b="0" l="0" r="0" t="0"/>
          <a:stretch/>
        </p:blipFill>
        <p:spPr>
          <a:xfrm>
            <a:off x="4696549" y="1639282"/>
            <a:ext cx="3063740" cy="3261696"/>
          </a:xfrm>
          <a:prstGeom prst="rect">
            <a:avLst/>
          </a:prstGeom>
          <a:noFill/>
          <a:ln>
            <a:noFill/>
          </a:ln>
        </p:spPr>
      </p:pic>
      <p:sp>
        <p:nvSpPr>
          <p:cNvPr id="159" name="Shape 159"/>
          <p:cNvSpPr txBox="1"/>
          <p:nvPr/>
        </p:nvSpPr>
        <p:spPr>
          <a:xfrm>
            <a:off x="362464" y="4589788"/>
            <a:ext cx="4464600" cy="39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400">
                <a:solidFill>
                  <a:schemeClr val="dk1"/>
                </a:solidFill>
                <a:latin typeface="Arial"/>
                <a:ea typeface="Arial"/>
                <a:cs typeface="Arial"/>
                <a:sym typeface="Arial"/>
              </a:rPr>
              <a:t>Haz doble click en el icono </a:t>
            </a:r>
            <a:r>
              <a:rPr i="1" lang="es" sz="1400">
                <a:solidFill>
                  <a:schemeClr val="dk1"/>
                </a:solidFill>
                <a:latin typeface="Arial"/>
                <a:ea typeface="Arial"/>
                <a:cs typeface="Arial"/>
                <a:sym typeface="Arial"/>
              </a:rPr>
              <a:t>idle</a:t>
            </a:r>
            <a:r>
              <a:rPr lang="es" sz="1400">
                <a:solidFill>
                  <a:schemeClr val="dk1"/>
                </a:solidFill>
                <a:latin typeface="Arial"/>
                <a:ea typeface="Arial"/>
                <a:cs typeface="Arial"/>
                <a:sym typeface="Arial"/>
              </a:rPr>
              <a:t> del escritorio y se abrirá la sesión de Python. ¡Ahora, a programar!</a:t>
            </a:r>
            <a:endParaRPr/>
          </a:p>
        </p:txBody>
      </p:sp>
      <p:pic>
        <p:nvPicPr>
          <p:cNvPr id="160" name="Shape 160"/>
          <p:cNvPicPr preferRelativeResize="0"/>
          <p:nvPr/>
        </p:nvPicPr>
        <p:blipFill rotWithShape="1">
          <a:blip r:embed="rId4">
            <a:alphaModFix/>
          </a:blip>
          <a:srcRect b="0" l="0" r="0" t="0"/>
          <a:stretch/>
        </p:blipFill>
        <p:spPr>
          <a:xfrm>
            <a:off x="467544" y="1783899"/>
            <a:ext cx="1350150" cy="26141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914400" y="1653883"/>
            <a:ext cx="3566100" cy="30987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rPr lang="es"/>
              <a:t>Primero vamos a aprender la base de este lenguaje antes de meternos en programas.</a:t>
            </a:r>
            <a:endParaRPr/>
          </a:p>
          <a:p>
            <a:pPr indent="0" lvl="0" marL="0">
              <a:spcBef>
                <a:spcPts val="400"/>
              </a:spcBef>
              <a:spcAft>
                <a:spcPts val="0"/>
              </a:spcAft>
              <a:buNone/>
            </a:pPr>
            <a:r>
              <a:rPr lang="es"/>
              <a:t>Prueba a crear variables tipo entero de la forma </a:t>
            </a:r>
            <a:r>
              <a:rPr b="1" lang="es">
                <a:latin typeface="Consolas"/>
                <a:ea typeface="Consolas"/>
                <a:cs typeface="Consolas"/>
                <a:sym typeface="Consolas"/>
              </a:rPr>
              <a:t>a = 0</a:t>
            </a:r>
            <a:endParaRPr b="1">
              <a:latin typeface="Consolas"/>
              <a:ea typeface="Consolas"/>
              <a:cs typeface="Consolas"/>
              <a:sym typeface="Consolas"/>
            </a:endParaRPr>
          </a:p>
          <a:p>
            <a:pPr indent="0" lvl="0" marL="0">
              <a:spcBef>
                <a:spcPts val="400"/>
              </a:spcBef>
              <a:spcAft>
                <a:spcPts val="0"/>
              </a:spcAft>
              <a:buNone/>
            </a:pPr>
            <a:r>
              <a:rPr lang="es"/>
              <a:t>También puedes crear tipo flota o decimales </a:t>
            </a:r>
            <a:r>
              <a:rPr b="1" lang="es">
                <a:latin typeface="Consolas"/>
                <a:ea typeface="Consolas"/>
                <a:cs typeface="Consolas"/>
                <a:sym typeface="Consolas"/>
              </a:rPr>
              <a:t>b = 0.5</a:t>
            </a:r>
            <a:endParaRPr b="1">
              <a:latin typeface="Consolas"/>
              <a:ea typeface="Consolas"/>
              <a:cs typeface="Consolas"/>
              <a:sym typeface="Consolas"/>
            </a:endParaRPr>
          </a:p>
          <a:p>
            <a:pPr indent="0" lvl="0" marL="0" marR="0" rtl="0" algn="l">
              <a:lnSpc>
                <a:spcPct val="100000"/>
              </a:lnSpc>
              <a:spcBef>
                <a:spcPts val="400"/>
              </a:spcBef>
              <a:spcAft>
                <a:spcPts val="0"/>
              </a:spcAft>
              <a:buNone/>
            </a:pPr>
            <a:r>
              <a:rPr lang="es"/>
              <a:t>Se usan las operaciones aritméticas ( + , - , * , / )</a:t>
            </a:r>
            <a:endParaRPr/>
          </a:p>
        </p:txBody>
      </p:sp>
      <p:sp>
        <p:nvSpPr>
          <p:cNvPr id="166" name="Shape 166"/>
          <p:cNvSpPr txBox="1"/>
          <p:nvPr>
            <p:ph type="title"/>
          </p:nvPr>
        </p:nvSpPr>
        <p:spPr>
          <a:xfrm>
            <a:off x="251519" y="951570"/>
            <a:ext cx="8605800" cy="54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Python Shell</a:t>
            </a:r>
            <a:endParaRPr/>
          </a:p>
        </p:txBody>
      </p:sp>
      <p:pic>
        <p:nvPicPr>
          <p:cNvPr id="167" name="Shape 167"/>
          <p:cNvPicPr preferRelativeResize="0"/>
          <p:nvPr/>
        </p:nvPicPr>
        <p:blipFill>
          <a:blip r:embed="rId3">
            <a:alphaModFix/>
          </a:blip>
          <a:stretch>
            <a:fillRect/>
          </a:stretch>
        </p:blipFill>
        <p:spPr>
          <a:xfrm>
            <a:off x="5706800" y="1653870"/>
            <a:ext cx="3150517" cy="33471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914400" y="1653883"/>
            <a:ext cx="3566100" cy="30987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rPr lang="es"/>
              <a:t>Todo programador empieza por </a:t>
            </a:r>
            <a:r>
              <a:rPr lang="es"/>
              <a:t>algún</a:t>
            </a:r>
            <a:r>
              <a:rPr lang="es"/>
              <a:t> lado, normalmente es escribiendo un programa que diga “Hello world”.</a:t>
            </a:r>
            <a:endParaRPr/>
          </a:p>
          <a:p>
            <a:pPr indent="0" lvl="0" marL="0">
              <a:spcBef>
                <a:spcPts val="400"/>
              </a:spcBef>
              <a:spcAft>
                <a:spcPts val="0"/>
              </a:spcAft>
              <a:buNone/>
            </a:pPr>
            <a:r>
              <a:rPr lang="es"/>
              <a:t>En el caso de python se hace usando </a:t>
            </a:r>
            <a:r>
              <a:rPr b="1" lang="es"/>
              <a:t>print(“”)</a:t>
            </a:r>
            <a:endParaRPr b="1"/>
          </a:p>
        </p:txBody>
      </p:sp>
      <p:sp>
        <p:nvSpPr>
          <p:cNvPr id="173" name="Shape 173"/>
          <p:cNvSpPr txBox="1"/>
          <p:nvPr>
            <p:ph type="title"/>
          </p:nvPr>
        </p:nvSpPr>
        <p:spPr>
          <a:xfrm>
            <a:off x="251519" y="951570"/>
            <a:ext cx="8605800" cy="54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Hello World</a:t>
            </a:r>
            <a:endParaRPr/>
          </a:p>
        </p:txBody>
      </p:sp>
      <p:pic>
        <p:nvPicPr>
          <p:cNvPr id="174" name="Shape 174"/>
          <p:cNvPicPr preferRelativeResize="0"/>
          <p:nvPr/>
        </p:nvPicPr>
        <p:blipFill>
          <a:blip r:embed="rId3">
            <a:alphaModFix/>
          </a:blip>
          <a:stretch>
            <a:fillRect/>
          </a:stretch>
        </p:blipFill>
        <p:spPr>
          <a:xfrm>
            <a:off x="5707075" y="1653870"/>
            <a:ext cx="3150240" cy="33471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idx="1" type="body"/>
          </p:nvPr>
        </p:nvSpPr>
        <p:spPr>
          <a:xfrm>
            <a:off x="933150" y="1653883"/>
            <a:ext cx="3566100" cy="30987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rPr lang="es"/>
              <a:t>También</a:t>
            </a:r>
            <a:r>
              <a:rPr lang="es"/>
              <a:t> existen variables de texto llamadas char para un </a:t>
            </a:r>
            <a:r>
              <a:rPr lang="es"/>
              <a:t>carácter</a:t>
            </a:r>
            <a:r>
              <a:rPr lang="es"/>
              <a:t> </a:t>
            </a:r>
            <a:r>
              <a:rPr lang="es"/>
              <a:t>único</a:t>
            </a:r>
            <a:r>
              <a:rPr lang="es"/>
              <a:t> y strings para palabras o frases.</a:t>
            </a:r>
            <a:endParaRPr/>
          </a:p>
          <a:p>
            <a:pPr indent="0" lvl="0" marL="0" marR="0" rtl="0" algn="l">
              <a:lnSpc>
                <a:spcPct val="100000"/>
              </a:lnSpc>
              <a:spcBef>
                <a:spcPts val="400"/>
              </a:spcBef>
              <a:spcAft>
                <a:spcPts val="0"/>
              </a:spcAft>
              <a:buNone/>
            </a:pPr>
            <a:r>
              <a:rPr b="1" lang="es">
                <a:latin typeface="Consolas"/>
                <a:ea typeface="Consolas"/>
                <a:cs typeface="Consolas"/>
                <a:sym typeface="Consolas"/>
              </a:rPr>
              <a:t>mi_nombre = “Ulises”</a:t>
            </a:r>
            <a:endParaRPr b="1">
              <a:latin typeface="Consolas"/>
              <a:ea typeface="Consolas"/>
              <a:cs typeface="Consolas"/>
              <a:sym typeface="Consolas"/>
            </a:endParaRPr>
          </a:p>
          <a:p>
            <a:pPr indent="0" lvl="0" marL="0" marR="0" rtl="0" algn="l">
              <a:lnSpc>
                <a:spcPct val="100000"/>
              </a:lnSpc>
              <a:spcBef>
                <a:spcPts val="400"/>
              </a:spcBef>
              <a:spcAft>
                <a:spcPts val="0"/>
              </a:spcAft>
              <a:buNone/>
            </a:pPr>
            <a:r>
              <a:rPr b="1" lang="es">
                <a:latin typeface="Consolas"/>
                <a:ea typeface="Consolas"/>
                <a:cs typeface="Consolas"/>
                <a:sym typeface="Consolas"/>
              </a:rPr>
              <a:t>mi_inicial = ‘U’</a:t>
            </a:r>
            <a:endParaRPr/>
          </a:p>
          <a:p>
            <a:pPr indent="0" lvl="0" marL="0">
              <a:spcBef>
                <a:spcPts val="400"/>
              </a:spcBef>
              <a:spcAft>
                <a:spcPts val="0"/>
              </a:spcAft>
              <a:buNone/>
            </a:pPr>
            <a:r>
              <a:rPr lang="es"/>
              <a:t>Con estas variables </a:t>
            </a:r>
            <a:r>
              <a:rPr lang="es"/>
              <a:t>también</a:t>
            </a:r>
            <a:r>
              <a:rPr lang="es"/>
              <a:t> se puede hacer operaciones</a:t>
            </a:r>
            <a:endParaRPr/>
          </a:p>
        </p:txBody>
      </p:sp>
      <p:sp>
        <p:nvSpPr>
          <p:cNvPr id="180" name="Shape 180"/>
          <p:cNvSpPr txBox="1"/>
          <p:nvPr>
            <p:ph type="title"/>
          </p:nvPr>
        </p:nvSpPr>
        <p:spPr>
          <a:xfrm>
            <a:off x="251519" y="951570"/>
            <a:ext cx="8605800" cy="54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Otras variables</a:t>
            </a:r>
            <a:endParaRPr/>
          </a:p>
        </p:txBody>
      </p:sp>
      <p:pic>
        <p:nvPicPr>
          <p:cNvPr id="181" name="Shape 181"/>
          <p:cNvPicPr preferRelativeResize="0"/>
          <p:nvPr/>
        </p:nvPicPr>
        <p:blipFill>
          <a:blip r:embed="rId3">
            <a:alphaModFix/>
          </a:blip>
          <a:stretch>
            <a:fillRect/>
          </a:stretch>
        </p:blipFill>
        <p:spPr>
          <a:xfrm>
            <a:off x="5712050" y="1653870"/>
            <a:ext cx="3145270" cy="33471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idx="1" type="body"/>
          </p:nvPr>
        </p:nvSpPr>
        <p:spPr>
          <a:xfrm>
            <a:off x="914400" y="1653883"/>
            <a:ext cx="3566100" cy="30987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rPr lang="es"/>
              <a:t>Cuando queremos tener una lista de </a:t>
            </a:r>
            <a:r>
              <a:rPr lang="es"/>
              <a:t>números</a:t>
            </a:r>
            <a:r>
              <a:rPr lang="es"/>
              <a:t>, los llamamos Arrays.</a:t>
            </a:r>
            <a:endParaRPr/>
          </a:p>
          <a:p>
            <a:pPr indent="0" lvl="0" marL="0">
              <a:spcBef>
                <a:spcPts val="400"/>
              </a:spcBef>
              <a:spcAft>
                <a:spcPts val="0"/>
              </a:spcAft>
              <a:buNone/>
            </a:pPr>
            <a:r>
              <a:rPr lang="es"/>
              <a:t>Se pueden crear listas de cualquier tipo de variables.</a:t>
            </a:r>
            <a:endParaRPr/>
          </a:p>
          <a:p>
            <a:pPr indent="0" lvl="0" marL="0">
              <a:spcBef>
                <a:spcPts val="400"/>
              </a:spcBef>
              <a:spcAft>
                <a:spcPts val="0"/>
              </a:spcAft>
              <a:buNone/>
            </a:pPr>
            <a:r>
              <a:rPr b="1" lang="es">
                <a:latin typeface="Consolas"/>
                <a:ea typeface="Consolas"/>
                <a:cs typeface="Consolas"/>
                <a:sym typeface="Consolas"/>
              </a:rPr>
              <a:t>Lista=[0,1,2,3,4,5]</a:t>
            </a:r>
            <a:endParaRPr b="1">
              <a:latin typeface="Consolas"/>
              <a:ea typeface="Consolas"/>
              <a:cs typeface="Consolas"/>
              <a:sym typeface="Consolas"/>
            </a:endParaRPr>
          </a:p>
          <a:p>
            <a:pPr indent="0" lvl="0" marL="0">
              <a:spcBef>
                <a:spcPts val="400"/>
              </a:spcBef>
              <a:spcAft>
                <a:spcPts val="0"/>
              </a:spcAft>
              <a:buNone/>
            </a:pPr>
            <a:r>
              <a:rPr lang="es"/>
              <a:t>Van desde la 0 hasta n-1</a:t>
            </a:r>
            <a:endParaRPr b="1">
              <a:latin typeface="Consolas"/>
              <a:ea typeface="Consolas"/>
              <a:cs typeface="Consolas"/>
              <a:sym typeface="Consolas"/>
            </a:endParaRPr>
          </a:p>
        </p:txBody>
      </p:sp>
      <p:sp>
        <p:nvSpPr>
          <p:cNvPr id="187" name="Shape 187"/>
          <p:cNvSpPr txBox="1"/>
          <p:nvPr>
            <p:ph type="title"/>
          </p:nvPr>
        </p:nvSpPr>
        <p:spPr>
          <a:xfrm>
            <a:off x="251519" y="951570"/>
            <a:ext cx="8605800" cy="54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Arrays</a:t>
            </a:r>
            <a:endParaRPr/>
          </a:p>
        </p:txBody>
      </p:sp>
      <p:pic>
        <p:nvPicPr>
          <p:cNvPr id="188" name="Shape 188"/>
          <p:cNvPicPr preferRelativeResize="0"/>
          <p:nvPr/>
        </p:nvPicPr>
        <p:blipFill>
          <a:blip r:embed="rId3">
            <a:alphaModFix/>
          </a:blip>
          <a:stretch>
            <a:fillRect/>
          </a:stretch>
        </p:blipFill>
        <p:spPr>
          <a:xfrm>
            <a:off x="5698225" y="1653870"/>
            <a:ext cx="3159089" cy="33471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idx="1" type="body"/>
          </p:nvPr>
        </p:nvSpPr>
        <p:spPr>
          <a:xfrm>
            <a:off x="914400" y="1653883"/>
            <a:ext cx="3566100" cy="30987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rPr lang="es"/>
              <a:t>Esto lo haremos usando la </a:t>
            </a:r>
            <a:r>
              <a:rPr lang="es"/>
              <a:t>función</a:t>
            </a:r>
            <a:r>
              <a:rPr lang="es"/>
              <a:t> input().</a:t>
            </a:r>
            <a:endParaRPr/>
          </a:p>
          <a:p>
            <a:pPr indent="0" lvl="0" marL="0">
              <a:spcBef>
                <a:spcPts val="400"/>
              </a:spcBef>
              <a:spcAft>
                <a:spcPts val="0"/>
              </a:spcAft>
              <a:buNone/>
            </a:pPr>
            <a:r>
              <a:rPr lang="es"/>
              <a:t>Podemos poner un texto “”.</a:t>
            </a:r>
            <a:endParaRPr/>
          </a:p>
          <a:p>
            <a:pPr indent="0" lvl="0" marL="0">
              <a:spcBef>
                <a:spcPts val="400"/>
              </a:spcBef>
              <a:spcAft>
                <a:spcPts val="0"/>
              </a:spcAft>
              <a:buNone/>
            </a:pPr>
            <a:r>
              <a:rPr lang="es"/>
              <a:t>Se puede usar para parar el </a:t>
            </a:r>
            <a:r>
              <a:rPr lang="es"/>
              <a:t>código</a:t>
            </a:r>
            <a:r>
              <a:rPr lang="es"/>
              <a:t> hasta que un usuario pulse una tecla.</a:t>
            </a:r>
            <a:endParaRPr/>
          </a:p>
        </p:txBody>
      </p:sp>
      <p:sp>
        <p:nvSpPr>
          <p:cNvPr id="194" name="Shape 194"/>
          <p:cNvSpPr txBox="1"/>
          <p:nvPr>
            <p:ph type="title"/>
          </p:nvPr>
        </p:nvSpPr>
        <p:spPr>
          <a:xfrm>
            <a:off x="251519" y="951570"/>
            <a:ext cx="8605800" cy="54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Pedir cosas al usuario</a:t>
            </a:r>
            <a:endParaRPr/>
          </a:p>
        </p:txBody>
      </p:sp>
      <p:pic>
        <p:nvPicPr>
          <p:cNvPr id="195" name="Shape 195"/>
          <p:cNvPicPr preferRelativeResize="0"/>
          <p:nvPr/>
        </p:nvPicPr>
        <p:blipFill>
          <a:blip r:embed="rId3">
            <a:alphaModFix/>
          </a:blip>
          <a:stretch>
            <a:fillRect/>
          </a:stretch>
        </p:blipFill>
        <p:spPr>
          <a:xfrm>
            <a:off x="5716175" y="1587445"/>
            <a:ext cx="3141154" cy="33471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idx="1" type="body"/>
          </p:nvPr>
        </p:nvSpPr>
        <p:spPr>
          <a:xfrm>
            <a:off x="251525" y="1601575"/>
            <a:ext cx="4884900" cy="3098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 sz="1800"/>
              <a:t>Para eso se usa la construcción if … else</a:t>
            </a:r>
            <a:endParaRPr sz="1800"/>
          </a:p>
          <a:p>
            <a:pPr indent="0" lvl="0" marL="0" rtl="0">
              <a:lnSpc>
                <a:spcPct val="115000"/>
              </a:lnSpc>
              <a:spcBef>
                <a:spcPts val="0"/>
              </a:spcBef>
              <a:spcAft>
                <a:spcPts val="0"/>
              </a:spcAft>
              <a:buClr>
                <a:schemeClr val="dk1"/>
              </a:buClr>
              <a:buSzPts val="1100"/>
              <a:buFont typeface="Arial"/>
              <a:buNone/>
            </a:pPr>
            <a:r>
              <a:rPr lang="es" sz="1800"/>
              <a:t>if ( a &gt; b ):</a:t>
            </a:r>
            <a:endParaRPr sz="1800"/>
          </a:p>
          <a:p>
            <a:pPr indent="0" lvl="0" marL="0" rtl="0">
              <a:lnSpc>
                <a:spcPct val="115000"/>
              </a:lnSpc>
              <a:spcBef>
                <a:spcPts val="0"/>
              </a:spcBef>
              <a:spcAft>
                <a:spcPts val="0"/>
              </a:spcAft>
              <a:buClr>
                <a:schemeClr val="dk1"/>
              </a:buClr>
              <a:buSzPts val="1100"/>
              <a:buFont typeface="Arial"/>
              <a:buNone/>
            </a:pPr>
            <a:r>
              <a:rPr lang="es" sz="1800"/>
              <a:t>	print(“La variable a es mayor que b”)</a:t>
            </a:r>
            <a:endParaRPr sz="1800"/>
          </a:p>
          <a:p>
            <a:pPr indent="0" lvl="0" marL="0" rtl="0">
              <a:lnSpc>
                <a:spcPct val="115000"/>
              </a:lnSpc>
              <a:spcBef>
                <a:spcPts val="0"/>
              </a:spcBef>
              <a:spcAft>
                <a:spcPts val="0"/>
              </a:spcAft>
              <a:buClr>
                <a:schemeClr val="dk1"/>
              </a:buClr>
              <a:buSzPts val="1100"/>
              <a:buFont typeface="Arial"/>
              <a:buNone/>
            </a:pPr>
            <a:r>
              <a:rPr lang="es" sz="1800"/>
              <a:t>else:</a:t>
            </a:r>
            <a:endParaRPr sz="1800"/>
          </a:p>
          <a:p>
            <a:pPr indent="0" lvl="0" marL="0" rtl="0">
              <a:lnSpc>
                <a:spcPct val="115000"/>
              </a:lnSpc>
              <a:spcBef>
                <a:spcPts val="0"/>
              </a:spcBef>
              <a:spcAft>
                <a:spcPts val="0"/>
              </a:spcAft>
              <a:buNone/>
            </a:pPr>
            <a:r>
              <a:rPr lang="es" sz="1800"/>
              <a:t>	print(“La variable a no es mayor que b”)</a:t>
            </a:r>
            <a:endParaRPr sz="1800"/>
          </a:p>
          <a:p>
            <a:pPr indent="0" lvl="0" marL="0" rtl="0">
              <a:lnSpc>
                <a:spcPct val="115000"/>
              </a:lnSpc>
              <a:spcBef>
                <a:spcPts val="0"/>
              </a:spcBef>
              <a:spcAft>
                <a:spcPts val="0"/>
              </a:spcAft>
              <a:buNone/>
            </a:pPr>
            <a:r>
              <a:rPr lang="es" sz="1800"/>
              <a:t>Las operaciones son( == ,&lt; &gt;, != , &gt;= &lt;= )</a:t>
            </a:r>
            <a:endParaRPr sz="1800"/>
          </a:p>
          <a:p>
            <a:pPr indent="0" lvl="0" marL="0" rtl="0">
              <a:lnSpc>
                <a:spcPct val="115000"/>
              </a:lnSpc>
              <a:spcBef>
                <a:spcPts val="0"/>
              </a:spcBef>
              <a:spcAft>
                <a:spcPts val="0"/>
              </a:spcAft>
              <a:buClr>
                <a:schemeClr val="dk1"/>
              </a:buClr>
              <a:buSzPts val="1100"/>
              <a:buFont typeface="Arial"/>
              <a:buNone/>
            </a:pPr>
            <a:r>
              <a:rPr lang="es" sz="1800"/>
              <a:t>Y la aritmética es ( and , or , not )</a:t>
            </a:r>
            <a:endParaRPr sz="1800"/>
          </a:p>
          <a:p>
            <a:pPr indent="0" lvl="0" marL="0">
              <a:spcBef>
                <a:spcPts val="400"/>
              </a:spcBef>
              <a:spcAft>
                <a:spcPts val="0"/>
              </a:spcAft>
              <a:buNone/>
            </a:pPr>
            <a:r>
              <a:t/>
            </a:r>
            <a:endParaRPr/>
          </a:p>
        </p:txBody>
      </p:sp>
      <p:sp>
        <p:nvSpPr>
          <p:cNvPr id="201" name="Shape 201"/>
          <p:cNvSpPr txBox="1"/>
          <p:nvPr>
            <p:ph type="title"/>
          </p:nvPr>
        </p:nvSpPr>
        <p:spPr>
          <a:xfrm>
            <a:off x="251519" y="951570"/>
            <a:ext cx="8605800" cy="54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Condicionales</a:t>
            </a:r>
            <a:endParaRPr/>
          </a:p>
        </p:txBody>
      </p:sp>
      <p:pic>
        <p:nvPicPr>
          <p:cNvPr id="202" name="Shape 202"/>
          <p:cNvPicPr preferRelativeResize="0"/>
          <p:nvPr/>
        </p:nvPicPr>
        <p:blipFill>
          <a:blip r:embed="rId3">
            <a:alphaModFix/>
          </a:blip>
          <a:stretch>
            <a:fillRect/>
          </a:stretch>
        </p:blipFill>
        <p:spPr>
          <a:xfrm>
            <a:off x="5652625" y="1601570"/>
            <a:ext cx="3204699" cy="33471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 type="body"/>
          </p:nvPr>
        </p:nvSpPr>
        <p:spPr>
          <a:xfrm>
            <a:off x="914400" y="1653883"/>
            <a:ext cx="3566100" cy="30987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rPr lang="es" sz="1800"/>
              <a:t>Hay principalmente dos tipos de bucles:</a:t>
            </a:r>
            <a:endParaRPr sz="1800"/>
          </a:p>
          <a:p>
            <a:pPr indent="0" lvl="0" marL="0">
              <a:spcBef>
                <a:spcPts val="400"/>
              </a:spcBef>
              <a:spcAft>
                <a:spcPts val="0"/>
              </a:spcAft>
              <a:buNone/>
            </a:pPr>
            <a:r>
              <a:rPr lang="es" sz="1800"/>
              <a:t>-while(condición):</a:t>
            </a:r>
            <a:endParaRPr sz="1800"/>
          </a:p>
          <a:p>
            <a:pPr indent="0" lvl="0" marL="0">
              <a:spcBef>
                <a:spcPts val="400"/>
              </a:spcBef>
              <a:spcAft>
                <a:spcPts val="0"/>
              </a:spcAft>
              <a:buNone/>
            </a:pPr>
            <a:r>
              <a:rPr lang="es" sz="1800"/>
              <a:t>-for var in (rango):</a:t>
            </a:r>
            <a:endParaRPr sz="1800"/>
          </a:p>
          <a:p>
            <a:pPr indent="0" lvl="0" marL="0">
              <a:spcBef>
                <a:spcPts val="400"/>
              </a:spcBef>
              <a:spcAft>
                <a:spcPts val="0"/>
              </a:spcAft>
              <a:buNone/>
            </a:pPr>
            <a:r>
              <a:rPr lang="es" sz="1800"/>
              <a:t>En los for podemos poner diferente tipos de rangos como un array o directamente con esta sintaxis (for i in range (0,10), recordamos que es abierto en el último número.</a:t>
            </a:r>
            <a:endParaRPr sz="1800"/>
          </a:p>
        </p:txBody>
      </p:sp>
      <p:sp>
        <p:nvSpPr>
          <p:cNvPr id="208" name="Shape 208"/>
          <p:cNvSpPr txBox="1"/>
          <p:nvPr>
            <p:ph type="title"/>
          </p:nvPr>
        </p:nvSpPr>
        <p:spPr>
          <a:xfrm>
            <a:off x="251519" y="951570"/>
            <a:ext cx="8605800" cy="54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Bucles</a:t>
            </a:r>
            <a:endParaRPr/>
          </a:p>
        </p:txBody>
      </p:sp>
      <p:pic>
        <p:nvPicPr>
          <p:cNvPr id="209" name="Shape 209"/>
          <p:cNvPicPr preferRelativeResize="0"/>
          <p:nvPr/>
        </p:nvPicPr>
        <p:blipFill>
          <a:blip r:embed="rId3">
            <a:alphaModFix/>
          </a:blip>
          <a:stretch>
            <a:fillRect/>
          </a:stretch>
        </p:blipFill>
        <p:spPr>
          <a:xfrm>
            <a:off x="5707350" y="1529657"/>
            <a:ext cx="3149964" cy="33471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idx="1" type="body"/>
          </p:nvPr>
        </p:nvSpPr>
        <p:spPr>
          <a:xfrm>
            <a:off x="914400" y="1653883"/>
            <a:ext cx="3566100" cy="30987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rPr lang="es"/>
              <a:t>Los métodos se utilizan cuando trozos de código se repiten mucho poder reducirlos a una línea.</a:t>
            </a:r>
            <a:endParaRPr/>
          </a:p>
          <a:p>
            <a:pPr indent="0" lvl="0" marL="0">
              <a:spcBef>
                <a:spcPts val="400"/>
              </a:spcBef>
              <a:spcAft>
                <a:spcPts val="0"/>
              </a:spcAft>
              <a:buNone/>
            </a:pPr>
            <a:r>
              <a:rPr lang="es"/>
              <a:t>Su estructura es sencilla:</a:t>
            </a:r>
            <a:endParaRPr/>
          </a:p>
          <a:p>
            <a:pPr indent="0" lvl="0" marL="0">
              <a:spcBef>
                <a:spcPts val="400"/>
              </a:spcBef>
              <a:spcAft>
                <a:spcPts val="0"/>
              </a:spcAft>
              <a:buNone/>
            </a:pPr>
            <a:r>
              <a:rPr lang="es"/>
              <a:t>def nombre metodo (variables):</a:t>
            </a:r>
            <a:endParaRPr/>
          </a:p>
          <a:p>
            <a:pPr indent="0" lvl="0" marL="0">
              <a:spcBef>
                <a:spcPts val="400"/>
              </a:spcBef>
              <a:spcAft>
                <a:spcPts val="0"/>
              </a:spcAft>
              <a:buNone/>
            </a:pPr>
            <a:r>
              <a:rPr lang="es"/>
              <a:t>def -&gt; indica que es un método.</a:t>
            </a:r>
            <a:endParaRPr/>
          </a:p>
          <a:p>
            <a:pPr indent="0" lvl="0" marL="0">
              <a:spcBef>
                <a:spcPts val="400"/>
              </a:spcBef>
              <a:spcAft>
                <a:spcPts val="0"/>
              </a:spcAft>
              <a:buNone/>
            </a:pPr>
            <a:r>
              <a:t/>
            </a:r>
            <a:endParaRPr/>
          </a:p>
        </p:txBody>
      </p:sp>
      <p:sp>
        <p:nvSpPr>
          <p:cNvPr id="215" name="Shape 215"/>
          <p:cNvSpPr txBox="1"/>
          <p:nvPr>
            <p:ph type="title"/>
          </p:nvPr>
        </p:nvSpPr>
        <p:spPr>
          <a:xfrm>
            <a:off x="251519" y="951570"/>
            <a:ext cx="8605800" cy="54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Métodos o funciones</a:t>
            </a:r>
            <a:endParaRPr/>
          </a:p>
        </p:txBody>
      </p:sp>
      <p:pic>
        <p:nvPicPr>
          <p:cNvPr id="216" name="Shape 216"/>
          <p:cNvPicPr preferRelativeResize="0"/>
          <p:nvPr/>
        </p:nvPicPr>
        <p:blipFill>
          <a:blip r:embed="rId3">
            <a:alphaModFix/>
          </a:blip>
          <a:stretch>
            <a:fillRect/>
          </a:stretch>
        </p:blipFill>
        <p:spPr>
          <a:xfrm>
            <a:off x="5698225" y="1653870"/>
            <a:ext cx="3159089" cy="33471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251519" y="951570"/>
            <a:ext cx="8605800" cy="54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64571"/>
              </a:buClr>
              <a:buSzPts val="2800"/>
              <a:buFont typeface="Arial"/>
              <a:buNone/>
            </a:pPr>
            <a:r>
              <a:rPr b="0" i="0" lang="es" sz="2800" u="none" cap="none" strike="noStrike">
                <a:solidFill>
                  <a:srgbClr val="264571"/>
                </a:solidFill>
                <a:latin typeface="Arial"/>
                <a:ea typeface="Arial"/>
                <a:cs typeface="Arial"/>
                <a:sym typeface="Arial"/>
              </a:rPr>
              <a:t>Descargar los materiales del curso</a:t>
            </a:r>
            <a:endParaRPr/>
          </a:p>
        </p:txBody>
      </p:sp>
      <p:sp>
        <p:nvSpPr>
          <p:cNvPr id="65" name="Shape 65"/>
          <p:cNvSpPr txBox="1"/>
          <p:nvPr>
            <p:ph idx="11" type="ftr"/>
          </p:nvPr>
        </p:nvSpPr>
        <p:spPr>
          <a:xfrm>
            <a:off x="4554487" y="357504"/>
            <a:ext cx="3600300" cy="225900"/>
          </a:xfrm>
          <a:prstGeom prst="rect">
            <a:avLst/>
          </a:prstGeom>
          <a:noFill/>
          <a:ln>
            <a:noFill/>
          </a:ln>
        </p:spPr>
        <p:txBody>
          <a:bodyPr anchorCtr="0" anchor="ctr" bIns="45700" lIns="91425" spcFirstLastPara="1" rIns="91425" wrap="square" tIns="0">
            <a:noAutofit/>
          </a:bodyPr>
          <a:lstStyle/>
          <a:p>
            <a:pPr indent="0" lvl="0" marL="0" marR="0" rtl="0" algn="r">
              <a:spcBef>
                <a:spcPts val="0"/>
              </a:spcBef>
              <a:spcAft>
                <a:spcPts val="0"/>
              </a:spcAft>
              <a:buNone/>
            </a:pPr>
            <a:r>
              <a:rPr lang="es" sz="1200">
                <a:solidFill>
                  <a:srgbClr val="264571"/>
                </a:solidFill>
                <a:latin typeface="Arial"/>
                <a:ea typeface="Arial"/>
                <a:cs typeface="Arial"/>
                <a:sym typeface="Arial"/>
              </a:rPr>
              <a:t>Python Elemental</a:t>
            </a:r>
            <a:endParaRPr/>
          </a:p>
        </p:txBody>
      </p:sp>
      <p:sp>
        <p:nvSpPr>
          <p:cNvPr id="66" name="Shape 66"/>
          <p:cNvSpPr txBox="1"/>
          <p:nvPr/>
        </p:nvSpPr>
        <p:spPr>
          <a:xfrm>
            <a:off x="251519" y="1667932"/>
            <a:ext cx="8892600" cy="69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800">
                <a:solidFill>
                  <a:schemeClr val="dk1"/>
                </a:solidFill>
                <a:latin typeface="Arial"/>
                <a:ea typeface="Arial"/>
                <a:cs typeface="Arial"/>
                <a:sym typeface="Arial"/>
              </a:rPr>
              <a:t>Abre la página web </a:t>
            </a:r>
            <a:r>
              <a:rPr lang="es" sz="1800" u="sng">
                <a:solidFill>
                  <a:schemeClr val="hlink"/>
                </a:solidFill>
                <a:hlinkClick r:id="rId3"/>
              </a:rPr>
              <a:t>https://github.com/Ulixses/CursoPython</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a:p>
            <a:pPr indent="0" lvl="0" marL="0" marR="0" rtl="0" algn="l">
              <a:spcBef>
                <a:spcPts val="0"/>
              </a:spcBef>
              <a:spcAft>
                <a:spcPts val="0"/>
              </a:spcAft>
              <a:buNone/>
            </a:pPr>
            <a:r>
              <a:t/>
            </a:r>
            <a:endParaRPr sz="1800">
              <a:solidFill>
                <a:schemeClr val="dk1"/>
              </a:solidFill>
              <a:latin typeface="Droid Sans Mono"/>
              <a:ea typeface="Droid Sans Mono"/>
              <a:cs typeface="Droid Sans Mono"/>
              <a:sym typeface="Droid Sans Mono"/>
            </a:endParaRPr>
          </a:p>
        </p:txBody>
      </p:sp>
      <p:pic>
        <p:nvPicPr>
          <p:cNvPr id="67" name="Shape 67"/>
          <p:cNvPicPr preferRelativeResize="0"/>
          <p:nvPr/>
        </p:nvPicPr>
        <p:blipFill rotWithShape="1">
          <a:blip r:embed="rId4">
            <a:alphaModFix/>
          </a:blip>
          <a:srcRect b="0" l="0" r="0" t="0"/>
          <a:stretch/>
        </p:blipFill>
        <p:spPr>
          <a:xfrm>
            <a:off x="395536" y="2139702"/>
            <a:ext cx="3861049" cy="2700872"/>
          </a:xfrm>
          <a:prstGeom prst="rect">
            <a:avLst/>
          </a:prstGeom>
          <a:noFill/>
          <a:ln>
            <a:noFill/>
          </a:ln>
        </p:spPr>
      </p:pic>
      <p:sp>
        <p:nvSpPr>
          <p:cNvPr id="68" name="Shape 68"/>
          <p:cNvSpPr/>
          <p:nvPr/>
        </p:nvSpPr>
        <p:spPr>
          <a:xfrm>
            <a:off x="3459361" y="4377423"/>
            <a:ext cx="953700" cy="324000"/>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Shape 69"/>
          <p:cNvSpPr txBox="1"/>
          <p:nvPr/>
        </p:nvSpPr>
        <p:spPr>
          <a:xfrm>
            <a:off x="4627842" y="4413335"/>
            <a:ext cx="18519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800">
                <a:solidFill>
                  <a:srgbClr val="FF0000"/>
                </a:solidFill>
                <a:latin typeface="Arial"/>
                <a:ea typeface="Arial"/>
                <a:cs typeface="Arial"/>
                <a:sym typeface="Arial"/>
              </a:rPr>
              <a:t>Haz click aquí…</a:t>
            </a:r>
            <a:endParaRPr/>
          </a:p>
        </p:txBody>
      </p:sp>
      <p:pic>
        <p:nvPicPr>
          <p:cNvPr id="70" name="Shape 70"/>
          <p:cNvPicPr preferRelativeResize="0"/>
          <p:nvPr/>
        </p:nvPicPr>
        <p:blipFill rotWithShape="1">
          <a:blip r:embed="rId5">
            <a:alphaModFix/>
          </a:blip>
          <a:srcRect b="0" l="0" r="0" t="0"/>
          <a:stretch/>
        </p:blipFill>
        <p:spPr>
          <a:xfrm>
            <a:off x="5031294" y="1989051"/>
            <a:ext cx="2924103" cy="1505128"/>
          </a:xfrm>
          <a:prstGeom prst="rect">
            <a:avLst/>
          </a:prstGeom>
          <a:noFill/>
          <a:ln>
            <a:noFill/>
          </a:ln>
        </p:spPr>
      </p:pic>
      <p:cxnSp>
        <p:nvCxnSpPr>
          <p:cNvPr id="71" name="Shape 71"/>
          <p:cNvCxnSpPr/>
          <p:nvPr/>
        </p:nvCxnSpPr>
        <p:spPr>
          <a:xfrm rot="10800000">
            <a:off x="4413042" y="4527585"/>
            <a:ext cx="214800" cy="23700"/>
          </a:xfrm>
          <a:prstGeom prst="straightConnector1">
            <a:avLst/>
          </a:prstGeom>
          <a:noFill/>
          <a:ln cap="flat" cmpd="sng" w="28575">
            <a:solidFill>
              <a:srgbClr val="FF0000"/>
            </a:solidFill>
            <a:prstDash val="solid"/>
            <a:round/>
            <a:headEnd len="sm" w="sm" type="none"/>
            <a:tailEnd len="med" w="med" type="triangle"/>
          </a:ln>
        </p:spPr>
      </p:cxnSp>
      <p:sp>
        <p:nvSpPr>
          <p:cNvPr id="72" name="Shape 72"/>
          <p:cNvSpPr txBox="1"/>
          <p:nvPr/>
        </p:nvSpPr>
        <p:spPr>
          <a:xfrm>
            <a:off x="6228184" y="3815298"/>
            <a:ext cx="1736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800">
                <a:solidFill>
                  <a:srgbClr val="FF0000"/>
                </a:solidFill>
                <a:latin typeface="Arial"/>
                <a:ea typeface="Arial"/>
                <a:cs typeface="Arial"/>
                <a:sym typeface="Arial"/>
              </a:rPr>
              <a:t>… y luego aquí</a:t>
            </a:r>
            <a:endParaRPr/>
          </a:p>
        </p:txBody>
      </p:sp>
      <p:cxnSp>
        <p:nvCxnSpPr>
          <p:cNvPr id="73" name="Shape 73"/>
          <p:cNvCxnSpPr/>
          <p:nvPr/>
        </p:nvCxnSpPr>
        <p:spPr>
          <a:xfrm rot="10800000">
            <a:off x="7380312" y="3381763"/>
            <a:ext cx="0" cy="40380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idx="1" type="body"/>
          </p:nvPr>
        </p:nvSpPr>
        <p:spPr>
          <a:xfrm>
            <a:off x="914400" y="1653883"/>
            <a:ext cx="3566100" cy="3098700"/>
          </a:xfrm>
          <a:prstGeom prst="rect">
            <a:avLst/>
          </a:prstGeom>
        </p:spPr>
        <p:txBody>
          <a:bodyPr anchorCtr="0" anchor="t" bIns="91425" lIns="91425" spcFirstLastPara="1" rIns="91425" wrap="square" tIns="91425">
            <a:noAutofit/>
          </a:bodyPr>
          <a:lstStyle/>
          <a:p>
            <a:pPr indent="0" lvl="0" marL="0">
              <a:spcBef>
                <a:spcPts val="400"/>
              </a:spcBef>
              <a:spcAft>
                <a:spcPts val="0"/>
              </a:spcAft>
              <a:buNone/>
            </a:pPr>
            <a:r>
              <a:rPr lang="es"/>
              <a:t>Ahora vamos a poner en </a:t>
            </a:r>
            <a:r>
              <a:rPr lang="es"/>
              <a:t>práctica</a:t>
            </a:r>
            <a:r>
              <a:rPr lang="es"/>
              <a:t> todo, la idea es que crear un nuevo archivo y poner en marcha la </a:t>
            </a:r>
            <a:r>
              <a:rPr lang="es"/>
              <a:t>función</a:t>
            </a:r>
            <a:r>
              <a:rPr lang="es"/>
              <a:t> sumatorio de un </a:t>
            </a:r>
            <a:r>
              <a:rPr lang="es"/>
              <a:t>número</a:t>
            </a:r>
            <a:r>
              <a:rPr lang="es"/>
              <a:t> entero.</a:t>
            </a:r>
            <a:endParaRPr/>
          </a:p>
          <a:p>
            <a:pPr indent="0" lvl="0" marL="0">
              <a:spcBef>
                <a:spcPts val="400"/>
              </a:spcBef>
              <a:spcAft>
                <a:spcPts val="0"/>
              </a:spcAft>
              <a:buNone/>
            </a:pPr>
            <a:r>
              <a:rPr lang="es"/>
              <a:t>Esta </a:t>
            </a:r>
            <a:r>
              <a:rPr lang="es"/>
              <a:t>función</a:t>
            </a:r>
            <a:r>
              <a:rPr lang="es"/>
              <a:t> recibe un </a:t>
            </a:r>
            <a:r>
              <a:rPr lang="es"/>
              <a:t>número</a:t>
            </a:r>
            <a:r>
              <a:rPr lang="es"/>
              <a:t> y muestra el resultado.</a:t>
            </a:r>
            <a:endParaRPr/>
          </a:p>
        </p:txBody>
      </p:sp>
      <p:sp>
        <p:nvSpPr>
          <p:cNvPr id="222" name="Shape 222"/>
          <p:cNvSpPr txBox="1"/>
          <p:nvPr>
            <p:ph type="title"/>
          </p:nvPr>
        </p:nvSpPr>
        <p:spPr>
          <a:xfrm>
            <a:off x="251519" y="951570"/>
            <a:ext cx="8605800" cy="54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Vamos a hacer nuestra </a:t>
            </a:r>
            <a:r>
              <a:rPr lang="es"/>
              <a:t>función</a:t>
            </a:r>
            <a:endParaRPr/>
          </a:p>
        </p:txBody>
      </p:sp>
      <p:pic>
        <p:nvPicPr>
          <p:cNvPr descr="Resultado de imagen de sumatorio png" id="223" name="Shape 223"/>
          <p:cNvPicPr preferRelativeResize="0"/>
          <p:nvPr/>
        </p:nvPicPr>
        <p:blipFill>
          <a:blip r:embed="rId3">
            <a:alphaModFix/>
          </a:blip>
          <a:stretch>
            <a:fillRect/>
          </a:stretch>
        </p:blipFill>
        <p:spPr>
          <a:xfrm>
            <a:off x="6317325" y="1653875"/>
            <a:ext cx="2540000" cy="317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251519" y="951570"/>
            <a:ext cx="8605800" cy="54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64571"/>
              </a:buClr>
              <a:buSzPts val="2800"/>
              <a:buFont typeface="Arial"/>
              <a:buNone/>
            </a:pPr>
            <a:r>
              <a:rPr b="0" i="0" lang="es" sz="2800" u="none" cap="none" strike="noStrike">
                <a:solidFill>
                  <a:srgbClr val="264571"/>
                </a:solidFill>
                <a:latin typeface="Arial"/>
                <a:ea typeface="Arial"/>
                <a:cs typeface="Arial"/>
                <a:sym typeface="Arial"/>
              </a:rPr>
              <a:t>Instalación de Python</a:t>
            </a:r>
            <a:endParaRPr/>
          </a:p>
        </p:txBody>
      </p:sp>
      <p:sp>
        <p:nvSpPr>
          <p:cNvPr id="80" name="Shape 80"/>
          <p:cNvSpPr txBox="1"/>
          <p:nvPr>
            <p:ph idx="11" type="ftr"/>
          </p:nvPr>
        </p:nvSpPr>
        <p:spPr>
          <a:xfrm>
            <a:off x="4554487" y="357504"/>
            <a:ext cx="3600300" cy="225900"/>
          </a:xfrm>
          <a:prstGeom prst="rect">
            <a:avLst/>
          </a:prstGeom>
          <a:noFill/>
          <a:ln>
            <a:noFill/>
          </a:ln>
        </p:spPr>
        <p:txBody>
          <a:bodyPr anchorCtr="0" anchor="ctr" bIns="45700" lIns="91425" spcFirstLastPara="1" rIns="91425" wrap="square" tIns="0">
            <a:noAutofit/>
          </a:bodyPr>
          <a:lstStyle/>
          <a:p>
            <a:pPr indent="0" lvl="0" marL="0" marR="0" rtl="0" algn="r">
              <a:spcBef>
                <a:spcPts val="0"/>
              </a:spcBef>
              <a:spcAft>
                <a:spcPts val="0"/>
              </a:spcAft>
              <a:buNone/>
            </a:pPr>
            <a:r>
              <a:rPr lang="es" sz="1200">
                <a:solidFill>
                  <a:srgbClr val="264571"/>
                </a:solidFill>
                <a:latin typeface="Arial"/>
                <a:ea typeface="Arial"/>
                <a:cs typeface="Arial"/>
                <a:sym typeface="Arial"/>
              </a:rPr>
              <a:t>Python </a:t>
            </a:r>
            <a:r>
              <a:rPr lang="es" sz="1200">
                <a:solidFill>
                  <a:srgbClr val="264571"/>
                </a:solidFill>
                <a:latin typeface="Arial"/>
                <a:ea typeface="Arial"/>
                <a:cs typeface="Arial"/>
                <a:sym typeface="Arial"/>
              </a:rPr>
              <a:t>Elemental</a:t>
            </a:r>
            <a:endParaRPr/>
          </a:p>
        </p:txBody>
      </p:sp>
      <p:sp>
        <p:nvSpPr>
          <p:cNvPr id="81" name="Shape 81"/>
          <p:cNvSpPr txBox="1"/>
          <p:nvPr/>
        </p:nvSpPr>
        <p:spPr>
          <a:xfrm>
            <a:off x="107504" y="4785996"/>
            <a:ext cx="9296100" cy="32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100">
                <a:solidFill>
                  <a:schemeClr val="dk1"/>
                </a:solidFill>
                <a:latin typeface="Arial"/>
                <a:ea typeface="Arial"/>
                <a:cs typeface="Arial"/>
                <a:sym typeface="Arial"/>
              </a:rPr>
              <a:t>Nota: Este curso se imparte sobre Windows 10. La instalación en Mac o Linux es muy parecida. Puedes encontrar instrucciones detalladas en español en </a:t>
            </a:r>
            <a:r>
              <a:rPr lang="es" sz="1100" u="sng">
                <a:solidFill>
                  <a:schemeClr val="hlink"/>
                </a:solidFill>
                <a:latin typeface="Arial"/>
                <a:ea typeface="Arial"/>
                <a:cs typeface="Arial"/>
                <a:sym typeface="Arial"/>
                <a:hlinkClick r:id="rId3"/>
              </a:rPr>
              <a:t>https://tutorial.djangogirls.org/es/python_installation/</a:t>
            </a:r>
            <a:endParaRPr sz="1100">
              <a:solidFill>
                <a:schemeClr val="dk1"/>
              </a:solidFill>
              <a:latin typeface="Arial"/>
              <a:ea typeface="Arial"/>
              <a:cs typeface="Arial"/>
              <a:sym typeface="Arial"/>
            </a:endParaRPr>
          </a:p>
        </p:txBody>
      </p:sp>
      <p:sp>
        <p:nvSpPr>
          <p:cNvPr id="82" name="Shape 82"/>
          <p:cNvSpPr txBox="1"/>
          <p:nvPr/>
        </p:nvSpPr>
        <p:spPr>
          <a:xfrm>
            <a:off x="251519" y="1778984"/>
            <a:ext cx="86058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800">
                <a:solidFill>
                  <a:schemeClr val="dk1"/>
                </a:solidFill>
                <a:latin typeface="Arial"/>
                <a:ea typeface="Arial"/>
                <a:cs typeface="Arial"/>
                <a:sym typeface="Arial"/>
              </a:rPr>
              <a:t>Vamos a usar la distribución llamada Anaconda que contiene Python, un amplio juego de herramientas y la mayoría de los paquetes software más comunes.</a:t>
            </a:r>
            <a:endParaRPr/>
          </a:p>
        </p:txBody>
      </p:sp>
      <p:pic>
        <p:nvPicPr>
          <p:cNvPr id="83" name="Shape 83"/>
          <p:cNvPicPr preferRelativeResize="0"/>
          <p:nvPr/>
        </p:nvPicPr>
        <p:blipFill rotWithShape="1">
          <a:blip r:embed="rId4">
            <a:alphaModFix/>
          </a:blip>
          <a:srcRect b="0" l="0" r="0" t="0"/>
          <a:stretch/>
        </p:blipFill>
        <p:spPr>
          <a:xfrm>
            <a:off x="395536" y="2400631"/>
            <a:ext cx="3888432" cy="2226608"/>
          </a:xfrm>
          <a:prstGeom prst="rect">
            <a:avLst/>
          </a:prstGeom>
          <a:noFill/>
          <a:ln>
            <a:noFill/>
          </a:ln>
        </p:spPr>
      </p:pic>
      <p:sp>
        <p:nvSpPr>
          <p:cNvPr id="84" name="Shape 84"/>
          <p:cNvSpPr txBox="1"/>
          <p:nvPr/>
        </p:nvSpPr>
        <p:spPr>
          <a:xfrm>
            <a:off x="5724128" y="3105688"/>
            <a:ext cx="32052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400">
                <a:solidFill>
                  <a:schemeClr val="dk1"/>
                </a:solidFill>
                <a:latin typeface="Arial"/>
                <a:ea typeface="Arial"/>
                <a:cs typeface="Arial"/>
                <a:sym typeface="Arial"/>
              </a:rPr>
              <a:t>Ve a </a:t>
            </a:r>
            <a:r>
              <a:rPr lang="es" sz="1400" u="sng">
                <a:solidFill>
                  <a:schemeClr val="hlink"/>
                </a:solidFill>
                <a:latin typeface="Arial"/>
                <a:ea typeface="Arial"/>
                <a:cs typeface="Arial"/>
                <a:sym typeface="Arial"/>
                <a:hlinkClick r:id="rId5"/>
              </a:rPr>
              <a:t>https://www.anaconda.com/download/</a:t>
            </a:r>
            <a:r>
              <a:rPr lang="es" sz="1400">
                <a:solidFill>
                  <a:schemeClr val="dk1"/>
                </a:solidFill>
                <a:latin typeface="Arial"/>
                <a:ea typeface="Arial"/>
                <a:cs typeface="Arial"/>
                <a:sym typeface="Arial"/>
              </a:rPr>
              <a:t> y haz click sobre el logo de Windows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251519" y="951570"/>
            <a:ext cx="8605800" cy="54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64571"/>
              </a:buClr>
              <a:buSzPts val="2800"/>
              <a:buFont typeface="Arial"/>
              <a:buNone/>
            </a:pPr>
            <a:r>
              <a:rPr b="0" i="0" lang="es" sz="2800" u="none" cap="none" strike="noStrike">
                <a:solidFill>
                  <a:srgbClr val="264571"/>
                </a:solidFill>
                <a:latin typeface="Arial"/>
                <a:ea typeface="Arial"/>
                <a:cs typeface="Arial"/>
                <a:sym typeface="Arial"/>
              </a:rPr>
              <a:t>Instalación de Python</a:t>
            </a:r>
            <a:endParaRPr/>
          </a:p>
        </p:txBody>
      </p:sp>
      <p:sp>
        <p:nvSpPr>
          <p:cNvPr id="91" name="Shape 91"/>
          <p:cNvSpPr txBox="1"/>
          <p:nvPr>
            <p:ph idx="11" type="ftr"/>
          </p:nvPr>
        </p:nvSpPr>
        <p:spPr>
          <a:xfrm>
            <a:off x="4554487" y="357504"/>
            <a:ext cx="3600300" cy="225900"/>
          </a:xfrm>
          <a:prstGeom prst="rect">
            <a:avLst/>
          </a:prstGeom>
          <a:noFill/>
          <a:ln>
            <a:noFill/>
          </a:ln>
        </p:spPr>
        <p:txBody>
          <a:bodyPr anchorCtr="0" anchor="ctr" bIns="45700" lIns="91425" spcFirstLastPara="1" rIns="91425" wrap="square" tIns="0">
            <a:noAutofit/>
          </a:bodyPr>
          <a:lstStyle/>
          <a:p>
            <a:pPr indent="0" lvl="0" marL="0" marR="0" rtl="0" algn="r">
              <a:spcBef>
                <a:spcPts val="0"/>
              </a:spcBef>
              <a:spcAft>
                <a:spcPts val="0"/>
              </a:spcAft>
              <a:buNone/>
            </a:pPr>
            <a:r>
              <a:rPr lang="es" sz="1200">
                <a:solidFill>
                  <a:srgbClr val="264571"/>
                </a:solidFill>
                <a:latin typeface="Arial"/>
                <a:ea typeface="Arial"/>
                <a:cs typeface="Arial"/>
                <a:sym typeface="Arial"/>
              </a:rPr>
              <a:t>Python Elemental</a:t>
            </a:r>
            <a:endParaRPr/>
          </a:p>
        </p:txBody>
      </p:sp>
      <p:sp>
        <p:nvSpPr>
          <p:cNvPr id="92" name="Shape 92"/>
          <p:cNvSpPr txBox="1"/>
          <p:nvPr/>
        </p:nvSpPr>
        <p:spPr>
          <a:xfrm>
            <a:off x="233028" y="4600622"/>
            <a:ext cx="86058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800">
                <a:solidFill>
                  <a:schemeClr val="dk1"/>
                </a:solidFill>
                <a:latin typeface="Arial"/>
                <a:ea typeface="Arial"/>
                <a:cs typeface="Arial"/>
                <a:sym typeface="Arial"/>
              </a:rPr>
              <a:t>Selecciona la última versión disponible (3.6 en diciembre de 2017) y haz click en el botón download. Se descargará un fichero de 500 megas aproximadamente</a:t>
            </a:r>
            <a:endParaRPr/>
          </a:p>
        </p:txBody>
      </p:sp>
      <p:pic>
        <p:nvPicPr>
          <p:cNvPr id="93" name="Shape 93"/>
          <p:cNvPicPr preferRelativeResize="0"/>
          <p:nvPr/>
        </p:nvPicPr>
        <p:blipFill rotWithShape="1">
          <a:blip r:embed="rId3">
            <a:alphaModFix/>
          </a:blip>
          <a:srcRect b="0" l="0" r="0" t="0"/>
          <a:stretch/>
        </p:blipFill>
        <p:spPr>
          <a:xfrm>
            <a:off x="1619672" y="1761661"/>
            <a:ext cx="4374486" cy="27511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251519" y="951570"/>
            <a:ext cx="8605800" cy="54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64571"/>
              </a:buClr>
              <a:buSzPts val="2800"/>
              <a:buFont typeface="Arial"/>
              <a:buNone/>
            </a:pPr>
            <a:r>
              <a:rPr b="0" i="0" lang="es" sz="2800" u="none" cap="none" strike="noStrike">
                <a:solidFill>
                  <a:srgbClr val="264571"/>
                </a:solidFill>
                <a:latin typeface="Arial"/>
                <a:ea typeface="Arial"/>
                <a:cs typeface="Arial"/>
                <a:sym typeface="Arial"/>
              </a:rPr>
              <a:t>Instalación de Python</a:t>
            </a:r>
            <a:endParaRPr/>
          </a:p>
        </p:txBody>
      </p:sp>
      <p:sp>
        <p:nvSpPr>
          <p:cNvPr id="100" name="Shape 100"/>
          <p:cNvSpPr txBox="1"/>
          <p:nvPr>
            <p:ph idx="11" type="ftr"/>
          </p:nvPr>
        </p:nvSpPr>
        <p:spPr>
          <a:xfrm>
            <a:off x="4554487" y="357504"/>
            <a:ext cx="3600300" cy="225900"/>
          </a:xfrm>
          <a:prstGeom prst="rect">
            <a:avLst/>
          </a:prstGeom>
          <a:noFill/>
          <a:ln>
            <a:noFill/>
          </a:ln>
        </p:spPr>
        <p:txBody>
          <a:bodyPr anchorCtr="0" anchor="ctr" bIns="45700" lIns="91425" spcFirstLastPara="1" rIns="91425" wrap="square" tIns="0">
            <a:noAutofit/>
          </a:bodyPr>
          <a:lstStyle/>
          <a:p>
            <a:pPr indent="0" lvl="0" marL="0" marR="0" rtl="0" algn="r">
              <a:spcBef>
                <a:spcPts val="0"/>
              </a:spcBef>
              <a:spcAft>
                <a:spcPts val="0"/>
              </a:spcAft>
              <a:buNone/>
            </a:pPr>
            <a:r>
              <a:rPr lang="es" sz="1200">
                <a:solidFill>
                  <a:srgbClr val="264571"/>
                </a:solidFill>
                <a:latin typeface="Arial"/>
                <a:ea typeface="Arial"/>
                <a:cs typeface="Arial"/>
                <a:sym typeface="Arial"/>
              </a:rPr>
              <a:t>Python Elemental</a:t>
            </a:r>
            <a:endParaRPr/>
          </a:p>
        </p:txBody>
      </p:sp>
      <p:pic>
        <p:nvPicPr>
          <p:cNvPr id="101" name="Shape 101"/>
          <p:cNvPicPr preferRelativeResize="0"/>
          <p:nvPr/>
        </p:nvPicPr>
        <p:blipFill rotWithShape="1">
          <a:blip r:embed="rId3">
            <a:alphaModFix/>
          </a:blip>
          <a:srcRect b="0" l="0" r="0" t="0"/>
          <a:stretch/>
        </p:blipFill>
        <p:spPr>
          <a:xfrm>
            <a:off x="482223" y="1611060"/>
            <a:ext cx="6108394" cy="2580462"/>
          </a:xfrm>
          <a:prstGeom prst="rect">
            <a:avLst/>
          </a:prstGeom>
          <a:noFill/>
          <a:ln>
            <a:noFill/>
          </a:ln>
        </p:spPr>
      </p:pic>
      <p:sp>
        <p:nvSpPr>
          <p:cNvPr id="102" name="Shape 102"/>
          <p:cNvSpPr txBox="1"/>
          <p:nvPr/>
        </p:nvSpPr>
        <p:spPr>
          <a:xfrm>
            <a:off x="683568" y="4569972"/>
            <a:ext cx="76329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800">
                <a:solidFill>
                  <a:schemeClr val="dk1"/>
                </a:solidFill>
                <a:latin typeface="Arial"/>
                <a:ea typeface="Arial"/>
                <a:cs typeface="Arial"/>
                <a:sym typeface="Arial"/>
              </a:rPr>
              <a:t>Ve a la carpeta en la que se ha descargado el fichero, haz click con el botón derecho del ratón y selecciona “Ejecutar como administrador”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251519" y="951570"/>
            <a:ext cx="8605800" cy="54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64571"/>
              </a:buClr>
              <a:buSzPts val="2800"/>
              <a:buFont typeface="Arial"/>
              <a:buNone/>
            </a:pPr>
            <a:r>
              <a:rPr b="0" i="0" lang="es" sz="2800" u="none" cap="none" strike="noStrike">
                <a:solidFill>
                  <a:srgbClr val="264571"/>
                </a:solidFill>
                <a:latin typeface="Arial"/>
                <a:ea typeface="Arial"/>
                <a:cs typeface="Arial"/>
                <a:sym typeface="Arial"/>
              </a:rPr>
              <a:t>Instalación de Python</a:t>
            </a:r>
            <a:endParaRPr/>
          </a:p>
        </p:txBody>
      </p:sp>
      <p:sp>
        <p:nvSpPr>
          <p:cNvPr id="109" name="Shape 109"/>
          <p:cNvSpPr txBox="1"/>
          <p:nvPr>
            <p:ph idx="11" type="ftr"/>
          </p:nvPr>
        </p:nvSpPr>
        <p:spPr>
          <a:xfrm>
            <a:off x="4554487" y="357504"/>
            <a:ext cx="3600300" cy="225900"/>
          </a:xfrm>
          <a:prstGeom prst="rect">
            <a:avLst/>
          </a:prstGeom>
          <a:noFill/>
          <a:ln>
            <a:noFill/>
          </a:ln>
        </p:spPr>
        <p:txBody>
          <a:bodyPr anchorCtr="0" anchor="ctr" bIns="45700" lIns="91425" spcFirstLastPara="1" rIns="91425" wrap="square" tIns="0">
            <a:noAutofit/>
          </a:bodyPr>
          <a:lstStyle/>
          <a:p>
            <a:pPr indent="0" lvl="0" marL="0" marR="0" rtl="0" algn="r">
              <a:spcBef>
                <a:spcPts val="0"/>
              </a:spcBef>
              <a:spcAft>
                <a:spcPts val="0"/>
              </a:spcAft>
              <a:buNone/>
            </a:pPr>
            <a:r>
              <a:rPr lang="es" sz="1200">
                <a:solidFill>
                  <a:srgbClr val="264571"/>
                </a:solidFill>
                <a:latin typeface="Arial"/>
                <a:ea typeface="Arial"/>
                <a:cs typeface="Arial"/>
                <a:sym typeface="Arial"/>
              </a:rPr>
              <a:t>Python Elemental</a:t>
            </a:r>
            <a:endParaRPr/>
          </a:p>
        </p:txBody>
      </p:sp>
      <p:sp>
        <p:nvSpPr>
          <p:cNvPr id="110" name="Shape 110"/>
          <p:cNvSpPr txBox="1"/>
          <p:nvPr/>
        </p:nvSpPr>
        <p:spPr>
          <a:xfrm>
            <a:off x="467544" y="1761660"/>
            <a:ext cx="82809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800">
                <a:solidFill>
                  <a:schemeClr val="dk1"/>
                </a:solidFill>
                <a:latin typeface="Arial"/>
                <a:ea typeface="Arial"/>
                <a:cs typeface="Arial"/>
                <a:sym typeface="Arial"/>
              </a:rPr>
              <a:t>Es posible que aparezca una advertencia de seguridad de Windows indicando que el programa quiere realizar cambios en tu máquina. Selecciona SI</a:t>
            </a:r>
            <a:endParaRPr/>
          </a:p>
        </p:txBody>
      </p:sp>
      <p:pic>
        <p:nvPicPr>
          <p:cNvPr id="111" name="Shape 111"/>
          <p:cNvPicPr preferRelativeResize="0"/>
          <p:nvPr/>
        </p:nvPicPr>
        <p:blipFill rotWithShape="1">
          <a:blip r:embed="rId3">
            <a:alphaModFix/>
          </a:blip>
          <a:srcRect b="0" l="0" r="0" t="0"/>
          <a:stretch/>
        </p:blipFill>
        <p:spPr>
          <a:xfrm>
            <a:off x="611560" y="2425219"/>
            <a:ext cx="3154245" cy="2453302"/>
          </a:xfrm>
          <a:prstGeom prst="rect">
            <a:avLst/>
          </a:prstGeom>
          <a:noFill/>
          <a:ln>
            <a:noFill/>
          </a:ln>
        </p:spPr>
      </p:pic>
      <p:sp>
        <p:nvSpPr>
          <p:cNvPr id="112" name="Shape 112"/>
          <p:cNvSpPr txBox="1"/>
          <p:nvPr/>
        </p:nvSpPr>
        <p:spPr>
          <a:xfrm>
            <a:off x="5292080" y="4200954"/>
            <a:ext cx="2664300" cy="69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800">
                <a:solidFill>
                  <a:schemeClr val="dk1"/>
                </a:solidFill>
                <a:latin typeface="Arial"/>
                <a:ea typeface="Arial"/>
                <a:cs typeface="Arial"/>
                <a:sym typeface="Arial"/>
              </a:rPr>
              <a:t>Lo siguiente que verás es esta pantalla. Haz click en el botón Next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251519" y="951570"/>
            <a:ext cx="8605800" cy="54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64571"/>
              </a:buClr>
              <a:buSzPts val="2800"/>
              <a:buFont typeface="Arial"/>
              <a:buNone/>
            </a:pPr>
            <a:r>
              <a:rPr b="0" i="0" lang="es" sz="2800" u="none" cap="none" strike="noStrike">
                <a:solidFill>
                  <a:srgbClr val="264571"/>
                </a:solidFill>
                <a:latin typeface="Arial"/>
                <a:ea typeface="Arial"/>
                <a:cs typeface="Arial"/>
                <a:sym typeface="Arial"/>
              </a:rPr>
              <a:t>Instalación de Python</a:t>
            </a:r>
            <a:endParaRPr/>
          </a:p>
        </p:txBody>
      </p:sp>
      <p:sp>
        <p:nvSpPr>
          <p:cNvPr id="119" name="Shape 119"/>
          <p:cNvSpPr txBox="1"/>
          <p:nvPr>
            <p:ph idx="11" type="ftr"/>
          </p:nvPr>
        </p:nvSpPr>
        <p:spPr>
          <a:xfrm>
            <a:off x="4554487" y="357504"/>
            <a:ext cx="3600300" cy="225900"/>
          </a:xfrm>
          <a:prstGeom prst="rect">
            <a:avLst/>
          </a:prstGeom>
          <a:noFill/>
          <a:ln>
            <a:noFill/>
          </a:ln>
        </p:spPr>
        <p:txBody>
          <a:bodyPr anchorCtr="0" anchor="ctr" bIns="45700" lIns="91425" spcFirstLastPara="1" rIns="91425" wrap="square" tIns="0">
            <a:noAutofit/>
          </a:bodyPr>
          <a:lstStyle/>
          <a:p>
            <a:pPr indent="0" lvl="0" marL="0" marR="0" rtl="0" algn="r">
              <a:spcBef>
                <a:spcPts val="0"/>
              </a:spcBef>
              <a:spcAft>
                <a:spcPts val="0"/>
              </a:spcAft>
              <a:buNone/>
            </a:pPr>
            <a:r>
              <a:rPr lang="es" sz="1200">
                <a:solidFill>
                  <a:srgbClr val="264571"/>
                </a:solidFill>
                <a:latin typeface="Arial"/>
                <a:ea typeface="Arial"/>
                <a:cs typeface="Arial"/>
                <a:sym typeface="Arial"/>
              </a:rPr>
              <a:t>Python Elemental</a:t>
            </a:r>
            <a:endParaRPr/>
          </a:p>
        </p:txBody>
      </p:sp>
      <p:sp>
        <p:nvSpPr>
          <p:cNvPr id="120" name="Shape 120"/>
          <p:cNvSpPr txBox="1"/>
          <p:nvPr/>
        </p:nvSpPr>
        <p:spPr>
          <a:xfrm>
            <a:off x="467544" y="1761660"/>
            <a:ext cx="82809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800">
                <a:solidFill>
                  <a:schemeClr val="dk1"/>
                </a:solidFill>
                <a:latin typeface="Arial"/>
                <a:ea typeface="Arial"/>
                <a:cs typeface="Arial"/>
                <a:sym typeface="Arial"/>
              </a:rPr>
              <a:t>En este otro cuadro selecciona “Just Me”</a:t>
            </a:r>
            <a:endParaRPr/>
          </a:p>
        </p:txBody>
      </p:sp>
      <p:pic>
        <p:nvPicPr>
          <p:cNvPr id="121" name="Shape 121"/>
          <p:cNvPicPr preferRelativeResize="0"/>
          <p:nvPr/>
        </p:nvPicPr>
        <p:blipFill rotWithShape="1">
          <a:blip r:embed="rId3">
            <a:alphaModFix/>
          </a:blip>
          <a:srcRect b="0" l="0" r="0" t="0"/>
          <a:stretch/>
        </p:blipFill>
        <p:spPr>
          <a:xfrm>
            <a:off x="2699792" y="2143671"/>
            <a:ext cx="3564396" cy="27723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251519" y="951570"/>
            <a:ext cx="8605800" cy="54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64571"/>
              </a:buClr>
              <a:buSzPts val="2800"/>
              <a:buFont typeface="Arial"/>
              <a:buNone/>
            </a:pPr>
            <a:r>
              <a:rPr b="0" i="0" lang="es" sz="2800" u="none" cap="none" strike="noStrike">
                <a:solidFill>
                  <a:srgbClr val="264571"/>
                </a:solidFill>
                <a:latin typeface="Arial"/>
                <a:ea typeface="Arial"/>
                <a:cs typeface="Arial"/>
                <a:sym typeface="Arial"/>
              </a:rPr>
              <a:t>Instalación de Python</a:t>
            </a:r>
            <a:endParaRPr/>
          </a:p>
        </p:txBody>
      </p:sp>
      <p:sp>
        <p:nvSpPr>
          <p:cNvPr id="128" name="Shape 128"/>
          <p:cNvSpPr txBox="1"/>
          <p:nvPr>
            <p:ph idx="11" type="ftr"/>
          </p:nvPr>
        </p:nvSpPr>
        <p:spPr>
          <a:xfrm>
            <a:off x="4554487" y="357504"/>
            <a:ext cx="3600300" cy="225900"/>
          </a:xfrm>
          <a:prstGeom prst="rect">
            <a:avLst/>
          </a:prstGeom>
          <a:noFill/>
          <a:ln>
            <a:noFill/>
          </a:ln>
        </p:spPr>
        <p:txBody>
          <a:bodyPr anchorCtr="0" anchor="ctr" bIns="45700" lIns="91425" spcFirstLastPara="1" rIns="91425" wrap="square" tIns="0">
            <a:noAutofit/>
          </a:bodyPr>
          <a:lstStyle/>
          <a:p>
            <a:pPr indent="0" lvl="0" marL="0" marR="0" rtl="0" algn="r">
              <a:spcBef>
                <a:spcPts val="0"/>
              </a:spcBef>
              <a:spcAft>
                <a:spcPts val="0"/>
              </a:spcAft>
              <a:buNone/>
            </a:pPr>
            <a:r>
              <a:rPr lang="es" sz="1200">
                <a:solidFill>
                  <a:srgbClr val="264571"/>
                </a:solidFill>
                <a:latin typeface="Arial"/>
                <a:ea typeface="Arial"/>
                <a:cs typeface="Arial"/>
                <a:sym typeface="Arial"/>
              </a:rPr>
              <a:t>Python Elemental</a:t>
            </a:r>
            <a:endParaRPr/>
          </a:p>
        </p:txBody>
      </p:sp>
      <p:pic>
        <p:nvPicPr>
          <p:cNvPr id="129" name="Shape 129"/>
          <p:cNvPicPr preferRelativeResize="0"/>
          <p:nvPr/>
        </p:nvPicPr>
        <p:blipFill rotWithShape="1">
          <a:blip r:embed="rId3">
            <a:alphaModFix/>
          </a:blip>
          <a:srcRect b="0" l="0" r="0" t="0"/>
          <a:stretch/>
        </p:blipFill>
        <p:spPr>
          <a:xfrm>
            <a:off x="395536" y="1859776"/>
            <a:ext cx="3748312" cy="2915353"/>
          </a:xfrm>
          <a:prstGeom prst="rect">
            <a:avLst/>
          </a:prstGeom>
          <a:noFill/>
          <a:ln>
            <a:noFill/>
          </a:ln>
        </p:spPr>
      </p:pic>
      <p:sp>
        <p:nvSpPr>
          <p:cNvPr id="130" name="Shape 130"/>
          <p:cNvSpPr txBox="1"/>
          <p:nvPr/>
        </p:nvSpPr>
        <p:spPr>
          <a:xfrm>
            <a:off x="5796136" y="1834201"/>
            <a:ext cx="2808300" cy="2146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 sz="1800">
                <a:solidFill>
                  <a:schemeClr val="dk1"/>
                </a:solidFill>
                <a:latin typeface="Arial"/>
                <a:ea typeface="Arial"/>
                <a:cs typeface="Arial"/>
                <a:sym typeface="Arial"/>
              </a:rPr>
              <a:t>Aquí indica la carpeta donde quieres que se instale. El programa te dirá una por defecto, puedes dejar esa misma. Es importante que anotes cual es la carpeta de instalación porque luego te va a hacer falta saberlo</a:t>
            </a:r>
            <a:endParaRPr/>
          </a:p>
        </p:txBody>
      </p:sp>
      <p:cxnSp>
        <p:nvCxnSpPr>
          <p:cNvPr id="131" name="Shape 131"/>
          <p:cNvCxnSpPr>
            <a:stCxn id="130" idx="1"/>
          </p:cNvCxnSpPr>
          <p:nvPr/>
        </p:nvCxnSpPr>
        <p:spPr>
          <a:xfrm flipH="1">
            <a:off x="2894536" y="2907601"/>
            <a:ext cx="2901600" cy="636300"/>
          </a:xfrm>
          <a:prstGeom prst="straightConnector1">
            <a:avLst/>
          </a:prstGeom>
          <a:noFill/>
          <a:ln cap="flat" cmpd="sng" w="57150">
            <a:solidFill>
              <a:srgbClr val="A5A5A5"/>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251519" y="951570"/>
            <a:ext cx="8605800" cy="54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264571"/>
              </a:buClr>
              <a:buSzPts val="2800"/>
              <a:buFont typeface="Arial"/>
              <a:buNone/>
            </a:pPr>
            <a:r>
              <a:rPr b="0" i="0" lang="es" sz="2800" u="none" cap="none" strike="noStrike">
                <a:solidFill>
                  <a:srgbClr val="264571"/>
                </a:solidFill>
                <a:latin typeface="Arial"/>
                <a:ea typeface="Arial"/>
                <a:cs typeface="Arial"/>
                <a:sym typeface="Arial"/>
              </a:rPr>
              <a:t>Instalación de Python</a:t>
            </a:r>
            <a:endParaRPr/>
          </a:p>
        </p:txBody>
      </p:sp>
      <p:sp>
        <p:nvSpPr>
          <p:cNvPr id="138" name="Shape 138"/>
          <p:cNvSpPr txBox="1"/>
          <p:nvPr>
            <p:ph idx="11" type="ftr"/>
          </p:nvPr>
        </p:nvSpPr>
        <p:spPr>
          <a:xfrm>
            <a:off x="4554487" y="357504"/>
            <a:ext cx="3600300" cy="225900"/>
          </a:xfrm>
          <a:prstGeom prst="rect">
            <a:avLst/>
          </a:prstGeom>
          <a:noFill/>
          <a:ln>
            <a:noFill/>
          </a:ln>
        </p:spPr>
        <p:txBody>
          <a:bodyPr anchorCtr="0" anchor="ctr" bIns="45700" lIns="91425" spcFirstLastPara="1" rIns="91425" wrap="square" tIns="0">
            <a:noAutofit/>
          </a:bodyPr>
          <a:lstStyle/>
          <a:p>
            <a:pPr indent="0" lvl="0" marL="0" marR="0" rtl="0" algn="r">
              <a:spcBef>
                <a:spcPts val="0"/>
              </a:spcBef>
              <a:spcAft>
                <a:spcPts val="0"/>
              </a:spcAft>
              <a:buNone/>
            </a:pPr>
            <a:r>
              <a:rPr lang="es" sz="1200">
                <a:solidFill>
                  <a:srgbClr val="264571"/>
                </a:solidFill>
                <a:latin typeface="Arial"/>
                <a:ea typeface="Arial"/>
                <a:cs typeface="Arial"/>
                <a:sym typeface="Arial"/>
              </a:rPr>
              <a:t>Python Elemental</a:t>
            </a:r>
            <a:endParaRPr/>
          </a:p>
        </p:txBody>
      </p:sp>
      <p:pic>
        <p:nvPicPr>
          <p:cNvPr id="139" name="Shape 139"/>
          <p:cNvPicPr preferRelativeResize="0"/>
          <p:nvPr/>
        </p:nvPicPr>
        <p:blipFill rotWithShape="1">
          <a:blip r:embed="rId3">
            <a:alphaModFix/>
          </a:blip>
          <a:srcRect b="0" l="0" r="0" t="0"/>
          <a:stretch/>
        </p:blipFill>
        <p:spPr>
          <a:xfrm>
            <a:off x="260647" y="1653648"/>
            <a:ext cx="4266474" cy="3318368"/>
          </a:xfrm>
          <a:prstGeom prst="rect">
            <a:avLst/>
          </a:prstGeom>
          <a:noFill/>
          <a:ln>
            <a:noFill/>
          </a:ln>
        </p:spPr>
      </p:pic>
      <p:sp>
        <p:nvSpPr>
          <p:cNvPr id="140" name="Shape 140"/>
          <p:cNvSpPr txBox="1"/>
          <p:nvPr/>
        </p:nvSpPr>
        <p:spPr>
          <a:xfrm>
            <a:off x="6354687" y="1653648"/>
            <a:ext cx="2582700" cy="17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 sz="1800">
                <a:solidFill>
                  <a:schemeClr val="dk1"/>
                </a:solidFill>
                <a:latin typeface="Arial"/>
                <a:ea typeface="Arial"/>
                <a:cs typeface="Arial"/>
                <a:sym typeface="Arial"/>
              </a:rPr>
              <a:t>Marca esta casilla si no</a:t>
            </a:r>
            <a:endParaRPr/>
          </a:p>
          <a:p>
            <a:pPr indent="0" lvl="0" marL="0" marR="0" rtl="0" algn="l">
              <a:spcBef>
                <a:spcPts val="0"/>
              </a:spcBef>
              <a:spcAft>
                <a:spcPts val="0"/>
              </a:spcAft>
              <a:buNone/>
            </a:pPr>
            <a:r>
              <a:rPr lang="es" sz="1800">
                <a:solidFill>
                  <a:schemeClr val="dk1"/>
                </a:solidFill>
                <a:latin typeface="Arial"/>
                <a:ea typeface="Arial"/>
                <a:cs typeface="Arial"/>
                <a:sym typeface="Arial"/>
              </a:rPr>
              <a:t>lo está y después haz</a:t>
            </a:r>
            <a:endParaRPr/>
          </a:p>
          <a:p>
            <a:pPr indent="0" lvl="0" marL="0" marR="0" rtl="0" algn="l">
              <a:spcBef>
                <a:spcPts val="0"/>
              </a:spcBef>
              <a:spcAft>
                <a:spcPts val="0"/>
              </a:spcAft>
              <a:buNone/>
            </a:pPr>
            <a:r>
              <a:rPr lang="es" sz="1800">
                <a:solidFill>
                  <a:schemeClr val="dk1"/>
                </a:solidFill>
                <a:latin typeface="Arial"/>
                <a:ea typeface="Arial"/>
                <a:cs typeface="Arial"/>
                <a:sym typeface="Arial"/>
              </a:rPr>
              <a:t>click en </a:t>
            </a:r>
            <a:r>
              <a:rPr i="1" lang="es" sz="1800">
                <a:solidFill>
                  <a:srgbClr val="0C0C0C"/>
                </a:solidFill>
                <a:latin typeface="Arial"/>
                <a:ea typeface="Arial"/>
                <a:cs typeface="Arial"/>
                <a:sym typeface="Arial"/>
              </a:rPr>
              <a:t>Install</a:t>
            </a:r>
            <a:r>
              <a:rPr lang="es" sz="18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s" sz="1800">
                <a:solidFill>
                  <a:schemeClr val="dk1"/>
                </a:solidFill>
                <a:latin typeface="Arial"/>
                <a:ea typeface="Arial"/>
                <a:cs typeface="Arial"/>
                <a:sym typeface="Arial"/>
              </a:rPr>
              <a:t>El proceso llevará unos</a:t>
            </a:r>
            <a:endParaRPr/>
          </a:p>
          <a:p>
            <a:pPr indent="0" lvl="0" marL="0" marR="0" rtl="0" algn="l">
              <a:spcBef>
                <a:spcPts val="0"/>
              </a:spcBef>
              <a:spcAft>
                <a:spcPts val="0"/>
              </a:spcAft>
              <a:buNone/>
            </a:pPr>
            <a:r>
              <a:rPr lang="es" sz="1800">
                <a:solidFill>
                  <a:schemeClr val="dk1"/>
                </a:solidFill>
                <a:latin typeface="Arial"/>
                <a:ea typeface="Arial"/>
                <a:cs typeface="Arial"/>
                <a:sym typeface="Arial"/>
              </a:rPr>
              <a:t>minutos. Al finalizar ya </a:t>
            </a:r>
            <a:endParaRPr/>
          </a:p>
          <a:p>
            <a:pPr indent="0" lvl="0" marL="0" marR="0" rtl="0" algn="l">
              <a:spcBef>
                <a:spcPts val="0"/>
              </a:spcBef>
              <a:spcAft>
                <a:spcPts val="0"/>
              </a:spcAft>
              <a:buNone/>
            </a:pPr>
            <a:r>
              <a:rPr lang="es" sz="1800">
                <a:solidFill>
                  <a:schemeClr val="dk1"/>
                </a:solidFill>
                <a:latin typeface="Arial"/>
                <a:ea typeface="Arial"/>
                <a:cs typeface="Arial"/>
                <a:sym typeface="Arial"/>
              </a:rPr>
              <a:t>tenemos Python en</a:t>
            </a:r>
            <a:endParaRPr/>
          </a:p>
          <a:p>
            <a:pPr indent="0" lvl="0" marL="0" marR="0" rtl="0" algn="l">
              <a:spcBef>
                <a:spcPts val="0"/>
              </a:spcBef>
              <a:spcAft>
                <a:spcPts val="0"/>
              </a:spcAft>
              <a:buNone/>
            </a:pPr>
            <a:r>
              <a:rPr lang="es" sz="1800">
                <a:solidFill>
                  <a:schemeClr val="dk1"/>
                </a:solidFill>
                <a:latin typeface="Arial"/>
                <a:ea typeface="Arial"/>
                <a:cs typeface="Arial"/>
                <a:sym typeface="Arial"/>
              </a:rPr>
              <a:t>nuestra máquina</a:t>
            </a:r>
            <a:endParaRPr/>
          </a:p>
        </p:txBody>
      </p:sp>
      <p:cxnSp>
        <p:nvCxnSpPr>
          <p:cNvPr id="141" name="Shape 141"/>
          <p:cNvCxnSpPr/>
          <p:nvPr/>
        </p:nvCxnSpPr>
        <p:spPr>
          <a:xfrm flipH="1">
            <a:off x="3563787" y="2247714"/>
            <a:ext cx="2790900" cy="1306500"/>
          </a:xfrm>
          <a:prstGeom prst="straightConnector1">
            <a:avLst/>
          </a:prstGeom>
          <a:noFill/>
          <a:ln cap="flat" cmpd="sng" w="57150">
            <a:solidFill>
              <a:srgbClr val="A5A5A5"/>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Perspectiva">
  <a:themeElements>
    <a:clrScheme name="Personalizado 2">
      <a:dk1>
        <a:srgbClr val="000000"/>
      </a:dk1>
      <a:lt1>
        <a:srgbClr val="FFFFFF"/>
      </a:lt1>
      <a:dk2>
        <a:srgbClr val="345C97"/>
      </a:dk2>
      <a:lt2>
        <a:srgbClr val="FFFFFF"/>
      </a:lt2>
      <a:accent1>
        <a:srgbClr val="838D9B"/>
      </a:accent1>
      <a:accent2>
        <a:srgbClr val="345C97"/>
      </a:accent2>
      <a:accent3>
        <a:srgbClr val="80716A"/>
      </a:accent3>
      <a:accent4>
        <a:srgbClr val="FF8600"/>
      </a:accent4>
      <a:accent5>
        <a:srgbClr val="345C97"/>
      </a:accent5>
      <a:accent6>
        <a:srgbClr val="5D5AD2"/>
      </a:accent6>
      <a:hlink>
        <a:srgbClr val="345C97"/>
      </a:hlink>
      <a:folHlink>
        <a:srgbClr val="FF8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