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>
        <p:scale>
          <a:sx n="87" d="100"/>
          <a:sy n="87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0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0B9F-4027-4579-947E-B92B5FD5B79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34CA-CE0E-4349-BEA2-2AD48273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4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9" y="764792"/>
            <a:ext cx="9135208" cy="60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03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9" y="1210527"/>
            <a:ext cx="9398977" cy="54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8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Ullas Aithal</dc:creator>
  <cp:lastModifiedBy>Ullas Aithal</cp:lastModifiedBy>
  <cp:revision>2</cp:revision>
  <dcterms:created xsi:type="dcterms:W3CDTF">2017-03-08T00:29:51Z</dcterms:created>
  <dcterms:modified xsi:type="dcterms:W3CDTF">2017-03-08T01:29:09Z</dcterms:modified>
</cp:coreProperties>
</file>