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2EBF4-B377-4935-B15F-E8352168D367}" v="6" dt="2023-09-10T18:15:36.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esh prabhu" userId="f170c55cca955174" providerId="LiveId" clId="{0682EBF4-B377-4935-B15F-E8352168D367}"/>
    <pc:docChg chg="undo custSel addSld modSld">
      <pc:chgData name="Nithesh prabhu" userId="f170c55cca955174" providerId="LiveId" clId="{0682EBF4-B377-4935-B15F-E8352168D367}" dt="2023-09-10T18:32:48.292" v="1711" actId="255"/>
      <pc:docMkLst>
        <pc:docMk/>
      </pc:docMkLst>
      <pc:sldChg chg="modSp mod">
        <pc:chgData name="Nithesh prabhu" userId="f170c55cca955174" providerId="LiveId" clId="{0682EBF4-B377-4935-B15F-E8352168D367}" dt="2023-09-10T17:58:11.653" v="994" actId="113"/>
        <pc:sldMkLst>
          <pc:docMk/>
          <pc:sldMk cId="2996871881" sldId="256"/>
        </pc:sldMkLst>
        <pc:spChg chg="mod">
          <ac:chgData name="Nithesh prabhu" userId="f170c55cca955174" providerId="LiveId" clId="{0682EBF4-B377-4935-B15F-E8352168D367}" dt="2023-09-10T17:58:11.653" v="994" actId="113"/>
          <ac:spMkLst>
            <pc:docMk/>
            <pc:sldMk cId="2996871881" sldId="256"/>
            <ac:spMk id="3" creationId="{AF4E8BF5-C28D-F8FF-50CC-509D6B1B5E61}"/>
          </ac:spMkLst>
        </pc:spChg>
      </pc:sldChg>
      <pc:sldChg chg="addSp delSp modSp mod modClrScheme chgLayout">
        <pc:chgData name="Nithesh prabhu" userId="f170c55cca955174" providerId="LiveId" clId="{0682EBF4-B377-4935-B15F-E8352168D367}" dt="2023-09-10T18:07:42.032" v="1080" actId="1076"/>
        <pc:sldMkLst>
          <pc:docMk/>
          <pc:sldMk cId="1909945945" sldId="263"/>
        </pc:sldMkLst>
        <pc:spChg chg="mod ord">
          <ac:chgData name="Nithesh prabhu" userId="f170c55cca955174" providerId="LiveId" clId="{0682EBF4-B377-4935-B15F-E8352168D367}" dt="2023-09-10T18:06:46.452" v="1070" actId="700"/>
          <ac:spMkLst>
            <pc:docMk/>
            <pc:sldMk cId="1909945945" sldId="263"/>
            <ac:spMk id="2" creationId="{10B08DC0-5BA4-9049-A12A-A385EACFFE61}"/>
          </ac:spMkLst>
        </pc:spChg>
        <pc:spChg chg="mod ord">
          <ac:chgData name="Nithesh prabhu" userId="f170c55cca955174" providerId="LiveId" clId="{0682EBF4-B377-4935-B15F-E8352168D367}" dt="2023-09-10T18:06:46.484" v="1072" actId="27636"/>
          <ac:spMkLst>
            <pc:docMk/>
            <pc:sldMk cId="1909945945" sldId="263"/>
            <ac:spMk id="3" creationId="{96E73794-36E3-2867-0A3E-9FCC91E09C3E}"/>
          </ac:spMkLst>
        </pc:spChg>
        <pc:spChg chg="add del mod ord">
          <ac:chgData name="Nithesh prabhu" userId="f170c55cca955174" providerId="LiveId" clId="{0682EBF4-B377-4935-B15F-E8352168D367}" dt="2023-09-10T18:07:23.231" v="1073" actId="22"/>
          <ac:spMkLst>
            <pc:docMk/>
            <pc:sldMk cId="1909945945" sldId="263"/>
            <ac:spMk id="4" creationId="{5A0C73D6-ABEC-8638-1CCA-D9EDBA190453}"/>
          </ac:spMkLst>
        </pc:spChg>
        <pc:picChg chg="add mod ord">
          <ac:chgData name="Nithesh prabhu" userId="f170c55cca955174" providerId="LiveId" clId="{0682EBF4-B377-4935-B15F-E8352168D367}" dt="2023-09-10T18:07:42.032" v="1080" actId="1076"/>
          <ac:picMkLst>
            <pc:docMk/>
            <pc:sldMk cId="1909945945" sldId="263"/>
            <ac:picMk id="6" creationId="{FEB14323-477C-C963-A755-964029D40B85}"/>
          </ac:picMkLst>
        </pc:picChg>
      </pc:sldChg>
      <pc:sldChg chg="addSp delSp modSp mod modClrScheme chgLayout">
        <pc:chgData name="Nithesh prabhu" userId="f170c55cca955174" providerId="LiveId" clId="{0682EBF4-B377-4935-B15F-E8352168D367}" dt="2023-09-10T18:05:04.853" v="1069" actId="1076"/>
        <pc:sldMkLst>
          <pc:docMk/>
          <pc:sldMk cId="892000277" sldId="265"/>
        </pc:sldMkLst>
        <pc:spChg chg="mod ord">
          <ac:chgData name="Nithesh prabhu" userId="f170c55cca955174" providerId="LiveId" clId="{0682EBF4-B377-4935-B15F-E8352168D367}" dt="2023-09-10T18:04:53.815" v="1063" actId="700"/>
          <ac:spMkLst>
            <pc:docMk/>
            <pc:sldMk cId="892000277" sldId="265"/>
            <ac:spMk id="2" creationId="{6393EA31-69A4-4FDA-16E0-EA97F8EE37F6}"/>
          </ac:spMkLst>
        </pc:spChg>
        <pc:spChg chg="mod ord">
          <ac:chgData name="Nithesh prabhu" userId="f170c55cca955174" providerId="LiveId" clId="{0682EBF4-B377-4935-B15F-E8352168D367}" dt="2023-09-10T18:04:53.863" v="1065" actId="27636"/>
          <ac:spMkLst>
            <pc:docMk/>
            <pc:sldMk cId="892000277" sldId="265"/>
            <ac:spMk id="3" creationId="{E34F31A7-A84F-94B9-0E29-70DD41EA27D2}"/>
          </ac:spMkLst>
        </pc:spChg>
        <pc:spChg chg="add del mod ord">
          <ac:chgData name="Nithesh prabhu" userId="f170c55cca955174" providerId="LiveId" clId="{0682EBF4-B377-4935-B15F-E8352168D367}" dt="2023-09-10T18:04:57.573" v="1066" actId="22"/>
          <ac:spMkLst>
            <pc:docMk/>
            <pc:sldMk cId="892000277" sldId="265"/>
            <ac:spMk id="4" creationId="{E844D13D-3377-5394-B522-681E779A2656}"/>
          </ac:spMkLst>
        </pc:spChg>
        <pc:picChg chg="add mod ord">
          <ac:chgData name="Nithesh prabhu" userId="f170c55cca955174" providerId="LiveId" clId="{0682EBF4-B377-4935-B15F-E8352168D367}" dt="2023-09-10T18:05:04.853" v="1069" actId="1076"/>
          <ac:picMkLst>
            <pc:docMk/>
            <pc:sldMk cId="892000277" sldId="265"/>
            <ac:picMk id="6" creationId="{24CEF714-ED38-F894-A36D-B8B654A94EF2}"/>
          </ac:picMkLst>
        </pc:picChg>
      </pc:sldChg>
      <pc:sldChg chg="addSp delSp modSp mod modClrScheme chgLayout">
        <pc:chgData name="Nithesh prabhu" userId="f170c55cca955174" providerId="LiveId" clId="{0682EBF4-B377-4935-B15F-E8352168D367}" dt="2023-09-10T17:53:22.396" v="979" actId="207"/>
        <pc:sldMkLst>
          <pc:docMk/>
          <pc:sldMk cId="1772671090" sldId="266"/>
        </pc:sldMkLst>
        <pc:spChg chg="mod ord">
          <ac:chgData name="Nithesh prabhu" userId="f170c55cca955174" providerId="LiveId" clId="{0682EBF4-B377-4935-B15F-E8352168D367}" dt="2023-09-10T17:29:34.075" v="102" actId="700"/>
          <ac:spMkLst>
            <pc:docMk/>
            <pc:sldMk cId="1772671090" sldId="266"/>
            <ac:spMk id="15" creationId="{BFA8FB4F-EFC1-5EC8-F1B3-D5A25E6C3C69}"/>
          </ac:spMkLst>
        </pc:spChg>
        <pc:spChg chg="del mod ord">
          <ac:chgData name="Nithesh prabhu" userId="f170c55cca955174" providerId="LiveId" clId="{0682EBF4-B377-4935-B15F-E8352168D367}" dt="2023-09-10T17:29:34.075" v="102" actId="700"/>
          <ac:spMkLst>
            <pc:docMk/>
            <pc:sldMk cId="1772671090" sldId="266"/>
            <ac:spMk id="16" creationId="{C0B882E5-E714-FB3C-7CB4-E6BBE85529AC}"/>
          </ac:spMkLst>
        </pc:spChg>
        <pc:spChg chg="add del mod ord">
          <ac:chgData name="Nithesh prabhu" userId="f170c55cca955174" providerId="LiveId" clId="{0682EBF4-B377-4935-B15F-E8352168D367}" dt="2023-09-10T17:29:35.924" v="103"/>
          <ac:spMkLst>
            <pc:docMk/>
            <pc:sldMk cId="1772671090" sldId="266"/>
            <ac:spMk id="20" creationId="{714D9C73-45C4-7522-9961-5481276E4355}"/>
          </ac:spMkLst>
        </pc:spChg>
        <pc:spChg chg="add del mod">
          <ac:chgData name="Nithesh prabhu" userId="f170c55cca955174" providerId="LiveId" clId="{0682EBF4-B377-4935-B15F-E8352168D367}" dt="2023-09-10T17:53:22.396" v="979" actId="207"/>
          <ac:spMkLst>
            <pc:docMk/>
            <pc:sldMk cId="1772671090" sldId="266"/>
            <ac:spMk id="23" creationId="{E40151F7-A718-A71B-F4AF-24EB788DE018}"/>
          </ac:spMkLst>
        </pc:spChg>
        <pc:picChg chg="del mod ord">
          <ac:chgData name="Nithesh prabhu" userId="f170c55cca955174" providerId="LiveId" clId="{0682EBF4-B377-4935-B15F-E8352168D367}" dt="2023-09-10T17:29:14.608" v="96" actId="21"/>
          <ac:picMkLst>
            <pc:docMk/>
            <pc:sldMk cId="1772671090" sldId="266"/>
            <ac:picMk id="19" creationId="{BB5B4F94-38EC-E637-90B6-41D0282AC621}"/>
          </ac:picMkLst>
        </pc:picChg>
        <pc:picChg chg="add del mod">
          <ac:chgData name="Nithesh prabhu" userId="f170c55cca955174" providerId="LiveId" clId="{0682EBF4-B377-4935-B15F-E8352168D367}" dt="2023-09-10T17:29:40.905" v="104" actId="21"/>
          <ac:picMkLst>
            <pc:docMk/>
            <pc:sldMk cId="1772671090" sldId="266"/>
            <ac:picMk id="21" creationId="{A2AE7C69-ACE1-59A7-2FCF-AA4952642031}"/>
          </ac:picMkLst>
        </pc:picChg>
        <pc:picChg chg="add del mod">
          <ac:chgData name="Nithesh prabhu" userId="f170c55cca955174" providerId="LiveId" clId="{0682EBF4-B377-4935-B15F-E8352168D367}" dt="2023-09-10T17:30:00.355" v="108"/>
          <ac:picMkLst>
            <pc:docMk/>
            <pc:sldMk cId="1772671090" sldId="266"/>
            <ac:picMk id="24" creationId="{AF28F20A-5D23-72B9-935E-FFF384FCFE63}"/>
          </ac:picMkLst>
        </pc:picChg>
      </pc:sldChg>
      <pc:sldChg chg="modSp new mod">
        <pc:chgData name="Nithesh prabhu" userId="f170c55cca955174" providerId="LiveId" clId="{0682EBF4-B377-4935-B15F-E8352168D367}" dt="2023-09-10T18:10:39.332" v="1194" actId="20577"/>
        <pc:sldMkLst>
          <pc:docMk/>
          <pc:sldMk cId="3718663429" sldId="267"/>
        </pc:sldMkLst>
        <pc:spChg chg="mod">
          <ac:chgData name="Nithesh prabhu" userId="f170c55cca955174" providerId="LiveId" clId="{0682EBF4-B377-4935-B15F-E8352168D367}" dt="2023-09-10T18:01:58.901" v="1024" actId="20577"/>
          <ac:spMkLst>
            <pc:docMk/>
            <pc:sldMk cId="3718663429" sldId="267"/>
            <ac:spMk id="2" creationId="{4002634B-E325-E537-9D76-4F2A9BD38CB9}"/>
          </ac:spMkLst>
        </pc:spChg>
        <pc:spChg chg="mod">
          <ac:chgData name="Nithesh prabhu" userId="f170c55cca955174" providerId="LiveId" clId="{0682EBF4-B377-4935-B15F-E8352168D367}" dt="2023-09-10T18:10:39.332" v="1194" actId="20577"/>
          <ac:spMkLst>
            <pc:docMk/>
            <pc:sldMk cId="3718663429" sldId="267"/>
            <ac:spMk id="3" creationId="{816A0CF8-F512-438B-65B7-20E559EAE8D8}"/>
          </ac:spMkLst>
        </pc:spChg>
      </pc:sldChg>
      <pc:sldChg chg="addSp modSp new mod">
        <pc:chgData name="Nithesh prabhu" userId="f170c55cca955174" providerId="LiveId" clId="{0682EBF4-B377-4935-B15F-E8352168D367}" dt="2023-09-10T18:32:48.292" v="1711" actId="255"/>
        <pc:sldMkLst>
          <pc:docMk/>
          <pc:sldMk cId="3672532672" sldId="268"/>
        </pc:sldMkLst>
        <pc:spChg chg="mod">
          <ac:chgData name="Nithesh prabhu" userId="f170c55cca955174" providerId="LiveId" clId="{0682EBF4-B377-4935-B15F-E8352168D367}" dt="2023-09-10T18:13:54.283" v="1239" actId="20577"/>
          <ac:spMkLst>
            <pc:docMk/>
            <pc:sldMk cId="3672532672" sldId="268"/>
            <ac:spMk id="2" creationId="{9BAE62E9-314F-B5E5-B3CF-ABF1BAD33170}"/>
          </ac:spMkLst>
        </pc:spChg>
        <pc:spChg chg="mod">
          <ac:chgData name="Nithesh prabhu" userId="f170c55cca955174" providerId="LiveId" clId="{0682EBF4-B377-4935-B15F-E8352168D367}" dt="2023-09-10T18:32:32.921" v="1710" actId="255"/>
          <ac:spMkLst>
            <pc:docMk/>
            <pc:sldMk cId="3672532672" sldId="268"/>
            <ac:spMk id="3" creationId="{21F21EEC-DE1B-51E2-E757-4D3BD7236CF4}"/>
          </ac:spMkLst>
        </pc:spChg>
        <pc:spChg chg="add mod">
          <ac:chgData name="Nithesh prabhu" userId="f170c55cca955174" providerId="LiveId" clId="{0682EBF4-B377-4935-B15F-E8352168D367}" dt="2023-09-10T18:32:48.292" v="1711" actId="255"/>
          <ac:spMkLst>
            <pc:docMk/>
            <pc:sldMk cId="3672532672" sldId="268"/>
            <ac:spMk id="4" creationId="{1E96653F-D56F-BF09-0EC5-8CB744A7D9C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2.641"/>
    </inkml:context>
    <inkml:brush xml:id="br0">
      <inkml:brushProperty name="width" value="0.05" units="cm"/>
      <inkml:brushProperty name="height" value="0.05" units="cm"/>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20.183"/>
    </inkml:context>
    <inkml:brush xml:id="br0">
      <inkml:brushProperty name="width" value="0.05" units="cm"/>
      <inkml:brushProperty name="height" value="0.05"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20.544"/>
    </inkml:context>
    <inkml:brush xml:id="br0">
      <inkml:brushProperty name="width" value="0.05" units="cm"/>
      <inkml:brushProperty name="height" value="0.05" units="cm"/>
    </inkml:brush>
  </inkml:definitions>
  <inkml:trace contextRef="#ctx0" brushRef="#br0">0 0 24575,'4'4'0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20.895"/>
    </inkml:context>
    <inkml:brush xml:id="br0">
      <inkml:brushProperty name="width" value="0.05" units="cm"/>
      <inkml:brushProperty name="height" value="0.05" units="cm"/>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21.295"/>
    </inkml:context>
    <inkml:brush xml:id="br0">
      <inkml:brushProperty name="width" value="0.05" units="cm"/>
      <inkml:brushProperty name="height" value="0.05" units="cm"/>
    </inkml:brush>
  </inkml:definitions>
  <inkml:trace contextRef="#ctx0" brushRef="#br0">1 0 24575,'0'0'-8191</inkml:trace>
  <inkml:trace contextRef="#ctx0" brushRef="#br0" timeOffset="1">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21.643"/>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6.028"/>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7.512"/>
    </inkml:context>
    <inkml:brush xml:id="br0">
      <inkml:brushProperty name="width" value="0.05" units="cm"/>
      <inkml:brushProperty name="height" value="0.05" units="cm"/>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7.890"/>
    </inkml:context>
    <inkml:brush xml:id="br0">
      <inkml:brushProperty name="width" value="0.05" units="cm"/>
      <inkml:brushProperty name="height" value="0.0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8.266"/>
    </inkml:context>
    <inkml:brush xml:id="br0">
      <inkml:brushProperty name="width" value="0.05" units="cm"/>
      <inkml:brushProperty name="height" value="0.05"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8.610"/>
    </inkml:context>
    <inkml:brush xml:id="br0">
      <inkml:brushProperty name="width" value="0.05" units="cm"/>
      <inkml:brushProperty name="height" value="0.05" units="cm"/>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8.956"/>
    </inkml:context>
    <inkml:brush xml:id="br0">
      <inkml:brushProperty name="width" value="0.05" units="cm"/>
      <inkml:brushProperty name="height" value="0.05" units="cm"/>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9.302"/>
    </inkml:context>
    <inkml:brush xml:id="br0">
      <inkml:brushProperty name="width" value="0.05" units="cm"/>
      <inkml:brushProperty name="height" value="0.05" units="cm"/>
    </inkml:brush>
  </inkml:definitions>
  <inkml:trace contextRef="#ctx0" brushRef="#br0">1 1 24575</inkml:trace>
  <inkml:trace contextRef="#ctx0" brushRef="#br0" timeOffset="1">1 1 24575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0T17:03:19.805"/>
    </inkml:context>
    <inkml:brush xml:id="br0">
      <inkml:brushProperty name="width" value="0.05" units="cm"/>
      <inkml:brushProperty name="height" value="0.05" units="cm"/>
    </inkml:brush>
  </inkml:definitions>
  <inkml:trace contextRef="#ctx0" brushRef="#br0">1 1 24575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F6FCAD0-F7AD-480A-8B15-4EDA0B97B8B4}" type="datetimeFigureOut">
              <a:rPr lang="en-IN" smtClean="0"/>
              <a:t>10-09-2023</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BA9DF76B-4F1C-4484-B074-5302ED4E88EE}" type="slidenum">
              <a:rPr lang="en-IN" smtClean="0"/>
              <a:t>‹#›</a:t>
            </a:fld>
            <a:endParaRPr lang="en-IN"/>
          </a:p>
        </p:txBody>
      </p:sp>
    </p:spTree>
    <p:extLst>
      <p:ext uri="{BB962C8B-B14F-4D97-AF65-F5344CB8AC3E}">
        <p14:creationId xmlns:p14="http://schemas.microsoft.com/office/powerpoint/2010/main" val="315069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FCAD0-F7AD-480A-8B15-4EDA0B97B8B4}"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361604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6FCAD0-F7AD-480A-8B15-4EDA0B97B8B4}"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3451835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6FCAD0-F7AD-480A-8B15-4EDA0B97B8B4}"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3214467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FCAD0-F7AD-480A-8B15-4EDA0B97B8B4}"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1754394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6FCAD0-F7AD-480A-8B15-4EDA0B97B8B4}"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2261176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6FCAD0-F7AD-480A-8B15-4EDA0B97B8B4}"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22234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FCAD0-F7AD-480A-8B15-4EDA0B97B8B4}"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2636099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FCAD0-F7AD-480A-8B15-4EDA0B97B8B4}"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128615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FCAD0-F7AD-480A-8B15-4EDA0B97B8B4}"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277340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FCAD0-F7AD-480A-8B15-4EDA0B97B8B4}"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27798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FCAD0-F7AD-480A-8B15-4EDA0B97B8B4}"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54941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FCAD0-F7AD-480A-8B15-4EDA0B97B8B4}"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130953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FCAD0-F7AD-480A-8B15-4EDA0B97B8B4}"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73822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FCAD0-F7AD-480A-8B15-4EDA0B97B8B4}"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311038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FCAD0-F7AD-480A-8B15-4EDA0B97B8B4}"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107283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FCAD0-F7AD-480A-8B15-4EDA0B97B8B4}"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9DF76B-4F1C-4484-B074-5302ED4E88EE}" type="slidenum">
              <a:rPr lang="en-IN" smtClean="0"/>
              <a:t>‹#›</a:t>
            </a:fld>
            <a:endParaRPr lang="en-IN"/>
          </a:p>
        </p:txBody>
      </p:sp>
    </p:spTree>
    <p:extLst>
      <p:ext uri="{BB962C8B-B14F-4D97-AF65-F5344CB8AC3E}">
        <p14:creationId xmlns:p14="http://schemas.microsoft.com/office/powerpoint/2010/main" val="211013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F6FCAD0-F7AD-480A-8B15-4EDA0B97B8B4}" type="datetimeFigureOut">
              <a:rPr lang="en-IN" smtClean="0"/>
              <a:t>10-09-2023</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A9DF76B-4F1C-4484-B074-5302ED4E88EE}" type="slidenum">
              <a:rPr lang="en-IN" smtClean="0"/>
              <a:t>‹#›</a:t>
            </a:fld>
            <a:endParaRPr lang="en-IN"/>
          </a:p>
        </p:txBody>
      </p:sp>
    </p:spTree>
    <p:extLst>
      <p:ext uri="{BB962C8B-B14F-4D97-AF65-F5344CB8AC3E}">
        <p14:creationId xmlns:p14="http://schemas.microsoft.com/office/powerpoint/2010/main" val="3946747487"/>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 id="2147484184" r:id="rId15"/>
    <p:sldLayoutId id="2147484185" r:id="rId16"/>
    <p:sldLayoutId id="21474841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customXml" Target="../ink/ink11.xml"/><Relationship Id="rId3" Type="http://schemas.openxmlformats.org/officeDocument/2006/relationships/image" Target="../media/image4.png"/><Relationship Id="rId7" Type="http://schemas.openxmlformats.org/officeDocument/2006/relationships/customXml" Target="../ink/ink5.xml"/><Relationship Id="rId12" Type="http://schemas.openxmlformats.org/officeDocument/2006/relationships/customXml" Target="../ink/ink10.xml"/><Relationship Id="rId2" Type="http://schemas.openxmlformats.org/officeDocument/2006/relationships/customXml" Target="../ink/ink1.xml"/><Relationship Id="rId16"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9.xml"/><Relationship Id="rId5" Type="http://schemas.openxmlformats.org/officeDocument/2006/relationships/customXml" Target="../ink/ink3.xml"/><Relationship Id="rId15" Type="http://schemas.openxmlformats.org/officeDocument/2006/relationships/customXml" Target="../ink/ink13.xml"/><Relationship Id="rId10" Type="http://schemas.openxmlformats.org/officeDocument/2006/relationships/customXml" Target="../ink/ink8.xml"/><Relationship Id="rId4" Type="http://schemas.openxmlformats.org/officeDocument/2006/relationships/customXml" Target="../ink/ink2.xml"/><Relationship Id="rId9" Type="http://schemas.openxmlformats.org/officeDocument/2006/relationships/customXml" Target="../ink/ink7.xml"/><Relationship Id="rId14" Type="http://schemas.openxmlformats.org/officeDocument/2006/relationships/customXml" Target="../ink/ink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92BE-359D-249A-E080-CABDCA773022}"/>
              </a:ext>
            </a:extLst>
          </p:cNvPr>
          <p:cNvSpPr>
            <a:spLocks noGrp="1"/>
          </p:cNvSpPr>
          <p:nvPr>
            <p:ph type="ctrTitle"/>
          </p:nvPr>
        </p:nvSpPr>
        <p:spPr>
          <a:xfrm>
            <a:off x="2177934" y="507390"/>
            <a:ext cx="8096597" cy="1567640"/>
          </a:xfrm>
        </p:spPr>
        <p:txBody>
          <a:bodyPr>
            <a:normAutofit/>
          </a:bodyPr>
          <a:lstStyle/>
          <a:p>
            <a:r>
              <a:rPr lang="en-US" sz="3600" dirty="0">
                <a:solidFill>
                  <a:schemeClr val="tx1"/>
                </a:solidFill>
                <a:latin typeface="Arial Rounded MT Bold" panose="020F0704030504030204" pitchFamily="34" charset="0"/>
              </a:rPr>
              <a:t>Government polytechnic </a:t>
            </a:r>
            <a:r>
              <a:rPr lang="en-US" sz="3600" dirty="0" err="1">
                <a:solidFill>
                  <a:schemeClr val="tx1"/>
                </a:solidFill>
                <a:latin typeface="Arial Rounded MT Bold" panose="020F0704030504030204" pitchFamily="34" charset="0"/>
              </a:rPr>
              <a:t>Bagepalli</a:t>
            </a:r>
            <a:endParaRPr lang="en-IN" sz="3600" dirty="0">
              <a:solidFill>
                <a:schemeClr val="tx1"/>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AF4E8BF5-C28D-F8FF-50CC-509D6B1B5E61}"/>
              </a:ext>
            </a:extLst>
          </p:cNvPr>
          <p:cNvSpPr>
            <a:spLocks noGrp="1"/>
          </p:cNvSpPr>
          <p:nvPr>
            <p:ph type="subTitle" idx="1"/>
          </p:nvPr>
        </p:nvSpPr>
        <p:spPr>
          <a:xfrm>
            <a:off x="7005539" y="2964743"/>
            <a:ext cx="5411585" cy="3125585"/>
          </a:xfrm>
        </p:spPr>
        <p:txBody>
          <a:bodyPr/>
          <a:lstStyle/>
          <a:p>
            <a:r>
              <a:rPr lang="en-US" sz="2800" dirty="0">
                <a:solidFill>
                  <a:schemeClr val="tx1"/>
                </a:solidFill>
                <a:latin typeface="Aparajita" panose="02020603050405020304" pitchFamily="18" charset="0"/>
                <a:cs typeface="Aparajita" panose="02020603050405020304" pitchFamily="18" charset="0"/>
              </a:rPr>
              <a:t>Name : </a:t>
            </a:r>
            <a:r>
              <a:rPr lang="en-US" sz="2800" dirty="0" err="1">
                <a:solidFill>
                  <a:schemeClr val="tx1"/>
                </a:solidFill>
                <a:latin typeface="Bodoni MT" panose="02070603080606020203" pitchFamily="18" charset="0"/>
                <a:cs typeface="Aparajita" panose="02020603050405020304" pitchFamily="18" charset="0"/>
              </a:rPr>
              <a:t>Nitesh.p</a:t>
            </a:r>
            <a:endParaRPr lang="en-US" sz="2800" dirty="0">
              <a:solidFill>
                <a:schemeClr val="tx1"/>
              </a:solidFill>
              <a:latin typeface="Bodoni MT" panose="02070603080606020203" pitchFamily="18" charset="0"/>
              <a:cs typeface="Aparajita" panose="02020603050405020304" pitchFamily="18" charset="0"/>
            </a:endParaRPr>
          </a:p>
          <a:p>
            <a:r>
              <a:rPr lang="en-US" sz="2800" dirty="0">
                <a:solidFill>
                  <a:schemeClr val="tx1"/>
                </a:solidFill>
                <a:latin typeface="Aparajita" panose="02020603050405020304" pitchFamily="18" charset="0"/>
                <a:cs typeface="Aparajita" panose="02020603050405020304" pitchFamily="18" charset="0"/>
              </a:rPr>
              <a:t>Reg no:</a:t>
            </a:r>
            <a:r>
              <a:rPr lang="en-US" sz="2800" dirty="0">
                <a:solidFill>
                  <a:schemeClr val="tx1"/>
                </a:solidFill>
                <a:latin typeface="Forte" panose="03060902040502070203" pitchFamily="66" charset="0"/>
                <a:cs typeface="Aparajita" panose="02020603050405020304" pitchFamily="18" charset="0"/>
              </a:rPr>
              <a:t>136CS21037</a:t>
            </a:r>
          </a:p>
          <a:p>
            <a:r>
              <a:rPr lang="en-US" sz="2800" dirty="0">
                <a:solidFill>
                  <a:schemeClr val="tx1"/>
                </a:solidFill>
                <a:latin typeface="Aparajita" panose="02020603050405020304" pitchFamily="18" charset="0"/>
                <a:cs typeface="Aparajita" panose="02020603050405020304" pitchFamily="18" charset="0"/>
              </a:rPr>
              <a:t>Program:</a:t>
            </a:r>
            <a:r>
              <a:rPr lang="en-US" sz="2800" b="1" dirty="0">
                <a:solidFill>
                  <a:schemeClr val="tx1"/>
                </a:solidFill>
                <a:latin typeface="Freestyle Script" panose="030804020302050B0404" pitchFamily="66" charset="0"/>
                <a:cs typeface="Aparajita" panose="02020603050405020304" pitchFamily="18" charset="0"/>
              </a:rPr>
              <a:t>3</a:t>
            </a:r>
            <a:r>
              <a:rPr lang="en-US" sz="2800" b="1" baseline="30000" dirty="0">
                <a:solidFill>
                  <a:schemeClr val="tx1"/>
                </a:solidFill>
                <a:latin typeface="Freestyle Script" panose="030804020302050B0404" pitchFamily="66" charset="0"/>
                <a:cs typeface="Aparajita" panose="02020603050405020304" pitchFamily="18" charset="0"/>
              </a:rPr>
              <a:t>rd</a:t>
            </a:r>
            <a:r>
              <a:rPr lang="en-US" sz="2800" b="1" dirty="0">
                <a:solidFill>
                  <a:schemeClr val="tx1"/>
                </a:solidFill>
                <a:latin typeface="Freestyle Script" panose="030804020302050B0404" pitchFamily="66" charset="0"/>
                <a:cs typeface="Aparajita" panose="02020603050405020304" pitchFamily="18" charset="0"/>
              </a:rPr>
              <a:t> year ,</a:t>
            </a:r>
            <a:r>
              <a:rPr lang="en-US" sz="2800" b="1" dirty="0" err="1">
                <a:solidFill>
                  <a:schemeClr val="tx1"/>
                </a:solidFill>
                <a:latin typeface="Freestyle Script" panose="030804020302050B0404" pitchFamily="66" charset="0"/>
                <a:cs typeface="Aparajita" panose="02020603050405020304" pitchFamily="18" charset="0"/>
              </a:rPr>
              <a:t>cse</a:t>
            </a:r>
            <a:r>
              <a:rPr lang="en-US" sz="2800" b="1" dirty="0">
                <a:solidFill>
                  <a:schemeClr val="tx1"/>
                </a:solidFill>
                <a:latin typeface="Freestyle Script" panose="030804020302050B0404" pitchFamily="66" charset="0"/>
                <a:cs typeface="Aparajita" panose="02020603050405020304" pitchFamily="18" charset="0"/>
              </a:rPr>
              <a:t> </a:t>
            </a:r>
          </a:p>
          <a:p>
            <a:r>
              <a:rPr lang="en-US" sz="2800" dirty="0">
                <a:solidFill>
                  <a:schemeClr val="tx1"/>
                </a:solidFill>
                <a:latin typeface="Aparajita" panose="02020603050405020304" pitchFamily="18" charset="0"/>
                <a:cs typeface="Aparajita" panose="02020603050405020304" pitchFamily="18" charset="0"/>
              </a:rPr>
              <a:t>Course: </a:t>
            </a:r>
            <a:r>
              <a:rPr lang="en-US" sz="2800" b="1" dirty="0">
                <a:solidFill>
                  <a:schemeClr val="tx1"/>
                </a:solidFill>
                <a:latin typeface="Leelawadee" panose="020B0502040204020203" pitchFamily="34" charset="-34"/>
                <a:cs typeface="Leelawadee" panose="020B0502040204020203" pitchFamily="34" charset="-34"/>
              </a:rPr>
              <a:t>cyber security</a:t>
            </a:r>
            <a:endParaRPr lang="en-IN" sz="2800" b="1" dirty="0">
              <a:solidFill>
                <a:schemeClr val="tx1"/>
              </a:solidFill>
              <a:latin typeface="Leelawadee" panose="020B0502040204020203" pitchFamily="34" charset="-34"/>
              <a:cs typeface="Leelawadee" panose="020B0502040204020203" pitchFamily="34" charset="-34"/>
            </a:endParaRPr>
          </a:p>
          <a:p>
            <a:endParaRPr lang="en-US" dirty="0"/>
          </a:p>
        </p:txBody>
      </p:sp>
      <p:sp>
        <p:nvSpPr>
          <p:cNvPr id="4" name="TextBox 3">
            <a:extLst>
              <a:ext uri="{FF2B5EF4-FFF2-40B4-BE49-F238E27FC236}">
                <a16:creationId xmlns:a16="http://schemas.microsoft.com/office/drawing/2014/main" id="{855CFD3F-D7EC-4124-3812-17C68ED7EB35}"/>
              </a:ext>
            </a:extLst>
          </p:cNvPr>
          <p:cNvSpPr txBox="1"/>
          <p:nvPr/>
        </p:nvSpPr>
        <p:spPr>
          <a:xfrm>
            <a:off x="1363287" y="3541222"/>
            <a:ext cx="4114801" cy="1077218"/>
          </a:xfrm>
          <a:prstGeom prst="rect">
            <a:avLst/>
          </a:prstGeom>
          <a:noFill/>
        </p:spPr>
        <p:txBody>
          <a:bodyPr wrap="square" rtlCol="0">
            <a:spAutoFit/>
          </a:bodyPr>
          <a:lstStyle/>
          <a:p>
            <a:r>
              <a:rPr lang="en-US" sz="3200" dirty="0">
                <a:latin typeface="Stencil" panose="040409050D0802020404" pitchFamily="82" charset="0"/>
              </a:rPr>
              <a:t>Transport layer security</a:t>
            </a:r>
            <a:endParaRPr lang="en-IN" sz="3200" dirty="0">
              <a:latin typeface="Stencil" panose="040409050D0802020404" pitchFamily="82" charset="0"/>
            </a:endParaRPr>
          </a:p>
        </p:txBody>
      </p:sp>
    </p:spTree>
    <p:extLst>
      <p:ext uri="{BB962C8B-B14F-4D97-AF65-F5344CB8AC3E}">
        <p14:creationId xmlns:p14="http://schemas.microsoft.com/office/powerpoint/2010/main" val="2996871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FA8FB4F-EFC1-5EC8-F1B3-D5A25E6C3C69}"/>
              </a:ext>
            </a:extLst>
          </p:cNvPr>
          <p:cNvSpPr>
            <a:spLocks noGrp="1"/>
          </p:cNvSpPr>
          <p:nvPr>
            <p:ph type="title"/>
          </p:nvPr>
        </p:nvSpPr>
        <p:spPr/>
        <p:txBody>
          <a:bodyPr/>
          <a:lstStyle/>
          <a:p>
            <a:r>
              <a:rPr lang="en-US" dirty="0"/>
              <a:t>Benefits of TLS</a:t>
            </a:r>
            <a:endParaRPr lang="en-IN" dirty="0"/>
          </a:p>
        </p:txBody>
      </p:sp>
      <p:sp>
        <p:nvSpPr>
          <p:cNvPr id="23" name="Content Placeholder 22">
            <a:extLst>
              <a:ext uri="{FF2B5EF4-FFF2-40B4-BE49-F238E27FC236}">
                <a16:creationId xmlns:a16="http://schemas.microsoft.com/office/drawing/2014/main" id="{E40151F7-A718-A71B-F4AF-24EB788DE018}"/>
              </a:ext>
            </a:extLst>
          </p:cNvPr>
          <p:cNvSpPr>
            <a:spLocks noGrp="1"/>
          </p:cNvSpPr>
          <p:nvPr>
            <p:ph idx="1"/>
          </p:nvPr>
        </p:nvSpPr>
        <p:spPr>
          <a:xfrm>
            <a:off x="881150" y="2603500"/>
            <a:ext cx="9035218" cy="3847176"/>
          </a:xfrm>
        </p:spPr>
        <p:txBody>
          <a:bodyPr>
            <a:normAutofit fontScale="92500" lnSpcReduction="10000"/>
          </a:bodyPr>
          <a:lstStyle/>
          <a:p>
            <a:pPr>
              <a:buSzPct val="150000"/>
              <a:buFont typeface="Arial" panose="020B0604020202020204" pitchFamily="34" charset="0"/>
              <a:buChar char="•"/>
            </a:pPr>
            <a:r>
              <a:rPr lang="en-US" sz="1500" b="1" dirty="0">
                <a:solidFill>
                  <a:schemeClr val="tx1"/>
                </a:solidFill>
              </a:rPr>
              <a:t>Encryption</a:t>
            </a:r>
          </a:p>
          <a:p>
            <a:pPr marL="0" indent="0">
              <a:buSzPct val="150000"/>
              <a:buNone/>
            </a:pPr>
            <a:r>
              <a:rPr lang="en-US" dirty="0">
                <a:latin typeface="-apple-system"/>
              </a:rPr>
              <a:t>       </a:t>
            </a:r>
            <a:r>
              <a:rPr lang="en-US" sz="1400" dirty="0">
                <a:latin typeface="-apple-system"/>
              </a:rPr>
              <a:t>TLS /SSL can help to secure transmitted data using encryption</a:t>
            </a:r>
          </a:p>
          <a:p>
            <a:pPr>
              <a:buSzPct val="150000"/>
              <a:buFont typeface="Arial" panose="020B0604020202020204" pitchFamily="34" charset="0"/>
              <a:buChar char="•"/>
            </a:pPr>
            <a:r>
              <a:rPr lang="en-IN" b="1" dirty="0">
                <a:solidFill>
                  <a:schemeClr val="tx1"/>
                </a:solidFill>
                <a:latin typeface="-apple-system"/>
              </a:rPr>
              <a:t>Interoperability</a:t>
            </a:r>
          </a:p>
          <a:p>
            <a:pPr marL="0" indent="0">
              <a:buSzPct val="150000"/>
              <a:buNone/>
            </a:pPr>
            <a:r>
              <a:rPr lang="en-IN" dirty="0">
                <a:latin typeface="-apple-system"/>
              </a:rPr>
              <a:t>      </a:t>
            </a:r>
            <a:r>
              <a:rPr lang="en-IN" sz="1400" dirty="0">
                <a:latin typeface="-apple-system"/>
              </a:rPr>
              <a:t>TLS/SSL works with most web browser, including Microsoft internet </a:t>
            </a:r>
            <a:r>
              <a:rPr lang="en-IN" sz="1400" dirty="0" err="1">
                <a:latin typeface="-apple-system"/>
              </a:rPr>
              <a:t>Exploer</a:t>
            </a:r>
            <a:r>
              <a:rPr lang="en-IN" sz="1400" dirty="0">
                <a:latin typeface="-apple-system"/>
              </a:rPr>
              <a:t> and            +</a:t>
            </a:r>
          </a:p>
          <a:p>
            <a:pPr marL="0" indent="0">
              <a:buSzPct val="150000"/>
              <a:buNone/>
            </a:pPr>
            <a:r>
              <a:rPr lang="en-IN" sz="1400" dirty="0">
                <a:latin typeface="-apple-system"/>
              </a:rPr>
              <a:t>       Netscape Navigator ,and on most operating systems and web servers.</a:t>
            </a:r>
          </a:p>
          <a:p>
            <a:pPr>
              <a:buSzPct val="150000"/>
              <a:buFont typeface="Arial" panose="020B0604020202020204" pitchFamily="34" charset="0"/>
              <a:buChar char="•"/>
            </a:pPr>
            <a:r>
              <a:rPr lang="en-IN" sz="1500" b="1" dirty="0">
                <a:solidFill>
                  <a:schemeClr val="tx1"/>
                </a:solidFill>
                <a:latin typeface="-apple-system"/>
              </a:rPr>
              <a:t>Algorithm flexibility</a:t>
            </a:r>
          </a:p>
          <a:p>
            <a:pPr marL="0" indent="0">
              <a:buSzPct val="150000"/>
              <a:buNone/>
            </a:pPr>
            <a:r>
              <a:rPr lang="en-IN" sz="1400" dirty="0">
                <a:solidFill>
                  <a:schemeClr val="tx1"/>
                </a:solidFill>
                <a:latin typeface="-apple-system"/>
              </a:rPr>
              <a:t>        TLS/SSL provides options for the authentication </a:t>
            </a:r>
            <a:r>
              <a:rPr lang="en-IN" sz="1400" dirty="0" err="1">
                <a:solidFill>
                  <a:schemeClr val="tx1"/>
                </a:solidFill>
                <a:latin typeface="-apple-system"/>
              </a:rPr>
              <a:t>mechanism,encryption</a:t>
            </a:r>
            <a:r>
              <a:rPr lang="en-IN" sz="1400" dirty="0">
                <a:solidFill>
                  <a:schemeClr val="tx1"/>
                </a:solidFill>
                <a:latin typeface="-apple-system"/>
              </a:rPr>
              <a:t> algorithm ,</a:t>
            </a:r>
          </a:p>
          <a:p>
            <a:pPr marL="0" indent="0">
              <a:buSzPct val="150000"/>
              <a:buNone/>
            </a:pPr>
            <a:r>
              <a:rPr lang="en-IN" sz="1400" dirty="0">
                <a:solidFill>
                  <a:schemeClr val="tx1"/>
                </a:solidFill>
                <a:latin typeface="-apple-system"/>
              </a:rPr>
              <a:t>        And hashing algorithm that are used during the secure session</a:t>
            </a:r>
          </a:p>
          <a:p>
            <a:pPr>
              <a:buSzPct val="150000"/>
              <a:buFont typeface="Arial" panose="020B0604020202020204" pitchFamily="34" charset="0"/>
              <a:buChar char="•"/>
            </a:pPr>
            <a:r>
              <a:rPr lang="en-IN" sz="1400" dirty="0">
                <a:solidFill>
                  <a:schemeClr val="tx1"/>
                </a:solidFill>
                <a:latin typeface="-apple-system"/>
              </a:rPr>
              <a:t> </a:t>
            </a:r>
            <a:r>
              <a:rPr lang="en-IN" sz="1400" b="1" dirty="0">
                <a:solidFill>
                  <a:schemeClr val="tx1"/>
                </a:solidFill>
                <a:latin typeface="-apple-system"/>
              </a:rPr>
              <a:t>Ease of deployment </a:t>
            </a:r>
          </a:p>
          <a:p>
            <a:pPr marL="0" indent="0">
              <a:buSzPct val="150000"/>
              <a:buNone/>
            </a:pPr>
            <a:r>
              <a:rPr lang="en-IN" sz="1400" dirty="0">
                <a:solidFill>
                  <a:schemeClr val="tx1"/>
                </a:solidFill>
                <a:latin typeface="-apple-system"/>
              </a:rPr>
              <a:t>        </a:t>
            </a:r>
            <a:r>
              <a:rPr lang="en-IN" sz="1300" dirty="0">
                <a:solidFill>
                  <a:schemeClr val="tx1"/>
                </a:solidFill>
                <a:latin typeface="-apple-system"/>
              </a:rPr>
              <a:t>Many applications use TLS/SSL transparently on a Windows Server 2003 OS</a:t>
            </a:r>
          </a:p>
          <a:p>
            <a:pPr>
              <a:buSzPct val="150000"/>
              <a:buFont typeface="Arial" panose="020B0604020202020204" pitchFamily="34" charset="0"/>
              <a:buChar char="•"/>
            </a:pPr>
            <a:r>
              <a:rPr lang="en-IN" sz="1300" b="1" dirty="0">
                <a:solidFill>
                  <a:schemeClr val="tx1"/>
                </a:solidFill>
                <a:latin typeface="-apple-system"/>
              </a:rPr>
              <a:t>Ease of Use </a:t>
            </a:r>
          </a:p>
          <a:p>
            <a:pPr marL="0" indent="0">
              <a:buSzPct val="150000"/>
              <a:buNone/>
            </a:pPr>
            <a:r>
              <a:rPr lang="en-IN" sz="1300" dirty="0">
                <a:solidFill>
                  <a:schemeClr val="tx1"/>
                </a:solidFill>
                <a:latin typeface="-apple-system"/>
              </a:rPr>
              <a:t>         because you implement TLS/SSL beneath the application  layer, most of its operations are completely invisible to the client.</a:t>
            </a:r>
          </a:p>
          <a:p>
            <a:pPr marL="0" indent="0">
              <a:buSzPct val="150000"/>
              <a:buNone/>
            </a:pPr>
            <a:endParaRPr lang="en-IN" sz="1300" dirty="0">
              <a:solidFill>
                <a:schemeClr val="tx1"/>
              </a:solidFill>
              <a:latin typeface="-apple-system"/>
            </a:endParaRPr>
          </a:p>
          <a:p>
            <a:pPr marL="0" indent="0">
              <a:buSzPct val="150000"/>
              <a:buNone/>
            </a:pPr>
            <a:endParaRPr lang="en-IN" sz="1300" dirty="0">
              <a:solidFill>
                <a:schemeClr val="tx1"/>
              </a:solidFill>
              <a:latin typeface="-apple-system"/>
            </a:endParaRPr>
          </a:p>
        </p:txBody>
      </p:sp>
    </p:spTree>
    <p:extLst>
      <p:ext uri="{BB962C8B-B14F-4D97-AF65-F5344CB8AC3E}">
        <p14:creationId xmlns:p14="http://schemas.microsoft.com/office/powerpoint/2010/main" val="177267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634B-E325-E537-9D76-4F2A9BD38CB9}"/>
              </a:ext>
            </a:extLst>
          </p:cNvPr>
          <p:cNvSpPr>
            <a:spLocks noGrp="1"/>
          </p:cNvSpPr>
          <p:nvPr>
            <p:ph type="title"/>
          </p:nvPr>
        </p:nvSpPr>
        <p:spPr/>
        <p:txBody>
          <a:bodyPr/>
          <a:lstStyle/>
          <a:p>
            <a:r>
              <a:rPr lang="en-US" dirty="0"/>
              <a:t>Encryption and decryption</a:t>
            </a:r>
            <a:endParaRPr lang="en-IN" dirty="0"/>
          </a:p>
        </p:txBody>
      </p:sp>
      <p:sp>
        <p:nvSpPr>
          <p:cNvPr id="3" name="Content Placeholder 2">
            <a:extLst>
              <a:ext uri="{FF2B5EF4-FFF2-40B4-BE49-F238E27FC236}">
                <a16:creationId xmlns:a16="http://schemas.microsoft.com/office/drawing/2014/main" id="{816A0CF8-F512-438B-65B7-20E559EAE8D8}"/>
              </a:ext>
            </a:extLst>
          </p:cNvPr>
          <p:cNvSpPr>
            <a:spLocks noGrp="1"/>
          </p:cNvSpPr>
          <p:nvPr>
            <p:ph idx="1"/>
          </p:nvPr>
        </p:nvSpPr>
        <p:spPr/>
        <p:txBody>
          <a:bodyPr/>
          <a:lstStyle/>
          <a:p>
            <a:r>
              <a:rPr lang="en-US" dirty="0">
                <a:latin typeface="-apple-system"/>
              </a:rPr>
              <a:t>Encryption is the process by which a readable message is converted to an unreadable form to prevent unauthorized parties from reading it.</a:t>
            </a:r>
          </a:p>
          <a:p>
            <a:r>
              <a:rPr lang="en-US" dirty="0">
                <a:latin typeface="-apple-system"/>
              </a:rPr>
              <a:t>It encrypts communications between a client and server ,primarily web </a:t>
            </a:r>
            <a:r>
              <a:rPr lang="en-US" dirty="0" err="1">
                <a:latin typeface="-apple-system"/>
              </a:rPr>
              <a:t>browers</a:t>
            </a:r>
            <a:r>
              <a:rPr lang="en-US" dirty="0">
                <a:latin typeface="-apple-system"/>
              </a:rPr>
              <a:t> and web sites/</a:t>
            </a:r>
            <a:r>
              <a:rPr lang="en-US" dirty="0" err="1">
                <a:latin typeface="-apple-system"/>
              </a:rPr>
              <a:t>appications</a:t>
            </a:r>
            <a:r>
              <a:rPr lang="en-US" dirty="0">
                <a:latin typeface="-apple-system"/>
              </a:rPr>
              <a:t>.</a:t>
            </a:r>
          </a:p>
          <a:p>
            <a:r>
              <a:rPr lang="en-US" dirty="0">
                <a:latin typeface="-apple-system"/>
              </a:rPr>
              <a:t> Decryption is the process of converting an encrypted message back to its original (readable) format</a:t>
            </a:r>
            <a:endParaRPr lang="en-IN" dirty="0">
              <a:latin typeface="-apple-system"/>
            </a:endParaRPr>
          </a:p>
        </p:txBody>
      </p:sp>
    </p:spTree>
    <p:extLst>
      <p:ext uri="{BB962C8B-B14F-4D97-AF65-F5344CB8AC3E}">
        <p14:creationId xmlns:p14="http://schemas.microsoft.com/office/powerpoint/2010/main" val="371866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62E9-314F-B5E5-B3CF-ABF1BAD33170}"/>
              </a:ext>
            </a:extLst>
          </p:cNvPr>
          <p:cNvSpPr>
            <a:spLocks noGrp="1"/>
          </p:cNvSpPr>
          <p:nvPr>
            <p:ph type="title"/>
          </p:nvPr>
        </p:nvSpPr>
        <p:spPr/>
        <p:txBody>
          <a:bodyPr/>
          <a:lstStyle/>
          <a:p>
            <a:r>
              <a:rPr lang="en-US" dirty="0"/>
              <a:t>Difference’s between SSL&amp;TLS</a:t>
            </a:r>
            <a:endParaRPr lang="en-IN" dirty="0"/>
          </a:p>
        </p:txBody>
      </p:sp>
      <p:sp>
        <p:nvSpPr>
          <p:cNvPr id="3" name="Content Placeholder 2">
            <a:extLst>
              <a:ext uri="{FF2B5EF4-FFF2-40B4-BE49-F238E27FC236}">
                <a16:creationId xmlns:a16="http://schemas.microsoft.com/office/drawing/2014/main" id="{21F21EEC-DE1B-51E2-E757-4D3BD7236CF4}"/>
              </a:ext>
            </a:extLst>
          </p:cNvPr>
          <p:cNvSpPr>
            <a:spLocks noGrp="1"/>
          </p:cNvSpPr>
          <p:nvPr>
            <p:ph idx="1"/>
          </p:nvPr>
        </p:nvSpPr>
        <p:spPr>
          <a:xfrm>
            <a:off x="1154954" y="2603500"/>
            <a:ext cx="3799431" cy="3416300"/>
          </a:xfrm>
        </p:spPr>
        <p:txBody>
          <a:bodyPr/>
          <a:lstStyle/>
          <a:p>
            <a:pPr marL="0" indent="0">
              <a:buSzPct val="150000"/>
              <a:buNone/>
            </a:pPr>
            <a:r>
              <a:rPr lang="en-US" b="1" dirty="0">
                <a:solidFill>
                  <a:schemeClr val="tx1"/>
                </a:solidFill>
              </a:rPr>
              <a:t>SSL:</a:t>
            </a:r>
          </a:p>
          <a:p>
            <a:pPr>
              <a:buSzPct val="150000"/>
              <a:buFont typeface="Arial" panose="020B0604020202020204" pitchFamily="34" charset="0"/>
              <a:buChar char="•"/>
            </a:pPr>
            <a:r>
              <a:rPr lang="en-US" b="1" dirty="0">
                <a:solidFill>
                  <a:schemeClr val="tx1"/>
                </a:solidFill>
              </a:rPr>
              <a:t>         </a:t>
            </a:r>
            <a:r>
              <a:rPr lang="en-US" sz="2000" dirty="0">
                <a:solidFill>
                  <a:schemeClr val="tx1"/>
                </a:solidFill>
                <a:latin typeface="-apple-system"/>
              </a:rPr>
              <a:t>SECURE SOCKE LAYER(SSL)</a:t>
            </a:r>
          </a:p>
          <a:p>
            <a:pPr>
              <a:buFont typeface="Arial" panose="020B0604020202020204" pitchFamily="34" charset="0"/>
              <a:buChar char="•"/>
            </a:pPr>
            <a:r>
              <a:rPr lang="en-IN" sz="2000" dirty="0">
                <a:solidFill>
                  <a:schemeClr val="tx1"/>
                </a:solidFill>
                <a:latin typeface="-apple-system"/>
              </a:rPr>
              <a:t>First version developed by Netscape in 1995</a:t>
            </a:r>
          </a:p>
          <a:p>
            <a:pPr>
              <a:buFont typeface="Arial" panose="020B0604020202020204" pitchFamily="34" charset="0"/>
              <a:buChar char="•"/>
            </a:pPr>
            <a:r>
              <a:rPr lang="en-IN" sz="2000" dirty="0">
                <a:solidFill>
                  <a:schemeClr val="tx1"/>
                </a:solidFill>
                <a:latin typeface="-apple-system"/>
              </a:rPr>
              <a:t>It uses explicit connections to setup secure channel</a:t>
            </a:r>
          </a:p>
          <a:p>
            <a:pPr>
              <a:buFont typeface="Arial" panose="020B0604020202020204" pitchFamily="34" charset="0"/>
              <a:buChar char="•"/>
            </a:pPr>
            <a:r>
              <a:rPr lang="en-IN" sz="2000" dirty="0">
                <a:solidFill>
                  <a:schemeClr val="tx1"/>
                </a:solidFill>
                <a:latin typeface="-apple-system"/>
              </a:rPr>
              <a:t>SSL is  obsolete(all versions),no more recommended for use</a:t>
            </a:r>
          </a:p>
          <a:p>
            <a:pPr>
              <a:buSzPct val="150000"/>
              <a:buFont typeface="Arial" panose="020B0604020202020204" pitchFamily="34" charset="0"/>
              <a:buChar char="•"/>
            </a:pPr>
            <a:endParaRPr lang="en-US" dirty="0">
              <a:solidFill>
                <a:schemeClr val="tx1"/>
              </a:solidFill>
              <a:latin typeface="-apple-system"/>
            </a:endParaRPr>
          </a:p>
          <a:p>
            <a:pPr marL="0" indent="0">
              <a:buSzPct val="150000"/>
              <a:buNone/>
            </a:pPr>
            <a:endParaRPr lang="en-US" dirty="0">
              <a:solidFill>
                <a:schemeClr val="tx1"/>
              </a:solidFill>
              <a:latin typeface="-apple-system"/>
            </a:endParaRPr>
          </a:p>
          <a:p>
            <a:pPr marL="0" indent="0">
              <a:buSzPct val="150000"/>
              <a:buNone/>
            </a:pPr>
            <a:endParaRPr lang="en-US" dirty="0">
              <a:solidFill>
                <a:schemeClr val="tx1"/>
              </a:solidFill>
              <a:latin typeface="-apple-system"/>
            </a:endParaRPr>
          </a:p>
          <a:p>
            <a:endParaRPr lang="en-IN" dirty="0"/>
          </a:p>
        </p:txBody>
      </p:sp>
      <p:sp>
        <p:nvSpPr>
          <p:cNvPr id="4" name="TextBox 3">
            <a:extLst>
              <a:ext uri="{FF2B5EF4-FFF2-40B4-BE49-F238E27FC236}">
                <a16:creationId xmlns:a16="http://schemas.microsoft.com/office/drawing/2014/main" id="{1E96653F-D56F-BF09-0EC5-8CB744A7D9C8}"/>
              </a:ext>
            </a:extLst>
          </p:cNvPr>
          <p:cNvSpPr txBox="1"/>
          <p:nvPr/>
        </p:nvSpPr>
        <p:spPr>
          <a:xfrm>
            <a:off x="5311831" y="2701635"/>
            <a:ext cx="5561215" cy="2677656"/>
          </a:xfrm>
          <a:prstGeom prst="rect">
            <a:avLst/>
          </a:prstGeom>
          <a:noFill/>
        </p:spPr>
        <p:txBody>
          <a:bodyPr wrap="square" rtlCol="0">
            <a:spAutoFit/>
          </a:bodyPr>
          <a:lstStyle/>
          <a:p>
            <a:r>
              <a:rPr lang="en-US" b="1" dirty="0"/>
              <a:t>TLS:</a:t>
            </a:r>
          </a:p>
          <a:p>
            <a:pPr marL="285750" indent="-285750">
              <a:buFont typeface="Arial" panose="020B0604020202020204" pitchFamily="34" charset="0"/>
              <a:buChar char="•"/>
            </a:pPr>
            <a:r>
              <a:rPr lang="en-US" sz="2500" dirty="0">
                <a:latin typeface="-apple-system"/>
              </a:rPr>
              <a:t>Transport Layer security(TLS)</a:t>
            </a:r>
          </a:p>
          <a:p>
            <a:pPr marL="285750" indent="-285750">
              <a:buFont typeface="Arial" panose="020B0604020202020204" pitchFamily="34" charset="0"/>
              <a:buChar char="•"/>
            </a:pPr>
            <a:r>
              <a:rPr lang="en-IN" sz="2500" dirty="0">
                <a:latin typeface="-apple-system"/>
              </a:rPr>
              <a:t>First version by IETF in 1999</a:t>
            </a:r>
          </a:p>
          <a:p>
            <a:pPr marL="285750" indent="-285750">
              <a:buFont typeface="Arial" panose="020B0604020202020204" pitchFamily="34" charset="0"/>
              <a:buChar char="•"/>
            </a:pPr>
            <a:r>
              <a:rPr lang="en-IN" sz="2500" dirty="0">
                <a:latin typeface="-apple-system"/>
              </a:rPr>
              <a:t>TLS begins its connection via protocol known as implicit connection</a:t>
            </a:r>
          </a:p>
          <a:p>
            <a:pPr marL="285750" indent="-285750">
              <a:buFont typeface="Arial" panose="020B0604020202020204" pitchFamily="34" charset="0"/>
              <a:buChar char="•"/>
            </a:pPr>
            <a:r>
              <a:rPr lang="en-IN" sz="2500" dirty="0">
                <a:latin typeface="-apple-system"/>
              </a:rPr>
              <a:t>TLS 1.3 is the latest version – faster and secure</a:t>
            </a:r>
          </a:p>
        </p:txBody>
      </p:sp>
    </p:spTree>
    <p:extLst>
      <p:ext uri="{BB962C8B-B14F-4D97-AF65-F5344CB8AC3E}">
        <p14:creationId xmlns:p14="http://schemas.microsoft.com/office/powerpoint/2010/main" val="367253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B6765F-FF13-9B2E-24F9-0EDB1CDF0313}"/>
              </a:ext>
            </a:extLst>
          </p:cNvPr>
          <p:cNvSpPr>
            <a:spLocks noGrp="1"/>
          </p:cNvSpPr>
          <p:nvPr>
            <p:ph type="title"/>
          </p:nvPr>
        </p:nvSpPr>
        <p:spPr/>
        <p:txBody>
          <a:bodyPr/>
          <a:lstStyle/>
          <a:p>
            <a:r>
              <a:rPr lang="en-US" dirty="0">
                <a:solidFill>
                  <a:schemeClr val="bg1"/>
                </a:solidFill>
                <a:latin typeface="Arial Black" panose="020B0A04020102020204" pitchFamily="34" charset="0"/>
              </a:rPr>
              <a:t>Definition of TLS ?</a:t>
            </a:r>
            <a:endParaRPr lang="en-IN" dirty="0">
              <a:solidFill>
                <a:schemeClr val="bg1"/>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id="{B6FFD8E3-A45C-5338-F1F5-59FDF003C413}"/>
              </a:ext>
            </a:extLst>
          </p:cNvPr>
          <p:cNvSpPr>
            <a:spLocks noGrp="1"/>
          </p:cNvSpPr>
          <p:nvPr>
            <p:ph idx="1"/>
          </p:nvPr>
        </p:nvSpPr>
        <p:spPr/>
        <p:txBody>
          <a:bodyPr/>
          <a:lstStyle/>
          <a:p>
            <a:r>
              <a:rPr lang="en-US" b="0" i="0" dirty="0">
                <a:solidFill>
                  <a:srgbClr val="222222"/>
                </a:solidFill>
                <a:effectLst/>
                <a:latin typeface="-apple-system"/>
              </a:rPr>
              <a:t>Transport Layer Security, or TLS, is a widely adopted security </a:t>
            </a:r>
            <a:r>
              <a:rPr lang="en-US" b="0" i="0" u="none" strike="noStrike" dirty="0">
                <a:effectLst/>
                <a:latin typeface="-apple-system"/>
              </a:rPr>
              <a:t>protocol</a:t>
            </a:r>
            <a:r>
              <a:rPr lang="en-US" b="0" i="0" dirty="0">
                <a:solidFill>
                  <a:srgbClr val="222222"/>
                </a:solidFill>
                <a:effectLst/>
                <a:latin typeface="-apple-system"/>
              </a:rPr>
              <a:t> designed to facilitate privacy and data security for communications over the Internet.</a:t>
            </a:r>
          </a:p>
          <a:p>
            <a:r>
              <a:rPr lang="en-US" dirty="0">
                <a:latin typeface="-apple-system"/>
              </a:rPr>
              <a:t>TLS is a security protocol that provides privacy and data integrity for Internet communications</a:t>
            </a:r>
          </a:p>
          <a:p>
            <a:r>
              <a:rPr lang="en-US" dirty="0">
                <a:latin typeface="-apple-system"/>
              </a:rPr>
              <a:t>TLS was derived from a security protocol called secure sockets layer(SSL)</a:t>
            </a:r>
          </a:p>
          <a:p>
            <a:r>
              <a:rPr lang="en-US" dirty="0" err="1">
                <a:latin typeface="-apple-system"/>
              </a:rPr>
              <a:t>Tls</a:t>
            </a:r>
            <a:r>
              <a:rPr lang="en-US" dirty="0">
                <a:latin typeface="-apple-system"/>
              </a:rPr>
              <a:t> is a protocol that ensures privacy between communicating application and their users on the internet.</a:t>
            </a:r>
            <a:endParaRPr lang="en-IN" dirty="0">
              <a:latin typeface="-apple-system"/>
            </a:endParaRPr>
          </a:p>
        </p:txBody>
      </p:sp>
      <p:pic>
        <p:nvPicPr>
          <p:cNvPr id="17" name="Picture 16">
            <a:extLst>
              <a:ext uri="{FF2B5EF4-FFF2-40B4-BE49-F238E27FC236}">
                <a16:creationId xmlns:a16="http://schemas.microsoft.com/office/drawing/2014/main" id="{B3EFB87D-7FC5-AFB4-E7C1-0121E8530D3A}"/>
              </a:ext>
            </a:extLst>
          </p:cNvPr>
          <p:cNvPicPr>
            <a:picLocks noChangeAspect="1"/>
          </p:cNvPicPr>
          <p:nvPr/>
        </p:nvPicPr>
        <p:blipFill>
          <a:blip r:embed="rId2"/>
          <a:stretch>
            <a:fillRect/>
          </a:stretch>
        </p:blipFill>
        <p:spPr>
          <a:xfrm>
            <a:off x="2058179" y="5088601"/>
            <a:ext cx="7477125" cy="1352550"/>
          </a:xfrm>
          <a:prstGeom prst="rect">
            <a:avLst/>
          </a:prstGeom>
        </p:spPr>
      </p:pic>
    </p:spTree>
    <p:extLst>
      <p:ext uri="{BB962C8B-B14F-4D97-AF65-F5344CB8AC3E}">
        <p14:creationId xmlns:p14="http://schemas.microsoft.com/office/powerpoint/2010/main" val="333520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6.25E-7 7.40741E-7 L 0.125 7.40741E-7 C 0.18099 7.40741E-7 0.25 0.06898 0.25 0.125 L 0.25 0.25 " pathEditMode="relative" rAng="0" ptsTypes="AAAA">
                                      <p:cBhvr>
                                        <p:cTn id="6" dur="2000" fill="hold"/>
                                        <p:tgtEl>
                                          <p:spTgt spid="17"/>
                                        </p:tgtEl>
                                        <p:attrNameLst>
                                          <p:attrName>ppt_x</p:attrName>
                                          <p:attrName>ppt_y</p:attrName>
                                        </p:attrNameLst>
                                      </p:cBhvr>
                                      <p:rCtr x="1250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202937-AFEF-EB8E-6825-B85C9942244F}"/>
              </a:ext>
            </a:extLst>
          </p:cNvPr>
          <p:cNvSpPr>
            <a:spLocks noGrp="1"/>
          </p:cNvSpPr>
          <p:nvPr>
            <p:ph type="title"/>
          </p:nvPr>
        </p:nvSpPr>
        <p:spPr/>
        <p:txBody>
          <a:bodyPr/>
          <a:lstStyle/>
          <a:p>
            <a:r>
              <a:rPr lang="en-US" dirty="0"/>
              <a:t>Why do we need TLS ?</a:t>
            </a:r>
            <a:endParaRPr lang="en-IN" dirty="0"/>
          </a:p>
        </p:txBody>
      </p:sp>
      <p:sp>
        <p:nvSpPr>
          <p:cNvPr id="6" name="Content Placeholder 5">
            <a:extLst>
              <a:ext uri="{FF2B5EF4-FFF2-40B4-BE49-F238E27FC236}">
                <a16:creationId xmlns:a16="http://schemas.microsoft.com/office/drawing/2014/main" id="{1D41DD06-122F-959A-9571-A9DF5C7D3A1B}"/>
              </a:ext>
            </a:extLst>
          </p:cNvPr>
          <p:cNvSpPr>
            <a:spLocks noGrp="1"/>
          </p:cNvSpPr>
          <p:nvPr>
            <p:ph idx="1"/>
          </p:nvPr>
        </p:nvSpPr>
        <p:spPr>
          <a:xfrm>
            <a:off x="1130015" y="2611813"/>
            <a:ext cx="8761413" cy="3416300"/>
          </a:xfrm>
        </p:spPr>
        <p:txBody>
          <a:bodyPr/>
          <a:lstStyle/>
          <a:p>
            <a:r>
              <a:rPr lang="en-US" dirty="0"/>
              <a:t>TLS ensures that no third party may eavesdrop or tamper with any message.</a:t>
            </a:r>
          </a:p>
          <a:p>
            <a:r>
              <a:rPr lang="en-US" dirty="0"/>
              <a:t>TLS encrypts data sent over the internet to ensure that hackers are unable to see what you transmit or transfer your private information. </a:t>
            </a:r>
          </a:p>
          <a:p>
            <a:endParaRPr lang="en-IN" dirty="0"/>
          </a:p>
        </p:txBody>
      </p:sp>
      <p:pic>
        <p:nvPicPr>
          <p:cNvPr id="10" name="Picture 9">
            <a:extLst>
              <a:ext uri="{FF2B5EF4-FFF2-40B4-BE49-F238E27FC236}">
                <a16:creationId xmlns:a16="http://schemas.microsoft.com/office/drawing/2014/main" id="{A4F45AFD-E6A6-31DC-4D02-38537A4FF749}"/>
              </a:ext>
            </a:extLst>
          </p:cNvPr>
          <p:cNvPicPr>
            <a:picLocks noChangeAspect="1"/>
          </p:cNvPicPr>
          <p:nvPr/>
        </p:nvPicPr>
        <p:blipFill>
          <a:blip r:embed="rId2"/>
          <a:stretch>
            <a:fillRect/>
          </a:stretch>
        </p:blipFill>
        <p:spPr>
          <a:xfrm>
            <a:off x="1312804" y="4596937"/>
            <a:ext cx="8603563" cy="1986743"/>
          </a:xfrm>
          <a:prstGeom prst="rect">
            <a:avLst/>
          </a:prstGeom>
        </p:spPr>
      </p:pic>
    </p:spTree>
    <p:extLst>
      <p:ext uri="{BB962C8B-B14F-4D97-AF65-F5344CB8AC3E}">
        <p14:creationId xmlns:p14="http://schemas.microsoft.com/office/powerpoint/2010/main" val="111278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3033-13F6-9DAE-85CD-41D19D40D364}"/>
              </a:ext>
            </a:extLst>
          </p:cNvPr>
          <p:cNvSpPr>
            <a:spLocks noGrp="1"/>
          </p:cNvSpPr>
          <p:nvPr>
            <p:ph type="title"/>
          </p:nvPr>
        </p:nvSpPr>
        <p:spPr/>
        <p:txBody>
          <a:bodyPr/>
          <a:lstStyle/>
          <a:p>
            <a:r>
              <a:rPr lang="en-US" dirty="0"/>
              <a:t>Components of TLS with explanation </a:t>
            </a:r>
            <a:endParaRPr lang="en-IN" dirty="0"/>
          </a:p>
        </p:txBody>
      </p:sp>
      <p:sp>
        <p:nvSpPr>
          <p:cNvPr id="3" name="Content Placeholder 2">
            <a:extLst>
              <a:ext uri="{FF2B5EF4-FFF2-40B4-BE49-F238E27FC236}">
                <a16:creationId xmlns:a16="http://schemas.microsoft.com/office/drawing/2014/main" id="{637C470F-4D5E-3F35-B78A-97B44EABCC48}"/>
              </a:ext>
            </a:extLst>
          </p:cNvPr>
          <p:cNvSpPr>
            <a:spLocks noGrp="1"/>
          </p:cNvSpPr>
          <p:nvPr>
            <p:ph idx="1"/>
          </p:nvPr>
        </p:nvSpPr>
        <p:spPr/>
        <p:txBody>
          <a:bodyPr/>
          <a:lstStyle/>
          <a:p>
            <a:r>
              <a:rPr lang="en-US" sz="2000" b="1" dirty="0">
                <a:solidFill>
                  <a:schemeClr val="tx1"/>
                </a:solidFill>
              </a:rPr>
              <a:t>Encryption</a:t>
            </a:r>
            <a:r>
              <a:rPr lang="en-US" sz="2000" dirty="0"/>
              <a:t> </a:t>
            </a:r>
            <a:r>
              <a:rPr lang="en-US" sz="2000" dirty="0">
                <a:latin typeface="-apple-system"/>
              </a:rPr>
              <a:t>:  Hides the data being  transferred  from third parties</a:t>
            </a:r>
            <a:r>
              <a:rPr lang="en-US" dirty="0"/>
              <a:t>.</a:t>
            </a:r>
          </a:p>
          <a:p>
            <a:r>
              <a:rPr lang="en-US" b="1" dirty="0">
                <a:solidFill>
                  <a:schemeClr val="tx1"/>
                </a:solidFill>
              </a:rPr>
              <a:t>Authentication</a:t>
            </a:r>
            <a:r>
              <a:rPr lang="en-US" dirty="0"/>
              <a:t> : </a:t>
            </a:r>
            <a:r>
              <a:rPr lang="en-US" sz="2000" dirty="0">
                <a:latin typeface="-apple-system"/>
              </a:rPr>
              <a:t>ensures that the parties exchanging information are who they claim to be.</a:t>
            </a:r>
          </a:p>
          <a:p>
            <a:r>
              <a:rPr lang="en-US" b="1" dirty="0">
                <a:solidFill>
                  <a:schemeClr val="tx1"/>
                </a:solidFill>
              </a:rPr>
              <a:t>Integrity</a:t>
            </a:r>
            <a:r>
              <a:rPr lang="en-US" dirty="0"/>
              <a:t> : </a:t>
            </a:r>
            <a:r>
              <a:rPr lang="en-US" sz="2000" dirty="0">
                <a:latin typeface="-apple-system"/>
              </a:rPr>
              <a:t>verifies that the data has not been forged or tampered with </a:t>
            </a:r>
          </a:p>
        </p:txBody>
      </p:sp>
    </p:spTree>
    <p:extLst>
      <p:ext uri="{BB962C8B-B14F-4D97-AF65-F5344CB8AC3E}">
        <p14:creationId xmlns:p14="http://schemas.microsoft.com/office/powerpoint/2010/main" val="58467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9466-C4E0-3572-269B-16CF02961C84}"/>
              </a:ext>
            </a:extLst>
          </p:cNvPr>
          <p:cNvSpPr>
            <a:spLocks noGrp="1"/>
          </p:cNvSpPr>
          <p:nvPr>
            <p:ph type="title"/>
          </p:nvPr>
        </p:nvSpPr>
        <p:spPr/>
        <p:txBody>
          <a:bodyPr/>
          <a:lstStyle/>
          <a:p>
            <a:r>
              <a:rPr lang="en-US" dirty="0"/>
              <a:t>Types of TLS ?</a:t>
            </a:r>
            <a:endParaRPr lang="en-IN" dirty="0"/>
          </a:p>
        </p:txBody>
      </p:sp>
      <p:sp>
        <p:nvSpPr>
          <p:cNvPr id="3" name="Content Placeholder 2">
            <a:extLst>
              <a:ext uri="{FF2B5EF4-FFF2-40B4-BE49-F238E27FC236}">
                <a16:creationId xmlns:a16="http://schemas.microsoft.com/office/drawing/2014/main" id="{9DF5F7BD-933B-C06A-378C-10B9B9B0EB6C}"/>
              </a:ext>
            </a:extLst>
          </p:cNvPr>
          <p:cNvSpPr>
            <a:spLocks noGrp="1"/>
          </p:cNvSpPr>
          <p:nvPr>
            <p:ph idx="1"/>
          </p:nvPr>
        </p:nvSpPr>
        <p:spPr/>
        <p:txBody>
          <a:bodyPr/>
          <a:lstStyle/>
          <a:p>
            <a:pPr>
              <a:buSzPct val="150000"/>
              <a:buFont typeface="Arial" panose="020B0604020202020204" pitchFamily="34" charset="0"/>
              <a:buChar char="•"/>
            </a:pPr>
            <a:r>
              <a:rPr lang="en-US" b="1" dirty="0">
                <a:solidFill>
                  <a:schemeClr val="tx1"/>
                </a:solidFill>
              </a:rPr>
              <a:t>Domain Validation: </a:t>
            </a:r>
            <a:r>
              <a:rPr lang="en-US" dirty="0">
                <a:latin typeface="-apple-system"/>
              </a:rPr>
              <a:t>A domain validated certificate (DV) is an X. 509 public key certificate typically used for Transport Layer Security (TLS) where the domain name of the applicant is validated by proving some control over a DNS domain.</a:t>
            </a:r>
          </a:p>
          <a:p>
            <a:pPr>
              <a:buSzPct val="150000"/>
              <a:buFont typeface="Arial" panose="020B0604020202020204" pitchFamily="34" charset="0"/>
              <a:buChar char="•"/>
            </a:pPr>
            <a:r>
              <a:rPr lang="en-US" b="1" dirty="0">
                <a:solidFill>
                  <a:schemeClr val="tx1"/>
                </a:solidFill>
              </a:rPr>
              <a:t>Organization Validation</a:t>
            </a:r>
            <a:r>
              <a:rPr lang="en-US" dirty="0">
                <a:solidFill>
                  <a:schemeClr val="tx1"/>
                </a:solidFill>
              </a:rPr>
              <a:t>: </a:t>
            </a:r>
            <a:r>
              <a:rPr lang="en-US" dirty="0">
                <a:solidFill>
                  <a:schemeClr val="tx1"/>
                </a:solidFill>
                <a:latin typeface="-apple-system"/>
              </a:rPr>
              <a:t>Organization Validation: A higher assurance TLS/SSL that strengthens security by verifying the organization's information in the certificate against an independent CA; this tells visitors to the site that it is associated with a real organization, which deters fraudulent activities such as phishing</a:t>
            </a:r>
            <a:r>
              <a:rPr lang="en-US" b="1" dirty="0">
                <a:solidFill>
                  <a:schemeClr val="tx1"/>
                </a:solidFill>
                <a:latin typeface="-apple-system"/>
              </a:rPr>
              <a:t>.</a:t>
            </a:r>
          </a:p>
          <a:p>
            <a:pPr>
              <a:buSzPct val="150000"/>
              <a:buFont typeface="Arial" panose="020B0604020202020204" pitchFamily="34" charset="0"/>
              <a:buChar char="•"/>
            </a:pPr>
            <a:r>
              <a:rPr lang="en-US" dirty="0"/>
              <a:t> </a:t>
            </a:r>
            <a:r>
              <a:rPr lang="en-US" b="1" dirty="0">
                <a:solidFill>
                  <a:schemeClr val="tx1"/>
                </a:solidFill>
              </a:rPr>
              <a:t>Extended Validation </a:t>
            </a:r>
            <a:r>
              <a:rPr lang="en-US" dirty="0"/>
              <a:t>:</a:t>
            </a:r>
            <a:endParaRPr lang="en-IN" dirty="0"/>
          </a:p>
        </p:txBody>
      </p:sp>
    </p:spTree>
    <p:extLst>
      <p:ext uri="{BB962C8B-B14F-4D97-AF65-F5344CB8AC3E}">
        <p14:creationId xmlns:p14="http://schemas.microsoft.com/office/powerpoint/2010/main" val="503483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F251-187C-E21E-7188-9C09A0E32122}"/>
              </a:ext>
            </a:extLst>
          </p:cNvPr>
          <p:cNvSpPr>
            <a:spLocks noGrp="1"/>
          </p:cNvSpPr>
          <p:nvPr>
            <p:ph type="title"/>
          </p:nvPr>
        </p:nvSpPr>
        <p:spPr/>
        <p:txBody>
          <a:bodyPr/>
          <a:lstStyle/>
          <a:p>
            <a:r>
              <a:rPr lang="en-US" dirty="0"/>
              <a:t>History of the protocol</a:t>
            </a:r>
            <a:endParaRPr lang="en-IN" dirty="0"/>
          </a:p>
        </p:txBody>
      </p:sp>
      <p:sp>
        <p:nvSpPr>
          <p:cNvPr id="3" name="Content Placeholder 2">
            <a:extLst>
              <a:ext uri="{FF2B5EF4-FFF2-40B4-BE49-F238E27FC236}">
                <a16:creationId xmlns:a16="http://schemas.microsoft.com/office/drawing/2014/main" id="{A1198DDF-4086-48F2-D037-5EDA575846B3}"/>
              </a:ext>
            </a:extLst>
          </p:cNvPr>
          <p:cNvSpPr>
            <a:spLocks noGrp="1"/>
          </p:cNvSpPr>
          <p:nvPr>
            <p:ph idx="1"/>
          </p:nvPr>
        </p:nvSpPr>
        <p:spPr>
          <a:xfrm>
            <a:off x="1154954" y="2304242"/>
            <a:ext cx="8761413" cy="3416300"/>
          </a:xfrm>
        </p:spPr>
        <p:txBody>
          <a:bodyPr>
            <a:normAutofit fontScale="25000" lnSpcReduction="20000"/>
          </a:bodyPr>
          <a:lstStyle/>
          <a:p>
            <a:pPr marL="0" indent="0">
              <a:buNone/>
            </a:pPr>
            <a:r>
              <a:rPr lang="en-IN" sz="4900" b="1" dirty="0">
                <a:solidFill>
                  <a:schemeClr val="tx1"/>
                </a:solidFill>
              </a:rPr>
              <a:t>   SSL 1.0 </a:t>
            </a:r>
          </a:p>
          <a:p>
            <a:pPr marL="0" indent="0">
              <a:buNone/>
            </a:pPr>
            <a:r>
              <a:rPr lang="en-IN" sz="4900" b="1" dirty="0">
                <a:solidFill>
                  <a:schemeClr val="tx1"/>
                </a:solidFill>
                <a:latin typeface="-apple-system"/>
              </a:rPr>
              <a:t>      </a:t>
            </a:r>
            <a:r>
              <a:rPr lang="en-IN" sz="3500" dirty="0">
                <a:solidFill>
                  <a:schemeClr val="tx1"/>
                </a:solidFill>
                <a:latin typeface="-apple-system"/>
              </a:rPr>
              <a:t> – </a:t>
            </a:r>
            <a:r>
              <a:rPr lang="en-IN" sz="4800" dirty="0">
                <a:solidFill>
                  <a:schemeClr val="tx1"/>
                </a:solidFill>
                <a:latin typeface="-apple-system"/>
              </a:rPr>
              <a:t>Internal Netscape design, 1994 </a:t>
            </a:r>
          </a:p>
          <a:p>
            <a:pPr marL="0" indent="0">
              <a:buNone/>
            </a:pPr>
            <a:r>
              <a:rPr lang="en-IN" sz="4800" dirty="0">
                <a:solidFill>
                  <a:schemeClr val="tx1"/>
                </a:solidFill>
                <a:latin typeface="-apple-system"/>
              </a:rPr>
              <a:t>          – Not publicly released </a:t>
            </a:r>
          </a:p>
          <a:p>
            <a:pPr marL="0" indent="0">
              <a:buNone/>
            </a:pPr>
            <a:r>
              <a:rPr lang="en-IN" sz="4800" dirty="0">
                <a:solidFill>
                  <a:schemeClr val="tx1"/>
                </a:solidFill>
                <a:latin typeface="-apple-system"/>
              </a:rPr>
              <a:t>• </a:t>
            </a:r>
            <a:r>
              <a:rPr lang="en-IN" sz="4800" b="1" dirty="0">
                <a:solidFill>
                  <a:schemeClr val="tx1"/>
                </a:solidFill>
                <a:latin typeface="-apple-system"/>
              </a:rPr>
              <a:t>SSL 2.0 </a:t>
            </a:r>
          </a:p>
          <a:p>
            <a:pPr>
              <a:buFont typeface="Arial" panose="020B0604020202020204" pitchFamily="34" charset="0"/>
              <a:buChar char="•"/>
            </a:pPr>
            <a:r>
              <a:rPr lang="en-IN" sz="4800" dirty="0">
                <a:solidFill>
                  <a:schemeClr val="tx1"/>
                </a:solidFill>
                <a:latin typeface="-apple-system"/>
              </a:rPr>
              <a:t>– Published by Netscape, 1995 </a:t>
            </a:r>
          </a:p>
          <a:p>
            <a:pPr marL="0" indent="0">
              <a:buNone/>
            </a:pPr>
            <a:r>
              <a:rPr lang="en-IN" sz="4800" dirty="0">
                <a:solidFill>
                  <a:schemeClr val="tx1"/>
                </a:solidFill>
                <a:latin typeface="-apple-system"/>
              </a:rPr>
              <a:t>          – Several weaknesses </a:t>
            </a:r>
          </a:p>
          <a:p>
            <a:pPr marL="0" indent="0">
              <a:buNone/>
            </a:pPr>
            <a:r>
              <a:rPr lang="en-IN" sz="3300" b="1" dirty="0">
                <a:solidFill>
                  <a:schemeClr val="tx1"/>
                </a:solidFill>
              </a:rPr>
              <a:t> • </a:t>
            </a:r>
            <a:r>
              <a:rPr lang="en-IN" sz="4900" b="1" dirty="0">
                <a:solidFill>
                  <a:schemeClr val="tx1"/>
                </a:solidFill>
              </a:rPr>
              <a:t>SSL 3.0 </a:t>
            </a:r>
          </a:p>
          <a:p>
            <a:pPr marL="0" indent="0">
              <a:buNone/>
            </a:pPr>
            <a:r>
              <a:rPr lang="en-IN" sz="2200" dirty="0">
                <a:solidFill>
                  <a:schemeClr val="tx1"/>
                </a:solidFill>
              </a:rPr>
              <a:t>        – </a:t>
            </a:r>
            <a:r>
              <a:rPr lang="en-IN" sz="4800" dirty="0">
                <a:solidFill>
                  <a:schemeClr val="tx1"/>
                </a:solidFill>
              </a:rPr>
              <a:t>Designed by Netscape and Paul Kocher, 1996 </a:t>
            </a:r>
          </a:p>
          <a:p>
            <a:pPr marL="0" indent="0">
              <a:buNone/>
            </a:pPr>
            <a:r>
              <a:rPr lang="en-IN" sz="3600" b="1" dirty="0">
                <a:latin typeface="-apple-system"/>
              </a:rPr>
              <a:t>• </a:t>
            </a:r>
            <a:r>
              <a:rPr lang="en-IN" sz="5500" b="1" dirty="0">
                <a:latin typeface="-apple-system"/>
              </a:rPr>
              <a:t>TLS 1.0 </a:t>
            </a:r>
          </a:p>
          <a:p>
            <a:pPr marL="0" indent="0">
              <a:buNone/>
            </a:pPr>
            <a:r>
              <a:rPr lang="en-IN" sz="5500" b="1" dirty="0">
                <a:solidFill>
                  <a:schemeClr val="tx1"/>
                </a:solidFill>
                <a:latin typeface="-apple-system"/>
              </a:rPr>
              <a:t>         </a:t>
            </a:r>
            <a:r>
              <a:rPr lang="en-IN" sz="5600" dirty="0">
                <a:solidFill>
                  <a:schemeClr val="tx1"/>
                </a:solidFill>
                <a:latin typeface="-apple-system"/>
              </a:rPr>
              <a:t>– IETF makes RFC 2246 based on SSL 3.0, 1999 </a:t>
            </a:r>
          </a:p>
          <a:p>
            <a:pPr marL="0" indent="0">
              <a:buNone/>
            </a:pPr>
            <a:r>
              <a:rPr lang="en-IN" sz="5600" dirty="0">
                <a:solidFill>
                  <a:schemeClr val="tx1"/>
                </a:solidFill>
                <a:latin typeface="-apple-system"/>
              </a:rPr>
              <a:t>                – Not interoperable with SSL 3.0 </a:t>
            </a:r>
          </a:p>
          <a:p>
            <a:pPr marL="0" indent="0">
              <a:buNone/>
            </a:pPr>
            <a:r>
              <a:rPr lang="en-IN" sz="5600" dirty="0">
                <a:solidFill>
                  <a:schemeClr val="tx1"/>
                </a:solidFill>
                <a:latin typeface="-apple-system"/>
              </a:rPr>
              <a:t>                  TLS uses HMAC instead of MAC; can run on any port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C9B7420-B5CC-E48F-F628-E8C605D82B09}"/>
                  </a:ext>
                </a:extLst>
              </p14:cNvPr>
              <p14:cNvContentPartPr/>
              <p14:nvPr/>
            </p14:nvContentPartPr>
            <p14:xfrm>
              <a:off x="1263142" y="2468422"/>
              <a:ext cx="360" cy="360"/>
            </p14:xfrm>
          </p:contentPart>
        </mc:Choice>
        <mc:Fallback>
          <p:pic>
            <p:nvPicPr>
              <p:cNvPr id="4" name="Ink 3">
                <a:extLst>
                  <a:ext uri="{FF2B5EF4-FFF2-40B4-BE49-F238E27FC236}">
                    <a16:creationId xmlns:a16="http://schemas.microsoft.com/office/drawing/2014/main" id="{AC9B7420-B5CC-E48F-F628-E8C605D82B09}"/>
                  </a:ext>
                </a:extLst>
              </p:cNvPr>
              <p:cNvPicPr/>
              <p:nvPr/>
            </p:nvPicPr>
            <p:blipFill>
              <a:blip r:embed="rId3"/>
              <a:stretch>
                <a:fillRect/>
              </a:stretch>
            </p:blipFill>
            <p:spPr>
              <a:xfrm>
                <a:off x="1254502" y="2459782"/>
                <a:ext cx="18000" cy="18000"/>
              </a:xfrm>
              <a:prstGeom prst="rect">
                <a:avLst/>
              </a:prstGeom>
            </p:spPr>
          </p:pic>
        </mc:Fallback>
      </mc:AlternateContent>
      <p:grpSp>
        <p:nvGrpSpPr>
          <p:cNvPr id="18" name="Group 17">
            <a:extLst>
              <a:ext uri="{FF2B5EF4-FFF2-40B4-BE49-F238E27FC236}">
                <a16:creationId xmlns:a16="http://schemas.microsoft.com/office/drawing/2014/main" id="{8DF412AC-4016-5110-9A0F-F8B6E1573AED}"/>
              </a:ext>
            </a:extLst>
          </p:cNvPr>
          <p:cNvGrpSpPr/>
          <p:nvPr/>
        </p:nvGrpSpPr>
        <p:grpSpPr>
          <a:xfrm>
            <a:off x="1246582" y="2435662"/>
            <a:ext cx="50400" cy="25200"/>
            <a:chOff x="1246582" y="2435662"/>
            <a:chExt cx="50400" cy="2520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40BD94B-F51F-FB40-7146-788EADEA655E}"/>
                    </a:ext>
                  </a:extLst>
                </p14:cNvPr>
                <p14:cNvContentPartPr/>
                <p14:nvPr/>
              </p14:nvContentPartPr>
              <p14:xfrm>
                <a:off x="1271782" y="2435662"/>
                <a:ext cx="360" cy="360"/>
              </p14:xfrm>
            </p:contentPart>
          </mc:Choice>
          <mc:Fallback>
            <p:pic>
              <p:nvPicPr>
                <p:cNvPr id="5" name="Ink 4">
                  <a:extLst>
                    <a:ext uri="{FF2B5EF4-FFF2-40B4-BE49-F238E27FC236}">
                      <a16:creationId xmlns:a16="http://schemas.microsoft.com/office/drawing/2014/main" id="{C40BD94B-F51F-FB40-7146-788EADEA655E}"/>
                    </a:ext>
                  </a:extLst>
                </p:cNvPr>
                <p:cNvPicPr/>
                <p:nvPr/>
              </p:nvPicPr>
              <p:blipFill>
                <a:blip r:embed="rId3"/>
                <a:stretch>
                  <a:fillRect/>
                </a:stretch>
              </p:blipFill>
              <p:spPr>
                <a:xfrm>
                  <a:off x="1262782" y="24266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DD44069-3049-3E6A-58E3-94BEFDCBCEB3}"/>
                    </a:ext>
                  </a:extLst>
                </p14:cNvPr>
                <p14:cNvContentPartPr/>
                <p14:nvPr/>
              </p14:nvContentPartPr>
              <p14:xfrm>
                <a:off x="1246582" y="2451862"/>
                <a:ext cx="360" cy="360"/>
              </p14:xfrm>
            </p:contentPart>
          </mc:Choice>
          <mc:Fallback>
            <p:pic>
              <p:nvPicPr>
                <p:cNvPr id="6" name="Ink 5">
                  <a:extLst>
                    <a:ext uri="{FF2B5EF4-FFF2-40B4-BE49-F238E27FC236}">
                      <a16:creationId xmlns:a16="http://schemas.microsoft.com/office/drawing/2014/main" id="{9DD44069-3049-3E6A-58E3-94BEFDCBCEB3}"/>
                    </a:ext>
                  </a:extLst>
                </p:cNvPr>
                <p:cNvPicPr/>
                <p:nvPr/>
              </p:nvPicPr>
              <p:blipFill>
                <a:blip r:embed="rId3"/>
                <a:stretch>
                  <a:fillRect/>
                </a:stretch>
              </p:blipFill>
              <p:spPr>
                <a:xfrm>
                  <a:off x="1237942" y="24432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4C41D812-E393-3AAA-857F-79BC2C7B5F9A}"/>
                    </a:ext>
                  </a:extLst>
                </p14:cNvPr>
                <p14:cNvContentPartPr/>
                <p14:nvPr/>
              </p14:nvContentPartPr>
              <p14:xfrm>
                <a:off x="1255222" y="2460502"/>
                <a:ext cx="360" cy="360"/>
              </p14:xfrm>
            </p:contentPart>
          </mc:Choice>
          <mc:Fallback>
            <p:pic>
              <p:nvPicPr>
                <p:cNvPr id="7" name="Ink 6">
                  <a:extLst>
                    <a:ext uri="{FF2B5EF4-FFF2-40B4-BE49-F238E27FC236}">
                      <a16:creationId xmlns:a16="http://schemas.microsoft.com/office/drawing/2014/main" id="{4C41D812-E393-3AAA-857F-79BC2C7B5F9A}"/>
                    </a:ext>
                  </a:extLst>
                </p:cNvPr>
                <p:cNvPicPr/>
                <p:nvPr/>
              </p:nvPicPr>
              <p:blipFill>
                <a:blip r:embed="rId3"/>
                <a:stretch>
                  <a:fillRect/>
                </a:stretch>
              </p:blipFill>
              <p:spPr>
                <a:xfrm>
                  <a:off x="1246222" y="24515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5BF55AA0-4BED-2667-DF1F-003AD63B0645}"/>
                    </a:ext>
                  </a:extLst>
                </p14:cNvPr>
                <p14:cNvContentPartPr/>
                <p14:nvPr/>
              </p14:nvContentPartPr>
              <p14:xfrm>
                <a:off x="1255222" y="2460502"/>
                <a:ext cx="360" cy="360"/>
              </p14:xfrm>
            </p:contentPart>
          </mc:Choice>
          <mc:Fallback>
            <p:pic>
              <p:nvPicPr>
                <p:cNvPr id="8" name="Ink 7">
                  <a:extLst>
                    <a:ext uri="{FF2B5EF4-FFF2-40B4-BE49-F238E27FC236}">
                      <a16:creationId xmlns:a16="http://schemas.microsoft.com/office/drawing/2014/main" id="{5BF55AA0-4BED-2667-DF1F-003AD63B0645}"/>
                    </a:ext>
                  </a:extLst>
                </p:cNvPr>
                <p:cNvPicPr/>
                <p:nvPr/>
              </p:nvPicPr>
              <p:blipFill>
                <a:blip r:embed="rId3"/>
                <a:stretch>
                  <a:fillRect/>
                </a:stretch>
              </p:blipFill>
              <p:spPr>
                <a:xfrm>
                  <a:off x="1246222" y="24515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91318BDB-E149-D8D7-A48C-EB058296E49C}"/>
                    </a:ext>
                  </a:extLst>
                </p14:cNvPr>
                <p14:cNvContentPartPr/>
                <p14:nvPr/>
              </p14:nvContentPartPr>
              <p14:xfrm>
                <a:off x="1263142" y="2460502"/>
                <a:ext cx="360" cy="360"/>
              </p14:xfrm>
            </p:contentPart>
          </mc:Choice>
          <mc:Fallback>
            <p:pic>
              <p:nvPicPr>
                <p:cNvPr id="9" name="Ink 8">
                  <a:extLst>
                    <a:ext uri="{FF2B5EF4-FFF2-40B4-BE49-F238E27FC236}">
                      <a16:creationId xmlns:a16="http://schemas.microsoft.com/office/drawing/2014/main" id="{91318BDB-E149-D8D7-A48C-EB058296E49C}"/>
                    </a:ext>
                  </a:extLst>
                </p:cNvPr>
                <p:cNvPicPr/>
                <p:nvPr/>
              </p:nvPicPr>
              <p:blipFill>
                <a:blip r:embed="rId3"/>
                <a:stretch>
                  <a:fillRect/>
                </a:stretch>
              </p:blipFill>
              <p:spPr>
                <a:xfrm>
                  <a:off x="1254502" y="24515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B5F7909A-18F8-80CF-FCE7-596096416CED}"/>
                    </a:ext>
                  </a:extLst>
                </p14:cNvPr>
                <p14:cNvContentPartPr/>
                <p14:nvPr/>
              </p14:nvContentPartPr>
              <p14:xfrm>
                <a:off x="1263142" y="2460502"/>
                <a:ext cx="360" cy="360"/>
              </p14:xfrm>
            </p:contentPart>
          </mc:Choice>
          <mc:Fallback>
            <p:pic>
              <p:nvPicPr>
                <p:cNvPr id="10" name="Ink 9">
                  <a:extLst>
                    <a:ext uri="{FF2B5EF4-FFF2-40B4-BE49-F238E27FC236}">
                      <a16:creationId xmlns:a16="http://schemas.microsoft.com/office/drawing/2014/main" id="{B5F7909A-18F8-80CF-FCE7-596096416CED}"/>
                    </a:ext>
                  </a:extLst>
                </p:cNvPr>
                <p:cNvPicPr/>
                <p:nvPr/>
              </p:nvPicPr>
              <p:blipFill>
                <a:blip r:embed="rId3"/>
                <a:stretch>
                  <a:fillRect/>
                </a:stretch>
              </p:blipFill>
              <p:spPr>
                <a:xfrm>
                  <a:off x="1254502" y="24515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E9A9631A-5233-29B0-509B-3DFBD39655DB}"/>
                    </a:ext>
                  </a:extLst>
                </p14:cNvPr>
                <p14:cNvContentPartPr/>
                <p14:nvPr/>
              </p14:nvContentPartPr>
              <p14:xfrm>
                <a:off x="1263142" y="2451862"/>
                <a:ext cx="360" cy="360"/>
              </p14:xfrm>
            </p:contentPart>
          </mc:Choice>
          <mc:Fallback>
            <p:pic>
              <p:nvPicPr>
                <p:cNvPr id="11" name="Ink 10">
                  <a:extLst>
                    <a:ext uri="{FF2B5EF4-FFF2-40B4-BE49-F238E27FC236}">
                      <a16:creationId xmlns:a16="http://schemas.microsoft.com/office/drawing/2014/main" id="{E9A9631A-5233-29B0-509B-3DFBD39655DB}"/>
                    </a:ext>
                  </a:extLst>
                </p:cNvPr>
                <p:cNvPicPr/>
                <p:nvPr/>
              </p:nvPicPr>
              <p:blipFill>
                <a:blip r:embed="rId3"/>
                <a:stretch>
                  <a:fillRect/>
                </a:stretch>
              </p:blipFill>
              <p:spPr>
                <a:xfrm>
                  <a:off x="1254502" y="24432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503748D0-32E7-25C2-F434-ABA323229B1B}"/>
                    </a:ext>
                  </a:extLst>
                </p14:cNvPr>
                <p14:cNvContentPartPr/>
                <p14:nvPr/>
              </p14:nvContentPartPr>
              <p14:xfrm>
                <a:off x="1263142" y="2451862"/>
                <a:ext cx="360" cy="360"/>
              </p14:xfrm>
            </p:contentPart>
          </mc:Choice>
          <mc:Fallback>
            <p:pic>
              <p:nvPicPr>
                <p:cNvPr id="12" name="Ink 11">
                  <a:extLst>
                    <a:ext uri="{FF2B5EF4-FFF2-40B4-BE49-F238E27FC236}">
                      <a16:creationId xmlns:a16="http://schemas.microsoft.com/office/drawing/2014/main" id="{503748D0-32E7-25C2-F434-ABA323229B1B}"/>
                    </a:ext>
                  </a:extLst>
                </p:cNvPr>
                <p:cNvPicPr/>
                <p:nvPr/>
              </p:nvPicPr>
              <p:blipFill>
                <a:blip r:embed="rId3"/>
                <a:stretch>
                  <a:fillRect/>
                </a:stretch>
              </p:blipFill>
              <p:spPr>
                <a:xfrm>
                  <a:off x="1254502" y="24432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298B4077-1764-A9A5-16A5-CFD02F012C95}"/>
                    </a:ext>
                  </a:extLst>
                </p14:cNvPr>
                <p14:cNvContentPartPr/>
                <p14:nvPr/>
              </p14:nvContentPartPr>
              <p14:xfrm>
                <a:off x="1263142" y="2443942"/>
                <a:ext cx="360" cy="360"/>
              </p14:xfrm>
            </p:contentPart>
          </mc:Choice>
          <mc:Fallback>
            <p:pic>
              <p:nvPicPr>
                <p:cNvPr id="13" name="Ink 12">
                  <a:extLst>
                    <a:ext uri="{FF2B5EF4-FFF2-40B4-BE49-F238E27FC236}">
                      <a16:creationId xmlns:a16="http://schemas.microsoft.com/office/drawing/2014/main" id="{298B4077-1764-A9A5-16A5-CFD02F012C95}"/>
                    </a:ext>
                  </a:extLst>
                </p:cNvPr>
                <p:cNvPicPr/>
                <p:nvPr/>
              </p:nvPicPr>
              <p:blipFill>
                <a:blip r:embed="rId3"/>
                <a:stretch>
                  <a:fillRect/>
                </a:stretch>
              </p:blipFill>
              <p:spPr>
                <a:xfrm>
                  <a:off x="1254502" y="24353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5D563212-1FBF-0421-15F2-C93E20A7B1EB}"/>
                    </a:ext>
                  </a:extLst>
                </p14:cNvPr>
                <p14:cNvContentPartPr/>
                <p14:nvPr/>
              </p14:nvContentPartPr>
              <p14:xfrm>
                <a:off x="1271782" y="2435662"/>
                <a:ext cx="1800" cy="1800"/>
              </p14:xfrm>
            </p:contentPart>
          </mc:Choice>
          <mc:Fallback>
            <p:pic>
              <p:nvPicPr>
                <p:cNvPr id="14" name="Ink 13">
                  <a:extLst>
                    <a:ext uri="{FF2B5EF4-FFF2-40B4-BE49-F238E27FC236}">
                      <a16:creationId xmlns:a16="http://schemas.microsoft.com/office/drawing/2014/main" id="{5D563212-1FBF-0421-15F2-C93E20A7B1EB}"/>
                    </a:ext>
                  </a:extLst>
                </p:cNvPr>
                <p:cNvPicPr/>
                <p:nvPr/>
              </p:nvPicPr>
              <p:blipFill>
                <a:blip r:embed="rId3"/>
                <a:stretch>
                  <a:fillRect/>
                </a:stretch>
              </p:blipFill>
              <p:spPr>
                <a:xfrm>
                  <a:off x="1262782" y="2426662"/>
                  <a:ext cx="1944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68AA09A7-E18A-B20E-169E-D21A3D582D17}"/>
                    </a:ext>
                  </a:extLst>
                </p14:cNvPr>
                <p14:cNvContentPartPr/>
                <p14:nvPr/>
              </p14:nvContentPartPr>
              <p14:xfrm>
                <a:off x="1296622" y="2460502"/>
                <a:ext cx="360" cy="360"/>
              </p14:xfrm>
            </p:contentPart>
          </mc:Choice>
          <mc:Fallback>
            <p:pic>
              <p:nvPicPr>
                <p:cNvPr id="15" name="Ink 14">
                  <a:extLst>
                    <a:ext uri="{FF2B5EF4-FFF2-40B4-BE49-F238E27FC236}">
                      <a16:creationId xmlns:a16="http://schemas.microsoft.com/office/drawing/2014/main" id="{68AA09A7-E18A-B20E-169E-D21A3D582D17}"/>
                    </a:ext>
                  </a:extLst>
                </p:cNvPr>
                <p:cNvPicPr/>
                <p:nvPr/>
              </p:nvPicPr>
              <p:blipFill>
                <a:blip r:embed="rId3"/>
                <a:stretch>
                  <a:fillRect/>
                </a:stretch>
              </p:blipFill>
              <p:spPr>
                <a:xfrm>
                  <a:off x="1287982" y="24515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9AD08001-7BD7-9EC1-70ED-F9CE11D3065D}"/>
                    </a:ext>
                  </a:extLst>
                </p14:cNvPr>
                <p14:cNvContentPartPr/>
                <p14:nvPr/>
              </p14:nvContentPartPr>
              <p14:xfrm>
                <a:off x="1296622" y="2460502"/>
                <a:ext cx="360" cy="360"/>
              </p14:xfrm>
            </p:contentPart>
          </mc:Choice>
          <mc:Fallback>
            <p:pic>
              <p:nvPicPr>
                <p:cNvPr id="16" name="Ink 15">
                  <a:extLst>
                    <a:ext uri="{FF2B5EF4-FFF2-40B4-BE49-F238E27FC236}">
                      <a16:creationId xmlns:a16="http://schemas.microsoft.com/office/drawing/2014/main" id="{9AD08001-7BD7-9EC1-70ED-F9CE11D3065D}"/>
                    </a:ext>
                  </a:extLst>
                </p:cNvPr>
                <p:cNvPicPr/>
                <p:nvPr/>
              </p:nvPicPr>
              <p:blipFill>
                <a:blip r:embed="rId3"/>
                <a:stretch>
                  <a:fillRect/>
                </a:stretch>
              </p:blipFill>
              <p:spPr>
                <a:xfrm>
                  <a:off x="1287982" y="24515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32325EFB-EE79-63A6-F4C7-33A8E828E313}"/>
                    </a:ext>
                  </a:extLst>
                </p14:cNvPr>
                <p14:cNvContentPartPr/>
                <p14:nvPr/>
              </p14:nvContentPartPr>
              <p14:xfrm>
                <a:off x="1296622" y="2460502"/>
                <a:ext cx="360" cy="360"/>
              </p14:xfrm>
            </p:contentPart>
          </mc:Choice>
          <mc:Fallback>
            <p:pic>
              <p:nvPicPr>
                <p:cNvPr id="17" name="Ink 16">
                  <a:extLst>
                    <a:ext uri="{FF2B5EF4-FFF2-40B4-BE49-F238E27FC236}">
                      <a16:creationId xmlns:a16="http://schemas.microsoft.com/office/drawing/2014/main" id="{32325EFB-EE79-63A6-F4C7-33A8E828E313}"/>
                    </a:ext>
                  </a:extLst>
                </p:cNvPr>
                <p:cNvPicPr/>
                <p:nvPr/>
              </p:nvPicPr>
              <p:blipFill>
                <a:blip r:embed="rId3"/>
                <a:stretch>
                  <a:fillRect/>
                </a:stretch>
              </p:blipFill>
              <p:spPr>
                <a:xfrm>
                  <a:off x="1287982" y="2451502"/>
                  <a:ext cx="18000" cy="18000"/>
                </a:xfrm>
                <a:prstGeom prst="rect">
                  <a:avLst/>
                </a:prstGeom>
              </p:spPr>
            </p:pic>
          </mc:Fallback>
        </mc:AlternateContent>
      </p:grpSp>
    </p:spTree>
    <p:extLst>
      <p:ext uri="{BB962C8B-B14F-4D97-AF65-F5344CB8AC3E}">
        <p14:creationId xmlns:p14="http://schemas.microsoft.com/office/powerpoint/2010/main" val="153891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8DC0-5BA4-9049-A12A-A385EACFFE61}"/>
              </a:ext>
            </a:extLst>
          </p:cNvPr>
          <p:cNvSpPr>
            <a:spLocks noGrp="1"/>
          </p:cNvSpPr>
          <p:nvPr>
            <p:ph type="title"/>
          </p:nvPr>
        </p:nvSpPr>
        <p:spPr/>
        <p:txBody>
          <a:bodyPr/>
          <a:lstStyle/>
          <a:p>
            <a:r>
              <a:rPr lang="en-US" dirty="0"/>
              <a:t>History of TLS</a:t>
            </a:r>
            <a:endParaRPr lang="en-IN" dirty="0"/>
          </a:p>
        </p:txBody>
      </p:sp>
      <p:sp>
        <p:nvSpPr>
          <p:cNvPr id="3" name="Content Placeholder 2">
            <a:extLst>
              <a:ext uri="{FF2B5EF4-FFF2-40B4-BE49-F238E27FC236}">
                <a16:creationId xmlns:a16="http://schemas.microsoft.com/office/drawing/2014/main" id="{96E73794-36E3-2867-0A3E-9FCC91E09C3E}"/>
              </a:ext>
            </a:extLst>
          </p:cNvPr>
          <p:cNvSpPr>
            <a:spLocks noGrp="1"/>
          </p:cNvSpPr>
          <p:nvPr>
            <p:ph sz="half" idx="1"/>
          </p:nvPr>
        </p:nvSpPr>
        <p:spPr/>
        <p:txBody>
          <a:bodyPr>
            <a:normAutofit fontScale="77500" lnSpcReduction="20000"/>
          </a:bodyPr>
          <a:lstStyle/>
          <a:p>
            <a:pPr>
              <a:buSzPct val="150000"/>
              <a:buFont typeface="Arial" panose="020B0604020202020204" pitchFamily="34" charset="0"/>
              <a:buChar char="•"/>
            </a:pPr>
            <a:r>
              <a:rPr lang="en-US" b="1" dirty="0">
                <a:solidFill>
                  <a:schemeClr val="tx1"/>
                </a:solidFill>
              </a:rPr>
              <a:t>TLS 1.1, 2006 </a:t>
            </a:r>
          </a:p>
          <a:p>
            <a:pPr marL="0" indent="0">
              <a:buSzPct val="150000"/>
              <a:buNone/>
            </a:pPr>
            <a:r>
              <a:rPr lang="en-US" dirty="0"/>
              <a:t>      – RFC 4346 </a:t>
            </a:r>
          </a:p>
          <a:p>
            <a:pPr marL="0" indent="0">
              <a:buSzPct val="150000"/>
              <a:buNone/>
            </a:pPr>
            <a:r>
              <a:rPr lang="en-US" dirty="0"/>
              <a:t>      – Protection against cipher-block chaining (CBC) attacks</a:t>
            </a:r>
          </a:p>
          <a:p>
            <a:pPr>
              <a:buSzPct val="150000"/>
              <a:buFont typeface="Arial" panose="020B0604020202020204" pitchFamily="34" charset="0"/>
              <a:buChar char="•"/>
            </a:pPr>
            <a:r>
              <a:rPr lang="en-US" b="1" dirty="0"/>
              <a:t>TLS 1.2, 2008 </a:t>
            </a:r>
          </a:p>
          <a:p>
            <a:pPr marL="0" indent="0">
              <a:buSzPct val="150000"/>
              <a:buNone/>
            </a:pPr>
            <a:r>
              <a:rPr lang="en-US" dirty="0"/>
              <a:t>      – RFC 5246 </a:t>
            </a:r>
          </a:p>
          <a:p>
            <a:pPr marL="0" indent="0">
              <a:buSzPct val="150000"/>
              <a:buNone/>
            </a:pPr>
            <a:r>
              <a:rPr lang="en-US" dirty="0"/>
              <a:t>      – More options in cipher suite</a:t>
            </a:r>
          </a:p>
          <a:p>
            <a:pPr>
              <a:buSzPct val="150000"/>
              <a:buFont typeface="Arial" panose="020B0604020202020204" pitchFamily="34" charset="0"/>
              <a:buChar char="•"/>
            </a:pPr>
            <a:r>
              <a:rPr lang="en-IN" b="1" dirty="0"/>
              <a:t>TLS 1.3, 2018 </a:t>
            </a:r>
          </a:p>
          <a:p>
            <a:pPr marL="0" indent="0">
              <a:buSzPct val="150000"/>
              <a:buNone/>
            </a:pPr>
            <a:r>
              <a:rPr lang="en-IN" dirty="0"/>
              <a:t>      – Published as RFC 8446 </a:t>
            </a:r>
          </a:p>
          <a:p>
            <a:pPr marL="0" indent="0">
              <a:buSzPct val="150000"/>
              <a:buNone/>
            </a:pPr>
            <a:r>
              <a:rPr lang="en-IN" dirty="0"/>
              <a:t>      – Some insecure ciphers removed (RC4, DES,...) </a:t>
            </a:r>
          </a:p>
          <a:p>
            <a:pPr marL="0" indent="0">
              <a:buSzPct val="150000"/>
              <a:buNone/>
            </a:pPr>
            <a:r>
              <a:rPr lang="en-IN" dirty="0"/>
              <a:t>      – streamline RTT handshakes (e.g. 0-RTT mode)</a:t>
            </a:r>
          </a:p>
        </p:txBody>
      </p:sp>
      <p:pic>
        <p:nvPicPr>
          <p:cNvPr id="6" name="Content Placeholder 5">
            <a:extLst>
              <a:ext uri="{FF2B5EF4-FFF2-40B4-BE49-F238E27FC236}">
                <a16:creationId xmlns:a16="http://schemas.microsoft.com/office/drawing/2014/main" id="{FEB14323-477C-C963-A755-964029D40B85}"/>
              </a:ext>
            </a:extLst>
          </p:cNvPr>
          <p:cNvPicPr>
            <a:picLocks noGrp="1" noChangeAspect="1"/>
          </p:cNvPicPr>
          <p:nvPr>
            <p:ph sz="half" idx="2"/>
          </p:nvPr>
        </p:nvPicPr>
        <p:blipFill>
          <a:blip r:embed="rId2"/>
          <a:stretch>
            <a:fillRect/>
          </a:stretch>
        </p:blipFill>
        <p:spPr>
          <a:xfrm>
            <a:off x="5920265" y="2851266"/>
            <a:ext cx="5917060" cy="2608408"/>
          </a:xfrm>
        </p:spPr>
      </p:pic>
    </p:spTree>
    <p:extLst>
      <p:ext uri="{BB962C8B-B14F-4D97-AF65-F5344CB8AC3E}">
        <p14:creationId xmlns:p14="http://schemas.microsoft.com/office/powerpoint/2010/main" val="190994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CA4-82B3-B51C-EDB9-E4FF90DEDDF6}"/>
              </a:ext>
            </a:extLst>
          </p:cNvPr>
          <p:cNvSpPr>
            <a:spLocks noGrp="1"/>
          </p:cNvSpPr>
          <p:nvPr>
            <p:ph type="title"/>
          </p:nvPr>
        </p:nvSpPr>
        <p:spPr/>
        <p:txBody>
          <a:bodyPr/>
          <a:lstStyle/>
          <a:p>
            <a:r>
              <a:rPr lang="en-US" dirty="0"/>
              <a:t>TLS Basics </a:t>
            </a:r>
            <a:br>
              <a:rPr lang="en-US" dirty="0"/>
            </a:br>
            <a:endParaRPr lang="en-IN" dirty="0"/>
          </a:p>
        </p:txBody>
      </p:sp>
      <p:sp>
        <p:nvSpPr>
          <p:cNvPr id="3" name="Content Placeholder 2">
            <a:extLst>
              <a:ext uri="{FF2B5EF4-FFF2-40B4-BE49-F238E27FC236}">
                <a16:creationId xmlns:a16="http://schemas.microsoft.com/office/drawing/2014/main" id="{DEAF1CA4-715C-B445-E1EB-CB32AD03D293}"/>
              </a:ext>
            </a:extLst>
          </p:cNvPr>
          <p:cNvSpPr>
            <a:spLocks noGrp="1"/>
          </p:cNvSpPr>
          <p:nvPr>
            <p:ph idx="1"/>
          </p:nvPr>
        </p:nvSpPr>
        <p:spPr/>
        <p:txBody>
          <a:bodyPr>
            <a:normAutofit fontScale="92500" lnSpcReduction="10000"/>
          </a:bodyPr>
          <a:lstStyle/>
          <a:p>
            <a:pPr marL="0" indent="0">
              <a:buNone/>
            </a:pPr>
            <a:r>
              <a:rPr lang="en-US" b="1" dirty="0">
                <a:solidFill>
                  <a:schemeClr val="tx1"/>
                </a:solidFill>
              </a:rPr>
              <a:t>• TLS consists of two main protocols </a:t>
            </a:r>
          </a:p>
          <a:p>
            <a:pPr marL="0" indent="0">
              <a:buNone/>
            </a:pPr>
            <a:r>
              <a:rPr lang="en-US" dirty="0"/>
              <a:t>      – Familiar pattern for key exchange protocols </a:t>
            </a:r>
          </a:p>
          <a:p>
            <a:pPr marL="0" indent="0">
              <a:buNone/>
            </a:pPr>
            <a:r>
              <a:rPr lang="en-US" b="1" dirty="0">
                <a:solidFill>
                  <a:schemeClr val="accent4"/>
                </a:solidFill>
              </a:rPr>
              <a:t>• Handshake protocol</a:t>
            </a:r>
            <a:r>
              <a:rPr lang="en-US" dirty="0"/>
              <a:t> </a:t>
            </a:r>
          </a:p>
          <a:p>
            <a:pPr marL="0" indent="0">
              <a:buNone/>
            </a:pPr>
            <a:r>
              <a:rPr lang="en-US" dirty="0"/>
              <a:t>      – Use public-key cryptography to establish a shared </a:t>
            </a:r>
          </a:p>
          <a:p>
            <a:pPr marL="0" indent="0">
              <a:buNone/>
            </a:pPr>
            <a:r>
              <a:rPr lang="en-US" dirty="0"/>
              <a:t>      – secret key between the client and the server </a:t>
            </a:r>
          </a:p>
          <a:p>
            <a:pPr marL="0" indent="0">
              <a:buNone/>
            </a:pPr>
            <a:r>
              <a:rPr lang="en-US" dirty="0">
                <a:solidFill>
                  <a:srgbClr val="002060"/>
                </a:solidFill>
              </a:rPr>
              <a:t>• </a:t>
            </a:r>
            <a:r>
              <a:rPr lang="en-US" dirty="0">
                <a:solidFill>
                  <a:srgbClr val="00B0F0"/>
                </a:solidFill>
              </a:rPr>
              <a:t>Record protocol </a:t>
            </a:r>
          </a:p>
          <a:p>
            <a:pPr marL="0" indent="0">
              <a:buNone/>
            </a:pPr>
            <a:r>
              <a:rPr lang="en-US" dirty="0"/>
              <a:t>      – Use the secret key established in the handshake </a:t>
            </a:r>
          </a:p>
          <a:p>
            <a:pPr marL="0" indent="0">
              <a:buNone/>
            </a:pPr>
            <a:r>
              <a:rPr lang="en-US" dirty="0"/>
              <a:t>      – protocol to protect communication between the client </a:t>
            </a:r>
          </a:p>
          <a:p>
            <a:pPr marL="0" indent="0">
              <a:buNone/>
            </a:pPr>
            <a:r>
              <a:rPr lang="en-US" dirty="0"/>
              <a:t>         and the server </a:t>
            </a:r>
          </a:p>
        </p:txBody>
      </p:sp>
    </p:spTree>
    <p:extLst>
      <p:ext uri="{BB962C8B-B14F-4D97-AF65-F5344CB8AC3E}">
        <p14:creationId xmlns:p14="http://schemas.microsoft.com/office/powerpoint/2010/main" val="132092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EA31-69A4-4FDA-16E0-EA97F8EE37F6}"/>
              </a:ext>
            </a:extLst>
          </p:cNvPr>
          <p:cNvSpPr>
            <a:spLocks noGrp="1"/>
          </p:cNvSpPr>
          <p:nvPr>
            <p:ph type="title"/>
          </p:nvPr>
        </p:nvSpPr>
        <p:spPr/>
        <p:txBody>
          <a:bodyPr/>
          <a:lstStyle/>
          <a:p>
            <a:r>
              <a:rPr lang="en-US" b="1" dirty="0">
                <a:solidFill>
                  <a:schemeClr val="bg1"/>
                </a:solidFill>
              </a:rPr>
              <a:t>TLS Handshake protocol</a:t>
            </a:r>
            <a:r>
              <a:rPr lang="en-US" dirty="0">
                <a:solidFill>
                  <a:schemeClr val="bg1"/>
                </a:solidFill>
              </a:rPr>
              <a:t> </a:t>
            </a:r>
            <a:br>
              <a:rPr lang="en-US" dirty="0"/>
            </a:br>
            <a:endParaRPr lang="en-IN" dirty="0"/>
          </a:p>
        </p:txBody>
      </p:sp>
      <p:sp>
        <p:nvSpPr>
          <p:cNvPr id="3" name="Content Placeholder 2">
            <a:extLst>
              <a:ext uri="{FF2B5EF4-FFF2-40B4-BE49-F238E27FC236}">
                <a16:creationId xmlns:a16="http://schemas.microsoft.com/office/drawing/2014/main" id="{E34F31A7-A84F-94B9-0E29-70DD41EA27D2}"/>
              </a:ext>
            </a:extLst>
          </p:cNvPr>
          <p:cNvSpPr>
            <a:spLocks noGrp="1"/>
          </p:cNvSpPr>
          <p:nvPr>
            <p:ph sz="half" idx="1"/>
          </p:nvPr>
        </p:nvSpPr>
        <p:spPr/>
        <p:txBody>
          <a:bodyPr>
            <a:normAutofit fontScale="77500" lnSpcReduction="20000"/>
          </a:bodyPr>
          <a:lstStyle/>
          <a:p>
            <a:pPr marL="0" indent="0">
              <a:buNone/>
            </a:pPr>
            <a:r>
              <a:rPr lang="en-US" b="1" dirty="0">
                <a:solidFill>
                  <a:schemeClr val="tx1"/>
                </a:solidFill>
              </a:rPr>
              <a:t>Two parties</a:t>
            </a:r>
            <a:r>
              <a:rPr lang="en-US" dirty="0"/>
              <a:t>: </a:t>
            </a:r>
            <a:r>
              <a:rPr lang="en-US" b="1" dirty="0">
                <a:solidFill>
                  <a:schemeClr val="accent5">
                    <a:lumMod val="75000"/>
                  </a:schemeClr>
                </a:solidFill>
              </a:rPr>
              <a:t>client and server </a:t>
            </a:r>
          </a:p>
          <a:p>
            <a:pPr>
              <a:buFont typeface="Arial" panose="020B0604020202020204" pitchFamily="34" charset="0"/>
              <a:buChar char="•"/>
            </a:pPr>
            <a:r>
              <a:rPr lang="en-US" dirty="0">
                <a:latin typeface="-apple-system"/>
              </a:rPr>
              <a:t> Negotiate version of the protocol and the set of </a:t>
            </a:r>
          </a:p>
          <a:p>
            <a:pPr marL="0" indent="0">
              <a:buNone/>
            </a:pPr>
            <a:r>
              <a:rPr lang="en-US" dirty="0">
                <a:latin typeface="-apple-system"/>
              </a:rPr>
              <a:t>        cryptographic algorithms to be used </a:t>
            </a:r>
          </a:p>
          <a:p>
            <a:pPr>
              <a:buFont typeface="Arial" panose="020B0604020202020204" pitchFamily="34" charset="0"/>
              <a:buChar char="•"/>
            </a:pPr>
            <a:r>
              <a:rPr lang="en-US" dirty="0">
                <a:latin typeface="-apple-system"/>
              </a:rPr>
              <a:t>– Interoperability between different implementations of </a:t>
            </a:r>
          </a:p>
          <a:p>
            <a:pPr marL="0" indent="0">
              <a:buNone/>
            </a:pPr>
            <a:r>
              <a:rPr lang="en-US" dirty="0">
                <a:latin typeface="-apple-system"/>
              </a:rPr>
              <a:t>        the protocol </a:t>
            </a:r>
          </a:p>
          <a:p>
            <a:pPr marL="0" indent="0">
              <a:buNone/>
            </a:pPr>
            <a:r>
              <a:rPr lang="en-US" dirty="0"/>
              <a:t> </a:t>
            </a:r>
            <a:r>
              <a:rPr lang="en-US" b="1" dirty="0"/>
              <a:t>Authenticate server and client (optional) </a:t>
            </a:r>
          </a:p>
          <a:p>
            <a:pPr>
              <a:buFont typeface="Arial" panose="020B0604020202020204" pitchFamily="34" charset="0"/>
              <a:buChar char="•"/>
            </a:pPr>
            <a:r>
              <a:rPr lang="en-US" dirty="0">
                <a:latin typeface="-apple-system"/>
              </a:rPr>
              <a:t>– Use digital certificates to learn each other’s public </a:t>
            </a:r>
          </a:p>
          <a:p>
            <a:pPr marL="0" indent="0">
              <a:buNone/>
            </a:pPr>
            <a:r>
              <a:rPr lang="en-US" dirty="0">
                <a:latin typeface="-apple-system"/>
              </a:rPr>
              <a:t>        keys and verify each other’s identity</a:t>
            </a:r>
          </a:p>
          <a:p>
            <a:pPr>
              <a:buFont typeface="Arial" panose="020B0604020202020204" pitchFamily="34" charset="0"/>
              <a:buChar char="•"/>
            </a:pPr>
            <a:r>
              <a:rPr lang="en-US" dirty="0">
                <a:latin typeface="-apple-system"/>
              </a:rPr>
              <a:t> Use public keys to establish a shared secret </a:t>
            </a:r>
          </a:p>
          <a:p>
            <a:pPr marL="0" indent="0">
              <a:buNone/>
            </a:pPr>
            <a:r>
              <a:rPr lang="en-US" dirty="0">
                <a:latin typeface="-apple-system"/>
              </a:rPr>
              <a:t>        Symmetric key is generated from the secret </a:t>
            </a:r>
          </a:p>
          <a:p>
            <a:pPr>
              <a:buFont typeface="Arial" panose="020B0604020202020204" pitchFamily="34" charset="0"/>
              <a:buChar char="•"/>
            </a:pPr>
            <a:r>
              <a:rPr lang="en-US" dirty="0">
                <a:latin typeface="-apple-system"/>
              </a:rPr>
              <a:t>The following is based on TLS 1.1 &amp; 1.2</a:t>
            </a:r>
            <a:endParaRPr lang="en-IN" dirty="0">
              <a:latin typeface="-apple-system"/>
            </a:endParaRPr>
          </a:p>
          <a:p>
            <a:pPr marL="0" indent="0">
              <a:buNone/>
            </a:pPr>
            <a:endParaRPr lang="en-IN" dirty="0"/>
          </a:p>
        </p:txBody>
      </p:sp>
      <p:pic>
        <p:nvPicPr>
          <p:cNvPr id="6" name="Content Placeholder 5">
            <a:extLst>
              <a:ext uri="{FF2B5EF4-FFF2-40B4-BE49-F238E27FC236}">
                <a16:creationId xmlns:a16="http://schemas.microsoft.com/office/drawing/2014/main" id="{24CEF714-ED38-F894-A36D-B8B654A94EF2}"/>
              </a:ext>
            </a:extLst>
          </p:cNvPr>
          <p:cNvPicPr>
            <a:picLocks noGrp="1" noChangeAspect="1"/>
          </p:cNvPicPr>
          <p:nvPr>
            <p:ph sz="half" idx="2"/>
          </p:nvPr>
        </p:nvPicPr>
        <p:blipFill>
          <a:blip r:embed="rId2"/>
          <a:stretch>
            <a:fillRect/>
          </a:stretch>
        </p:blipFill>
        <p:spPr>
          <a:xfrm>
            <a:off x="5851265" y="2603500"/>
            <a:ext cx="5693213" cy="2850396"/>
          </a:xfrm>
        </p:spPr>
      </p:pic>
    </p:spTree>
    <p:extLst>
      <p:ext uri="{BB962C8B-B14F-4D97-AF65-F5344CB8AC3E}">
        <p14:creationId xmlns:p14="http://schemas.microsoft.com/office/powerpoint/2010/main" val="892000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230</TotalTime>
  <Words>848</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Aparajita</vt:lpstr>
      <vt:lpstr>-apple-system</vt:lpstr>
      <vt:lpstr>Arial</vt:lpstr>
      <vt:lpstr>Arial Black</vt:lpstr>
      <vt:lpstr>Arial Rounded MT Bold</vt:lpstr>
      <vt:lpstr>Bodoni MT</vt:lpstr>
      <vt:lpstr>Century Gothic</vt:lpstr>
      <vt:lpstr>Forte</vt:lpstr>
      <vt:lpstr>Freestyle Script</vt:lpstr>
      <vt:lpstr>Leelawadee</vt:lpstr>
      <vt:lpstr>Stencil</vt:lpstr>
      <vt:lpstr>Wingdings 3</vt:lpstr>
      <vt:lpstr>Ion Boardroom</vt:lpstr>
      <vt:lpstr>Government polytechnic Bagepalli</vt:lpstr>
      <vt:lpstr>Definition of TLS ?</vt:lpstr>
      <vt:lpstr>Why do we need TLS ?</vt:lpstr>
      <vt:lpstr>Components of TLS with explanation </vt:lpstr>
      <vt:lpstr>Types of TLS ?</vt:lpstr>
      <vt:lpstr>History of the protocol</vt:lpstr>
      <vt:lpstr>History of TLS</vt:lpstr>
      <vt:lpstr>TLS Basics  </vt:lpstr>
      <vt:lpstr>TLS Handshake protocol  </vt:lpstr>
      <vt:lpstr>Benefits of TLS</vt:lpstr>
      <vt:lpstr>Encryption and decryption</vt:lpstr>
      <vt:lpstr>Difference’s between SSL&amp;TLS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polytechnic Bagepalli</dc:title>
  <dc:creator>Nithesh prabhu</dc:creator>
  <cp:lastModifiedBy>Nithesh prabhu</cp:lastModifiedBy>
  <cp:revision>1</cp:revision>
  <dcterms:created xsi:type="dcterms:W3CDTF">2023-09-10T14:42:40Z</dcterms:created>
  <dcterms:modified xsi:type="dcterms:W3CDTF">2023-09-10T18:32:51Z</dcterms:modified>
</cp:coreProperties>
</file>