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78" r:id="rId6"/>
    <p:sldId id="282" r:id="rId7"/>
    <p:sldId id="274" r:id="rId8"/>
    <p:sldId id="265" r:id="rId9"/>
    <p:sldId id="266" r:id="rId10"/>
    <p:sldId id="267" r:id="rId11"/>
    <p:sldId id="268" r:id="rId12"/>
    <p:sldId id="261" r:id="rId13"/>
    <p:sldId id="283" r:id="rId14"/>
    <p:sldId id="262" r:id="rId15"/>
    <p:sldId id="284" r:id="rId16"/>
    <p:sldId id="269" r:id="rId17"/>
    <p:sldId id="270" r:id="rId18"/>
    <p:sldId id="271" r:id="rId19"/>
    <p:sldId id="272" r:id="rId20"/>
    <p:sldId id="285" r:id="rId21"/>
    <p:sldId id="286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615" autoAdjust="0"/>
  </p:normalViewPr>
  <p:slideViewPr>
    <p:cSldViewPr snapToGrid="0">
      <p:cViewPr varScale="1">
        <p:scale>
          <a:sx n="92" d="100"/>
          <a:sy n="92" d="100"/>
        </p:scale>
        <p:origin x="7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E9722-A461-4032-AC5A-E99D661CF218}" type="datetimeFigureOut">
              <a:rPr lang="en-CA" smtClean="0"/>
              <a:t>2020-07-14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F6D3-DDE8-4C2B-9FA5-DA8E76C014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4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628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31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340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913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472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9894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623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495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27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36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37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20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52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78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383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923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4F6D3-DDE8-4C2B-9FA5-DA8E76C0148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68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AE98-B483-44BB-B75C-A998C0FDE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EF458-12DF-4267-BDC2-12929A8DA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3E9A-19C0-43FB-ABAA-6BD1F45A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F0-9775-442C-BE40-5243AEA2A982}" type="datetimeFigureOut">
              <a:rPr lang="en-CA" smtClean="0"/>
              <a:t>2020-07-14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E88F-7CA9-4BCB-A919-5980B71D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D99B-4089-4264-9D79-5260DD97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117-7458-48CF-950E-F25F97B59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12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3ED3-651B-4F08-8AFB-2C9DC11A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FC705-0CEB-44E1-9BF4-C28B1C88E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BC9B-4704-41FD-B052-1F7CCC14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F0-9775-442C-BE40-5243AEA2A982}" type="datetimeFigureOut">
              <a:rPr lang="en-CA" smtClean="0"/>
              <a:t>2020-07-14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48E3-6613-4570-A21E-FF6C5128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B866-94F1-406B-AD1A-E070D12E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117-7458-48CF-950E-F25F97B59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09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F20BD-3AEC-41BF-AA6B-11822EDD7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85A3D-291C-4087-BDF8-54EBD5A83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B6E1-8773-485A-92D1-40B62077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F0-9775-442C-BE40-5243AEA2A982}" type="datetimeFigureOut">
              <a:rPr lang="en-CA" smtClean="0"/>
              <a:t>2020-07-14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840B-1460-4327-AE5A-CB80FD97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B3AE-58D8-48C9-8AD9-9B5B2D5B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117-7458-48CF-950E-F25F97B59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76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22EF-0C00-4F63-8F4A-9DA43CF6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F820-52AA-4C28-A735-F8D52E6D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D68B-4115-4321-B16F-C664F4D4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F0-9775-442C-BE40-5243AEA2A982}" type="datetimeFigureOut">
              <a:rPr lang="en-CA" smtClean="0"/>
              <a:t>2020-07-14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986F-A59E-44F8-80E6-1DBEA9FE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5737B-9510-4E1C-8F98-0C465DFE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117-7458-48CF-950E-F25F97B59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54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1478-E9D1-4089-8B8D-31A93EEB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B9500-FE08-4037-949F-40DB5022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A9930-D2B6-4D37-88CA-CFEDA40D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F0-9775-442C-BE40-5243AEA2A982}" type="datetimeFigureOut">
              <a:rPr lang="en-CA" smtClean="0"/>
              <a:t>2020-07-14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CB29-CE00-431B-AA53-DEF98707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0FF7-2098-435E-A59A-B95971C5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117-7458-48CF-950E-F25F97B59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62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8ABB-3ED2-4EA7-910B-591C7DFD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763D9-7E11-4AE0-874C-FEBD6955C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C45E7-B622-4402-91E2-873C24399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1456F-5762-47C0-80D7-BF512C46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F0-9775-442C-BE40-5243AEA2A982}" type="datetimeFigureOut">
              <a:rPr lang="en-CA" smtClean="0"/>
              <a:t>2020-07-14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7CADA-FC87-43A7-A835-D0B3A4A9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FA551-7610-4326-B3D1-7B1A7AE5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117-7458-48CF-950E-F25F97B59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6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6974-BB97-4CB1-AC37-8967C36C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E710-F94A-4B5A-A113-E0367F27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38F4A-D187-4F27-9753-37C15E83F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6EE54-A6B0-4A47-8478-E4F8E1C17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4E5F5-8A60-4B67-9B9E-29E39A059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C0ECC-F0B4-4F78-9FF8-A02490ED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F0-9775-442C-BE40-5243AEA2A982}" type="datetimeFigureOut">
              <a:rPr lang="en-CA" smtClean="0"/>
              <a:t>2020-07-14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7EE86-BE9D-4772-94DF-93E4E920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19B46-9E5F-411D-8BEA-7A1F53F4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117-7458-48CF-950E-F25F97B59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98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332-4FBA-4904-855D-75009400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E03B2-7C89-42F8-B0F6-FAF6120A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F0-9775-442C-BE40-5243AEA2A982}" type="datetimeFigureOut">
              <a:rPr lang="en-CA" smtClean="0"/>
              <a:t>2020-07-14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9247D-06B1-45BC-ADA1-5BA9BB12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D5D1F-B7FF-40DC-A80D-64066CB0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117-7458-48CF-950E-F25F97B59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36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551B0-EEAF-4672-B19F-8BA02AA9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F0-9775-442C-BE40-5243AEA2A982}" type="datetimeFigureOut">
              <a:rPr lang="en-CA" smtClean="0"/>
              <a:t>2020-07-14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98EE3-92D5-460D-ADD8-065B02AA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D70D5-2F7C-467F-8064-F3FFB855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117-7458-48CF-950E-F25F97B59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37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873F-8B21-470C-8BA0-0EC1919D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7C99-4FD6-44CF-85BA-3E14532D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41588-77AB-4FEF-BBE6-5F3D3EEAA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D6B4-33BB-4652-921C-7F82A22F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F0-9775-442C-BE40-5243AEA2A982}" type="datetimeFigureOut">
              <a:rPr lang="en-CA" smtClean="0"/>
              <a:t>2020-07-14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82CCB-EF7E-4052-8037-0345CEBC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7197F-95EA-48DF-A3EE-EEB7FAEF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117-7458-48CF-950E-F25F97B59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42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204D-DDB4-4363-B98B-FA41394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2A670-CA9A-470C-9BB8-C556EAB1E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15A10-A321-4D66-B4C9-744E75C4A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4281C-25E9-4697-994B-3D913021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F0-9775-442C-BE40-5243AEA2A982}" type="datetimeFigureOut">
              <a:rPr lang="en-CA" smtClean="0"/>
              <a:t>2020-07-14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3A4D9-EFE8-4D29-B06D-37F25009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BF83F-DD8B-4D2B-B17F-6043A85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117-7458-48CF-950E-F25F97B59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4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37C11-0B6A-4220-ACD4-33A00FEE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813DC-2124-45B2-85E9-58A4F3C7C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040C-4875-4127-8A35-483E4CFFB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7CF0-9775-442C-BE40-5243AEA2A982}" type="datetimeFigureOut">
              <a:rPr lang="en-CA" smtClean="0"/>
              <a:t>2020-07-14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978E-B9E1-4876-911B-92EBE15E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5774-A081-4B7F-9DE8-4913072D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A117-7458-48CF-950E-F25F97B59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5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91AC-EDC3-4322-B37D-1F9F50366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85" y="2693129"/>
            <a:ext cx="11699630" cy="735871"/>
          </a:xfrm>
        </p:spPr>
        <p:txBody>
          <a:bodyPr>
            <a:normAutofit/>
          </a:bodyPr>
          <a:lstStyle/>
          <a:p>
            <a:r>
              <a:rPr lang="en-US" sz="3600" b="1" dirty="0"/>
              <a:t>Efficient Privacy-Preserving Approaches for Trajectory Datasets</a:t>
            </a:r>
            <a:endParaRPr lang="en-CA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1D38-AE51-48FD-8F03-0B71E4A48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85" y="3688025"/>
            <a:ext cx="11699630" cy="735870"/>
          </a:xfrm>
        </p:spPr>
        <p:txBody>
          <a:bodyPr>
            <a:normAutofit/>
          </a:bodyPr>
          <a:lstStyle/>
          <a:p>
            <a:r>
              <a:rPr lang="en-US" sz="1800" dirty="0"/>
              <a:t>Md Yeakub Hassan, </a:t>
            </a:r>
            <a:r>
              <a:rPr lang="en-US" sz="1800" dirty="0" err="1"/>
              <a:t>Ullash</a:t>
            </a:r>
            <a:r>
              <a:rPr lang="en-US" sz="1800" dirty="0"/>
              <a:t> </a:t>
            </a:r>
            <a:r>
              <a:rPr lang="en-US" sz="1800" dirty="0" err="1"/>
              <a:t>Saha</a:t>
            </a:r>
            <a:r>
              <a:rPr lang="en-US" sz="1800" dirty="0"/>
              <a:t>, Noman Mohammed, Stephane Durocher, Avery Miller</a:t>
            </a:r>
          </a:p>
          <a:p>
            <a:r>
              <a:rPr lang="en-US" sz="1800" dirty="0"/>
              <a:t>Department of Computer Science, University of Manitoba, Winnipeg, Manitoba</a:t>
            </a:r>
            <a:endParaRPr lang="en-CA" sz="1800" dirty="0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E2E5C-B035-4D3F-9C8B-BC4DFC259019}"/>
              </a:ext>
            </a:extLst>
          </p:cNvPr>
          <p:cNvSpPr txBox="1"/>
          <p:nvPr/>
        </p:nvSpPr>
        <p:spPr>
          <a:xfrm>
            <a:off x="5732585" y="1290968"/>
            <a:ext cx="631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IEEE International Conference on Cloud and Big Data Computing (</a:t>
            </a:r>
            <a:r>
              <a:rPr lang="en-US" b="1" dirty="0" err="1"/>
              <a:t>CBDCom</a:t>
            </a:r>
            <a:r>
              <a:rPr lang="en-US" b="1" dirty="0"/>
              <a:t> 2020)</a:t>
            </a:r>
          </a:p>
        </p:txBody>
      </p:sp>
    </p:spTree>
    <p:extLst>
      <p:ext uri="{BB962C8B-B14F-4D97-AF65-F5344CB8AC3E}">
        <p14:creationId xmlns:p14="http://schemas.microsoft.com/office/powerpoint/2010/main" val="374063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8D7-AE65-4207-8FB9-1E1C347A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What we propose?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3412-655E-41A5-9ADF-632698AAE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8971" cy="3450613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We propose an efficient data structure: 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 Support Tree (PST)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global suppression algorithm becomes much faster while using PST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data structure supports efficient update operation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data structure provides correct solution in each iteration</a:t>
            </a:r>
            <a:endParaRPr lang="en-CA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proposal icon">
            <a:extLst>
              <a:ext uri="{FF2B5EF4-FFF2-40B4-BE49-F238E27FC236}">
                <a16:creationId xmlns:a16="http://schemas.microsoft.com/office/drawing/2014/main" id="{16A935F4-4434-4D8B-A8AB-AF10BF6ED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987" y="2857501"/>
            <a:ext cx="11429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2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F564-AD39-4A62-A7B4-5038D46E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Global Suppression - PST Works?</a:t>
            </a:r>
            <a:endParaRPr lang="en-CA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77F6682-3891-40DB-89FA-5ADBA378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75" y="2485666"/>
            <a:ext cx="639674" cy="5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16188-1987-4AE1-970C-BBC9AABD1BF5}"/>
              </a:ext>
            </a:extLst>
          </p:cNvPr>
          <p:cNvSpPr txBox="1"/>
          <p:nvPr/>
        </p:nvSpPr>
        <p:spPr>
          <a:xfrm>
            <a:off x="2646625" y="2500224"/>
            <a:ext cx="7004369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 Identify total number initial threats and problematic pairs from (PST)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58CD4796-BED6-4F2C-80B3-9A0BDF55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54" y="3108380"/>
            <a:ext cx="848391" cy="84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5364EB-7C77-4A94-ABAF-7DBC5929C6AA}"/>
              </a:ext>
            </a:extLst>
          </p:cNvPr>
          <p:cNvSpPr txBox="1"/>
          <p:nvPr/>
        </p:nvSpPr>
        <p:spPr>
          <a:xfrm>
            <a:off x="2670767" y="3206510"/>
            <a:ext cx="698022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 Find two projections </a:t>
            </a:r>
            <a:r>
              <a:rPr lang="en-US" dirty="0" err="1">
                <a:solidFill>
                  <a:srgbClr val="002060"/>
                </a:solidFill>
              </a:rPr>
              <a:t>t</a:t>
            </a:r>
            <a:r>
              <a:rPr lang="en-US" baseline="-25000" dirty="0" err="1">
                <a:solidFill>
                  <a:srgbClr val="002060"/>
                </a:solidFill>
              </a:rPr>
              <a:t>R</a:t>
            </a:r>
            <a:r>
              <a:rPr lang="en-US" baseline="30000" dirty="0" err="1">
                <a:solidFill>
                  <a:srgbClr val="002060"/>
                </a:solidFill>
              </a:rPr>
              <a:t>A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002060"/>
                </a:solidFill>
              </a:rPr>
              <a:t>t</a:t>
            </a:r>
            <a:r>
              <a:rPr lang="en-US" baseline="-25000" dirty="0" err="1">
                <a:solidFill>
                  <a:srgbClr val="002060"/>
                </a:solidFill>
              </a:rPr>
              <a:t>r</a:t>
            </a:r>
            <a:r>
              <a:rPr lang="en-US" baseline="30000" dirty="0" err="1">
                <a:solidFill>
                  <a:srgbClr val="002060"/>
                </a:solidFill>
              </a:rPr>
              <a:t>A</a:t>
            </a:r>
            <a:r>
              <a:rPr lang="en-US" baseline="-25000" dirty="0"/>
              <a:t>  </a:t>
            </a:r>
            <a:r>
              <a:rPr lang="en-US" dirty="0"/>
              <a:t>from the problematic pairs which gives maximum utility gain </a:t>
            </a:r>
          </a:p>
        </p:txBody>
      </p:sp>
      <p:pic>
        <p:nvPicPr>
          <p:cNvPr id="1032" name="Picture 8" descr="Image result for update icon">
            <a:extLst>
              <a:ext uri="{FF2B5EF4-FFF2-40B4-BE49-F238E27FC236}">
                <a16:creationId xmlns:a16="http://schemas.microsoft.com/office/drawing/2014/main" id="{8724390B-8238-4AE9-8895-6D2A8BB9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96" y="4048565"/>
            <a:ext cx="739750" cy="73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A1B22A-2168-4DEC-8EEA-FFDB0DF58635}"/>
              </a:ext>
            </a:extLst>
          </p:cNvPr>
          <p:cNvSpPr txBox="1"/>
          <p:nvPr/>
        </p:nvSpPr>
        <p:spPr>
          <a:xfrm>
            <a:off x="2670768" y="4233090"/>
            <a:ext cx="6980226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4. Update PST based on the unification of </a:t>
            </a:r>
            <a:r>
              <a:rPr lang="en-US" dirty="0" err="1">
                <a:solidFill>
                  <a:srgbClr val="002060"/>
                </a:solidFill>
              </a:rPr>
              <a:t>t</a:t>
            </a:r>
            <a:r>
              <a:rPr lang="en-US" baseline="-25000" dirty="0" err="1">
                <a:solidFill>
                  <a:srgbClr val="002060"/>
                </a:solidFill>
              </a:rPr>
              <a:t>R</a:t>
            </a:r>
            <a:r>
              <a:rPr lang="en-US" baseline="30000" dirty="0" err="1">
                <a:solidFill>
                  <a:srgbClr val="002060"/>
                </a:solidFill>
              </a:rPr>
              <a:t>A</a:t>
            </a:r>
            <a:r>
              <a:rPr lang="en-US" baseline="30000" dirty="0">
                <a:solidFill>
                  <a:srgbClr val="002060"/>
                </a:solidFill>
              </a:rPr>
              <a:t>  </a:t>
            </a:r>
            <a:r>
              <a:rPr lang="en-US" dirty="0"/>
              <a:t>with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</a:t>
            </a:r>
            <a:r>
              <a:rPr lang="en-US" baseline="-25000" dirty="0" err="1">
                <a:solidFill>
                  <a:srgbClr val="002060"/>
                </a:solidFill>
              </a:rPr>
              <a:t>r</a:t>
            </a:r>
            <a:r>
              <a:rPr lang="en-US" baseline="30000" dirty="0" err="1">
                <a:solidFill>
                  <a:srgbClr val="002060"/>
                </a:solidFill>
              </a:rPr>
              <a:t>A</a:t>
            </a:r>
            <a:endParaRPr lang="en-US" baseline="30000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E9077-3F70-4114-96FA-7EF40DA573E6}"/>
              </a:ext>
            </a:extLst>
          </p:cNvPr>
          <p:cNvSpPr txBox="1"/>
          <p:nvPr/>
        </p:nvSpPr>
        <p:spPr>
          <a:xfrm>
            <a:off x="2670766" y="5054233"/>
            <a:ext cx="6980226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5. Recalculate total number of threats on updated dataset</a:t>
            </a:r>
          </a:p>
        </p:txBody>
      </p:sp>
      <p:pic>
        <p:nvPicPr>
          <p:cNvPr id="1034" name="Picture 10" descr="Image result for repeat icon">
            <a:extLst>
              <a:ext uri="{FF2B5EF4-FFF2-40B4-BE49-F238E27FC236}">
                <a16:creationId xmlns:a16="http://schemas.microsoft.com/office/drawing/2014/main" id="{2CED09B8-C7E5-4A47-BB5A-BE80ACB08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22" y="5788675"/>
            <a:ext cx="639675" cy="5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8B877A-6779-4A9A-B4B6-7AB026F6901C}"/>
              </a:ext>
            </a:extLst>
          </p:cNvPr>
          <p:cNvSpPr txBox="1"/>
          <p:nvPr/>
        </p:nvSpPr>
        <p:spPr>
          <a:xfrm>
            <a:off x="2670766" y="5852852"/>
            <a:ext cx="6980226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6. Do step 3-5 unless total number of threats becomes zero</a:t>
            </a:r>
            <a:endParaRPr lang="en-CA" dirty="0"/>
          </a:p>
        </p:txBody>
      </p:sp>
      <p:pic>
        <p:nvPicPr>
          <p:cNvPr id="18" name="Picture 2" descr="Related image">
            <a:extLst>
              <a:ext uri="{FF2B5EF4-FFF2-40B4-BE49-F238E27FC236}">
                <a16:creationId xmlns:a16="http://schemas.microsoft.com/office/drawing/2014/main" id="{98BE7518-3E56-4901-B694-F7586136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75" y="4956910"/>
            <a:ext cx="639674" cy="5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275EDD6-CBF8-4DFC-960D-04EE858D6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34" y="1563223"/>
            <a:ext cx="771255" cy="7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E6BF00-E859-4BA4-A98E-212557337420}"/>
              </a:ext>
            </a:extLst>
          </p:cNvPr>
          <p:cNvSpPr txBox="1"/>
          <p:nvPr/>
        </p:nvSpPr>
        <p:spPr>
          <a:xfrm>
            <a:off x="2646627" y="1764184"/>
            <a:ext cx="700436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Create Projection Support Tree (PST)</a:t>
            </a:r>
          </a:p>
        </p:txBody>
      </p:sp>
    </p:spTree>
    <p:extLst>
      <p:ext uri="{BB962C8B-B14F-4D97-AF65-F5344CB8AC3E}">
        <p14:creationId xmlns:p14="http://schemas.microsoft.com/office/powerpoint/2010/main" val="425626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3" grpId="0" animBg="1"/>
      <p:bldP spid="15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1053B5-4B7B-4C95-99A9-D1DCDEC74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776408"/>
              </p:ext>
            </p:extLst>
          </p:nvPr>
        </p:nvGraphicFramePr>
        <p:xfrm>
          <a:off x="230263" y="451771"/>
          <a:ext cx="2526157" cy="3357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2897">
                  <a:extLst>
                    <a:ext uri="{9D8B030D-6E8A-4147-A177-3AD203B41FA5}">
                      <a16:colId xmlns:a16="http://schemas.microsoft.com/office/drawing/2014/main" val="4105697092"/>
                    </a:ext>
                  </a:extLst>
                </a:gridCol>
                <a:gridCol w="1933260">
                  <a:extLst>
                    <a:ext uri="{9D8B030D-6E8A-4147-A177-3AD203B41FA5}">
                      <a16:colId xmlns:a16="http://schemas.microsoft.com/office/drawing/2014/main" val="166130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Trajectory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/>
                        <a:t>t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0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n-US" sz="2200" baseline="-25000" dirty="0"/>
                        <a:t>3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3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4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5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7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6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7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3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13561"/>
                  </a:ext>
                </a:extLst>
              </a:tr>
            </a:tbl>
          </a:graphicData>
        </a:graphic>
      </p:graphicFrame>
      <p:sp>
        <p:nvSpPr>
          <p:cNvPr id="56" name="Oval 55">
            <a:extLst>
              <a:ext uri="{FF2B5EF4-FFF2-40B4-BE49-F238E27FC236}">
                <a16:creationId xmlns:a16="http://schemas.microsoft.com/office/drawing/2014/main" id="{53D21485-F7F3-4A9D-AF27-94538629A9B8}"/>
              </a:ext>
            </a:extLst>
          </p:cNvPr>
          <p:cNvSpPr/>
          <p:nvPr/>
        </p:nvSpPr>
        <p:spPr>
          <a:xfrm>
            <a:off x="6940663" y="563092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{Root}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90490D-A1C9-45C6-8ACE-D082C2C54C2E}"/>
              </a:ext>
            </a:extLst>
          </p:cNvPr>
          <p:cNvSpPr/>
          <p:nvPr/>
        </p:nvSpPr>
        <p:spPr>
          <a:xfrm>
            <a:off x="4543901" y="1903001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4D92B5-111D-4703-A206-2BBF1BDBEA26}"/>
              </a:ext>
            </a:extLst>
          </p:cNvPr>
          <p:cNvSpPr/>
          <p:nvPr/>
        </p:nvSpPr>
        <p:spPr>
          <a:xfrm>
            <a:off x="9337426" y="1903001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1BAF02-CD7E-4830-B39D-A960FDEB2FDE}"/>
              </a:ext>
            </a:extLst>
          </p:cNvPr>
          <p:cNvSpPr/>
          <p:nvPr/>
        </p:nvSpPr>
        <p:spPr>
          <a:xfrm>
            <a:off x="2854295" y="3576387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697304-65BF-45BC-9652-0EE49B180992}"/>
              </a:ext>
            </a:extLst>
          </p:cNvPr>
          <p:cNvSpPr/>
          <p:nvPr/>
        </p:nvSpPr>
        <p:spPr>
          <a:xfrm>
            <a:off x="4255088" y="3576386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→a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775085-4AB4-4C7B-92AE-847EAAD3934F}"/>
              </a:ext>
            </a:extLst>
          </p:cNvPr>
          <p:cNvSpPr/>
          <p:nvPr/>
        </p:nvSpPr>
        <p:spPr>
          <a:xfrm>
            <a:off x="5592742" y="3576385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a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9F37D8-9DC6-4FF4-BDD9-121E63A93405}"/>
              </a:ext>
            </a:extLst>
          </p:cNvPr>
          <p:cNvSpPr/>
          <p:nvPr/>
        </p:nvSpPr>
        <p:spPr>
          <a:xfrm>
            <a:off x="7532145" y="3679254"/>
            <a:ext cx="1141992" cy="66037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→b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05295C-3972-4834-BDEA-2147A95772DA}"/>
              </a:ext>
            </a:extLst>
          </p:cNvPr>
          <p:cNvSpPr/>
          <p:nvPr/>
        </p:nvSpPr>
        <p:spPr>
          <a:xfrm>
            <a:off x="8605390" y="3658149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95BE3-CB00-43A9-BFC9-573F17DE249A}"/>
              </a:ext>
            </a:extLst>
          </p:cNvPr>
          <p:cNvSpPr/>
          <p:nvPr/>
        </p:nvSpPr>
        <p:spPr>
          <a:xfrm>
            <a:off x="9524051" y="3675327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58DCD8-175F-42B9-B2E4-9E1EB941FFB0}"/>
              </a:ext>
            </a:extLst>
          </p:cNvPr>
          <p:cNvSpPr/>
          <p:nvPr/>
        </p:nvSpPr>
        <p:spPr>
          <a:xfrm>
            <a:off x="10623762" y="3695266"/>
            <a:ext cx="1235380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→b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7088A-100A-491C-909E-B2649382891E}"/>
              </a:ext>
            </a:extLst>
          </p:cNvPr>
          <p:cNvSpPr txBox="1"/>
          <p:nvPr/>
        </p:nvSpPr>
        <p:spPr>
          <a:xfrm>
            <a:off x="2923054" y="4009443"/>
            <a:ext cx="93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 </a:t>
            </a:r>
            <a:r>
              <a:rPr lang="en-US" dirty="0"/>
              <a:t>t</a:t>
            </a:r>
            <a:r>
              <a:rPr lang="en-US" baseline="-25000" dirty="0"/>
              <a:t>2,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93B51-2E1D-4D74-974D-794376DC1D6F}"/>
              </a:ext>
            </a:extLst>
          </p:cNvPr>
          <p:cNvSpPr txBox="1"/>
          <p:nvPr/>
        </p:nvSpPr>
        <p:spPr>
          <a:xfrm>
            <a:off x="4543901" y="4009443"/>
            <a:ext cx="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6F36F-9638-45F0-8981-6A57DEA7BB80}"/>
              </a:ext>
            </a:extLst>
          </p:cNvPr>
          <p:cNvSpPr txBox="1"/>
          <p:nvPr/>
        </p:nvSpPr>
        <p:spPr>
          <a:xfrm>
            <a:off x="5686958" y="4026621"/>
            <a:ext cx="105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5, </a:t>
            </a:r>
            <a:r>
              <a:rPr lang="en-US" dirty="0"/>
              <a:t>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A458DA-23F6-42D2-8F6D-0D7D82ADBDC6}"/>
              </a:ext>
            </a:extLst>
          </p:cNvPr>
          <p:cNvSpPr/>
          <p:nvPr/>
        </p:nvSpPr>
        <p:spPr>
          <a:xfrm>
            <a:off x="1436673" y="4896685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FC3864-F020-4009-B441-EEE65D021F74}"/>
              </a:ext>
            </a:extLst>
          </p:cNvPr>
          <p:cNvSpPr/>
          <p:nvPr/>
        </p:nvSpPr>
        <p:spPr>
          <a:xfrm>
            <a:off x="2373198" y="4896684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598AA5-5132-4FB5-B85A-D482E97269BF}"/>
              </a:ext>
            </a:extLst>
          </p:cNvPr>
          <p:cNvSpPr/>
          <p:nvPr/>
        </p:nvSpPr>
        <p:spPr>
          <a:xfrm>
            <a:off x="3296900" y="4896684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93EB13-3BA5-4617-AF65-3D5B4A9EBC30}"/>
              </a:ext>
            </a:extLst>
          </p:cNvPr>
          <p:cNvSpPr/>
          <p:nvPr/>
        </p:nvSpPr>
        <p:spPr>
          <a:xfrm>
            <a:off x="4270626" y="4896684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0435A-0FDB-4966-B6DA-E38A719AA057}"/>
              </a:ext>
            </a:extLst>
          </p:cNvPr>
          <p:cNvSpPr/>
          <p:nvPr/>
        </p:nvSpPr>
        <p:spPr>
          <a:xfrm>
            <a:off x="5194328" y="4896684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50C537-8FB5-4C3D-AEC8-CF7778A10A68}"/>
              </a:ext>
            </a:extLst>
          </p:cNvPr>
          <p:cNvSpPr/>
          <p:nvPr/>
        </p:nvSpPr>
        <p:spPr>
          <a:xfrm>
            <a:off x="5768751" y="4896683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C83C59-9EEA-4092-9FF1-8E66E7A7C7FA}"/>
              </a:ext>
            </a:extLst>
          </p:cNvPr>
          <p:cNvSpPr/>
          <p:nvPr/>
        </p:nvSpPr>
        <p:spPr>
          <a:xfrm>
            <a:off x="6766225" y="4896682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53C402-3D94-459A-9DAD-07954F00018F}"/>
              </a:ext>
            </a:extLst>
          </p:cNvPr>
          <p:cNvSpPr/>
          <p:nvPr/>
        </p:nvSpPr>
        <p:spPr>
          <a:xfrm>
            <a:off x="7479628" y="4896681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69A302-76CA-4754-83AF-F9AF4B77A2AB}"/>
              </a:ext>
            </a:extLst>
          </p:cNvPr>
          <p:cNvSpPr/>
          <p:nvPr/>
        </p:nvSpPr>
        <p:spPr>
          <a:xfrm>
            <a:off x="8233899" y="4896680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5E37E4-4A80-471D-B5BD-BC3E026DF7ED}"/>
              </a:ext>
            </a:extLst>
          </p:cNvPr>
          <p:cNvSpPr/>
          <p:nvPr/>
        </p:nvSpPr>
        <p:spPr>
          <a:xfrm>
            <a:off x="8786442" y="4896679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16A24A-E083-4481-B07A-D9EF0136475C}"/>
              </a:ext>
            </a:extLst>
          </p:cNvPr>
          <p:cNvSpPr/>
          <p:nvPr/>
        </p:nvSpPr>
        <p:spPr>
          <a:xfrm>
            <a:off x="9433075" y="4896680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807C05-E1CD-4FCB-BD11-962422775E48}"/>
              </a:ext>
            </a:extLst>
          </p:cNvPr>
          <p:cNvSpPr/>
          <p:nvPr/>
        </p:nvSpPr>
        <p:spPr>
          <a:xfrm>
            <a:off x="10187346" y="4896679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385751-749E-415F-9CD7-84ECDE2E2D20}"/>
              </a:ext>
            </a:extLst>
          </p:cNvPr>
          <p:cNvSpPr/>
          <p:nvPr/>
        </p:nvSpPr>
        <p:spPr>
          <a:xfrm>
            <a:off x="10747711" y="4896679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241EF1-D9C8-44BE-8BFF-7D7DD76F4CAE}"/>
              </a:ext>
            </a:extLst>
          </p:cNvPr>
          <p:cNvSpPr/>
          <p:nvPr/>
        </p:nvSpPr>
        <p:spPr>
          <a:xfrm>
            <a:off x="11349307" y="4896678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D4266-10BE-4E7C-8AE3-BE743EC97A0A}"/>
              </a:ext>
            </a:extLst>
          </p:cNvPr>
          <p:cNvSpPr txBox="1"/>
          <p:nvPr/>
        </p:nvSpPr>
        <p:spPr>
          <a:xfrm>
            <a:off x="1612682" y="5412699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FBA3CA-3373-4C07-9637-A519BF03165B}"/>
              </a:ext>
            </a:extLst>
          </p:cNvPr>
          <p:cNvSpPr txBox="1"/>
          <p:nvPr/>
        </p:nvSpPr>
        <p:spPr>
          <a:xfrm>
            <a:off x="2697312" y="5412699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EAEB9C-F066-4074-9A3C-9A5EEF694D2F}"/>
              </a:ext>
            </a:extLst>
          </p:cNvPr>
          <p:cNvSpPr txBox="1"/>
          <p:nvPr/>
        </p:nvSpPr>
        <p:spPr>
          <a:xfrm>
            <a:off x="3477385" y="5412699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2,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F1D58A-81A4-4213-A0D7-D69F58B4EA15}"/>
              </a:ext>
            </a:extLst>
          </p:cNvPr>
          <p:cNvSpPr txBox="1"/>
          <p:nvPr/>
        </p:nvSpPr>
        <p:spPr>
          <a:xfrm>
            <a:off x="4596188" y="5412699"/>
            <a:ext cx="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8FF810-C2AF-440B-8FC8-2D72C59F6557}"/>
              </a:ext>
            </a:extLst>
          </p:cNvPr>
          <p:cNvSpPr txBox="1"/>
          <p:nvPr/>
        </p:nvSpPr>
        <p:spPr>
          <a:xfrm>
            <a:off x="5125995" y="5412699"/>
            <a:ext cx="93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5, </a:t>
            </a:r>
            <a:r>
              <a:rPr lang="en-US" dirty="0"/>
              <a:t>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1C7C33-4929-4E22-894A-49A885E9A304}"/>
              </a:ext>
            </a:extLst>
          </p:cNvPr>
          <p:cNvSpPr txBox="1"/>
          <p:nvPr/>
        </p:nvSpPr>
        <p:spPr>
          <a:xfrm>
            <a:off x="6065999" y="5417196"/>
            <a:ext cx="4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15F51C-CCF6-4FE0-AEB5-E6373FDBB75C}"/>
              </a:ext>
            </a:extLst>
          </p:cNvPr>
          <p:cNvSpPr txBox="1"/>
          <p:nvPr/>
        </p:nvSpPr>
        <p:spPr>
          <a:xfrm>
            <a:off x="6773153" y="5408142"/>
            <a:ext cx="7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9190DE-F108-42A7-8347-C9A8C109E15A}"/>
              </a:ext>
            </a:extLst>
          </p:cNvPr>
          <p:cNvSpPr txBox="1"/>
          <p:nvPr/>
        </p:nvSpPr>
        <p:spPr>
          <a:xfrm>
            <a:off x="7750115" y="4109293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 </a:t>
            </a:r>
            <a:r>
              <a:rPr lang="en-US" dirty="0"/>
              <a:t>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EADDC-CDC4-47A6-BA78-E3502C07C750}"/>
              </a:ext>
            </a:extLst>
          </p:cNvPr>
          <p:cNvSpPr txBox="1"/>
          <p:nvPr/>
        </p:nvSpPr>
        <p:spPr>
          <a:xfrm>
            <a:off x="8947331" y="4111689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2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A59682-3C4E-43E4-854B-A52EFCFBF575}"/>
              </a:ext>
            </a:extLst>
          </p:cNvPr>
          <p:cNvSpPr txBox="1"/>
          <p:nvPr/>
        </p:nvSpPr>
        <p:spPr>
          <a:xfrm>
            <a:off x="9865992" y="4109293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EA7E9D-2351-4803-9E74-CA42377C25C4}"/>
              </a:ext>
            </a:extLst>
          </p:cNvPr>
          <p:cNvSpPr txBox="1"/>
          <p:nvPr/>
        </p:nvSpPr>
        <p:spPr>
          <a:xfrm>
            <a:off x="10781822" y="4106897"/>
            <a:ext cx="93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7685AA-A34A-48CF-BF67-524FD6EB4523}"/>
              </a:ext>
            </a:extLst>
          </p:cNvPr>
          <p:cNvSpPr txBox="1"/>
          <p:nvPr/>
        </p:nvSpPr>
        <p:spPr>
          <a:xfrm>
            <a:off x="7602699" y="5417616"/>
            <a:ext cx="52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81B516-B71D-4DFC-9C13-92F057D7A104}"/>
              </a:ext>
            </a:extLst>
          </p:cNvPr>
          <p:cNvSpPr txBox="1"/>
          <p:nvPr/>
        </p:nvSpPr>
        <p:spPr>
          <a:xfrm>
            <a:off x="8378165" y="5408142"/>
            <a:ext cx="52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4F275F-7CCA-43CB-8E65-80F1B64CFC24}"/>
              </a:ext>
            </a:extLst>
          </p:cNvPr>
          <p:cNvSpPr txBox="1"/>
          <p:nvPr/>
        </p:nvSpPr>
        <p:spPr>
          <a:xfrm>
            <a:off x="8919132" y="5385876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2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756CA9-DE87-4F10-B1BD-DE45CFA9D078}"/>
              </a:ext>
            </a:extLst>
          </p:cNvPr>
          <p:cNvSpPr txBox="1"/>
          <p:nvPr/>
        </p:nvSpPr>
        <p:spPr>
          <a:xfrm>
            <a:off x="9567615" y="5385876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1AC6B6-7F76-443A-8C37-B7555FC90270}"/>
              </a:ext>
            </a:extLst>
          </p:cNvPr>
          <p:cNvSpPr txBox="1"/>
          <p:nvPr/>
        </p:nvSpPr>
        <p:spPr>
          <a:xfrm>
            <a:off x="10822336" y="5381657"/>
            <a:ext cx="7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177170-FF90-4835-9137-B43D7D36BFEE}"/>
              </a:ext>
            </a:extLst>
          </p:cNvPr>
          <p:cNvSpPr txBox="1"/>
          <p:nvPr/>
        </p:nvSpPr>
        <p:spPr>
          <a:xfrm>
            <a:off x="10297644" y="5385876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EEFC0C-06D9-4C7C-BE10-6CFE4472B119}"/>
              </a:ext>
            </a:extLst>
          </p:cNvPr>
          <p:cNvSpPr txBox="1"/>
          <p:nvPr/>
        </p:nvSpPr>
        <p:spPr>
          <a:xfrm>
            <a:off x="11487281" y="5381657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EA792C-3215-4C0D-886B-3229D59F02DD}"/>
              </a:ext>
            </a:extLst>
          </p:cNvPr>
          <p:cNvCxnSpPr>
            <a:stCxn id="56" idx="3"/>
          </p:cNvCxnSpPr>
          <p:nvPr/>
        </p:nvCxnSpPr>
        <p:spPr>
          <a:xfrm flipH="1">
            <a:off x="5194328" y="1161166"/>
            <a:ext cx="1907384" cy="996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40FCE8-03CF-492D-BB2F-A3DB34A2FDBD}"/>
              </a:ext>
            </a:extLst>
          </p:cNvPr>
          <p:cNvCxnSpPr>
            <a:stCxn id="56" idx="5"/>
          </p:cNvCxnSpPr>
          <p:nvPr/>
        </p:nvCxnSpPr>
        <p:spPr>
          <a:xfrm>
            <a:off x="7879325" y="1161166"/>
            <a:ext cx="1825776" cy="996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C185EC-2CE1-424A-AD86-5914D7A15577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3380751" y="2330503"/>
            <a:ext cx="1492020" cy="1383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79C48D-EB72-467F-B45E-9024796B25B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804944" y="2411505"/>
            <a:ext cx="201622" cy="1164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180B127-53C8-4643-BE1F-BA0305C34E5B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194328" y="2411505"/>
            <a:ext cx="1009086" cy="12231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02B02B-B5D2-4DCB-9810-E407CB3DEB8E}"/>
              </a:ext>
            </a:extLst>
          </p:cNvPr>
          <p:cNvCxnSpPr>
            <a:cxnSpLocks/>
          </p:cNvCxnSpPr>
          <p:nvPr/>
        </p:nvCxnSpPr>
        <p:spPr>
          <a:xfrm flipH="1">
            <a:off x="8217237" y="2372263"/>
            <a:ext cx="1536816" cy="14583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138EC7-0F9E-4955-9A8E-8918B00D17D8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9213910" y="2411505"/>
            <a:ext cx="673372" cy="1401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5C0691B-8C64-4206-8568-34BB8FB27AD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9982269" y="2414251"/>
            <a:ext cx="101467" cy="1415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9A4D11-5D34-4A18-AA5D-DE94D1E49AD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124392" y="2330503"/>
            <a:ext cx="1117060" cy="1364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4C904B-30F0-44ED-A3CF-0899D02457B4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2118512" y="4433644"/>
            <a:ext cx="932724" cy="6033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A4205F-E8D6-4999-843C-455506B23CC4}"/>
              </a:ext>
            </a:extLst>
          </p:cNvPr>
          <p:cNvCxnSpPr>
            <a:cxnSpLocks/>
            <a:stCxn id="131" idx="4"/>
          </p:cNvCxnSpPr>
          <p:nvPr/>
        </p:nvCxnSpPr>
        <p:spPr>
          <a:xfrm flipH="1">
            <a:off x="2996699" y="4557119"/>
            <a:ext cx="384052" cy="479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D606074-EBCF-4387-9340-D42F8F5471E7}"/>
              </a:ext>
            </a:extLst>
          </p:cNvPr>
          <p:cNvCxnSpPr>
            <a:cxnSpLocks/>
            <a:stCxn id="131" idx="5"/>
          </p:cNvCxnSpPr>
          <p:nvPr/>
        </p:nvCxnSpPr>
        <p:spPr>
          <a:xfrm>
            <a:off x="3710265" y="4433644"/>
            <a:ext cx="77191" cy="642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799D3C8-29E6-40D2-87B7-67683C6D3EA0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4800770" y="4450246"/>
            <a:ext cx="19711" cy="626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B2E109-2B94-4422-8242-E70B763DFB0E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5592744" y="4422027"/>
            <a:ext cx="270742" cy="654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08EAFF0-C924-4AC3-866B-B0DD652BB362}"/>
              </a:ext>
            </a:extLst>
          </p:cNvPr>
          <p:cNvCxnSpPr>
            <a:cxnSpLocks/>
            <a:stCxn id="108" idx="4"/>
          </p:cNvCxnSpPr>
          <p:nvPr/>
        </p:nvCxnSpPr>
        <p:spPr>
          <a:xfrm>
            <a:off x="6203414" y="4557119"/>
            <a:ext cx="103822" cy="519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5CCCE15-290C-4CBC-89C6-87A066E869F4}"/>
              </a:ext>
            </a:extLst>
          </p:cNvPr>
          <p:cNvCxnSpPr>
            <a:cxnSpLocks/>
            <a:stCxn id="108" idx="5"/>
          </p:cNvCxnSpPr>
          <p:nvPr/>
        </p:nvCxnSpPr>
        <p:spPr>
          <a:xfrm>
            <a:off x="6543342" y="4422027"/>
            <a:ext cx="397321" cy="654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1296165-E2FA-4E9F-901F-309C6B163675}"/>
              </a:ext>
            </a:extLst>
          </p:cNvPr>
          <p:cNvCxnSpPr/>
          <p:nvPr/>
        </p:nvCxnSpPr>
        <p:spPr>
          <a:xfrm flipH="1">
            <a:off x="7848432" y="4476229"/>
            <a:ext cx="127671" cy="600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34D573D-DF09-491F-B93A-8E5F3364A54F}"/>
              </a:ext>
            </a:extLst>
          </p:cNvPr>
          <p:cNvCxnSpPr/>
          <p:nvPr/>
        </p:nvCxnSpPr>
        <p:spPr>
          <a:xfrm>
            <a:off x="8233899" y="4476229"/>
            <a:ext cx="253825" cy="600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7DF0EC-EC27-441D-A74C-C2745D63B5FE}"/>
              </a:ext>
            </a:extLst>
          </p:cNvPr>
          <p:cNvCxnSpPr>
            <a:cxnSpLocks/>
            <a:stCxn id="109" idx="4"/>
          </p:cNvCxnSpPr>
          <p:nvPr/>
        </p:nvCxnSpPr>
        <p:spPr>
          <a:xfrm flipH="1">
            <a:off x="9155246" y="4513514"/>
            <a:ext cx="58664" cy="563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EF9DD4E-4DAF-460A-9B11-4858276085BD}"/>
              </a:ext>
            </a:extLst>
          </p:cNvPr>
          <p:cNvCxnSpPr>
            <a:cxnSpLocks/>
            <a:stCxn id="110" idx="3"/>
          </p:cNvCxnSpPr>
          <p:nvPr/>
        </p:nvCxnSpPr>
        <p:spPr>
          <a:xfrm flipH="1">
            <a:off x="9826017" y="4450636"/>
            <a:ext cx="59244" cy="625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5D1CBC5-AA26-4064-B20B-B6FF6878C54A}"/>
              </a:ext>
            </a:extLst>
          </p:cNvPr>
          <p:cNvCxnSpPr>
            <a:cxnSpLocks/>
            <a:stCxn id="110" idx="5"/>
          </p:cNvCxnSpPr>
          <p:nvPr/>
        </p:nvCxnSpPr>
        <p:spPr>
          <a:xfrm>
            <a:off x="10282211" y="4450636"/>
            <a:ext cx="271392" cy="636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C171830-51E0-44EA-9F1F-3F7BEF7C77E4}"/>
              </a:ext>
            </a:extLst>
          </p:cNvPr>
          <p:cNvCxnSpPr>
            <a:cxnSpLocks/>
            <a:stCxn id="136" idx="4"/>
          </p:cNvCxnSpPr>
          <p:nvPr/>
        </p:nvCxnSpPr>
        <p:spPr>
          <a:xfrm flipH="1">
            <a:off x="11027121" y="4654189"/>
            <a:ext cx="203424" cy="4327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B98E7C-4891-489F-BCB5-626B4D87211D}"/>
              </a:ext>
            </a:extLst>
          </p:cNvPr>
          <p:cNvCxnSpPr>
            <a:cxnSpLocks/>
            <a:stCxn id="136" idx="5"/>
          </p:cNvCxnSpPr>
          <p:nvPr/>
        </p:nvCxnSpPr>
        <p:spPr>
          <a:xfrm>
            <a:off x="11560829" y="4511154"/>
            <a:ext cx="155237" cy="575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8DFCAE4-7A77-4CDD-887C-52D441370902}"/>
              </a:ext>
            </a:extLst>
          </p:cNvPr>
          <p:cNvSpPr/>
          <p:nvPr/>
        </p:nvSpPr>
        <p:spPr>
          <a:xfrm>
            <a:off x="4396611" y="3576385"/>
            <a:ext cx="808318" cy="873861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D19D34B-471E-4BCE-8504-5B49BBEBE356}"/>
              </a:ext>
            </a:extLst>
          </p:cNvPr>
          <p:cNvSpPr/>
          <p:nvPr/>
        </p:nvSpPr>
        <p:spPr>
          <a:xfrm>
            <a:off x="5722683" y="3634650"/>
            <a:ext cx="961462" cy="922469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A460830-5B6B-4EFD-AD27-F20FBE05A7C1}"/>
              </a:ext>
            </a:extLst>
          </p:cNvPr>
          <p:cNvSpPr/>
          <p:nvPr/>
        </p:nvSpPr>
        <p:spPr>
          <a:xfrm>
            <a:off x="8945330" y="3812827"/>
            <a:ext cx="537160" cy="700687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A13C315-41A0-4CE7-B6E7-E0A9ED886A6D}"/>
              </a:ext>
            </a:extLst>
          </p:cNvPr>
          <p:cNvSpPr/>
          <p:nvPr/>
        </p:nvSpPr>
        <p:spPr>
          <a:xfrm>
            <a:off x="9803050" y="3830005"/>
            <a:ext cx="561372" cy="727115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2610826-897B-4D8D-93F2-E9699BED7525}"/>
              </a:ext>
            </a:extLst>
          </p:cNvPr>
          <p:cNvSpPr/>
          <p:nvPr/>
        </p:nvSpPr>
        <p:spPr>
          <a:xfrm>
            <a:off x="2914746" y="3713980"/>
            <a:ext cx="932009" cy="843139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35386D0-476A-4A2B-B81F-5433A19AFF9A}"/>
              </a:ext>
            </a:extLst>
          </p:cNvPr>
          <p:cNvSpPr/>
          <p:nvPr/>
        </p:nvSpPr>
        <p:spPr>
          <a:xfrm>
            <a:off x="10763451" y="3677487"/>
            <a:ext cx="934187" cy="976702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006D183-1EF9-4262-9016-E57318AB88B3}"/>
              </a:ext>
            </a:extLst>
          </p:cNvPr>
          <p:cNvSpPr txBox="1"/>
          <p:nvPr/>
        </p:nvSpPr>
        <p:spPr>
          <a:xfrm>
            <a:off x="2333091" y="4403862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6B1DBF-B73C-47F6-8567-88B5A8A8F095}"/>
              </a:ext>
            </a:extLst>
          </p:cNvPr>
          <p:cNvSpPr txBox="1"/>
          <p:nvPr/>
        </p:nvSpPr>
        <p:spPr>
          <a:xfrm>
            <a:off x="3763037" y="4502043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42903F9-FF02-4AC3-B65C-B87D83472852}"/>
              </a:ext>
            </a:extLst>
          </p:cNvPr>
          <p:cNvSpPr txBox="1"/>
          <p:nvPr/>
        </p:nvSpPr>
        <p:spPr>
          <a:xfrm>
            <a:off x="4822183" y="4591883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359D77-D862-47CB-92C0-7BCBA0D9F279}"/>
              </a:ext>
            </a:extLst>
          </p:cNvPr>
          <p:cNvSpPr txBox="1"/>
          <p:nvPr/>
        </p:nvSpPr>
        <p:spPr>
          <a:xfrm>
            <a:off x="5439075" y="4591883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09124F9-F9B5-4B7A-ACD8-2BFA2A666D80}"/>
              </a:ext>
            </a:extLst>
          </p:cNvPr>
          <p:cNvSpPr txBox="1"/>
          <p:nvPr/>
        </p:nvSpPr>
        <p:spPr>
          <a:xfrm>
            <a:off x="6776773" y="4555478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4F9ED03-7744-49DA-85A5-3DD5965CC290}"/>
              </a:ext>
            </a:extLst>
          </p:cNvPr>
          <p:cNvSpPr txBox="1"/>
          <p:nvPr/>
        </p:nvSpPr>
        <p:spPr>
          <a:xfrm>
            <a:off x="8903301" y="4627977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171E93D-8C2A-45F1-9EA0-63EF3743B755}"/>
              </a:ext>
            </a:extLst>
          </p:cNvPr>
          <p:cNvSpPr txBox="1"/>
          <p:nvPr/>
        </p:nvSpPr>
        <p:spPr>
          <a:xfrm>
            <a:off x="9591848" y="4574298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C57F0E0-4773-4CAF-B251-34020F1D79C4}"/>
              </a:ext>
            </a:extLst>
          </p:cNvPr>
          <p:cNvSpPr txBox="1"/>
          <p:nvPr/>
        </p:nvSpPr>
        <p:spPr>
          <a:xfrm>
            <a:off x="10406759" y="4521804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C7BF610-92DB-4995-AC0C-E81E4FA82A9F}"/>
              </a:ext>
            </a:extLst>
          </p:cNvPr>
          <p:cNvSpPr txBox="1"/>
          <p:nvPr/>
        </p:nvSpPr>
        <p:spPr>
          <a:xfrm>
            <a:off x="10860572" y="4638443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1AC40AF-50B7-4FBA-A16C-43C48B7C81D2}"/>
              </a:ext>
            </a:extLst>
          </p:cNvPr>
          <p:cNvSpPr txBox="1"/>
          <p:nvPr/>
        </p:nvSpPr>
        <p:spPr>
          <a:xfrm>
            <a:off x="7257609" y="6166016"/>
            <a:ext cx="788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15</a:t>
            </a:r>
            <a:endParaRPr lang="en-CA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9392FE0-E928-4F36-8CA3-EC01C93AA042}"/>
              </a:ext>
            </a:extLst>
          </p:cNvPr>
          <p:cNvSpPr txBox="1"/>
          <p:nvPr/>
        </p:nvSpPr>
        <p:spPr>
          <a:xfrm>
            <a:off x="4617599" y="107414"/>
            <a:ext cx="5146794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/>
              <a:t>Projection Support Tree - Creation</a:t>
            </a:r>
            <a:endParaRPr lang="en-CA" sz="2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7E13300-FD51-4AAD-97EB-A5BAD788C275}"/>
              </a:ext>
            </a:extLst>
          </p:cNvPr>
          <p:cNvSpPr txBox="1"/>
          <p:nvPr/>
        </p:nvSpPr>
        <p:spPr>
          <a:xfrm>
            <a:off x="3057063" y="1466700"/>
            <a:ext cx="816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0.5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37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4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4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5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107" grpId="0" animBg="1"/>
      <p:bldP spid="108" grpId="0" animBg="1"/>
      <p:bldP spid="109" grpId="0" animBg="1"/>
      <p:bldP spid="110" grpId="0" animBg="1"/>
      <p:bldP spid="131" grpId="0" animBg="1"/>
      <p:bldP spid="136" grpId="0" animBg="1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1053B5-4B7B-4C95-99A9-D1DCDEC74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83602"/>
              </p:ext>
            </p:extLst>
          </p:nvPr>
        </p:nvGraphicFramePr>
        <p:xfrm>
          <a:off x="268306" y="913435"/>
          <a:ext cx="2526157" cy="3357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2897">
                  <a:extLst>
                    <a:ext uri="{9D8B030D-6E8A-4147-A177-3AD203B41FA5}">
                      <a16:colId xmlns:a16="http://schemas.microsoft.com/office/drawing/2014/main" val="4105697092"/>
                    </a:ext>
                  </a:extLst>
                </a:gridCol>
                <a:gridCol w="1933260">
                  <a:extLst>
                    <a:ext uri="{9D8B030D-6E8A-4147-A177-3AD203B41FA5}">
                      <a16:colId xmlns:a16="http://schemas.microsoft.com/office/drawing/2014/main" val="166130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Trajectory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/>
                        <a:t>t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0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n-US" sz="2200" baseline="-25000" dirty="0"/>
                        <a:t>3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3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4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5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7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6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7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3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13561"/>
                  </a:ext>
                </a:extLst>
              </a:tr>
            </a:tbl>
          </a:graphicData>
        </a:graphic>
      </p:graphicFrame>
      <p:sp>
        <p:nvSpPr>
          <p:cNvPr id="56" name="Oval 55">
            <a:extLst>
              <a:ext uri="{FF2B5EF4-FFF2-40B4-BE49-F238E27FC236}">
                <a16:creationId xmlns:a16="http://schemas.microsoft.com/office/drawing/2014/main" id="{53D21485-F7F3-4A9D-AF27-94538629A9B8}"/>
              </a:ext>
            </a:extLst>
          </p:cNvPr>
          <p:cNvSpPr/>
          <p:nvPr/>
        </p:nvSpPr>
        <p:spPr>
          <a:xfrm>
            <a:off x="6940663" y="563092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{Root}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90490D-A1C9-45C6-8ACE-D082C2C54C2E}"/>
              </a:ext>
            </a:extLst>
          </p:cNvPr>
          <p:cNvSpPr/>
          <p:nvPr/>
        </p:nvSpPr>
        <p:spPr>
          <a:xfrm>
            <a:off x="4543901" y="1903001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4D92B5-111D-4703-A206-2BBF1BDBEA26}"/>
              </a:ext>
            </a:extLst>
          </p:cNvPr>
          <p:cNvSpPr/>
          <p:nvPr/>
        </p:nvSpPr>
        <p:spPr>
          <a:xfrm>
            <a:off x="9337426" y="1903001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1BAF02-CD7E-4830-B39D-A960FDEB2FDE}"/>
              </a:ext>
            </a:extLst>
          </p:cNvPr>
          <p:cNvSpPr/>
          <p:nvPr/>
        </p:nvSpPr>
        <p:spPr>
          <a:xfrm>
            <a:off x="2854295" y="3576387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697304-65BF-45BC-9652-0EE49B180992}"/>
              </a:ext>
            </a:extLst>
          </p:cNvPr>
          <p:cNvSpPr/>
          <p:nvPr/>
        </p:nvSpPr>
        <p:spPr>
          <a:xfrm>
            <a:off x="4255088" y="3576386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→a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775085-4AB4-4C7B-92AE-847EAAD3934F}"/>
              </a:ext>
            </a:extLst>
          </p:cNvPr>
          <p:cNvSpPr/>
          <p:nvPr/>
        </p:nvSpPr>
        <p:spPr>
          <a:xfrm>
            <a:off x="5592742" y="3576385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a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9F37D8-9DC6-4FF4-BDD9-121E63A93405}"/>
              </a:ext>
            </a:extLst>
          </p:cNvPr>
          <p:cNvSpPr/>
          <p:nvPr/>
        </p:nvSpPr>
        <p:spPr>
          <a:xfrm>
            <a:off x="7532145" y="3679254"/>
            <a:ext cx="1141992" cy="66037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→b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05295C-3972-4834-BDEA-2147A95772DA}"/>
              </a:ext>
            </a:extLst>
          </p:cNvPr>
          <p:cNvSpPr/>
          <p:nvPr/>
        </p:nvSpPr>
        <p:spPr>
          <a:xfrm>
            <a:off x="8605390" y="3658149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95BE3-CB00-43A9-BFC9-573F17DE249A}"/>
              </a:ext>
            </a:extLst>
          </p:cNvPr>
          <p:cNvSpPr/>
          <p:nvPr/>
        </p:nvSpPr>
        <p:spPr>
          <a:xfrm>
            <a:off x="9524051" y="3675327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58DCD8-175F-42B9-B2E4-9E1EB941FFB0}"/>
              </a:ext>
            </a:extLst>
          </p:cNvPr>
          <p:cNvSpPr/>
          <p:nvPr/>
        </p:nvSpPr>
        <p:spPr>
          <a:xfrm>
            <a:off x="10623762" y="3695266"/>
            <a:ext cx="1235380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→b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7088A-100A-491C-909E-B2649382891E}"/>
              </a:ext>
            </a:extLst>
          </p:cNvPr>
          <p:cNvSpPr txBox="1"/>
          <p:nvPr/>
        </p:nvSpPr>
        <p:spPr>
          <a:xfrm>
            <a:off x="2923054" y="4009443"/>
            <a:ext cx="93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 </a:t>
            </a:r>
            <a:r>
              <a:rPr lang="en-US" dirty="0"/>
              <a:t>t</a:t>
            </a:r>
            <a:r>
              <a:rPr lang="en-US" baseline="-25000" dirty="0"/>
              <a:t>2,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93B51-2E1D-4D74-974D-794376DC1D6F}"/>
              </a:ext>
            </a:extLst>
          </p:cNvPr>
          <p:cNvSpPr txBox="1"/>
          <p:nvPr/>
        </p:nvSpPr>
        <p:spPr>
          <a:xfrm>
            <a:off x="4543901" y="4009443"/>
            <a:ext cx="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6F36F-9638-45F0-8981-6A57DEA7BB80}"/>
              </a:ext>
            </a:extLst>
          </p:cNvPr>
          <p:cNvSpPr txBox="1"/>
          <p:nvPr/>
        </p:nvSpPr>
        <p:spPr>
          <a:xfrm>
            <a:off x="5686958" y="4026621"/>
            <a:ext cx="105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5, </a:t>
            </a:r>
            <a:r>
              <a:rPr lang="en-US" dirty="0"/>
              <a:t>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A458DA-23F6-42D2-8F6D-0D7D82ADBDC6}"/>
              </a:ext>
            </a:extLst>
          </p:cNvPr>
          <p:cNvSpPr/>
          <p:nvPr/>
        </p:nvSpPr>
        <p:spPr>
          <a:xfrm>
            <a:off x="1436673" y="4896685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FC3864-F020-4009-B441-EEE65D021F74}"/>
              </a:ext>
            </a:extLst>
          </p:cNvPr>
          <p:cNvSpPr/>
          <p:nvPr/>
        </p:nvSpPr>
        <p:spPr>
          <a:xfrm>
            <a:off x="2373198" y="4896684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598AA5-5132-4FB5-B85A-D482E97269BF}"/>
              </a:ext>
            </a:extLst>
          </p:cNvPr>
          <p:cNvSpPr/>
          <p:nvPr/>
        </p:nvSpPr>
        <p:spPr>
          <a:xfrm>
            <a:off x="3296900" y="4896684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93EB13-3BA5-4617-AF65-3D5B4A9EBC30}"/>
              </a:ext>
            </a:extLst>
          </p:cNvPr>
          <p:cNvSpPr/>
          <p:nvPr/>
        </p:nvSpPr>
        <p:spPr>
          <a:xfrm>
            <a:off x="4270626" y="4896684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0435A-0FDB-4966-B6DA-E38A719AA057}"/>
              </a:ext>
            </a:extLst>
          </p:cNvPr>
          <p:cNvSpPr/>
          <p:nvPr/>
        </p:nvSpPr>
        <p:spPr>
          <a:xfrm>
            <a:off x="5194328" y="4896684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50C537-8FB5-4C3D-AEC8-CF7778A10A68}"/>
              </a:ext>
            </a:extLst>
          </p:cNvPr>
          <p:cNvSpPr/>
          <p:nvPr/>
        </p:nvSpPr>
        <p:spPr>
          <a:xfrm>
            <a:off x="5768751" y="4896683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C83C59-9EEA-4092-9FF1-8E66E7A7C7FA}"/>
              </a:ext>
            </a:extLst>
          </p:cNvPr>
          <p:cNvSpPr/>
          <p:nvPr/>
        </p:nvSpPr>
        <p:spPr>
          <a:xfrm>
            <a:off x="6766225" y="4896682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53C402-3D94-459A-9DAD-07954F00018F}"/>
              </a:ext>
            </a:extLst>
          </p:cNvPr>
          <p:cNvSpPr/>
          <p:nvPr/>
        </p:nvSpPr>
        <p:spPr>
          <a:xfrm>
            <a:off x="7479628" y="4896681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69A302-76CA-4754-83AF-F9AF4B77A2AB}"/>
              </a:ext>
            </a:extLst>
          </p:cNvPr>
          <p:cNvSpPr/>
          <p:nvPr/>
        </p:nvSpPr>
        <p:spPr>
          <a:xfrm>
            <a:off x="8233899" y="4896680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5E37E4-4A80-471D-B5BD-BC3E026DF7ED}"/>
              </a:ext>
            </a:extLst>
          </p:cNvPr>
          <p:cNvSpPr/>
          <p:nvPr/>
        </p:nvSpPr>
        <p:spPr>
          <a:xfrm>
            <a:off x="8786442" y="4896679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16A24A-E083-4481-B07A-D9EF0136475C}"/>
              </a:ext>
            </a:extLst>
          </p:cNvPr>
          <p:cNvSpPr/>
          <p:nvPr/>
        </p:nvSpPr>
        <p:spPr>
          <a:xfrm>
            <a:off x="9433075" y="4896680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807C05-E1CD-4FCB-BD11-962422775E48}"/>
              </a:ext>
            </a:extLst>
          </p:cNvPr>
          <p:cNvSpPr/>
          <p:nvPr/>
        </p:nvSpPr>
        <p:spPr>
          <a:xfrm>
            <a:off x="10187346" y="4896679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385751-749E-415F-9CD7-84ECDE2E2D20}"/>
              </a:ext>
            </a:extLst>
          </p:cNvPr>
          <p:cNvSpPr/>
          <p:nvPr/>
        </p:nvSpPr>
        <p:spPr>
          <a:xfrm>
            <a:off x="10747711" y="4896679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241EF1-D9C8-44BE-8BFF-7D7DD76F4CAE}"/>
              </a:ext>
            </a:extLst>
          </p:cNvPr>
          <p:cNvSpPr/>
          <p:nvPr/>
        </p:nvSpPr>
        <p:spPr>
          <a:xfrm>
            <a:off x="11349307" y="4896678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D4266-10BE-4E7C-8AE3-BE743EC97A0A}"/>
              </a:ext>
            </a:extLst>
          </p:cNvPr>
          <p:cNvSpPr txBox="1"/>
          <p:nvPr/>
        </p:nvSpPr>
        <p:spPr>
          <a:xfrm>
            <a:off x="1612682" y="5412699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FBA3CA-3373-4C07-9637-A519BF03165B}"/>
              </a:ext>
            </a:extLst>
          </p:cNvPr>
          <p:cNvSpPr txBox="1"/>
          <p:nvPr/>
        </p:nvSpPr>
        <p:spPr>
          <a:xfrm>
            <a:off x="2697312" y="5412699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EAEB9C-F066-4074-9A3C-9A5EEF694D2F}"/>
              </a:ext>
            </a:extLst>
          </p:cNvPr>
          <p:cNvSpPr txBox="1"/>
          <p:nvPr/>
        </p:nvSpPr>
        <p:spPr>
          <a:xfrm>
            <a:off x="3477385" y="5412699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2,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F1D58A-81A4-4213-A0D7-D69F58B4EA15}"/>
              </a:ext>
            </a:extLst>
          </p:cNvPr>
          <p:cNvSpPr txBox="1"/>
          <p:nvPr/>
        </p:nvSpPr>
        <p:spPr>
          <a:xfrm>
            <a:off x="4596188" y="5412699"/>
            <a:ext cx="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8FF810-C2AF-440B-8FC8-2D72C59F6557}"/>
              </a:ext>
            </a:extLst>
          </p:cNvPr>
          <p:cNvSpPr txBox="1"/>
          <p:nvPr/>
        </p:nvSpPr>
        <p:spPr>
          <a:xfrm>
            <a:off x="5125995" y="5412699"/>
            <a:ext cx="93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5, </a:t>
            </a:r>
            <a:r>
              <a:rPr lang="en-US" dirty="0"/>
              <a:t>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1C7C33-4929-4E22-894A-49A885E9A304}"/>
              </a:ext>
            </a:extLst>
          </p:cNvPr>
          <p:cNvSpPr txBox="1"/>
          <p:nvPr/>
        </p:nvSpPr>
        <p:spPr>
          <a:xfrm>
            <a:off x="6065999" y="5417196"/>
            <a:ext cx="4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15F51C-CCF6-4FE0-AEB5-E6373FDBB75C}"/>
              </a:ext>
            </a:extLst>
          </p:cNvPr>
          <p:cNvSpPr txBox="1"/>
          <p:nvPr/>
        </p:nvSpPr>
        <p:spPr>
          <a:xfrm>
            <a:off x="6773153" y="5408142"/>
            <a:ext cx="7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9190DE-F108-42A7-8347-C9A8C109E15A}"/>
              </a:ext>
            </a:extLst>
          </p:cNvPr>
          <p:cNvSpPr txBox="1"/>
          <p:nvPr/>
        </p:nvSpPr>
        <p:spPr>
          <a:xfrm>
            <a:off x="7750115" y="4109293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 </a:t>
            </a:r>
            <a:r>
              <a:rPr lang="en-US" dirty="0"/>
              <a:t>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EADDC-CDC4-47A6-BA78-E3502C07C750}"/>
              </a:ext>
            </a:extLst>
          </p:cNvPr>
          <p:cNvSpPr txBox="1"/>
          <p:nvPr/>
        </p:nvSpPr>
        <p:spPr>
          <a:xfrm>
            <a:off x="8947331" y="4111689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2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A59682-3C4E-43E4-854B-A52EFCFBF575}"/>
              </a:ext>
            </a:extLst>
          </p:cNvPr>
          <p:cNvSpPr txBox="1"/>
          <p:nvPr/>
        </p:nvSpPr>
        <p:spPr>
          <a:xfrm>
            <a:off x="9865992" y="4109293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EA7E9D-2351-4803-9E74-CA42377C25C4}"/>
              </a:ext>
            </a:extLst>
          </p:cNvPr>
          <p:cNvSpPr txBox="1"/>
          <p:nvPr/>
        </p:nvSpPr>
        <p:spPr>
          <a:xfrm>
            <a:off x="10781822" y="4106897"/>
            <a:ext cx="93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7685AA-A34A-48CF-BF67-524FD6EB4523}"/>
              </a:ext>
            </a:extLst>
          </p:cNvPr>
          <p:cNvSpPr txBox="1"/>
          <p:nvPr/>
        </p:nvSpPr>
        <p:spPr>
          <a:xfrm>
            <a:off x="7602699" y="5417616"/>
            <a:ext cx="52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81B516-B71D-4DFC-9C13-92F057D7A104}"/>
              </a:ext>
            </a:extLst>
          </p:cNvPr>
          <p:cNvSpPr txBox="1"/>
          <p:nvPr/>
        </p:nvSpPr>
        <p:spPr>
          <a:xfrm>
            <a:off x="8378165" y="5408142"/>
            <a:ext cx="52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4F275F-7CCA-43CB-8E65-80F1B64CFC24}"/>
              </a:ext>
            </a:extLst>
          </p:cNvPr>
          <p:cNvSpPr txBox="1"/>
          <p:nvPr/>
        </p:nvSpPr>
        <p:spPr>
          <a:xfrm>
            <a:off x="8919132" y="5385876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2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756CA9-DE87-4F10-B1BD-DE45CFA9D078}"/>
              </a:ext>
            </a:extLst>
          </p:cNvPr>
          <p:cNvSpPr txBox="1"/>
          <p:nvPr/>
        </p:nvSpPr>
        <p:spPr>
          <a:xfrm>
            <a:off x="9567615" y="5385876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1AC6B6-7F76-443A-8C37-B7555FC90270}"/>
              </a:ext>
            </a:extLst>
          </p:cNvPr>
          <p:cNvSpPr txBox="1"/>
          <p:nvPr/>
        </p:nvSpPr>
        <p:spPr>
          <a:xfrm>
            <a:off x="10822336" y="5381657"/>
            <a:ext cx="7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177170-FF90-4835-9137-B43D7D36BFEE}"/>
              </a:ext>
            </a:extLst>
          </p:cNvPr>
          <p:cNvSpPr txBox="1"/>
          <p:nvPr/>
        </p:nvSpPr>
        <p:spPr>
          <a:xfrm>
            <a:off x="10297644" y="5385876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EEFC0C-06D9-4C7C-BE10-6CFE4472B119}"/>
              </a:ext>
            </a:extLst>
          </p:cNvPr>
          <p:cNvSpPr txBox="1"/>
          <p:nvPr/>
        </p:nvSpPr>
        <p:spPr>
          <a:xfrm>
            <a:off x="11487281" y="5381657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EA792C-3215-4C0D-886B-3229D59F02DD}"/>
              </a:ext>
            </a:extLst>
          </p:cNvPr>
          <p:cNvCxnSpPr>
            <a:stCxn id="56" idx="3"/>
          </p:cNvCxnSpPr>
          <p:nvPr/>
        </p:nvCxnSpPr>
        <p:spPr>
          <a:xfrm flipH="1">
            <a:off x="5194328" y="1161166"/>
            <a:ext cx="1907384" cy="996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40FCE8-03CF-492D-BB2F-A3DB34A2FDBD}"/>
              </a:ext>
            </a:extLst>
          </p:cNvPr>
          <p:cNvCxnSpPr>
            <a:stCxn id="56" idx="5"/>
          </p:cNvCxnSpPr>
          <p:nvPr/>
        </p:nvCxnSpPr>
        <p:spPr>
          <a:xfrm>
            <a:off x="7879325" y="1161166"/>
            <a:ext cx="1825776" cy="996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C185EC-2CE1-424A-AD86-5914D7A15577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3380751" y="2330503"/>
            <a:ext cx="1492020" cy="1383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79C48D-EB72-467F-B45E-9024796B25B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804944" y="2411505"/>
            <a:ext cx="201622" cy="1164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180B127-53C8-4643-BE1F-BA0305C34E5B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194328" y="2411505"/>
            <a:ext cx="1009086" cy="12231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02B02B-B5D2-4DCB-9810-E407CB3DEB8E}"/>
              </a:ext>
            </a:extLst>
          </p:cNvPr>
          <p:cNvCxnSpPr>
            <a:cxnSpLocks/>
          </p:cNvCxnSpPr>
          <p:nvPr/>
        </p:nvCxnSpPr>
        <p:spPr>
          <a:xfrm flipH="1">
            <a:off x="8217237" y="2372263"/>
            <a:ext cx="1536816" cy="14583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138EC7-0F9E-4955-9A8E-8918B00D17D8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9213910" y="2411505"/>
            <a:ext cx="673372" cy="1401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5C0691B-8C64-4206-8568-34BB8FB27AD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9982269" y="2414251"/>
            <a:ext cx="101467" cy="1415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9A4D11-5D34-4A18-AA5D-DE94D1E49AD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124392" y="2330503"/>
            <a:ext cx="1117060" cy="1364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4C904B-30F0-44ED-A3CF-0899D02457B4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2118512" y="4433644"/>
            <a:ext cx="932724" cy="6033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A4205F-E8D6-4999-843C-455506B23CC4}"/>
              </a:ext>
            </a:extLst>
          </p:cNvPr>
          <p:cNvCxnSpPr>
            <a:cxnSpLocks/>
            <a:stCxn id="131" idx="4"/>
          </p:cNvCxnSpPr>
          <p:nvPr/>
        </p:nvCxnSpPr>
        <p:spPr>
          <a:xfrm flipH="1">
            <a:off x="2996699" y="4557119"/>
            <a:ext cx="384052" cy="479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D606074-EBCF-4387-9340-D42F8F5471E7}"/>
              </a:ext>
            </a:extLst>
          </p:cNvPr>
          <p:cNvCxnSpPr>
            <a:cxnSpLocks/>
            <a:stCxn id="131" idx="5"/>
          </p:cNvCxnSpPr>
          <p:nvPr/>
        </p:nvCxnSpPr>
        <p:spPr>
          <a:xfrm>
            <a:off x="3710265" y="4433644"/>
            <a:ext cx="77191" cy="642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799D3C8-29E6-40D2-87B7-67683C6D3EA0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4800770" y="4450246"/>
            <a:ext cx="19711" cy="626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B2E109-2B94-4422-8242-E70B763DFB0E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5592744" y="4422027"/>
            <a:ext cx="270742" cy="654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08EAFF0-C924-4AC3-866B-B0DD652BB362}"/>
              </a:ext>
            </a:extLst>
          </p:cNvPr>
          <p:cNvCxnSpPr>
            <a:cxnSpLocks/>
            <a:stCxn id="108" idx="4"/>
          </p:cNvCxnSpPr>
          <p:nvPr/>
        </p:nvCxnSpPr>
        <p:spPr>
          <a:xfrm>
            <a:off x="6203414" y="4557119"/>
            <a:ext cx="103822" cy="519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5CCCE15-290C-4CBC-89C6-87A066E869F4}"/>
              </a:ext>
            </a:extLst>
          </p:cNvPr>
          <p:cNvCxnSpPr>
            <a:cxnSpLocks/>
            <a:stCxn id="108" idx="5"/>
          </p:cNvCxnSpPr>
          <p:nvPr/>
        </p:nvCxnSpPr>
        <p:spPr>
          <a:xfrm>
            <a:off x="6543342" y="4422027"/>
            <a:ext cx="397321" cy="654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1296165-E2FA-4E9F-901F-309C6B163675}"/>
              </a:ext>
            </a:extLst>
          </p:cNvPr>
          <p:cNvCxnSpPr/>
          <p:nvPr/>
        </p:nvCxnSpPr>
        <p:spPr>
          <a:xfrm flipH="1">
            <a:off x="7848432" y="4476229"/>
            <a:ext cx="127671" cy="600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34D573D-DF09-491F-B93A-8E5F3364A54F}"/>
              </a:ext>
            </a:extLst>
          </p:cNvPr>
          <p:cNvCxnSpPr/>
          <p:nvPr/>
        </p:nvCxnSpPr>
        <p:spPr>
          <a:xfrm>
            <a:off x="8233899" y="4476229"/>
            <a:ext cx="253825" cy="600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7DF0EC-EC27-441D-A74C-C2745D63B5FE}"/>
              </a:ext>
            </a:extLst>
          </p:cNvPr>
          <p:cNvCxnSpPr>
            <a:cxnSpLocks/>
            <a:stCxn id="109" idx="4"/>
          </p:cNvCxnSpPr>
          <p:nvPr/>
        </p:nvCxnSpPr>
        <p:spPr>
          <a:xfrm flipH="1">
            <a:off x="9155246" y="4513514"/>
            <a:ext cx="58664" cy="563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EF9DD4E-4DAF-460A-9B11-4858276085BD}"/>
              </a:ext>
            </a:extLst>
          </p:cNvPr>
          <p:cNvCxnSpPr>
            <a:cxnSpLocks/>
            <a:stCxn id="110" idx="3"/>
          </p:cNvCxnSpPr>
          <p:nvPr/>
        </p:nvCxnSpPr>
        <p:spPr>
          <a:xfrm flipH="1">
            <a:off x="9826017" y="4450636"/>
            <a:ext cx="59244" cy="625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5D1CBC5-AA26-4064-B20B-B6FF6878C54A}"/>
              </a:ext>
            </a:extLst>
          </p:cNvPr>
          <p:cNvCxnSpPr>
            <a:cxnSpLocks/>
            <a:stCxn id="110" idx="5"/>
          </p:cNvCxnSpPr>
          <p:nvPr/>
        </p:nvCxnSpPr>
        <p:spPr>
          <a:xfrm>
            <a:off x="10282211" y="4450636"/>
            <a:ext cx="271392" cy="636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C171830-51E0-44EA-9F1F-3F7BEF7C77E4}"/>
              </a:ext>
            </a:extLst>
          </p:cNvPr>
          <p:cNvCxnSpPr>
            <a:cxnSpLocks/>
            <a:stCxn id="136" idx="4"/>
          </p:cNvCxnSpPr>
          <p:nvPr/>
        </p:nvCxnSpPr>
        <p:spPr>
          <a:xfrm flipH="1">
            <a:off x="11027121" y="4654189"/>
            <a:ext cx="203424" cy="4327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B98E7C-4891-489F-BCB5-626B4D87211D}"/>
              </a:ext>
            </a:extLst>
          </p:cNvPr>
          <p:cNvCxnSpPr>
            <a:cxnSpLocks/>
            <a:stCxn id="136" idx="5"/>
          </p:cNvCxnSpPr>
          <p:nvPr/>
        </p:nvCxnSpPr>
        <p:spPr>
          <a:xfrm>
            <a:off x="11560829" y="4511154"/>
            <a:ext cx="155237" cy="575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8DFCAE4-7A77-4CDD-887C-52D441370902}"/>
              </a:ext>
            </a:extLst>
          </p:cNvPr>
          <p:cNvSpPr/>
          <p:nvPr/>
        </p:nvSpPr>
        <p:spPr>
          <a:xfrm>
            <a:off x="4396611" y="3576385"/>
            <a:ext cx="808318" cy="873861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D19D34B-471E-4BCE-8504-5B49BBEBE356}"/>
              </a:ext>
            </a:extLst>
          </p:cNvPr>
          <p:cNvSpPr/>
          <p:nvPr/>
        </p:nvSpPr>
        <p:spPr>
          <a:xfrm>
            <a:off x="5722683" y="3634650"/>
            <a:ext cx="961462" cy="922469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A460830-5B6B-4EFD-AD27-F20FBE05A7C1}"/>
              </a:ext>
            </a:extLst>
          </p:cNvPr>
          <p:cNvSpPr/>
          <p:nvPr/>
        </p:nvSpPr>
        <p:spPr>
          <a:xfrm>
            <a:off x="8945330" y="3812827"/>
            <a:ext cx="537160" cy="700687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A13C315-41A0-4CE7-B6E7-E0A9ED886A6D}"/>
              </a:ext>
            </a:extLst>
          </p:cNvPr>
          <p:cNvSpPr/>
          <p:nvPr/>
        </p:nvSpPr>
        <p:spPr>
          <a:xfrm>
            <a:off x="9803050" y="3830005"/>
            <a:ext cx="561372" cy="727115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2610826-897B-4D8D-93F2-E9699BED7525}"/>
              </a:ext>
            </a:extLst>
          </p:cNvPr>
          <p:cNvSpPr/>
          <p:nvPr/>
        </p:nvSpPr>
        <p:spPr>
          <a:xfrm>
            <a:off x="2914746" y="3713980"/>
            <a:ext cx="932009" cy="843139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35386D0-476A-4A2B-B81F-5433A19AFF9A}"/>
              </a:ext>
            </a:extLst>
          </p:cNvPr>
          <p:cNvSpPr/>
          <p:nvPr/>
        </p:nvSpPr>
        <p:spPr>
          <a:xfrm>
            <a:off x="10763451" y="3677487"/>
            <a:ext cx="934187" cy="976702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57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5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0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5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107" grpId="0" animBg="1"/>
      <p:bldP spid="108" grpId="0" animBg="1"/>
      <p:bldP spid="109" grpId="0" animBg="1"/>
      <p:bldP spid="110" grpId="0" animBg="1"/>
      <p:bldP spid="131" grpId="0" animBg="1"/>
      <p:bldP spid="1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1053B5-4B7B-4C95-99A9-D1DCDEC74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70275"/>
              </p:ext>
            </p:extLst>
          </p:nvPr>
        </p:nvGraphicFramePr>
        <p:xfrm>
          <a:off x="230263" y="451771"/>
          <a:ext cx="2526157" cy="3357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2897">
                  <a:extLst>
                    <a:ext uri="{9D8B030D-6E8A-4147-A177-3AD203B41FA5}">
                      <a16:colId xmlns:a16="http://schemas.microsoft.com/office/drawing/2014/main" val="4105697092"/>
                    </a:ext>
                  </a:extLst>
                </a:gridCol>
                <a:gridCol w="1933260">
                  <a:extLst>
                    <a:ext uri="{9D8B030D-6E8A-4147-A177-3AD203B41FA5}">
                      <a16:colId xmlns:a16="http://schemas.microsoft.com/office/drawing/2014/main" val="166130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Trajectory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/>
                        <a:t>t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0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</a:t>
                      </a:r>
                      <a:r>
                        <a:rPr lang="en-US" sz="2200" b="1" baseline="-25000" dirty="0"/>
                        <a:t>3</a:t>
                      </a:r>
                      <a:endParaRPr lang="en-CA" sz="2200" b="1" baseline="-25000" dirty="0"/>
                    </a:p>
                  </a:txBody>
                  <a:tcPr>
                    <a:solidFill>
                      <a:srgbClr val="00206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  <a:r>
                        <a:rPr lang="en-US" sz="2200" b="1" baseline="-25000" dirty="0"/>
                        <a:t>1</a:t>
                      </a:r>
                      <a:r>
                        <a:rPr lang="en-US" sz="2200" b="1" dirty="0"/>
                        <a:t>→b</a:t>
                      </a:r>
                      <a:r>
                        <a:rPr lang="en-US" sz="2200" b="1" baseline="-25000" dirty="0"/>
                        <a:t>3</a:t>
                      </a:r>
                      <a:endParaRPr lang="en-CA" sz="2200" b="1" baseline="-25000" dirty="0"/>
                    </a:p>
                  </a:txBody>
                  <a:tcPr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23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4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5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7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6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7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3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13561"/>
                  </a:ext>
                </a:extLst>
              </a:tr>
            </a:tbl>
          </a:graphicData>
        </a:graphic>
      </p:graphicFrame>
      <p:sp>
        <p:nvSpPr>
          <p:cNvPr id="56" name="Oval 55">
            <a:extLst>
              <a:ext uri="{FF2B5EF4-FFF2-40B4-BE49-F238E27FC236}">
                <a16:creationId xmlns:a16="http://schemas.microsoft.com/office/drawing/2014/main" id="{53D21485-F7F3-4A9D-AF27-94538629A9B8}"/>
              </a:ext>
            </a:extLst>
          </p:cNvPr>
          <p:cNvSpPr/>
          <p:nvPr/>
        </p:nvSpPr>
        <p:spPr>
          <a:xfrm>
            <a:off x="6940663" y="563092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{Root}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90490D-A1C9-45C6-8ACE-D082C2C54C2E}"/>
              </a:ext>
            </a:extLst>
          </p:cNvPr>
          <p:cNvSpPr/>
          <p:nvPr/>
        </p:nvSpPr>
        <p:spPr>
          <a:xfrm>
            <a:off x="4543901" y="1903001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4D92B5-111D-4703-A206-2BBF1BDBEA26}"/>
              </a:ext>
            </a:extLst>
          </p:cNvPr>
          <p:cNvSpPr/>
          <p:nvPr/>
        </p:nvSpPr>
        <p:spPr>
          <a:xfrm>
            <a:off x="9337426" y="1903001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1BAF02-CD7E-4830-B39D-A960FDEB2FDE}"/>
              </a:ext>
            </a:extLst>
          </p:cNvPr>
          <p:cNvSpPr/>
          <p:nvPr/>
        </p:nvSpPr>
        <p:spPr>
          <a:xfrm>
            <a:off x="2854295" y="3576387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697304-65BF-45BC-9652-0EE49B180992}"/>
              </a:ext>
            </a:extLst>
          </p:cNvPr>
          <p:cNvSpPr/>
          <p:nvPr/>
        </p:nvSpPr>
        <p:spPr>
          <a:xfrm>
            <a:off x="4255088" y="3576386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→a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775085-4AB4-4C7B-92AE-847EAAD3934F}"/>
              </a:ext>
            </a:extLst>
          </p:cNvPr>
          <p:cNvSpPr/>
          <p:nvPr/>
        </p:nvSpPr>
        <p:spPr>
          <a:xfrm>
            <a:off x="5592742" y="3576385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a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9F37D8-9DC6-4FF4-BDD9-121E63A93405}"/>
              </a:ext>
            </a:extLst>
          </p:cNvPr>
          <p:cNvSpPr/>
          <p:nvPr/>
        </p:nvSpPr>
        <p:spPr>
          <a:xfrm>
            <a:off x="7532145" y="3679254"/>
            <a:ext cx="1141992" cy="66037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→b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05295C-3972-4834-BDEA-2147A95772DA}"/>
              </a:ext>
            </a:extLst>
          </p:cNvPr>
          <p:cNvSpPr/>
          <p:nvPr/>
        </p:nvSpPr>
        <p:spPr>
          <a:xfrm>
            <a:off x="8605390" y="3658149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95BE3-CB00-43A9-BFC9-573F17DE249A}"/>
              </a:ext>
            </a:extLst>
          </p:cNvPr>
          <p:cNvSpPr/>
          <p:nvPr/>
        </p:nvSpPr>
        <p:spPr>
          <a:xfrm>
            <a:off x="9524051" y="3675327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58DCD8-175F-42B9-B2E4-9E1EB941FFB0}"/>
              </a:ext>
            </a:extLst>
          </p:cNvPr>
          <p:cNvSpPr/>
          <p:nvPr/>
        </p:nvSpPr>
        <p:spPr>
          <a:xfrm>
            <a:off x="10623762" y="3695266"/>
            <a:ext cx="1235380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→b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7088A-100A-491C-909E-B2649382891E}"/>
              </a:ext>
            </a:extLst>
          </p:cNvPr>
          <p:cNvSpPr txBox="1"/>
          <p:nvPr/>
        </p:nvSpPr>
        <p:spPr>
          <a:xfrm>
            <a:off x="2923054" y="4009443"/>
            <a:ext cx="93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 </a:t>
            </a:r>
            <a:r>
              <a:rPr lang="en-US" dirty="0"/>
              <a:t>t</a:t>
            </a:r>
            <a:r>
              <a:rPr lang="en-US" baseline="-25000" dirty="0"/>
              <a:t>2,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93B51-2E1D-4D74-974D-794376DC1D6F}"/>
              </a:ext>
            </a:extLst>
          </p:cNvPr>
          <p:cNvSpPr txBox="1"/>
          <p:nvPr/>
        </p:nvSpPr>
        <p:spPr>
          <a:xfrm>
            <a:off x="4543901" y="4009443"/>
            <a:ext cx="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6F36F-9638-45F0-8981-6A57DEA7BB80}"/>
              </a:ext>
            </a:extLst>
          </p:cNvPr>
          <p:cNvSpPr txBox="1"/>
          <p:nvPr/>
        </p:nvSpPr>
        <p:spPr>
          <a:xfrm>
            <a:off x="5686958" y="4026621"/>
            <a:ext cx="105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5, </a:t>
            </a:r>
            <a:r>
              <a:rPr lang="en-US" dirty="0"/>
              <a:t>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A458DA-23F6-42D2-8F6D-0D7D82ADBDC6}"/>
              </a:ext>
            </a:extLst>
          </p:cNvPr>
          <p:cNvSpPr/>
          <p:nvPr/>
        </p:nvSpPr>
        <p:spPr>
          <a:xfrm>
            <a:off x="1436673" y="4896685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FC3864-F020-4009-B441-EEE65D021F74}"/>
              </a:ext>
            </a:extLst>
          </p:cNvPr>
          <p:cNvSpPr/>
          <p:nvPr/>
        </p:nvSpPr>
        <p:spPr>
          <a:xfrm>
            <a:off x="2373198" y="4896684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598AA5-5132-4FB5-B85A-D482E97269BF}"/>
              </a:ext>
            </a:extLst>
          </p:cNvPr>
          <p:cNvSpPr/>
          <p:nvPr/>
        </p:nvSpPr>
        <p:spPr>
          <a:xfrm>
            <a:off x="3296900" y="4896684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93EB13-3BA5-4617-AF65-3D5B4A9EBC30}"/>
              </a:ext>
            </a:extLst>
          </p:cNvPr>
          <p:cNvSpPr/>
          <p:nvPr/>
        </p:nvSpPr>
        <p:spPr>
          <a:xfrm>
            <a:off x="4270626" y="4896684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0435A-0FDB-4966-B6DA-E38A719AA057}"/>
              </a:ext>
            </a:extLst>
          </p:cNvPr>
          <p:cNvSpPr/>
          <p:nvPr/>
        </p:nvSpPr>
        <p:spPr>
          <a:xfrm>
            <a:off x="5194328" y="4896684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50C537-8FB5-4C3D-AEC8-CF7778A10A68}"/>
              </a:ext>
            </a:extLst>
          </p:cNvPr>
          <p:cNvSpPr/>
          <p:nvPr/>
        </p:nvSpPr>
        <p:spPr>
          <a:xfrm>
            <a:off x="5768751" y="4896683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C83C59-9EEA-4092-9FF1-8E66E7A7C7FA}"/>
              </a:ext>
            </a:extLst>
          </p:cNvPr>
          <p:cNvSpPr/>
          <p:nvPr/>
        </p:nvSpPr>
        <p:spPr>
          <a:xfrm>
            <a:off x="6766225" y="4896682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53C402-3D94-459A-9DAD-07954F00018F}"/>
              </a:ext>
            </a:extLst>
          </p:cNvPr>
          <p:cNvSpPr/>
          <p:nvPr/>
        </p:nvSpPr>
        <p:spPr>
          <a:xfrm>
            <a:off x="7479628" y="4896681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69A302-76CA-4754-83AF-F9AF4B77A2AB}"/>
              </a:ext>
            </a:extLst>
          </p:cNvPr>
          <p:cNvSpPr/>
          <p:nvPr/>
        </p:nvSpPr>
        <p:spPr>
          <a:xfrm>
            <a:off x="8233899" y="4896680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5E37E4-4A80-471D-B5BD-BC3E026DF7ED}"/>
              </a:ext>
            </a:extLst>
          </p:cNvPr>
          <p:cNvSpPr/>
          <p:nvPr/>
        </p:nvSpPr>
        <p:spPr>
          <a:xfrm>
            <a:off x="8786442" y="4896679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16A24A-E083-4481-B07A-D9EF0136475C}"/>
              </a:ext>
            </a:extLst>
          </p:cNvPr>
          <p:cNvSpPr/>
          <p:nvPr/>
        </p:nvSpPr>
        <p:spPr>
          <a:xfrm>
            <a:off x="9433075" y="4896680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807C05-E1CD-4FCB-BD11-962422775E48}"/>
              </a:ext>
            </a:extLst>
          </p:cNvPr>
          <p:cNvSpPr/>
          <p:nvPr/>
        </p:nvSpPr>
        <p:spPr>
          <a:xfrm>
            <a:off x="10187346" y="4896679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385751-749E-415F-9CD7-84ECDE2E2D20}"/>
              </a:ext>
            </a:extLst>
          </p:cNvPr>
          <p:cNvSpPr/>
          <p:nvPr/>
        </p:nvSpPr>
        <p:spPr>
          <a:xfrm>
            <a:off x="10747711" y="4896679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241EF1-D9C8-44BE-8BFF-7D7DD76F4CAE}"/>
              </a:ext>
            </a:extLst>
          </p:cNvPr>
          <p:cNvSpPr/>
          <p:nvPr/>
        </p:nvSpPr>
        <p:spPr>
          <a:xfrm>
            <a:off x="11349307" y="4896678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D4266-10BE-4E7C-8AE3-BE743EC97A0A}"/>
              </a:ext>
            </a:extLst>
          </p:cNvPr>
          <p:cNvSpPr txBox="1"/>
          <p:nvPr/>
        </p:nvSpPr>
        <p:spPr>
          <a:xfrm>
            <a:off x="1612682" y="5412699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FBA3CA-3373-4C07-9637-A519BF03165B}"/>
              </a:ext>
            </a:extLst>
          </p:cNvPr>
          <p:cNvSpPr txBox="1"/>
          <p:nvPr/>
        </p:nvSpPr>
        <p:spPr>
          <a:xfrm>
            <a:off x="2697312" y="5412699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EAEB9C-F066-4074-9A3C-9A5EEF694D2F}"/>
              </a:ext>
            </a:extLst>
          </p:cNvPr>
          <p:cNvSpPr txBox="1"/>
          <p:nvPr/>
        </p:nvSpPr>
        <p:spPr>
          <a:xfrm>
            <a:off x="3477385" y="5412699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2,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F1D58A-81A4-4213-A0D7-D69F58B4EA15}"/>
              </a:ext>
            </a:extLst>
          </p:cNvPr>
          <p:cNvSpPr txBox="1"/>
          <p:nvPr/>
        </p:nvSpPr>
        <p:spPr>
          <a:xfrm>
            <a:off x="4596188" y="5412699"/>
            <a:ext cx="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8FF810-C2AF-440B-8FC8-2D72C59F6557}"/>
              </a:ext>
            </a:extLst>
          </p:cNvPr>
          <p:cNvSpPr txBox="1"/>
          <p:nvPr/>
        </p:nvSpPr>
        <p:spPr>
          <a:xfrm>
            <a:off x="5125995" y="5412699"/>
            <a:ext cx="93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5, </a:t>
            </a:r>
            <a:r>
              <a:rPr lang="en-US" dirty="0"/>
              <a:t>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1C7C33-4929-4E22-894A-49A885E9A304}"/>
              </a:ext>
            </a:extLst>
          </p:cNvPr>
          <p:cNvSpPr txBox="1"/>
          <p:nvPr/>
        </p:nvSpPr>
        <p:spPr>
          <a:xfrm>
            <a:off x="6065999" y="5417196"/>
            <a:ext cx="4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15F51C-CCF6-4FE0-AEB5-E6373FDBB75C}"/>
              </a:ext>
            </a:extLst>
          </p:cNvPr>
          <p:cNvSpPr txBox="1"/>
          <p:nvPr/>
        </p:nvSpPr>
        <p:spPr>
          <a:xfrm>
            <a:off x="6773153" y="5408142"/>
            <a:ext cx="7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9190DE-F108-42A7-8347-C9A8C109E15A}"/>
              </a:ext>
            </a:extLst>
          </p:cNvPr>
          <p:cNvSpPr txBox="1"/>
          <p:nvPr/>
        </p:nvSpPr>
        <p:spPr>
          <a:xfrm>
            <a:off x="7750115" y="4109293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 </a:t>
            </a:r>
            <a:r>
              <a:rPr lang="en-US" dirty="0"/>
              <a:t>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EADDC-CDC4-47A6-BA78-E3502C07C750}"/>
              </a:ext>
            </a:extLst>
          </p:cNvPr>
          <p:cNvSpPr txBox="1"/>
          <p:nvPr/>
        </p:nvSpPr>
        <p:spPr>
          <a:xfrm>
            <a:off x="8947331" y="4111689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2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A59682-3C4E-43E4-854B-A52EFCFBF575}"/>
              </a:ext>
            </a:extLst>
          </p:cNvPr>
          <p:cNvSpPr txBox="1"/>
          <p:nvPr/>
        </p:nvSpPr>
        <p:spPr>
          <a:xfrm>
            <a:off x="9865992" y="4109293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EA7E9D-2351-4803-9E74-CA42377C25C4}"/>
              </a:ext>
            </a:extLst>
          </p:cNvPr>
          <p:cNvSpPr txBox="1"/>
          <p:nvPr/>
        </p:nvSpPr>
        <p:spPr>
          <a:xfrm>
            <a:off x="10781822" y="4106897"/>
            <a:ext cx="93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7685AA-A34A-48CF-BF67-524FD6EB4523}"/>
              </a:ext>
            </a:extLst>
          </p:cNvPr>
          <p:cNvSpPr txBox="1"/>
          <p:nvPr/>
        </p:nvSpPr>
        <p:spPr>
          <a:xfrm>
            <a:off x="7602699" y="5417616"/>
            <a:ext cx="52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81B516-B71D-4DFC-9C13-92F057D7A104}"/>
              </a:ext>
            </a:extLst>
          </p:cNvPr>
          <p:cNvSpPr txBox="1"/>
          <p:nvPr/>
        </p:nvSpPr>
        <p:spPr>
          <a:xfrm>
            <a:off x="8378165" y="5408142"/>
            <a:ext cx="52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4F275F-7CCA-43CB-8E65-80F1B64CFC24}"/>
              </a:ext>
            </a:extLst>
          </p:cNvPr>
          <p:cNvSpPr txBox="1"/>
          <p:nvPr/>
        </p:nvSpPr>
        <p:spPr>
          <a:xfrm>
            <a:off x="8919132" y="5385876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2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756CA9-DE87-4F10-B1BD-DE45CFA9D078}"/>
              </a:ext>
            </a:extLst>
          </p:cNvPr>
          <p:cNvSpPr txBox="1"/>
          <p:nvPr/>
        </p:nvSpPr>
        <p:spPr>
          <a:xfrm>
            <a:off x="9567615" y="5385876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1AC6B6-7F76-443A-8C37-B7555FC90270}"/>
              </a:ext>
            </a:extLst>
          </p:cNvPr>
          <p:cNvSpPr txBox="1"/>
          <p:nvPr/>
        </p:nvSpPr>
        <p:spPr>
          <a:xfrm>
            <a:off x="10822336" y="5381657"/>
            <a:ext cx="7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177170-FF90-4835-9137-B43D7D36BFEE}"/>
              </a:ext>
            </a:extLst>
          </p:cNvPr>
          <p:cNvSpPr txBox="1"/>
          <p:nvPr/>
        </p:nvSpPr>
        <p:spPr>
          <a:xfrm>
            <a:off x="10297644" y="5385876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EEFC0C-06D9-4C7C-BE10-6CFE4472B119}"/>
              </a:ext>
            </a:extLst>
          </p:cNvPr>
          <p:cNvSpPr txBox="1"/>
          <p:nvPr/>
        </p:nvSpPr>
        <p:spPr>
          <a:xfrm>
            <a:off x="11487281" y="5381657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EA792C-3215-4C0D-886B-3229D59F02DD}"/>
              </a:ext>
            </a:extLst>
          </p:cNvPr>
          <p:cNvCxnSpPr>
            <a:stCxn id="56" idx="3"/>
          </p:cNvCxnSpPr>
          <p:nvPr/>
        </p:nvCxnSpPr>
        <p:spPr>
          <a:xfrm flipH="1">
            <a:off x="5194328" y="1161166"/>
            <a:ext cx="1907384" cy="996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40FCE8-03CF-492D-BB2F-A3DB34A2FDBD}"/>
              </a:ext>
            </a:extLst>
          </p:cNvPr>
          <p:cNvCxnSpPr>
            <a:stCxn id="56" idx="5"/>
          </p:cNvCxnSpPr>
          <p:nvPr/>
        </p:nvCxnSpPr>
        <p:spPr>
          <a:xfrm>
            <a:off x="7879325" y="1161166"/>
            <a:ext cx="1825776" cy="996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C185EC-2CE1-424A-AD86-5914D7A15577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3396650" y="2330503"/>
            <a:ext cx="1476122" cy="1383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79C48D-EB72-467F-B45E-9024796B25B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804944" y="2411505"/>
            <a:ext cx="219729" cy="1164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180B127-53C8-4643-BE1F-BA0305C34E5B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194328" y="2411505"/>
            <a:ext cx="1009086" cy="12231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02B02B-B5D2-4DCB-9810-E407CB3DEB8E}"/>
              </a:ext>
            </a:extLst>
          </p:cNvPr>
          <p:cNvCxnSpPr>
            <a:cxnSpLocks/>
          </p:cNvCxnSpPr>
          <p:nvPr/>
        </p:nvCxnSpPr>
        <p:spPr>
          <a:xfrm flipH="1">
            <a:off x="8217237" y="2372263"/>
            <a:ext cx="1536816" cy="14583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138EC7-0F9E-4955-9A8E-8918B00D17D8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9213910" y="2411505"/>
            <a:ext cx="673372" cy="1401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5C0691B-8C64-4206-8568-34BB8FB27AD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9982269" y="2414251"/>
            <a:ext cx="101467" cy="1415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9A4D11-5D34-4A18-AA5D-DE94D1E49AD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124392" y="2330503"/>
            <a:ext cx="1117060" cy="1364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4C904B-30F0-44ED-A3CF-0899D02457B4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2118512" y="4433644"/>
            <a:ext cx="858766" cy="6033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A4205F-E8D6-4999-843C-455506B23CC4}"/>
              </a:ext>
            </a:extLst>
          </p:cNvPr>
          <p:cNvCxnSpPr>
            <a:cxnSpLocks/>
            <a:stCxn id="131" idx="4"/>
          </p:cNvCxnSpPr>
          <p:nvPr/>
        </p:nvCxnSpPr>
        <p:spPr>
          <a:xfrm flipH="1">
            <a:off x="2996700" y="4557119"/>
            <a:ext cx="399950" cy="479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D606074-EBCF-4387-9340-D42F8F5471E7}"/>
              </a:ext>
            </a:extLst>
          </p:cNvPr>
          <p:cNvCxnSpPr>
            <a:cxnSpLocks/>
            <a:stCxn id="131" idx="5"/>
          </p:cNvCxnSpPr>
          <p:nvPr/>
        </p:nvCxnSpPr>
        <p:spPr>
          <a:xfrm flipH="1">
            <a:off x="3787457" y="4433644"/>
            <a:ext cx="28564" cy="642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799D3C8-29E6-40D2-87B7-67683C6D3EA0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4800770" y="4450246"/>
            <a:ext cx="19711" cy="626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B2E109-2B94-4422-8242-E70B763DFB0E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5592744" y="4422027"/>
            <a:ext cx="270742" cy="654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08EAFF0-C924-4AC3-866B-B0DD652BB362}"/>
              </a:ext>
            </a:extLst>
          </p:cNvPr>
          <p:cNvCxnSpPr>
            <a:cxnSpLocks/>
            <a:stCxn id="108" idx="4"/>
          </p:cNvCxnSpPr>
          <p:nvPr/>
        </p:nvCxnSpPr>
        <p:spPr>
          <a:xfrm>
            <a:off x="6203414" y="4557119"/>
            <a:ext cx="103822" cy="519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5CCCE15-290C-4CBC-89C6-87A066E869F4}"/>
              </a:ext>
            </a:extLst>
          </p:cNvPr>
          <p:cNvCxnSpPr>
            <a:cxnSpLocks/>
            <a:stCxn id="108" idx="5"/>
          </p:cNvCxnSpPr>
          <p:nvPr/>
        </p:nvCxnSpPr>
        <p:spPr>
          <a:xfrm>
            <a:off x="6543342" y="4422027"/>
            <a:ext cx="397321" cy="654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1296165-E2FA-4E9F-901F-309C6B163675}"/>
              </a:ext>
            </a:extLst>
          </p:cNvPr>
          <p:cNvCxnSpPr/>
          <p:nvPr/>
        </p:nvCxnSpPr>
        <p:spPr>
          <a:xfrm flipH="1">
            <a:off x="7848432" y="4476229"/>
            <a:ext cx="127671" cy="600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34D573D-DF09-491F-B93A-8E5F3364A54F}"/>
              </a:ext>
            </a:extLst>
          </p:cNvPr>
          <p:cNvCxnSpPr/>
          <p:nvPr/>
        </p:nvCxnSpPr>
        <p:spPr>
          <a:xfrm>
            <a:off x="8233899" y="4476229"/>
            <a:ext cx="253825" cy="600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7DF0EC-EC27-441D-A74C-C2745D63B5FE}"/>
              </a:ext>
            </a:extLst>
          </p:cNvPr>
          <p:cNvCxnSpPr>
            <a:cxnSpLocks/>
            <a:stCxn id="109" idx="4"/>
          </p:cNvCxnSpPr>
          <p:nvPr/>
        </p:nvCxnSpPr>
        <p:spPr>
          <a:xfrm flipH="1">
            <a:off x="9155246" y="4513514"/>
            <a:ext cx="58664" cy="563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EF9DD4E-4DAF-460A-9B11-4858276085BD}"/>
              </a:ext>
            </a:extLst>
          </p:cNvPr>
          <p:cNvCxnSpPr>
            <a:cxnSpLocks/>
            <a:stCxn id="110" idx="3"/>
          </p:cNvCxnSpPr>
          <p:nvPr/>
        </p:nvCxnSpPr>
        <p:spPr>
          <a:xfrm flipH="1">
            <a:off x="9826017" y="4450636"/>
            <a:ext cx="59244" cy="625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5D1CBC5-AA26-4064-B20B-B6FF6878C54A}"/>
              </a:ext>
            </a:extLst>
          </p:cNvPr>
          <p:cNvCxnSpPr>
            <a:cxnSpLocks/>
            <a:stCxn id="110" idx="5"/>
          </p:cNvCxnSpPr>
          <p:nvPr/>
        </p:nvCxnSpPr>
        <p:spPr>
          <a:xfrm>
            <a:off x="10282211" y="4450636"/>
            <a:ext cx="271392" cy="636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C171830-51E0-44EA-9F1F-3F7BEF7C77E4}"/>
              </a:ext>
            </a:extLst>
          </p:cNvPr>
          <p:cNvCxnSpPr>
            <a:cxnSpLocks/>
            <a:stCxn id="136" idx="4"/>
          </p:cNvCxnSpPr>
          <p:nvPr/>
        </p:nvCxnSpPr>
        <p:spPr>
          <a:xfrm flipH="1">
            <a:off x="11027121" y="4654189"/>
            <a:ext cx="203424" cy="4327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B98E7C-4891-489F-BCB5-626B4D87211D}"/>
              </a:ext>
            </a:extLst>
          </p:cNvPr>
          <p:cNvCxnSpPr>
            <a:cxnSpLocks/>
            <a:stCxn id="136" idx="5"/>
          </p:cNvCxnSpPr>
          <p:nvPr/>
        </p:nvCxnSpPr>
        <p:spPr>
          <a:xfrm>
            <a:off x="11560829" y="4511154"/>
            <a:ext cx="155237" cy="575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8DFCAE4-7A77-4CDD-887C-52D441370902}"/>
              </a:ext>
            </a:extLst>
          </p:cNvPr>
          <p:cNvSpPr/>
          <p:nvPr/>
        </p:nvSpPr>
        <p:spPr>
          <a:xfrm>
            <a:off x="4396611" y="3576385"/>
            <a:ext cx="808318" cy="873861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D19D34B-471E-4BCE-8504-5B49BBEBE356}"/>
              </a:ext>
            </a:extLst>
          </p:cNvPr>
          <p:cNvSpPr/>
          <p:nvPr/>
        </p:nvSpPr>
        <p:spPr>
          <a:xfrm>
            <a:off x="5722683" y="3634650"/>
            <a:ext cx="961462" cy="922469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A460830-5B6B-4EFD-AD27-F20FBE05A7C1}"/>
              </a:ext>
            </a:extLst>
          </p:cNvPr>
          <p:cNvSpPr/>
          <p:nvPr/>
        </p:nvSpPr>
        <p:spPr>
          <a:xfrm>
            <a:off x="8945330" y="3812827"/>
            <a:ext cx="537160" cy="700687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A13C315-41A0-4CE7-B6E7-E0A9ED886A6D}"/>
              </a:ext>
            </a:extLst>
          </p:cNvPr>
          <p:cNvSpPr/>
          <p:nvPr/>
        </p:nvSpPr>
        <p:spPr>
          <a:xfrm>
            <a:off x="9803050" y="3830005"/>
            <a:ext cx="561372" cy="727115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2610826-897B-4D8D-93F2-E9699BED7525}"/>
              </a:ext>
            </a:extLst>
          </p:cNvPr>
          <p:cNvSpPr/>
          <p:nvPr/>
        </p:nvSpPr>
        <p:spPr>
          <a:xfrm>
            <a:off x="2803568" y="3713980"/>
            <a:ext cx="1186163" cy="843139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35386D0-476A-4A2B-B81F-5433A19AFF9A}"/>
              </a:ext>
            </a:extLst>
          </p:cNvPr>
          <p:cNvSpPr/>
          <p:nvPr/>
        </p:nvSpPr>
        <p:spPr>
          <a:xfrm>
            <a:off x="10763451" y="3677487"/>
            <a:ext cx="934187" cy="976702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006D183-1EF9-4262-9016-E57318AB88B3}"/>
              </a:ext>
            </a:extLst>
          </p:cNvPr>
          <p:cNvSpPr txBox="1"/>
          <p:nvPr/>
        </p:nvSpPr>
        <p:spPr>
          <a:xfrm>
            <a:off x="2333091" y="4403862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6B1DBF-B73C-47F6-8567-88B5A8A8F095}"/>
              </a:ext>
            </a:extLst>
          </p:cNvPr>
          <p:cNvSpPr txBox="1"/>
          <p:nvPr/>
        </p:nvSpPr>
        <p:spPr>
          <a:xfrm>
            <a:off x="3763037" y="4502043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42903F9-FF02-4AC3-B65C-B87D83472852}"/>
              </a:ext>
            </a:extLst>
          </p:cNvPr>
          <p:cNvSpPr txBox="1"/>
          <p:nvPr/>
        </p:nvSpPr>
        <p:spPr>
          <a:xfrm>
            <a:off x="4822183" y="4591883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359D77-D862-47CB-92C0-7BCBA0D9F279}"/>
              </a:ext>
            </a:extLst>
          </p:cNvPr>
          <p:cNvSpPr txBox="1"/>
          <p:nvPr/>
        </p:nvSpPr>
        <p:spPr>
          <a:xfrm>
            <a:off x="5439075" y="4591883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09124F9-F9B5-4B7A-ACD8-2BFA2A666D80}"/>
              </a:ext>
            </a:extLst>
          </p:cNvPr>
          <p:cNvSpPr txBox="1"/>
          <p:nvPr/>
        </p:nvSpPr>
        <p:spPr>
          <a:xfrm>
            <a:off x="6776773" y="4555478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4F9ED03-7744-49DA-85A5-3DD5965CC290}"/>
              </a:ext>
            </a:extLst>
          </p:cNvPr>
          <p:cNvSpPr txBox="1"/>
          <p:nvPr/>
        </p:nvSpPr>
        <p:spPr>
          <a:xfrm>
            <a:off x="8903301" y="4627977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171E93D-8C2A-45F1-9EA0-63EF3743B755}"/>
              </a:ext>
            </a:extLst>
          </p:cNvPr>
          <p:cNvSpPr txBox="1"/>
          <p:nvPr/>
        </p:nvSpPr>
        <p:spPr>
          <a:xfrm>
            <a:off x="9591848" y="4574298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C57F0E0-4773-4CAF-B251-34020F1D79C4}"/>
              </a:ext>
            </a:extLst>
          </p:cNvPr>
          <p:cNvSpPr txBox="1"/>
          <p:nvPr/>
        </p:nvSpPr>
        <p:spPr>
          <a:xfrm>
            <a:off x="10406759" y="4521804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C7BF610-92DB-4995-AC0C-E81E4FA82A9F}"/>
              </a:ext>
            </a:extLst>
          </p:cNvPr>
          <p:cNvSpPr txBox="1"/>
          <p:nvPr/>
        </p:nvSpPr>
        <p:spPr>
          <a:xfrm>
            <a:off x="10860572" y="4638443"/>
            <a:ext cx="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1AC40AF-50B7-4FBA-A16C-43C48B7C81D2}"/>
              </a:ext>
            </a:extLst>
          </p:cNvPr>
          <p:cNvSpPr txBox="1"/>
          <p:nvPr/>
        </p:nvSpPr>
        <p:spPr>
          <a:xfrm>
            <a:off x="7257609" y="6166016"/>
            <a:ext cx="671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9</a:t>
            </a:r>
            <a:endParaRPr lang="en-CA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9392FE0-E928-4F36-8CA3-EC01C93AA042}"/>
              </a:ext>
            </a:extLst>
          </p:cNvPr>
          <p:cNvSpPr txBox="1"/>
          <p:nvPr/>
        </p:nvSpPr>
        <p:spPr>
          <a:xfrm>
            <a:off x="4617599" y="107414"/>
            <a:ext cx="4980979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/>
              <a:t>Projection Support Tree - Update</a:t>
            </a:r>
            <a:endParaRPr lang="en-CA" sz="2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2468A9-4484-42F4-85F3-B3481DBBA485}"/>
              </a:ext>
            </a:extLst>
          </p:cNvPr>
          <p:cNvCxnSpPr/>
          <p:nvPr/>
        </p:nvCxnSpPr>
        <p:spPr>
          <a:xfrm>
            <a:off x="4255088" y="3634650"/>
            <a:ext cx="1115249" cy="7692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30DFD8-33E4-4AD5-AD0E-6645F737B3E9}"/>
              </a:ext>
            </a:extLst>
          </p:cNvPr>
          <p:cNvCxnSpPr/>
          <p:nvPr/>
        </p:nvCxnSpPr>
        <p:spPr>
          <a:xfrm flipH="1">
            <a:off x="4270626" y="3634650"/>
            <a:ext cx="1084173" cy="7989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9AF37AE-F4D5-463E-984C-4DCBB7F6AA78}"/>
              </a:ext>
            </a:extLst>
          </p:cNvPr>
          <p:cNvCxnSpPr>
            <a:endCxn id="15" idx="2"/>
          </p:cNvCxnSpPr>
          <p:nvPr/>
        </p:nvCxnSpPr>
        <p:spPr>
          <a:xfrm rot="10800000" flipV="1">
            <a:off x="3390177" y="4291563"/>
            <a:ext cx="1308573" cy="87212"/>
          </a:xfrm>
          <a:prstGeom prst="curvedConnector4">
            <a:avLst>
              <a:gd name="adj1" fmla="val 32151"/>
              <a:gd name="adj2" fmla="val 3621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6BC9080-4A87-4D0D-B6A0-90691A372DF6}"/>
              </a:ext>
            </a:extLst>
          </p:cNvPr>
          <p:cNvSpPr txBox="1"/>
          <p:nvPr/>
        </p:nvSpPr>
        <p:spPr>
          <a:xfrm>
            <a:off x="2805085" y="4018005"/>
            <a:ext cx="120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 </a:t>
            </a:r>
            <a:r>
              <a:rPr lang="en-US" dirty="0"/>
              <a:t>t</a:t>
            </a:r>
            <a:r>
              <a:rPr lang="en-US" baseline="-25000" dirty="0"/>
              <a:t>2, </a:t>
            </a:r>
            <a:r>
              <a:rPr lang="en-US" dirty="0"/>
              <a:t>t</a:t>
            </a:r>
            <a:r>
              <a:rPr lang="en-US" baseline="-25000" dirty="0"/>
              <a:t>3,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3ABC8C7B-5568-40C0-B5F0-6AB4CFD02E58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 flipH="1">
            <a:off x="3865079" y="4774341"/>
            <a:ext cx="4557" cy="2010824"/>
          </a:xfrm>
          <a:prstGeom prst="curvedConnector4">
            <a:avLst>
              <a:gd name="adj1" fmla="val -5016458"/>
              <a:gd name="adj2" fmla="val 1037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9C91BCE-2E8A-42DC-81FD-039171181C07}"/>
              </a:ext>
            </a:extLst>
          </p:cNvPr>
          <p:cNvCxnSpPr>
            <a:cxnSpLocks/>
          </p:cNvCxnSpPr>
          <p:nvPr/>
        </p:nvCxnSpPr>
        <p:spPr>
          <a:xfrm flipV="1">
            <a:off x="4949351" y="4335169"/>
            <a:ext cx="4867145" cy="9118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CF0709C-7BA9-423F-8DF4-8862E4310CF7}"/>
              </a:ext>
            </a:extLst>
          </p:cNvPr>
          <p:cNvCxnSpPr>
            <a:stCxn id="32" idx="7"/>
            <a:endCxn id="51" idx="1"/>
          </p:cNvCxnSpPr>
          <p:nvPr/>
        </p:nvCxnSpPr>
        <p:spPr>
          <a:xfrm flipH="1">
            <a:off x="10297644" y="4999292"/>
            <a:ext cx="519291" cy="5712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95F9649-CDD1-4DD1-91AD-6D6E53CCF2FC}"/>
              </a:ext>
            </a:extLst>
          </p:cNvPr>
          <p:cNvCxnSpPr>
            <a:stCxn id="32" idx="1"/>
            <a:endCxn id="50" idx="1"/>
          </p:cNvCxnSpPr>
          <p:nvPr/>
        </p:nvCxnSpPr>
        <p:spPr>
          <a:xfrm>
            <a:off x="10295366" y="4999292"/>
            <a:ext cx="526970" cy="5670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DFD20E9-FFED-4D91-AB44-1DB488769C9A}"/>
              </a:ext>
            </a:extLst>
          </p:cNvPr>
          <p:cNvSpPr txBox="1"/>
          <p:nvPr/>
        </p:nvSpPr>
        <p:spPr>
          <a:xfrm>
            <a:off x="2533312" y="5410028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</a:t>
            </a:r>
            <a:r>
              <a:rPr lang="en-US" dirty="0"/>
              <a:t> 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B7C0C92-0B3B-43D1-8D16-B0929CBDA1E5}"/>
              </a:ext>
            </a:extLst>
          </p:cNvPr>
          <p:cNvSpPr txBox="1"/>
          <p:nvPr/>
        </p:nvSpPr>
        <p:spPr>
          <a:xfrm>
            <a:off x="3066116" y="1041149"/>
            <a:ext cx="1883235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  <a:r>
              <a:rPr lang="en-US" b="1" baseline="-25000" dirty="0"/>
              <a:t>3</a:t>
            </a:r>
            <a:r>
              <a:rPr lang="en-US" b="1" dirty="0"/>
              <a:t>→a</a:t>
            </a:r>
            <a:r>
              <a:rPr lang="en-US" b="1" baseline="-25000" dirty="0"/>
              <a:t>1 </a:t>
            </a:r>
            <a:r>
              <a:rPr lang="en-US" dirty="0"/>
              <a:t>with </a:t>
            </a:r>
            <a:r>
              <a:rPr lang="en-US" b="1" dirty="0"/>
              <a:t>a</a:t>
            </a:r>
            <a:r>
              <a:rPr lang="en-US" b="1" baseline="-25000" dirty="0"/>
              <a:t>1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64637D-B8A4-480A-A518-CE0EA50992F8}"/>
              </a:ext>
            </a:extLst>
          </p:cNvPr>
          <p:cNvSpPr txBox="1"/>
          <p:nvPr/>
        </p:nvSpPr>
        <p:spPr>
          <a:xfrm>
            <a:off x="3057063" y="1511965"/>
            <a:ext cx="816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0.5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514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7" grpId="0"/>
      <p:bldP spid="23" grpId="0" animBg="1"/>
      <p:bldP spid="32" grpId="0" animBg="1"/>
      <p:bldP spid="36" grpId="0"/>
      <p:bldP spid="38" grpId="0"/>
      <p:bldP spid="51" grpId="0"/>
      <p:bldP spid="107" grpId="0" animBg="1"/>
      <p:bldP spid="131" grpId="0" animBg="1"/>
      <p:bldP spid="142" grpId="0"/>
      <p:bldP spid="143" grpId="0"/>
      <p:bldP spid="144" grpId="0"/>
      <p:bldP spid="149" grpId="0"/>
      <p:bldP spid="151" grpId="0" animBg="1"/>
      <p:bldP spid="95" grpId="0"/>
      <p:bldP spid="1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1053B5-4B7B-4C95-99A9-D1DCDEC74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523294"/>
              </p:ext>
            </p:extLst>
          </p:nvPr>
        </p:nvGraphicFramePr>
        <p:xfrm>
          <a:off x="161329" y="919192"/>
          <a:ext cx="2526157" cy="3357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2897">
                  <a:extLst>
                    <a:ext uri="{9D8B030D-6E8A-4147-A177-3AD203B41FA5}">
                      <a16:colId xmlns:a16="http://schemas.microsoft.com/office/drawing/2014/main" val="4105697092"/>
                    </a:ext>
                  </a:extLst>
                </a:gridCol>
                <a:gridCol w="1933260">
                  <a:extLst>
                    <a:ext uri="{9D8B030D-6E8A-4147-A177-3AD203B41FA5}">
                      <a16:colId xmlns:a16="http://schemas.microsoft.com/office/drawing/2014/main" val="166130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Trajectory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/>
                        <a:t>t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0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</a:t>
                      </a:r>
                      <a:r>
                        <a:rPr lang="en-US" sz="2200" b="1" baseline="-25000" dirty="0"/>
                        <a:t>3</a:t>
                      </a:r>
                      <a:endParaRPr lang="en-CA" sz="2200" b="1" baseline="-25000" dirty="0"/>
                    </a:p>
                  </a:txBody>
                  <a:tcPr>
                    <a:solidFill>
                      <a:srgbClr val="00206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  <a:r>
                        <a:rPr lang="en-US" sz="2200" b="1" baseline="-25000" dirty="0"/>
                        <a:t>1</a:t>
                      </a:r>
                      <a:r>
                        <a:rPr lang="en-US" sz="2200" b="1" dirty="0"/>
                        <a:t>→b</a:t>
                      </a:r>
                      <a:r>
                        <a:rPr lang="en-US" sz="2200" b="1" baseline="-25000" dirty="0"/>
                        <a:t>3</a:t>
                      </a:r>
                      <a:endParaRPr lang="en-CA" sz="2200" b="1" baseline="-25000" dirty="0"/>
                    </a:p>
                  </a:txBody>
                  <a:tcPr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23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4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5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7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6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7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3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13561"/>
                  </a:ext>
                </a:extLst>
              </a:tr>
            </a:tbl>
          </a:graphicData>
        </a:graphic>
      </p:graphicFrame>
      <p:sp>
        <p:nvSpPr>
          <p:cNvPr id="56" name="Oval 55">
            <a:extLst>
              <a:ext uri="{FF2B5EF4-FFF2-40B4-BE49-F238E27FC236}">
                <a16:creationId xmlns:a16="http://schemas.microsoft.com/office/drawing/2014/main" id="{53D21485-F7F3-4A9D-AF27-94538629A9B8}"/>
              </a:ext>
            </a:extLst>
          </p:cNvPr>
          <p:cNvSpPr/>
          <p:nvPr/>
        </p:nvSpPr>
        <p:spPr>
          <a:xfrm>
            <a:off x="6940663" y="563092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{Root}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90490D-A1C9-45C6-8ACE-D082C2C54C2E}"/>
              </a:ext>
            </a:extLst>
          </p:cNvPr>
          <p:cNvSpPr/>
          <p:nvPr/>
        </p:nvSpPr>
        <p:spPr>
          <a:xfrm>
            <a:off x="4543901" y="1903001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4D92B5-111D-4703-A206-2BBF1BDBEA26}"/>
              </a:ext>
            </a:extLst>
          </p:cNvPr>
          <p:cNvSpPr/>
          <p:nvPr/>
        </p:nvSpPr>
        <p:spPr>
          <a:xfrm>
            <a:off x="9337426" y="1903001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1BAF02-CD7E-4830-B39D-A960FDEB2FDE}"/>
              </a:ext>
            </a:extLst>
          </p:cNvPr>
          <p:cNvSpPr/>
          <p:nvPr/>
        </p:nvSpPr>
        <p:spPr>
          <a:xfrm>
            <a:off x="2854295" y="3576387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775085-4AB4-4C7B-92AE-847EAAD3934F}"/>
              </a:ext>
            </a:extLst>
          </p:cNvPr>
          <p:cNvSpPr/>
          <p:nvPr/>
        </p:nvSpPr>
        <p:spPr>
          <a:xfrm>
            <a:off x="5592742" y="3576385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a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9F37D8-9DC6-4FF4-BDD9-121E63A93405}"/>
              </a:ext>
            </a:extLst>
          </p:cNvPr>
          <p:cNvSpPr/>
          <p:nvPr/>
        </p:nvSpPr>
        <p:spPr>
          <a:xfrm>
            <a:off x="7532145" y="3679254"/>
            <a:ext cx="1141992" cy="66037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→b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05295C-3972-4834-BDEA-2147A95772DA}"/>
              </a:ext>
            </a:extLst>
          </p:cNvPr>
          <p:cNvSpPr/>
          <p:nvPr/>
        </p:nvSpPr>
        <p:spPr>
          <a:xfrm>
            <a:off x="8605390" y="3658149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95BE3-CB00-43A9-BFC9-573F17DE249A}"/>
              </a:ext>
            </a:extLst>
          </p:cNvPr>
          <p:cNvSpPr/>
          <p:nvPr/>
        </p:nvSpPr>
        <p:spPr>
          <a:xfrm>
            <a:off x="9524051" y="3675327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58DCD8-175F-42B9-B2E4-9E1EB941FFB0}"/>
              </a:ext>
            </a:extLst>
          </p:cNvPr>
          <p:cNvSpPr/>
          <p:nvPr/>
        </p:nvSpPr>
        <p:spPr>
          <a:xfrm>
            <a:off x="10623762" y="3695266"/>
            <a:ext cx="1235380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→b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6F36F-9638-45F0-8981-6A57DEA7BB80}"/>
              </a:ext>
            </a:extLst>
          </p:cNvPr>
          <p:cNvSpPr txBox="1"/>
          <p:nvPr/>
        </p:nvSpPr>
        <p:spPr>
          <a:xfrm>
            <a:off x="5686958" y="4026621"/>
            <a:ext cx="105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5, </a:t>
            </a:r>
            <a:r>
              <a:rPr lang="en-US" dirty="0"/>
              <a:t>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A458DA-23F6-42D2-8F6D-0D7D82ADBDC6}"/>
              </a:ext>
            </a:extLst>
          </p:cNvPr>
          <p:cNvSpPr/>
          <p:nvPr/>
        </p:nvSpPr>
        <p:spPr>
          <a:xfrm>
            <a:off x="1436673" y="4896685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FC3864-F020-4009-B441-EEE65D021F74}"/>
              </a:ext>
            </a:extLst>
          </p:cNvPr>
          <p:cNvSpPr/>
          <p:nvPr/>
        </p:nvSpPr>
        <p:spPr>
          <a:xfrm>
            <a:off x="2373198" y="4896684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598AA5-5132-4FB5-B85A-D482E97269BF}"/>
              </a:ext>
            </a:extLst>
          </p:cNvPr>
          <p:cNvSpPr/>
          <p:nvPr/>
        </p:nvSpPr>
        <p:spPr>
          <a:xfrm>
            <a:off x="3296900" y="4896684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0435A-0FDB-4966-B6DA-E38A719AA057}"/>
              </a:ext>
            </a:extLst>
          </p:cNvPr>
          <p:cNvSpPr/>
          <p:nvPr/>
        </p:nvSpPr>
        <p:spPr>
          <a:xfrm>
            <a:off x="5194328" y="4896684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50C537-8FB5-4C3D-AEC8-CF7778A10A68}"/>
              </a:ext>
            </a:extLst>
          </p:cNvPr>
          <p:cNvSpPr/>
          <p:nvPr/>
        </p:nvSpPr>
        <p:spPr>
          <a:xfrm>
            <a:off x="5768751" y="4896683"/>
            <a:ext cx="1099711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endParaRPr lang="en-C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C83C59-9EEA-4092-9FF1-8E66E7A7C7FA}"/>
              </a:ext>
            </a:extLst>
          </p:cNvPr>
          <p:cNvSpPr/>
          <p:nvPr/>
        </p:nvSpPr>
        <p:spPr>
          <a:xfrm>
            <a:off x="6766225" y="4896682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53C402-3D94-459A-9DAD-07954F00018F}"/>
              </a:ext>
            </a:extLst>
          </p:cNvPr>
          <p:cNvSpPr/>
          <p:nvPr/>
        </p:nvSpPr>
        <p:spPr>
          <a:xfrm>
            <a:off x="7479628" y="4896681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69A302-76CA-4754-83AF-F9AF4B77A2AB}"/>
              </a:ext>
            </a:extLst>
          </p:cNvPr>
          <p:cNvSpPr/>
          <p:nvPr/>
        </p:nvSpPr>
        <p:spPr>
          <a:xfrm>
            <a:off x="8233899" y="4896680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5E37E4-4A80-471D-B5BD-BC3E026DF7ED}"/>
              </a:ext>
            </a:extLst>
          </p:cNvPr>
          <p:cNvSpPr/>
          <p:nvPr/>
        </p:nvSpPr>
        <p:spPr>
          <a:xfrm>
            <a:off x="8786442" y="4896679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16A24A-E083-4481-B07A-D9EF0136475C}"/>
              </a:ext>
            </a:extLst>
          </p:cNvPr>
          <p:cNvSpPr/>
          <p:nvPr/>
        </p:nvSpPr>
        <p:spPr>
          <a:xfrm>
            <a:off x="9986965" y="4896677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385751-749E-415F-9CD7-84ECDE2E2D20}"/>
              </a:ext>
            </a:extLst>
          </p:cNvPr>
          <p:cNvSpPr/>
          <p:nvPr/>
        </p:nvSpPr>
        <p:spPr>
          <a:xfrm>
            <a:off x="10747711" y="4896679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CA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241EF1-D9C8-44BE-8BFF-7D7DD76F4CAE}"/>
              </a:ext>
            </a:extLst>
          </p:cNvPr>
          <p:cNvSpPr/>
          <p:nvPr/>
        </p:nvSpPr>
        <p:spPr>
          <a:xfrm>
            <a:off x="11349307" y="4896678"/>
            <a:ext cx="737609" cy="70068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D4266-10BE-4E7C-8AE3-BE743EC97A0A}"/>
              </a:ext>
            </a:extLst>
          </p:cNvPr>
          <p:cNvSpPr txBox="1"/>
          <p:nvPr/>
        </p:nvSpPr>
        <p:spPr>
          <a:xfrm>
            <a:off x="1612682" y="5412699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EAEB9C-F066-4074-9A3C-9A5EEF694D2F}"/>
              </a:ext>
            </a:extLst>
          </p:cNvPr>
          <p:cNvSpPr txBox="1"/>
          <p:nvPr/>
        </p:nvSpPr>
        <p:spPr>
          <a:xfrm>
            <a:off x="3477385" y="5412699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2,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8FF810-C2AF-440B-8FC8-2D72C59F6557}"/>
              </a:ext>
            </a:extLst>
          </p:cNvPr>
          <p:cNvSpPr txBox="1"/>
          <p:nvPr/>
        </p:nvSpPr>
        <p:spPr>
          <a:xfrm>
            <a:off x="5125995" y="5412699"/>
            <a:ext cx="93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5, </a:t>
            </a:r>
            <a:r>
              <a:rPr lang="en-US" dirty="0"/>
              <a:t>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1C7C33-4929-4E22-894A-49A885E9A304}"/>
              </a:ext>
            </a:extLst>
          </p:cNvPr>
          <p:cNvSpPr txBox="1"/>
          <p:nvPr/>
        </p:nvSpPr>
        <p:spPr>
          <a:xfrm>
            <a:off x="6065999" y="5417196"/>
            <a:ext cx="4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15F51C-CCF6-4FE0-AEB5-E6373FDBB75C}"/>
              </a:ext>
            </a:extLst>
          </p:cNvPr>
          <p:cNvSpPr txBox="1"/>
          <p:nvPr/>
        </p:nvSpPr>
        <p:spPr>
          <a:xfrm>
            <a:off x="6773153" y="5408142"/>
            <a:ext cx="7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9190DE-F108-42A7-8347-C9A8C109E15A}"/>
              </a:ext>
            </a:extLst>
          </p:cNvPr>
          <p:cNvSpPr txBox="1"/>
          <p:nvPr/>
        </p:nvSpPr>
        <p:spPr>
          <a:xfrm>
            <a:off x="7750115" y="4109293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 </a:t>
            </a:r>
            <a:r>
              <a:rPr lang="en-US" dirty="0"/>
              <a:t>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EADDC-CDC4-47A6-BA78-E3502C07C750}"/>
              </a:ext>
            </a:extLst>
          </p:cNvPr>
          <p:cNvSpPr txBox="1"/>
          <p:nvPr/>
        </p:nvSpPr>
        <p:spPr>
          <a:xfrm>
            <a:off x="8947331" y="4111689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2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A59682-3C4E-43E4-854B-A52EFCFBF575}"/>
              </a:ext>
            </a:extLst>
          </p:cNvPr>
          <p:cNvSpPr txBox="1"/>
          <p:nvPr/>
        </p:nvSpPr>
        <p:spPr>
          <a:xfrm>
            <a:off x="9865992" y="4109293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EA7E9D-2351-4803-9E74-CA42377C25C4}"/>
              </a:ext>
            </a:extLst>
          </p:cNvPr>
          <p:cNvSpPr txBox="1"/>
          <p:nvPr/>
        </p:nvSpPr>
        <p:spPr>
          <a:xfrm>
            <a:off x="10781822" y="4106897"/>
            <a:ext cx="93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7685AA-A34A-48CF-BF67-524FD6EB4523}"/>
              </a:ext>
            </a:extLst>
          </p:cNvPr>
          <p:cNvSpPr txBox="1"/>
          <p:nvPr/>
        </p:nvSpPr>
        <p:spPr>
          <a:xfrm>
            <a:off x="7602699" y="5417616"/>
            <a:ext cx="52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81B516-B71D-4DFC-9C13-92F057D7A104}"/>
              </a:ext>
            </a:extLst>
          </p:cNvPr>
          <p:cNvSpPr txBox="1"/>
          <p:nvPr/>
        </p:nvSpPr>
        <p:spPr>
          <a:xfrm>
            <a:off x="8378165" y="5408142"/>
            <a:ext cx="52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7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4F275F-7CCA-43CB-8E65-80F1B64CFC24}"/>
              </a:ext>
            </a:extLst>
          </p:cNvPr>
          <p:cNvSpPr txBox="1"/>
          <p:nvPr/>
        </p:nvSpPr>
        <p:spPr>
          <a:xfrm>
            <a:off x="8919132" y="5385876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2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756CA9-DE87-4F10-B1BD-DE45CFA9D078}"/>
              </a:ext>
            </a:extLst>
          </p:cNvPr>
          <p:cNvSpPr txBox="1"/>
          <p:nvPr/>
        </p:nvSpPr>
        <p:spPr>
          <a:xfrm>
            <a:off x="10106809" y="5408142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1AC6B6-7F76-443A-8C37-B7555FC90270}"/>
              </a:ext>
            </a:extLst>
          </p:cNvPr>
          <p:cNvSpPr txBox="1"/>
          <p:nvPr/>
        </p:nvSpPr>
        <p:spPr>
          <a:xfrm>
            <a:off x="10822336" y="5381657"/>
            <a:ext cx="7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4, </a:t>
            </a:r>
            <a:r>
              <a:rPr lang="en-US" dirty="0"/>
              <a:t>t</a:t>
            </a:r>
            <a:r>
              <a:rPr lang="en-US" baseline="-25000" dirty="0"/>
              <a:t>5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EEFC0C-06D9-4C7C-BE10-6CFE4472B119}"/>
              </a:ext>
            </a:extLst>
          </p:cNvPr>
          <p:cNvSpPr txBox="1"/>
          <p:nvPr/>
        </p:nvSpPr>
        <p:spPr>
          <a:xfrm>
            <a:off x="11487281" y="5381657"/>
            <a:ext cx="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EA792C-3215-4C0D-886B-3229D59F02DD}"/>
              </a:ext>
            </a:extLst>
          </p:cNvPr>
          <p:cNvCxnSpPr>
            <a:stCxn id="56" idx="3"/>
          </p:cNvCxnSpPr>
          <p:nvPr/>
        </p:nvCxnSpPr>
        <p:spPr>
          <a:xfrm flipH="1">
            <a:off x="5194328" y="1161166"/>
            <a:ext cx="1907384" cy="996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40FCE8-03CF-492D-BB2F-A3DB34A2FDBD}"/>
              </a:ext>
            </a:extLst>
          </p:cNvPr>
          <p:cNvCxnSpPr>
            <a:stCxn id="56" idx="5"/>
          </p:cNvCxnSpPr>
          <p:nvPr/>
        </p:nvCxnSpPr>
        <p:spPr>
          <a:xfrm>
            <a:off x="7879325" y="1161166"/>
            <a:ext cx="1825776" cy="996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C185EC-2CE1-424A-AD86-5914D7A15577}"/>
              </a:ext>
            </a:extLst>
          </p:cNvPr>
          <p:cNvCxnSpPr>
            <a:cxnSpLocks/>
          </p:cNvCxnSpPr>
          <p:nvPr/>
        </p:nvCxnSpPr>
        <p:spPr>
          <a:xfrm flipH="1">
            <a:off x="3396650" y="2330503"/>
            <a:ext cx="1476122" cy="1383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180B127-53C8-4643-BE1F-BA0305C34E5B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194328" y="2411505"/>
            <a:ext cx="1009086" cy="12231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02B02B-B5D2-4DCB-9810-E407CB3DEB8E}"/>
              </a:ext>
            </a:extLst>
          </p:cNvPr>
          <p:cNvCxnSpPr>
            <a:cxnSpLocks/>
          </p:cNvCxnSpPr>
          <p:nvPr/>
        </p:nvCxnSpPr>
        <p:spPr>
          <a:xfrm flipH="1">
            <a:off x="8217237" y="2372263"/>
            <a:ext cx="1536816" cy="14583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138EC7-0F9E-4955-9A8E-8918B00D17D8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9213910" y="2411505"/>
            <a:ext cx="673372" cy="1401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5C0691B-8C64-4206-8568-34BB8FB27AD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9982269" y="2414251"/>
            <a:ext cx="101467" cy="1415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9A4D11-5D34-4A18-AA5D-DE94D1E49AD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124392" y="2330503"/>
            <a:ext cx="1117060" cy="1364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4C904B-30F0-44ED-A3CF-0899D02457B4}"/>
              </a:ext>
            </a:extLst>
          </p:cNvPr>
          <p:cNvCxnSpPr>
            <a:cxnSpLocks/>
          </p:cNvCxnSpPr>
          <p:nvPr/>
        </p:nvCxnSpPr>
        <p:spPr>
          <a:xfrm flipH="1">
            <a:off x="2118512" y="4433644"/>
            <a:ext cx="858766" cy="6033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A4205F-E8D6-4999-843C-455506B23CC4}"/>
              </a:ext>
            </a:extLst>
          </p:cNvPr>
          <p:cNvCxnSpPr>
            <a:cxnSpLocks/>
          </p:cNvCxnSpPr>
          <p:nvPr/>
        </p:nvCxnSpPr>
        <p:spPr>
          <a:xfrm flipH="1">
            <a:off x="2996700" y="4557119"/>
            <a:ext cx="399950" cy="479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D606074-EBCF-4387-9340-D42F8F5471E7}"/>
              </a:ext>
            </a:extLst>
          </p:cNvPr>
          <p:cNvCxnSpPr>
            <a:cxnSpLocks/>
          </p:cNvCxnSpPr>
          <p:nvPr/>
        </p:nvCxnSpPr>
        <p:spPr>
          <a:xfrm flipH="1">
            <a:off x="3787457" y="4433644"/>
            <a:ext cx="28564" cy="642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B2E109-2B94-4422-8242-E70B763DFB0E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5592744" y="4422027"/>
            <a:ext cx="270742" cy="654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08EAFF0-C924-4AC3-866B-B0DD652BB362}"/>
              </a:ext>
            </a:extLst>
          </p:cNvPr>
          <p:cNvCxnSpPr>
            <a:cxnSpLocks/>
            <a:stCxn id="108" idx="4"/>
          </p:cNvCxnSpPr>
          <p:nvPr/>
        </p:nvCxnSpPr>
        <p:spPr>
          <a:xfrm>
            <a:off x="6203414" y="4557119"/>
            <a:ext cx="103822" cy="519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5CCCE15-290C-4CBC-89C6-87A066E869F4}"/>
              </a:ext>
            </a:extLst>
          </p:cNvPr>
          <p:cNvCxnSpPr>
            <a:cxnSpLocks/>
            <a:stCxn id="108" idx="5"/>
          </p:cNvCxnSpPr>
          <p:nvPr/>
        </p:nvCxnSpPr>
        <p:spPr>
          <a:xfrm>
            <a:off x="6543342" y="4422027"/>
            <a:ext cx="397321" cy="654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1296165-E2FA-4E9F-901F-309C6B163675}"/>
              </a:ext>
            </a:extLst>
          </p:cNvPr>
          <p:cNvCxnSpPr/>
          <p:nvPr/>
        </p:nvCxnSpPr>
        <p:spPr>
          <a:xfrm flipH="1">
            <a:off x="7848432" y="4476229"/>
            <a:ext cx="127671" cy="600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34D573D-DF09-491F-B93A-8E5F3364A54F}"/>
              </a:ext>
            </a:extLst>
          </p:cNvPr>
          <p:cNvCxnSpPr/>
          <p:nvPr/>
        </p:nvCxnSpPr>
        <p:spPr>
          <a:xfrm>
            <a:off x="8233899" y="4476229"/>
            <a:ext cx="253825" cy="600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7DF0EC-EC27-441D-A74C-C2745D63B5FE}"/>
              </a:ext>
            </a:extLst>
          </p:cNvPr>
          <p:cNvCxnSpPr>
            <a:cxnSpLocks/>
            <a:stCxn id="109" idx="4"/>
          </p:cNvCxnSpPr>
          <p:nvPr/>
        </p:nvCxnSpPr>
        <p:spPr>
          <a:xfrm flipH="1">
            <a:off x="9155246" y="4513514"/>
            <a:ext cx="58664" cy="563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EF9DD4E-4DAF-460A-9B11-4858276085BD}"/>
              </a:ext>
            </a:extLst>
          </p:cNvPr>
          <p:cNvCxnSpPr>
            <a:cxnSpLocks/>
          </p:cNvCxnSpPr>
          <p:nvPr/>
        </p:nvCxnSpPr>
        <p:spPr>
          <a:xfrm>
            <a:off x="10260654" y="4463432"/>
            <a:ext cx="92857" cy="573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C171830-51E0-44EA-9F1F-3F7BEF7C77E4}"/>
              </a:ext>
            </a:extLst>
          </p:cNvPr>
          <p:cNvCxnSpPr>
            <a:cxnSpLocks/>
            <a:stCxn id="136" idx="4"/>
          </p:cNvCxnSpPr>
          <p:nvPr/>
        </p:nvCxnSpPr>
        <p:spPr>
          <a:xfrm flipH="1">
            <a:off x="11027121" y="4654189"/>
            <a:ext cx="203424" cy="4327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B98E7C-4891-489F-BCB5-626B4D87211D}"/>
              </a:ext>
            </a:extLst>
          </p:cNvPr>
          <p:cNvCxnSpPr>
            <a:cxnSpLocks/>
            <a:stCxn id="136" idx="5"/>
          </p:cNvCxnSpPr>
          <p:nvPr/>
        </p:nvCxnSpPr>
        <p:spPr>
          <a:xfrm>
            <a:off x="11560829" y="4511154"/>
            <a:ext cx="155237" cy="575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DD19D34B-471E-4BCE-8504-5B49BBEBE356}"/>
              </a:ext>
            </a:extLst>
          </p:cNvPr>
          <p:cNvSpPr/>
          <p:nvPr/>
        </p:nvSpPr>
        <p:spPr>
          <a:xfrm>
            <a:off x="5722683" y="3634650"/>
            <a:ext cx="961462" cy="922469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A460830-5B6B-4EFD-AD27-F20FBE05A7C1}"/>
              </a:ext>
            </a:extLst>
          </p:cNvPr>
          <p:cNvSpPr/>
          <p:nvPr/>
        </p:nvSpPr>
        <p:spPr>
          <a:xfrm>
            <a:off x="8945330" y="3812827"/>
            <a:ext cx="537160" cy="700687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A13C315-41A0-4CE7-B6E7-E0A9ED886A6D}"/>
              </a:ext>
            </a:extLst>
          </p:cNvPr>
          <p:cNvSpPr/>
          <p:nvPr/>
        </p:nvSpPr>
        <p:spPr>
          <a:xfrm>
            <a:off x="9803050" y="3830005"/>
            <a:ext cx="561372" cy="727115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35386D0-476A-4A2B-B81F-5433A19AFF9A}"/>
              </a:ext>
            </a:extLst>
          </p:cNvPr>
          <p:cNvSpPr/>
          <p:nvPr/>
        </p:nvSpPr>
        <p:spPr>
          <a:xfrm>
            <a:off x="10763451" y="3677487"/>
            <a:ext cx="934187" cy="976702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B7C0C92-0B3B-43D1-8D16-B0929CBDA1E5}"/>
              </a:ext>
            </a:extLst>
          </p:cNvPr>
          <p:cNvSpPr txBox="1"/>
          <p:nvPr/>
        </p:nvSpPr>
        <p:spPr>
          <a:xfrm>
            <a:off x="2937246" y="1287258"/>
            <a:ext cx="1883235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  <a:r>
              <a:rPr lang="en-US" b="1" baseline="-25000" dirty="0"/>
              <a:t>3</a:t>
            </a:r>
            <a:r>
              <a:rPr lang="en-US" b="1" dirty="0"/>
              <a:t>→a</a:t>
            </a:r>
            <a:r>
              <a:rPr lang="en-US" b="1" baseline="-25000" dirty="0"/>
              <a:t>1 </a:t>
            </a:r>
            <a:r>
              <a:rPr lang="en-US" dirty="0"/>
              <a:t>with </a:t>
            </a:r>
            <a:r>
              <a:rPr lang="en-US" b="1" dirty="0"/>
              <a:t>a</a:t>
            </a:r>
            <a:r>
              <a:rPr lang="en-US" b="1" baseline="-25000" dirty="0"/>
              <a:t>1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BC9080-4A87-4D0D-B6A0-90691A372DF6}"/>
              </a:ext>
            </a:extLst>
          </p:cNvPr>
          <p:cNvSpPr txBox="1"/>
          <p:nvPr/>
        </p:nvSpPr>
        <p:spPr>
          <a:xfrm>
            <a:off x="2805085" y="4018005"/>
            <a:ext cx="120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 </a:t>
            </a:r>
            <a:r>
              <a:rPr lang="en-US" dirty="0"/>
              <a:t>t</a:t>
            </a:r>
            <a:r>
              <a:rPr lang="en-US" baseline="-25000" dirty="0"/>
              <a:t>2, </a:t>
            </a:r>
            <a:r>
              <a:rPr lang="en-US" dirty="0"/>
              <a:t>t</a:t>
            </a:r>
            <a:r>
              <a:rPr lang="en-US" baseline="-25000" dirty="0"/>
              <a:t>3, </a:t>
            </a:r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}</a:t>
            </a:r>
            <a:endParaRPr lang="en-CA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DFD20E9-FFED-4D91-AB44-1DB488769C9A}"/>
              </a:ext>
            </a:extLst>
          </p:cNvPr>
          <p:cNvSpPr txBox="1"/>
          <p:nvPr/>
        </p:nvSpPr>
        <p:spPr>
          <a:xfrm>
            <a:off x="2533312" y="5410028"/>
            <a:ext cx="7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{t</a:t>
            </a:r>
            <a:r>
              <a:rPr lang="en-US" baseline="-25000" dirty="0"/>
              <a:t>1,</a:t>
            </a:r>
            <a:r>
              <a:rPr lang="en-US" dirty="0"/>
              <a:t> t</a:t>
            </a:r>
            <a:r>
              <a:rPr lang="en-US" baseline="-25000" dirty="0"/>
              <a:t>3</a:t>
            </a:r>
            <a:r>
              <a:rPr lang="en-US" dirty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C266-EF37-4B53-AA3C-A1898FC3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Experiments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C770-54EA-4BE8-97A5-F8B22EF1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345061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Dataset: </a:t>
            </a:r>
            <a:r>
              <a:rPr lang="en-US" sz="2000" dirty="0"/>
              <a:t>Real word-datasets introduced in [3] BMS-POS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Implementation: </a:t>
            </a:r>
            <a:r>
              <a:rPr lang="en-US" sz="2000" dirty="0"/>
              <a:t>All algorithms are  implemented in java</a:t>
            </a:r>
          </a:p>
          <a:p>
            <a:r>
              <a:rPr lang="en-US" sz="2000" dirty="0">
                <a:solidFill>
                  <a:srgbClr val="002060"/>
                </a:solidFill>
              </a:rPr>
              <a:t>Machine: </a:t>
            </a:r>
            <a:r>
              <a:rPr lang="en-US" sz="2000" dirty="0"/>
              <a:t>Intel Core i5 with 8 GB of RAM</a:t>
            </a:r>
          </a:p>
          <a:p>
            <a:r>
              <a:rPr lang="en-US" sz="2000" dirty="0"/>
              <a:t>Converted dataset into </a:t>
            </a:r>
            <a:r>
              <a:rPr lang="en-US" sz="2000" dirty="0">
                <a:solidFill>
                  <a:srgbClr val="002060"/>
                </a:solidFill>
              </a:rPr>
              <a:t>semantic </a:t>
            </a:r>
            <a:r>
              <a:rPr lang="en-US" sz="2000" dirty="0"/>
              <a:t>trajectories from numeric values</a:t>
            </a:r>
          </a:p>
          <a:p>
            <a:r>
              <a:rPr lang="en-US" sz="2000" dirty="0"/>
              <a:t>Maximum number of adversary is 5</a:t>
            </a:r>
          </a:p>
          <a:p>
            <a:r>
              <a:rPr lang="en-US" sz="2000" dirty="0"/>
              <a:t>Number of distinct locations for each adversary is 100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C9E226EB-ACB2-42AA-BD46-871B02D59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0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3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35A20-0A01-4BB5-A0D6-63E26B46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Algorithms Execution Time</a:t>
            </a: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4BD19A2-411C-444A-958E-76D38D76A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34" y="961812"/>
            <a:ext cx="614453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5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3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AB966-E2A2-427E-BF1F-FB84FE78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PST Creation Time</a:t>
            </a: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DDAC8327-CD7C-445D-89F0-DBA788F20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56" y="961812"/>
            <a:ext cx="58354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2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4D20-2226-4B97-8C03-B5ECF0F8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Threat Calculation Time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70B7185-1CE6-4A4D-914F-FEFA212D7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17" y="961812"/>
            <a:ext cx="570056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6E9CB9-4F09-4B86-A92D-56B290902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3944" y="2590405"/>
            <a:ext cx="2485224" cy="1994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EE08B-280F-4BBE-8FB9-BFAA21672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859" y="528112"/>
            <a:ext cx="1066944" cy="229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1AD3A-83A8-4B71-B47B-51801FB6B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612" y="612062"/>
            <a:ext cx="1208839" cy="35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260C43-DB63-4AEA-954F-0521E9E6B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2451" y="284149"/>
            <a:ext cx="1453159" cy="379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12949-F3B7-4FD5-B1AF-C082758D6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9526" y="1051409"/>
            <a:ext cx="1066944" cy="382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16D37-B172-4232-A647-D07A1DEDD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528" y="1022235"/>
            <a:ext cx="1237380" cy="3535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91BA4-3AE2-4B0C-AF2C-3217D07EB33A}"/>
              </a:ext>
            </a:extLst>
          </p:cNvPr>
          <p:cNvSpPr txBox="1"/>
          <p:nvPr/>
        </p:nvSpPr>
        <p:spPr>
          <a:xfrm>
            <a:off x="6719496" y="2997607"/>
            <a:ext cx="137764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US" dirty="0" err="1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Tap&amp;Pay</a:t>
            </a:r>
            <a:endParaRPr lang="en-CA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1AC8CF-DC55-462E-8629-D8670E23BE63}"/>
              </a:ext>
            </a:extLst>
          </p:cNvPr>
          <p:cNvCxnSpPr>
            <a:cxnSpLocks/>
          </p:cNvCxnSpPr>
          <p:nvPr/>
        </p:nvCxnSpPr>
        <p:spPr>
          <a:xfrm flipV="1">
            <a:off x="5943999" y="1451619"/>
            <a:ext cx="2508431" cy="1744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Image result for people icon">
            <a:extLst>
              <a:ext uri="{FF2B5EF4-FFF2-40B4-BE49-F238E27FC236}">
                <a16:creationId xmlns:a16="http://schemas.microsoft.com/office/drawing/2014/main" id="{7064B356-39BB-4A55-8E9F-98D9E2E7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072" y="3964222"/>
            <a:ext cx="2624377" cy="26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02A22-25A3-467B-9EA7-1DE510A71368}"/>
              </a:ext>
            </a:extLst>
          </p:cNvPr>
          <p:cNvCxnSpPr>
            <a:cxnSpLocks/>
          </p:cNvCxnSpPr>
          <p:nvPr/>
        </p:nvCxnSpPr>
        <p:spPr>
          <a:xfrm flipH="1" flipV="1">
            <a:off x="5911943" y="3714455"/>
            <a:ext cx="3056152" cy="126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BFBE4E-486A-4DC7-A3E7-D2073DDF53C7}"/>
              </a:ext>
            </a:extLst>
          </p:cNvPr>
          <p:cNvCxnSpPr>
            <a:cxnSpLocks/>
          </p:cNvCxnSpPr>
          <p:nvPr/>
        </p:nvCxnSpPr>
        <p:spPr>
          <a:xfrm flipV="1">
            <a:off x="10361927" y="1969796"/>
            <a:ext cx="15334" cy="1994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8DFD75E-E728-419A-BC83-0A92640B64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1872" y="2595443"/>
            <a:ext cx="1810917" cy="101864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5BEBA7C-B5CC-4BC7-926B-5E79B7F01C52}"/>
              </a:ext>
            </a:extLst>
          </p:cNvPr>
          <p:cNvSpPr/>
          <p:nvPr/>
        </p:nvSpPr>
        <p:spPr>
          <a:xfrm>
            <a:off x="8248587" y="91880"/>
            <a:ext cx="3078173" cy="168564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B836EFB-E5A7-405F-9659-F438DBF2C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34884"/>
              </p:ext>
            </p:extLst>
          </p:nvPr>
        </p:nvGraphicFramePr>
        <p:xfrm>
          <a:off x="2300425" y="5085469"/>
          <a:ext cx="4761278" cy="1219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09388">
                  <a:extLst>
                    <a:ext uri="{9D8B030D-6E8A-4147-A177-3AD203B41FA5}">
                      <a16:colId xmlns:a16="http://schemas.microsoft.com/office/drawing/2014/main" val="3724597520"/>
                    </a:ext>
                  </a:extLst>
                </a:gridCol>
                <a:gridCol w="3751890">
                  <a:extLst>
                    <a:ext uri="{9D8B030D-6E8A-4147-A177-3AD203B41FA5}">
                      <a16:colId xmlns:a16="http://schemas.microsoft.com/office/drawing/2014/main" val="3025496948"/>
                    </a:ext>
                  </a:extLst>
                </a:gridCol>
              </a:tblGrid>
              <a:tr h="232111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Transaction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91689"/>
                  </a:ext>
                </a:extLst>
              </a:tr>
              <a:tr h="232111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Superstore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 → Walmart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 → Walmart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 → Costco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 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36669"/>
                  </a:ext>
                </a:extLst>
              </a:tr>
              <a:tr h="232111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Walmart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 → Shoppers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 → Superstore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 → Costco</a:t>
                      </a:r>
                      <a:r>
                        <a:rPr lang="en-US" sz="1400" baseline="-25000" dirty="0"/>
                        <a:t>1</a:t>
                      </a:r>
                      <a:endParaRPr lang="en-CA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69024"/>
                  </a:ext>
                </a:extLst>
              </a:tr>
              <a:tr h="232111">
                <a:tc>
                  <a:txBody>
                    <a:bodyPr/>
                    <a:lstStyle/>
                    <a:p>
                      <a:r>
                        <a:rPr lang="en-US" sz="1400" dirty="0"/>
                        <a:t>Eve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Costco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 → Walmart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 → Superstore</a:t>
                      </a:r>
                      <a:r>
                        <a:rPr lang="en-US" sz="1400" baseline="-25000" dirty="0"/>
                        <a:t>1</a:t>
                      </a:r>
                      <a:endParaRPr lang="en-CA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51435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C3B9DBA8-44CF-4763-A449-5E7A41F46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216" y="15121"/>
            <a:ext cx="1208839" cy="353537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60DD86-F23B-4B1F-BAB0-49D10E7C9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54781"/>
              </p:ext>
            </p:extLst>
          </p:nvPr>
        </p:nvGraphicFramePr>
        <p:xfrm>
          <a:off x="4553640" y="440956"/>
          <a:ext cx="2915158" cy="1331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97951">
                  <a:extLst>
                    <a:ext uri="{9D8B030D-6E8A-4147-A177-3AD203B41FA5}">
                      <a16:colId xmlns:a16="http://schemas.microsoft.com/office/drawing/2014/main" val="3724597520"/>
                    </a:ext>
                  </a:extLst>
                </a:gridCol>
                <a:gridCol w="1917207">
                  <a:extLst>
                    <a:ext uri="{9D8B030D-6E8A-4147-A177-3AD203B41FA5}">
                      <a16:colId xmlns:a16="http://schemas.microsoft.com/office/drawing/2014/main" val="3025496948"/>
                    </a:ext>
                  </a:extLst>
                </a:gridCol>
              </a:tblGrid>
              <a:tr h="332894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Transaction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91689"/>
                  </a:ext>
                </a:extLst>
              </a:tr>
              <a:tr h="332894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Walmart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 → Walmart</a:t>
                      </a:r>
                      <a:r>
                        <a:rPr lang="en-US" sz="1400" baseline="-25000" dirty="0"/>
                        <a:t>2</a:t>
                      </a:r>
                      <a:endParaRPr lang="en-CA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36669"/>
                  </a:ext>
                </a:extLst>
              </a:tr>
              <a:tr h="332894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Walmart</a:t>
                      </a:r>
                      <a:r>
                        <a:rPr lang="en-US" sz="1400" baseline="-25000" dirty="0"/>
                        <a:t>2</a:t>
                      </a:r>
                      <a:endParaRPr lang="en-CA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69024"/>
                  </a:ext>
                </a:extLst>
              </a:tr>
              <a:tr h="332894">
                <a:tc>
                  <a:txBody>
                    <a:bodyPr/>
                    <a:lstStyle/>
                    <a:p>
                      <a:r>
                        <a:rPr lang="en-US" sz="1400" dirty="0"/>
                        <a:t>Eve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Walmart</a:t>
                      </a:r>
                      <a:r>
                        <a:rPr lang="en-US" sz="1400" baseline="-25000" dirty="0"/>
                        <a:t>2</a:t>
                      </a:r>
                      <a:endParaRPr lang="en-CA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5143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E03638F-0FD7-40B5-A743-E2AA34D37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52660"/>
              </p:ext>
            </p:extLst>
          </p:nvPr>
        </p:nvGraphicFramePr>
        <p:xfrm>
          <a:off x="331372" y="504342"/>
          <a:ext cx="3752330" cy="1219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752330">
                  <a:extLst>
                    <a:ext uri="{9D8B030D-6E8A-4147-A177-3AD203B41FA5}">
                      <a16:colId xmlns:a16="http://schemas.microsoft.com/office/drawing/2014/main" val="3025496948"/>
                    </a:ext>
                  </a:extLst>
                </a:gridCol>
              </a:tblGrid>
              <a:tr h="232111">
                <a:tc>
                  <a:txBody>
                    <a:bodyPr/>
                    <a:lstStyle/>
                    <a:p>
                      <a:r>
                        <a:rPr lang="en-US" sz="1400" dirty="0"/>
                        <a:t>Transaction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91689"/>
                  </a:ext>
                </a:extLst>
              </a:tr>
              <a:tr h="232111">
                <a:tc>
                  <a:txBody>
                    <a:bodyPr/>
                    <a:lstStyle/>
                    <a:p>
                      <a:r>
                        <a:rPr lang="en-US" sz="1400" dirty="0"/>
                        <a:t>Superstore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 → Walmart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 → Walmart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 → Costco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 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36669"/>
                  </a:ext>
                </a:extLst>
              </a:tr>
              <a:tr h="232111">
                <a:tc>
                  <a:txBody>
                    <a:bodyPr/>
                    <a:lstStyle/>
                    <a:p>
                      <a:r>
                        <a:rPr lang="en-US" sz="1400" dirty="0"/>
                        <a:t>Walmart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 → Shoppers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 → Superstore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 → Costco</a:t>
                      </a:r>
                      <a:r>
                        <a:rPr lang="en-US" sz="1400" baseline="-25000" dirty="0"/>
                        <a:t>1</a:t>
                      </a:r>
                      <a:endParaRPr lang="en-CA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69024"/>
                  </a:ext>
                </a:extLst>
              </a:tr>
              <a:tr h="232111">
                <a:tc>
                  <a:txBody>
                    <a:bodyPr/>
                    <a:lstStyle/>
                    <a:p>
                      <a:r>
                        <a:rPr lang="en-US" sz="1400" dirty="0"/>
                        <a:t>Costco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 → Walmart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 → Superstore</a:t>
                      </a:r>
                      <a:r>
                        <a:rPr lang="en-US" sz="1400" baseline="-25000" dirty="0"/>
                        <a:t>1</a:t>
                      </a:r>
                      <a:endParaRPr lang="en-CA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51435"/>
                  </a:ext>
                </a:extLst>
              </a:tr>
            </a:tbl>
          </a:graphicData>
        </a:graphic>
      </p:graphicFrame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2E913CB-C404-4E12-A574-05F0B99CD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1" y="2703203"/>
            <a:ext cx="2022504" cy="202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519AC5C1-C0B3-49CF-88C8-9842E5C54298}"/>
              </a:ext>
            </a:extLst>
          </p:cNvPr>
          <p:cNvSpPr/>
          <p:nvPr/>
        </p:nvSpPr>
        <p:spPr>
          <a:xfrm>
            <a:off x="4494852" y="696570"/>
            <a:ext cx="2915158" cy="507903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EF299668-48B9-47C9-8AF2-E4AE4E3C83C7}"/>
              </a:ext>
            </a:extLst>
          </p:cNvPr>
          <p:cNvSpPr/>
          <p:nvPr/>
        </p:nvSpPr>
        <p:spPr>
          <a:xfrm>
            <a:off x="315911" y="716978"/>
            <a:ext cx="3708492" cy="54124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E3CE4C1-A418-4C03-9EA9-4408CB581DB4}"/>
              </a:ext>
            </a:extLst>
          </p:cNvPr>
          <p:cNvCxnSpPr/>
          <p:nvPr/>
        </p:nvCxnSpPr>
        <p:spPr>
          <a:xfrm flipH="1" flipV="1">
            <a:off x="2779414" y="1777527"/>
            <a:ext cx="697117" cy="739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7B03306-0FB6-42A7-BAA0-DDABC88224AB}"/>
              </a:ext>
            </a:extLst>
          </p:cNvPr>
          <p:cNvCxnSpPr/>
          <p:nvPr/>
        </p:nvCxnSpPr>
        <p:spPr>
          <a:xfrm>
            <a:off x="2196964" y="3661632"/>
            <a:ext cx="9121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5" name="Picture 8" descr="Image result for adversary icon">
            <a:extLst>
              <a:ext uri="{FF2B5EF4-FFF2-40B4-BE49-F238E27FC236}">
                <a16:creationId xmlns:a16="http://schemas.microsoft.com/office/drawing/2014/main" id="{DDA5E146-F5B7-4B7A-9CD7-8E2B5D0CB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778" y="165639"/>
            <a:ext cx="1649889" cy="16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10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2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4D20-2226-4B97-8C03-B5ECF0F8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Locations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after anonymization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B7185-1CE6-4A4D-914F-FEFA212D7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2417" y="1092500"/>
            <a:ext cx="5700564" cy="46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4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2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4D20-2226-4B97-8C03-B5ECF0F8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Random Dataset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B7185-1CE6-4A4D-914F-FEFA212D7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2417" y="1111261"/>
            <a:ext cx="5700564" cy="46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2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7BBB-CDCB-487D-9223-CE72958E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Future Works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ED3F-50C5-43D6-8912-23FFDA4D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Implement local suppression using the proposed data structure</a:t>
            </a:r>
          </a:p>
          <a:p>
            <a:pPr algn="just"/>
            <a:r>
              <a:rPr lang="en-US" sz="2000" dirty="0"/>
              <a:t>Explore splitting techniques based on the proposed data structure</a:t>
            </a:r>
          </a:p>
          <a:p>
            <a:pPr algn="just"/>
            <a:r>
              <a:rPr lang="en-US" sz="2000" dirty="0"/>
              <a:t>Efficient utility gain calculation</a:t>
            </a:r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6404A29F-2DB8-4712-8036-092A50B4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C6D1-3C07-4152-A6AD-C048EFB1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1ED5-2F8C-4719-9D22-1954CB36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91048" cy="3450613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Credit card transactional data stored in form of a trajectory</a:t>
            </a:r>
          </a:p>
          <a:p>
            <a:pPr algn="just"/>
            <a:r>
              <a:rPr lang="en-US" sz="2000" dirty="0"/>
              <a:t>Publishing data while hiding  identity can still breach individuals privacy</a:t>
            </a:r>
          </a:p>
          <a:p>
            <a:pPr algn="just"/>
            <a:r>
              <a:rPr lang="en-US" sz="2000" dirty="0"/>
              <a:t>Global suppression technique increases anonymity with less information loss</a:t>
            </a:r>
          </a:p>
          <a:p>
            <a:pPr algn="just"/>
            <a:r>
              <a:rPr lang="en-US" sz="2000" dirty="0"/>
              <a:t>PST data structure helps global supersession algorithm to compute faster anonymization</a:t>
            </a:r>
          </a:p>
          <a:p>
            <a:pPr algn="just"/>
            <a:r>
              <a:rPr lang="en-US" sz="2000" dirty="0"/>
              <a:t>Experiment results shows that the above claim is correct</a:t>
            </a:r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E86F9FFF-524B-4775-B365-249A7F8C4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54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14E6-EAF2-4A0C-9E6A-E95454C0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6593-134D-4FE3-A621-D58A7344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912102" cy="3450613"/>
          </a:xfrm>
        </p:spPr>
        <p:txBody>
          <a:bodyPr anchor="ctr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CA" sz="1700" dirty="0"/>
              <a:t>M. </a:t>
            </a:r>
            <a:r>
              <a:rPr lang="en-CA" sz="1700" dirty="0" err="1"/>
              <a:t>Terrovitis</a:t>
            </a:r>
            <a:r>
              <a:rPr lang="en-CA" sz="1700" dirty="0"/>
              <a:t>, G. </a:t>
            </a:r>
            <a:r>
              <a:rPr lang="en-CA" sz="1700" dirty="0" err="1"/>
              <a:t>Poulis</a:t>
            </a:r>
            <a:r>
              <a:rPr lang="en-CA" sz="1700" dirty="0"/>
              <a:t>, N. </a:t>
            </a:r>
            <a:r>
              <a:rPr lang="en-CA" sz="1700" dirty="0" err="1"/>
              <a:t>Mamoulis</a:t>
            </a:r>
            <a:r>
              <a:rPr lang="en-CA" sz="1700" dirty="0"/>
              <a:t>, and S. </a:t>
            </a:r>
            <a:r>
              <a:rPr lang="en-CA" sz="1700" dirty="0" err="1"/>
              <a:t>Skiadopoulos</a:t>
            </a:r>
            <a:r>
              <a:rPr lang="en-CA" sz="1700" dirty="0"/>
              <a:t>, “Local sup-pression  and  splitting  techniques  for  privacy  preserving  publication  </a:t>
            </a:r>
            <a:r>
              <a:rPr lang="en-CA" sz="1700" dirty="0" err="1"/>
              <a:t>oftrajectories</a:t>
            </a:r>
            <a:r>
              <a:rPr lang="en-CA" sz="1700" dirty="0"/>
              <a:t>,”IEEE  Transactions  on  Knowledge  and  Data  </a:t>
            </a:r>
            <a:r>
              <a:rPr lang="en-CA" sz="1700" dirty="0" err="1"/>
              <a:t>Engineering,vol</a:t>
            </a:r>
            <a:r>
              <a:rPr lang="en-CA" sz="1700" dirty="0"/>
              <a:t>. 29, no. 7, pp. 1466–1479, 2017.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CA" sz="1700" dirty="0"/>
              <a:t>C.-Y.  Lin,  Y.-C.  Wang,  W.-T.  Fu,  Y.-S.  Chen,  K.-C.  </a:t>
            </a:r>
            <a:r>
              <a:rPr lang="en-CA" sz="1700" dirty="0" err="1"/>
              <a:t>Chien</a:t>
            </a:r>
            <a:r>
              <a:rPr lang="en-CA" sz="1700" dirty="0"/>
              <a:t>,  and  B.-</a:t>
            </a:r>
            <a:r>
              <a:rPr lang="en-CA" sz="1700" dirty="0" err="1"/>
              <a:t>Y.Lin</a:t>
            </a:r>
            <a:r>
              <a:rPr lang="en-CA" sz="1700" dirty="0"/>
              <a:t>, “Efficiently preserving privacy on large trajectory datasets,” in 2018IEEE  Third  International  Conference  on  Data  Science  in  Cyberspace(DSC), pp. 358–364, IEEE, 2018.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700" dirty="0"/>
              <a:t>Z. Zheng, R. </a:t>
            </a:r>
            <a:r>
              <a:rPr lang="en-US" sz="1700" dirty="0" err="1"/>
              <a:t>Kohavi</a:t>
            </a:r>
            <a:r>
              <a:rPr lang="en-US" sz="1700" dirty="0"/>
              <a:t>, and L. Mason. “Real world performance of association rule algorithms.” In Proc. Of KDD, pages 401-406, 2001.</a:t>
            </a:r>
            <a:endParaRPr lang="en-CA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D72CC7A1-E355-4D8B-A350-383B73AF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9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55F9-10BC-48D2-A732-9434304D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Problem Definition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0179-7F05-4B86-A6AE-CF9471A8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055137"/>
            <a:ext cx="7667602" cy="3673649"/>
          </a:xfrm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Tap&amp;Pay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provides  electronic  money  cards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Accumulate a large of amount of transnational data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Reveals trajectories  with  movement  and  behavioral patterns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Credit card companies publish this dataset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Discarding identity can breach individuals privacy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Adversary can identify customer trajectories using partial knowledge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36C835C-160B-43B2-9E1C-5CA2C63F8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EEED5B-9DC4-4091-821D-2F18CF2BB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052934"/>
              </p:ext>
            </p:extLst>
          </p:nvPr>
        </p:nvGraphicFramePr>
        <p:xfrm>
          <a:off x="5016939" y="1641237"/>
          <a:ext cx="2622865" cy="3357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5595">
                  <a:extLst>
                    <a:ext uri="{9D8B030D-6E8A-4147-A177-3AD203B41FA5}">
                      <a16:colId xmlns:a16="http://schemas.microsoft.com/office/drawing/2014/main" val="4105697092"/>
                    </a:ext>
                  </a:extLst>
                </a:gridCol>
                <a:gridCol w="2007270">
                  <a:extLst>
                    <a:ext uri="{9D8B030D-6E8A-4147-A177-3AD203B41FA5}">
                      <a16:colId xmlns:a16="http://schemas.microsoft.com/office/drawing/2014/main" val="166130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Trajectory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/>
                        <a:t>t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0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n-US" sz="2200" baseline="-25000" dirty="0"/>
                        <a:t>3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3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4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5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7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6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1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1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</a:t>
                      </a:r>
                      <a:r>
                        <a:rPr lang="en-US" sz="2200" baseline="-25000" dirty="0"/>
                        <a:t>7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r>
                        <a:rPr lang="en-US" sz="2200" dirty="0"/>
                        <a:t>→b</a:t>
                      </a:r>
                      <a:r>
                        <a:rPr lang="en-US" sz="2200" baseline="-25000" dirty="0"/>
                        <a:t>3</a:t>
                      </a:r>
                      <a:r>
                        <a:rPr lang="en-US" sz="2200" dirty="0"/>
                        <a:t>→a</a:t>
                      </a:r>
                      <a:r>
                        <a:rPr lang="en-US" sz="2200" baseline="-25000" dirty="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1356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8DB6666-6060-4F68-B89B-5EACAA4A8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845396"/>
              </p:ext>
            </p:extLst>
          </p:nvPr>
        </p:nvGraphicFramePr>
        <p:xfrm>
          <a:off x="8631726" y="134042"/>
          <a:ext cx="2024204" cy="3144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29969">
                  <a:extLst>
                    <a:ext uri="{9D8B030D-6E8A-4147-A177-3AD203B41FA5}">
                      <a16:colId xmlns:a16="http://schemas.microsoft.com/office/drawing/2014/main" val="4105697092"/>
                    </a:ext>
                  </a:extLst>
                </a:gridCol>
                <a:gridCol w="1394235">
                  <a:extLst>
                    <a:ext uri="{9D8B030D-6E8A-4147-A177-3AD203B41FA5}">
                      <a16:colId xmlns:a16="http://schemas.microsoft.com/office/drawing/2014/main" val="166130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Trajectory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baseline="30000" dirty="0"/>
                        <a:t>A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r>
                        <a:rPr lang="en-US" sz="2000" baseline="-25000" dirty="0"/>
                        <a:t>1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baseline="30000" dirty="0"/>
                        <a:t>A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r>
                        <a:rPr lang="en-US" sz="2000" baseline="-25000" dirty="0"/>
                        <a:t>1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0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3</a:t>
                      </a:r>
                      <a:r>
                        <a:rPr lang="en-US" sz="2000" baseline="30000" dirty="0"/>
                        <a:t>A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r>
                        <a:rPr lang="en-US" sz="2000" baseline="-25000" dirty="0"/>
                        <a:t>3</a:t>
                      </a:r>
                      <a:r>
                        <a:rPr lang="en-US" sz="2000" dirty="0"/>
                        <a:t>→a</a:t>
                      </a:r>
                      <a:r>
                        <a:rPr lang="en-US" sz="2000" baseline="-25000" dirty="0"/>
                        <a:t>1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3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4</a:t>
                      </a:r>
                      <a:r>
                        <a:rPr lang="en-US" sz="2000" baseline="30000" dirty="0"/>
                        <a:t>A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r>
                        <a:rPr lang="en-US" sz="2000" baseline="-25000" dirty="0"/>
                        <a:t>2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5</a:t>
                      </a:r>
                      <a:r>
                        <a:rPr lang="en-US" sz="2000" baseline="30000" dirty="0"/>
                        <a:t>A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</a:t>
                      </a:r>
                      <a:r>
                        <a:rPr lang="en-US" sz="2000" baseline="-25000" dirty="0"/>
                        <a:t>2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7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6</a:t>
                      </a:r>
                      <a:r>
                        <a:rPr lang="en-US" sz="2000" baseline="30000" dirty="0"/>
                        <a:t>A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</a:t>
                      </a:r>
                      <a:r>
                        <a:rPr lang="en-US" sz="2000" baseline="-25000" dirty="0"/>
                        <a:t>1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7</a:t>
                      </a:r>
                      <a:r>
                        <a:rPr lang="en-US" sz="2000" baseline="30000" dirty="0"/>
                        <a:t>A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r>
                        <a:rPr lang="en-US" sz="2000" baseline="-25000" dirty="0"/>
                        <a:t>2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1356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6B26B64-2669-4B34-80DB-486997949B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099670"/>
              </p:ext>
            </p:extLst>
          </p:nvPr>
        </p:nvGraphicFramePr>
        <p:xfrm>
          <a:off x="8631726" y="3521858"/>
          <a:ext cx="2024204" cy="3144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1863">
                  <a:extLst>
                    <a:ext uri="{9D8B030D-6E8A-4147-A177-3AD203B41FA5}">
                      <a16:colId xmlns:a16="http://schemas.microsoft.com/office/drawing/2014/main" val="4105697092"/>
                    </a:ext>
                  </a:extLst>
                </a:gridCol>
                <a:gridCol w="1412341">
                  <a:extLst>
                    <a:ext uri="{9D8B030D-6E8A-4147-A177-3AD203B41FA5}">
                      <a16:colId xmlns:a16="http://schemas.microsoft.com/office/drawing/2014/main" val="166130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Trajectory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baseline="30000" dirty="0"/>
                        <a:t>B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→b</a:t>
                      </a:r>
                      <a:r>
                        <a:rPr lang="en-US" sz="2000" baseline="-25000" dirty="0"/>
                        <a:t>3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baseline="30000" dirty="0"/>
                        <a:t>B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r>
                        <a:rPr lang="en-US" sz="2000" baseline="-25000" dirty="0"/>
                        <a:t>1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0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3</a:t>
                      </a:r>
                      <a:r>
                        <a:rPr lang="en-US" sz="2000" baseline="30000" dirty="0"/>
                        <a:t>B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r>
                        <a:rPr lang="en-US" sz="2000" baseline="-25000" dirty="0"/>
                        <a:t>3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3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4</a:t>
                      </a:r>
                      <a:r>
                        <a:rPr lang="en-US" sz="2000" baseline="30000" dirty="0"/>
                        <a:t>B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→b</a:t>
                      </a:r>
                      <a:r>
                        <a:rPr lang="en-US" sz="2000" baseline="-25000" dirty="0"/>
                        <a:t>1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5</a:t>
                      </a:r>
                      <a:r>
                        <a:rPr lang="en-US" sz="2000" baseline="30000" dirty="0"/>
                        <a:t>B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→b</a:t>
                      </a:r>
                      <a:r>
                        <a:rPr lang="en-US" sz="2000" baseline="-25000" dirty="0"/>
                        <a:t>1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7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6</a:t>
                      </a:r>
                      <a:r>
                        <a:rPr lang="en-US" sz="2000" baseline="30000" dirty="0"/>
                        <a:t>B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→b</a:t>
                      </a:r>
                      <a:r>
                        <a:rPr lang="en-US" sz="2000" baseline="-25000" dirty="0"/>
                        <a:t>1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7</a:t>
                      </a:r>
                      <a:r>
                        <a:rPr lang="en-US" sz="2000" baseline="30000" dirty="0"/>
                        <a:t>B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→b</a:t>
                      </a:r>
                      <a:r>
                        <a:rPr lang="en-US" sz="2000" baseline="-25000" dirty="0"/>
                        <a:t>3</a:t>
                      </a:r>
                      <a:endParaRPr lang="en-CA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13561"/>
                  </a:ext>
                </a:extLst>
              </a:tr>
            </a:tbl>
          </a:graphicData>
        </a:graphic>
      </p:graphicFrame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5ECE54D-561C-4CBF-BAD4-1C32932F53C9}"/>
              </a:ext>
            </a:extLst>
          </p:cNvPr>
          <p:cNvCxnSpPr>
            <a:cxnSpLocks/>
          </p:cNvCxnSpPr>
          <p:nvPr/>
        </p:nvCxnSpPr>
        <p:spPr>
          <a:xfrm flipV="1">
            <a:off x="6096000" y="479841"/>
            <a:ext cx="2535726" cy="1161396"/>
          </a:xfrm>
          <a:prstGeom prst="curvedConnector3">
            <a:avLst>
              <a:gd name="adj1" fmla="val -106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622A52F-7BE0-49CA-B71C-5859CADCF349}"/>
              </a:ext>
            </a:extLst>
          </p:cNvPr>
          <p:cNvCxnSpPr>
            <a:cxnSpLocks/>
          </p:cNvCxnSpPr>
          <p:nvPr/>
        </p:nvCxnSpPr>
        <p:spPr>
          <a:xfrm>
            <a:off x="6096000" y="4999117"/>
            <a:ext cx="2535725" cy="496336"/>
          </a:xfrm>
          <a:prstGeom prst="curvedConnector3">
            <a:avLst>
              <a:gd name="adj1" fmla="val -60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026B56-FC02-4CAA-B779-1D131EF29A3E}"/>
              </a:ext>
            </a:extLst>
          </p:cNvPr>
          <p:cNvSpPr txBox="1"/>
          <p:nvPr/>
        </p:nvSpPr>
        <p:spPr>
          <a:xfrm>
            <a:off x="6607522" y="2951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17F8DC-692E-4CE6-BDD6-BB528EE328F5}"/>
              </a:ext>
            </a:extLst>
          </p:cNvPr>
          <p:cNvSpPr txBox="1"/>
          <p:nvPr/>
        </p:nvSpPr>
        <p:spPr>
          <a:xfrm>
            <a:off x="6766380" y="54123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CA" dirty="0"/>
          </a:p>
        </p:txBody>
      </p:sp>
      <p:pic>
        <p:nvPicPr>
          <p:cNvPr id="2050" name="Picture 2" descr="Image result for store icon">
            <a:extLst>
              <a:ext uri="{FF2B5EF4-FFF2-40B4-BE49-F238E27FC236}">
                <a16:creationId xmlns:a16="http://schemas.microsoft.com/office/drawing/2014/main" id="{1B0DF658-B670-4AE8-ADF0-E138C677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77" y="1735091"/>
            <a:ext cx="1164125" cy="116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0A58703A-2F88-478A-AD17-839070B75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77" y="3890320"/>
            <a:ext cx="1164126" cy="116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A9A86A-6B53-4022-AA07-59D792C2E090}"/>
              </a:ext>
            </a:extLst>
          </p:cNvPr>
          <p:cNvSpPr txBox="1"/>
          <p:nvPr/>
        </p:nvSpPr>
        <p:spPr>
          <a:xfrm>
            <a:off x="826081" y="12804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9C1D59-5944-4BC8-BC75-A7522CBE3545}"/>
              </a:ext>
            </a:extLst>
          </p:cNvPr>
          <p:cNvSpPr txBox="1"/>
          <p:nvPr/>
        </p:nvSpPr>
        <p:spPr>
          <a:xfrm>
            <a:off x="826081" y="35453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8A886F-29D4-457B-AE08-4A2D0A6B54B5}"/>
              </a:ext>
            </a:extLst>
          </p:cNvPr>
          <p:cNvSpPr txBox="1"/>
          <p:nvPr/>
        </p:nvSpPr>
        <p:spPr>
          <a:xfrm>
            <a:off x="1801052" y="1963210"/>
            <a:ext cx="2226815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{a</a:t>
            </a:r>
            <a:r>
              <a:rPr lang="en-US" sz="4000" baseline="-25000" dirty="0"/>
              <a:t>1</a:t>
            </a:r>
            <a:r>
              <a:rPr lang="en-CA" sz="4000" baseline="-25000" dirty="0"/>
              <a:t>, </a:t>
            </a:r>
            <a:r>
              <a:rPr lang="en-US" sz="4000" dirty="0"/>
              <a:t>a</a:t>
            </a:r>
            <a:r>
              <a:rPr lang="en-US" sz="4000" baseline="-25000" dirty="0"/>
              <a:t>2, </a:t>
            </a:r>
            <a:r>
              <a:rPr lang="en-US" sz="4000" dirty="0"/>
              <a:t>a</a:t>
            </a:r>
            <a:r>
              <a:rPr lang="en-US" sz="4000" baseline="-25000" dirty="0"/>
              <a:t>3</a:t>
            </a:r>
            <a:r>
              <a:rPr lang="en-US" sz="4000" dirty="0"/>
              <a:t>}</a:t>
            </a:r>
            <a:endParaRPr lang="en-CA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A30EDC-CE9B-43B2-AFBF-35BA87C2413C}"/>
              </a:ext>
            </a:extLst>
          </p:cNvPr>
          <p:cNvSpPr txBox="1"/>
          <p:nvPr/>
        </p:nvSpPr>
        <p:spPr>
          <a:xfrm>
            <a:off x="1801052" y="4118440"/>
            <a:ext cx="2226815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{b</a:t>
            </a:r>
            <a:r>
              <a:rPr lang="en-US" sz="4000" baseline="-25000" dirty="0"/>
              <a:t>1</a:t>
            </a:r>
            <a:r>
              <a:rPr lang="en-CA" sz="4000" baseline="-25000" dirty="0"/>
              <a:t>, </a:t>
            </a:r>
            <a:r>
              <a:rPr lang="en-US" sz="4000" dirty="0"/>
              <a:t>b</a:t>
            </a:r>
            <a:r>
              <a:rPr lang="en-US" sz="4000" baseline="-25000" dirty="0"/>
              <a:t>2, </a:t>
            </a:r>
            <a:r>
              <a:rPr lang="en-US" sz="4000" dirty="0"/>
              <a:t>b</a:t>
            </a:r>
            <a:r>
              <a:rPr lang="en-US" sz="4000" baseline="-25000" dirty="0"/>
              <a:t>3</a:t>
            </a:r>
            <a:r>
              <a:rPr lang="en-US" sz="4000" dirty="0"/>
              <a:t>}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7221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9144-A902-47D7-95C6-03675F02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Preliminaries: Projection of a Trajectory 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E8453F-5CFF-4667-8E7D-164E6C57B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213239"/>
              </p:ext>
            </p:extLst>
          </p:nvPr>
        </p:nvGraphicFramePr>
        <p:xfrm>
          <a:off x="8730935" y="1825625"/>
          <a:ext cx="2622865" cy="3357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5595">
                  <a:extLst>
                    <a:ext uri="{9D8B030D-6E8A-4147-A177-3AD203B41FA5}">
                      <a16:colId xmlns:a16="http://schemas.microsoft.com/office/drawing/2014/main" val="4105697092"/>
                    </a:ext>
                  </a:extLst>
                </a:gridCol>
                <a:gridCol w="2007270">
                  <a:extLst>
                    <a:ext uri="{9D8B030D-6E8A-4147-A177-3AD203B41FA5}">
                      <a16:colId xmlns:a16="http://schemas.microsoft.com/office/drawing/2014/main" val="166130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Trajectory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/>
                        <a:t>t</a:t>
                      </a:r>
                      <a:r>
                        <a:rPr lang="en-US" sz="2200" baseline="-25000"/>
                        <a:t>1</a:t>
                      </a:r>
                      <a:endParaRPr lang="en-CA" sz="2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</a:t>
                      </a:r>
                      <a:r>
                        <a:rPr lang="en-US" sz="2200" baseline="-25000"/>
                        <a:t>1</a:t>
                      </a:r>
                      <a:r>
                        <a:rPr lang="en-US" sz="2200"/>
                        <a:t>→b</a:t>
                      </a:r>
                      <a:r>
                        <a:rPr lang="en-US" sz="2200" baseline="-25000"/>
                        <a:t>2</a:t>
                      </a:r>
                      <a:r>
                        <a:rPr lang="en-US" sz="2200"/>
                        <a:t>→b</a:t>
                      </a:r>
                      <a:r>
                        <a:rPr lang="en-US" sz="2200" baseline="-2500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t</a:t>
                      </a:r>
                      <a:r>
                        <a:rPr lang="en-US" sz="2200" baseline="-2500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b</a:t>
                      </a:r>
                      <a:r>
                        <a:rPr lang="en-US" sz="2200" baseline="-25000"/>
                        <a:t>1</a:t>
                      </a:r>
                      <a:r>
                        <a:rPr lang="en-US" sz="2200"/>
                        <a:t>→a</a:t>
                      </a:r>
                      <a:r>
                        <a:rPr lang="en-US" sz="2200" baseline="-25000"/>
                        <a:t>1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0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t</a:t>
                      </a:r>
                      <a:r>
                        <a:rPr lang="en-US" sz="2200" baseline="-2500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</a:t>
                      </a:r>
                      <a:r>
                        <a:rPr lang="en-US" sz="2200" baseline="-25000"/>
                        <a:t>3</a:t>
                      </a:r>
                      <a:r>
                        <a:rPr lang="en-US" sz="2200"/>
                        <a:t>→a</a:t>
                      </a:r>
                      <a:r>
                        <a:rPr lang="en-US" sz="2200" baseline="-25000"/>
                        <a:t>1</a:t>
                      </a:r>
                      <a:r>
                        <a:rPr lang="en-US" sz="2200"/>
                        <a:t>→b</a:t>
                      </a:r>
                      <a:r>
                        <a:rPr lang="en-US" sz="2200" baseline="-25000"/>
                        <a:t>3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3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t</a:t>
                      </a:r>
                      <a:r>
                        <a:rPr lang="en-US" sz="2200" baseline="-25000"/>
                        <a:t>4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b</a:t>
                      </a:r>
                      <a:r>
                        <a:rPr lang="en-US" sz="2200" baseline="-25000"/>
                        <a:t>2</a:t>
                      </a:r>
                      <a:r>
                        <a:rPr lang="en-US" sz="2200"/>
                        <a:t>→b</a:t>
                      </a:r>
                      <a:r>
                        <a:rPr lang="en-US" sz="2200" baseline="-25000"/>
                        <a:t>1</a:t>
                      </a:r>
                      <a:r>
                        <a:rPr lang="en-US" sz="2200"/>
                        <a:t>→a</a:t>
                      </a:r>
                      <a:r>
                        <a:rPr lang="en-US" sz="2200" baseline="-2500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t</a:t>
                      </a:r>
                      <a:r>
                        <a:rPr lang="en-US" sz="2200" baseline="-25000"/>
                        <a:t>5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/>
                        <a:t>b</a:t>
                      </a:r>
                      <a:r>
                        <a:rPr lang="en-US" sz="2200" baseline="-25000"/>
                        <a:t>2</a:t>
                      </a:r>
                      <a:r>
                        <a:rPr lang="en-US" sz="2200"/>
                        <a:t>→b</a:t>
                      </a:r>
                      <a:r>
                        <a:rPr lang="en-US" sz="2200" baseline="-25000"/>
                        <a:t>1</a:t>
                      </a:r>
                      <a:r>
                        <a:rPr lang="en-US" sz="2200"/>
                        <a:t>→a</a:t>
                      </a:r>
                      <a:r>
                        <a:rPr lang="en-US" sz="2200" baseline="-2500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7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t</a:t>
                      </a:r>
                      <a:r>
                        <a:rPr lang="en-US" sz="2200" baseline="-25000"/>
                        <a:t>6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/>
                        <a:t>b</a:t>
                      </a:r>
                      <a:r>
                        <a:rPr lang="en-US" sz="2200" baseline="-25000"/>
                        <a:t>2</a:t>
                      </a:r>
                      <a:r>
                        <a:rPr lang="en-US" sz="2200"/>
                        <a:t>→b</a:t>
                      </a:r>
                      <a:r>
                        <a:rPr lang="en-US" sz="2200" baseline="-25000"/>
                        <a:t>1</a:t>
                      </a:r>
                      <a:r>
                        <a:rPr lang="en-US" sz="2200"/>
                        <a:t>→a</a:t>
                      </a:r>
                      <a:r>
                        <a:rPr lang="en-US" sz="2200" baseline="-25000"/>
                        <a:t>1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t</a:t>
                      </a:r>
                      <a:r>
                        <a:rPr lang="en-US" sz="2200" baseline="-25000"/>
                        <a:t>7</a:t>
                      </a:r>
                      <a:endParaRPr lang="en-CA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b</a:t>
                      </a:r>
                      <a:r>
                        <a:rPr lang="en-US" sz="2200" baseline="-25000"/>
                        <a:t>2</a:t>
                      </a:r>
                      <a:r>
                        <a:rPr lang="en-US" sz="2200"/>
                        <a:t>→b</a:t>
                      </a:r>
                      <a:r>
                        <a:rPr lang="en-US" sz="2200" baseline="-25000"/>
                        <a:t>3</a:t>
                      </a:r>
                      <a:r>
                        <a:rPr lang="en-US" sz="2200"/>
                        <a:t>→a</a:t>
                      </a:r>
                      <a:r>
                        <a:rPr lang="en-US" sz="2200" baseline="-25000"/>
                        <a:t>2</a:t>
                      </a:r>
                      <a:endParaRPr lang="en-CA" sz="2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135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38911E-741A-420D-BA08-716AE6A1C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7097" y="1821125"/>
                <a:ext cx="7375465" cy="419037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/>
                  <a:t>Sub-trajectory of a trajectory </a:t>
                </a:r>
                <a:r>
                  <a:rPr lang="en-US" sz="2200" i="1" dirty="0"/>
                  <a:t>t</a:t>
                </a:r>
                <a:r>
                  <a:rPr lang="en-US" sz="2200" dirty="0"/>
                  <a:t>   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200" dirty="0"/>
                  <a:t>Contains locations of only one company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rgbClr val="002060"/>
                    </a:solidFill>
                    <a:effectLst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𝑝𝑟𝑜𝑗𝑒𝑐𝑡𝑖𝑜𝑛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dirty="0">
                    <a:solidFill>
                      <a:srgbClr val="002060"/>
                    </a:solidFill>
                    <a:effectLst/>
                  </a:rPr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rgbClr val="002060"/>
                    </a:solidFill>
                    <a:effectLst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200" dirty="0">
                    <a:effectLst/>
                  </a:rPr>
                  <a:t>A customer visits different stores from different companies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200" dirty="0"/>
                  <a:t>Projection of a trajectory becomes </a:t>
                </a:r>
                <a:r>
                  <a:rPr lang="en-US" sz="2200" dirty="0">
                    <a:solidFill>
                      <a:srgbClr val="002060"/>
                    </a:solidFill>
                  </a:rPr>
                  <a:t>problematic</a:t>
                </a:r>
                <a:r>
                  <a:rPr lang="en-US" sz="2200" dirty="0"/>
                  <a:t> when the probability of a visiting a store from different company is higher than a </a:t>
                </a:r>
                <a:r>
                  <a:rPr lang="en-US" sz="2200" dirty="0">
                    <a:solidFill>
                      <a:srgbClr val="002060"/>
                    </a:solidFill>
                  </a:rPr>
                  <a:t>threshold probability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200" dirty="0">
                    <a:effectLst/>
                  </a:rPr>
                  <a:t>Such projections with that location called </a:t>
                </a:r>
                <a:r>
                  <a:rPr lang="en-US" sz="2200" dirty="0">
                    <a:solidFill>
                      <a:srgbClr val="002060"/>
                    </a:solidFill>
                    <a:effectLst/>
                  </a:rPr>
                  <a:t>problematic pair</a:t>
                </a:r>
                <a:endParaRPr lang="en-CA" sz="2200" dirty="0">
                  <a:solidFill>
                    <a:srgbClr val="00206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38911E-741A-420D-BA08-716AE6A1C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7097" y="1821125"/>
                <a:ext cx="7375465" cy="4190376"/>
              </a:xfrm>
              <a:blipFill>
                <a:blip r:embed="rId3"/>
                <a:stretch>
                  <a:fillRect l="-992" t="-1892" r="-10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9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0A71-6401-48F9-80B9-6B2D83EE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Formal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E1B4A-A29D-4C70-BF97-5E3A7D7C85C7}"/>
              </a:ext>
            </a:extLst>
          </p:cNvPr>
          <p:cNvSpPr txBox="1"/>
          <p:nvPr/>
        </p:nvSpPr>
        <p:spPr>
          <a:xfrm>
            <a:off x="1345034" y="2642376"/>
            <a:ext cx="7056959" cy="157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Given a dataset T of trajectories, a user defined probability threshold and a set of adversaries, construct a safe (contains no problematic pair) dataset corresponding to T, with minimum information loss.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hecklist">
            <a:extLst>
              <a:ext uri="{FF2B5EF4-FFF2-40B4-BE49-F238E27FC236}">
                <a16:creationId xmlns:a16="http://schemas.microsoft.com/office/drawing/2014/main" id="{C40B3B27-A3D1-4216-9CE5-7CABDCB4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6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163A-6EDD-4FCF-A886-550A40D9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Existing Works</a:t>
            </a:r>
            <a:endParaRPr lang="en-CA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978F1F8B-B02D-4A8C-917B-82F993BC9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17E8-BAE2-4028-9382-7FA187FC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320" y="2682433"/>
            <a:ext cx="6976203" cy="347217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Terrovitis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et. al [1] </a:t>
            </a:r>
            <a:r>
              <a:rPr lang="en-US" sz="2400" dirty="0"/>
              <a:t>presented global suppression and splitting techniques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Suppressing a large projection with small projection (</a:t>
            </a:r>
            <a:r>
              <a:rPr lang="en-US" sz="2400" dirty="0" err="1"/>
              <a:t>e.g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2060"/>
                </a:solidFill>
              </a:rPr>
              <a:t>a3→a1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002060"/>
                </a:solidFill>
              </a:rPr>
              <a:t>a1</a:t>
            </a:r>
            <a:r>
              <a:rPr lang="en-US" sz="2400" dirty="0"/>
              <a:t>)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Ensures </a:t>
            </a:r>
            <a:r>
              <a:rPr lang="en-US" sz="2400" dirty="0">
                <a:solidFill>
                  <a:srgbClr val="002060"/>
                </a:solidFill>
              </a:rPr>
              <a:t>anonymity gain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2060"/>
                </a:solidFill>
              </a:rPr>
              <a:t>less information loss 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Suppression occurs when it causes maximum utility gain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Assume two projections </a:t>
            </a:r>
            <a:r>
              <a:rPr lang="en-US" sz="2400" dirty="0" err="1">
                <a:solidFill>
                  <a:srgbClr val="002060"/>
                </a:solidFill>
              </a:rPr>
              <a:t>t</a:t>
            </a:r>
            <a:r>
              <a:rPr lang="en-US" sz="2400" baseline="-25000" dirty="0" err="1">
                <a:solidFill>
                  <a:srgbClr val="002060"/>
                </a:solidFill>
              </a:rPr>
              <a:t>R</a:t>
            </a:r>
            <a:r>
              <a:rPr lang="en-US" sz="2400" baseline="30000" dirty="0" err="1">
                <a:solidFill>
                  <a:srgbClr val="002060"/>
                </a:solidFill>
              </a:rPr>
              <a:t>A</a:t>
            </a:r>
            <a:r>
              <a:rPr lang="en-US" sz="2400" baseline="-25000" dirty="0"/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rgbClr val="002060"/>
                </a:solidFill>
              </a:rPr>
              <a:t>t</a:t>
            </a:r>
            <a:r>
              <a:rPr lang="en-US" sz="2400" baseline="-25000" dirty="0" err="1">
                <a:solidFill>
                  <a:srgbClr val="002060"/>
                </a:solidFill>
              </a:rPr>
              <a:t>r</a:t>
            </a:r>
            <a:r>
              <a:rPr lang="en-US" sz="2400" baseline="30000" dirty="0" err="1">
                <a:solidFill>
                  <a:srgbClr val="002060"/>
                </a:solidFill>
              </a:rPr>
              <a:t>A</a:t>
            </a:r>
            <a:r>
              <a:rPr lang="en-US" sz="2400" baseline="-25000" dirty="0"/>
              <a:t>  </a:t>
            </a:r>
            <a:r>
              <a:rPr lang="en-US" sz="2400" dirty="0"/>
              <a:t>where </a:t>
            </a:r>
            <a:r>
              <a:rPr lang="en-US" sz="2400" dirty="0">
                <a:solidFill>
                  <a:srgbClr val="002060"/>
                </a:solidFill>
              </a:rPr>
              <a:t>|</a:t>
            </a:r>
            <a:r>
              <a:rPr lang="en-US" sz="2400" dirty="0" err="1">
                <a:solidFill>
                  <a:srgbClr val="002060"/>
                </a:solidFill>
              </a:rPr>
              <a:t>t</a:t>
            </a:r>
            <a:r>
              <a:rPr lang="en-US" sz="2400" baseline="-25000" dirty="0" err="1">
                <a:solidFill>
                  <a:srgbClr val="002060"/>
                </a:solidFill>
              </a:rPr>
              <a:t>R</a:t>
            </a:r>
            <a:r>
              <a:rPr lang="en-US" sz="2400" baseline="30000" dirty="0" err="1">
                <a:solidFill>
                  <a:srgbClr val="002060"/>
                </a:solidFill>
              </a:rPr>
              <a:t>A</a:t>
            </a:r>
            <a:r>
              <a:rPr lang="en-US" sz="2400" dirty="0">
                <a:solidFill>
                  <a:srgbClr val="002060"/>
                </a:solidFill>
              </a:rPr>
              <a:t>| &gt; |</a:t>
            </a:r>
            <a:r>
              <a:rPr lang="en-US" sz="2400" dirty="0" err="1">
                <a:solidFill>
                  <a:srgbClr val="002060"/>
                </a:solidFill>
              </a:rPr>
              <a:t>t</a:t>
            </a:r>
            <a:r>
              <a:rPr lang="en-US" sz="2400" baseline="-25000" dirty="0" err="1">
                <a:solidFill>
                  <a:srgbClr val="002060"/>
                </a:solidFill>
              </a:rPr>
              <a:t>r</a:t>
            </a:r>
            <a:r>
              <a:rPr lang="en-US" sz="2400" baseline="30000" dirty="0" err="1">
                <a:solidFill>
                  <a:srgbClr val="002060"/>
                </a:solidFill>
              </a:rPr>
              <a:t>A</a:t>
            </a:r>
            <a:r>
              <a:rPr lang="en-US" sz="2400" dirty="0">
                <a:solidFill>
                  <a:srgbClr val="002060"/>
                </a:solidFill>
              </a:rPr>
              <a:t>| </a:t>
            </a:r>
            <a:r>
              <a:rPr lang="en-US" sz="2400" dirty="0">
                <a:latin typeface="Calibri math"/>
              </a:rPr>
              <a:t>and</a:t>
            </a:r>
            <a:r>
              <a:rPr lang="en-US" sz="2400" dirty="0">
                <a:solidFill>
                  <a:srgbClr val="002060"/>
                </a:solidFill>
                <a:latin typeface="Calibri math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 math"/>
              </a:rPr>
              <a:t>t</a:t>
            </a:r>
            <a:r>
              <a:rPr lang="en-US" sz="2400" baseline="-25000" dirty="0" err="1">
                <a:solidFill>
                  <a:srgbClr val="002060"/>
                </a:solidFill>
                <a:latin typeface="Calibri math"/>
              </a:rPr>
              <a:t>r</a:t>
            </a:r>
            <a:r>
              <a:rPr lang="en-US" sz="2400" baseline="30000" dirty="0" err="1">
                <a:solidFill>
                  <a:srgbClr val="002060"/>
                </a:solidFill>
                <a:latin typeface="Calibri math"/>
              </a:rPr>
              <a:t>A</a:t>
            </a:r>
            <a:r>
              <a:rPr lang="en-US" sz="2400" baseline="30000" dirty="0">
                <a:solidFill>
                  <a:srgbClr val="002060"/>
                </a:solidFill>
                <a:latin typeface="Calibri math"/>
              </a:rPr>
              <a:t>  </a:t>
            </a:r>
            <a:r>
              <a:rPr lang="en-US" sz="2400" dirty="0">
                <a:latin typeface="Calibri math"/>
              </a:rPr>
              <a:t>is a subset of </a:t>
            </a:r>
            <a:r>
              <a:rPr lang="en-US" sz="2400" dirty="0" err="1">
                <a:solidFill>
                  <a:srgbClr val="002060"/>
                </a:solidFill>
                <a:latin typeface="Calibri math"/>
              </a:rPr>
              <a:t>t</a:t>
            </a:r>
            <a:r>
              <a:rPr lang="en-US" sz="2400" baseline="-25000" dirty="0" err="1">
                <a:solidFill>
                  <a:srgbClr val="002060"/>
                </a:solidFill>
                <a:latin typeface="Calibri math"/>
              </a:rPr>
              <a:t>R</a:t>
            </a:r>
            <a:r>
              <a:rPr lang="en-US" sz="2400" baseline="30000" dirty="0" err="1">
                <a:solidFill>
                  <a:srgbClr val="002060"/>
                </a:solidFill>
                <a:latin typeface="Calibri math"/>
              </a:rPr>
              <a:t>A</a:t>
            </a: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sz="2400" dirty="0"/>
              <a:t>We want to suppress </a:t>
            </a:r>
            <a:r>
              <a:rPr lang="en-US" sz="2400" dirty="0" err="1">
                <a:solidFill>
                  <a:srgbClr val="002060"/>
                </a:solidFill>
              </a:rPr>
              <a:t>t</a:t>
            </a:r>
            <a:r>
              <a:rPr lang="en-US" sz="2400" baseline="-25000" dirty="0" err="1">
                <a:solidFill>
                  <a:srgbClr val="002060"/>
                </a:solidFill>
              </a:rPr>
              <a:t>R</a:t>
            </a:r>
            <a:r>
              <a:rPr lang="en-US" sz="2400" baseline="30000" dirty="0" err="1">
                <a:solidFill>
                  <a:srgbClr val="002060"/>
                </a:solidFill>
              </a:rPr>
              <a:t>A</a:t>
            </a:r>
            <a:r>
              <a:rPr lang="en-US" sz="2400" baseline="30000" dirty="0"/>
              <a:t> </a:t>
            </a:r>
            <a:r>
              <a:rPr lang="en-US" sz="2400" dirty="0"/>
              <a:t>with </a:t>
            </a:r>
            <a:r>
              <a:rPr lang="en-US" sz="2400" dirty="0" err="1">
                <a:solidFill>
                  <a:srgbClr val="002060"/>
                </a:solidFill>
              </a:rPr>
              <a:t>t</a:t>
            </a:r>
            <a:r>
              <a:rPr lang="en-US" sz="2400" baseline="-25000" dirty="0" err="1">
                <a:solidFill>
                  <a:srgbClr val="002060"/>
                </a:solidFill>
              </a:rPr>
              <a:t>r</a:t>
            </a:r>
            <a:r>
              <a:rPr lang="en-US" sz="2400" baseline="30000" dirty="0" err="1">
                <a:solidFill>
                  <a:srgbClr val="002060"/>
                </a:solidFill>
              </a:rPr>
              <a:t>A</a:t>
            </a:r>
            <a:r>
              <a:rPr lang="en-US" sz="2400" baseline="30000" dirty="0">
                <a:solidFill>
                  <a:srgbClr val="002060"/>
                </a:solidFill>
              </a:rPr>
              <a:t> 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0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F564-AD39-4A62-A7B4-5038D46E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Global Suppression Works?</a:t>
            </a:r>
            <a:endParaRPr lang="en-CA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77F6682-3891-40DB-89FA-5ADBA378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07" y="1690689"/>
            <a:ext cx="639674" cy="5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16188-1987-4AE1-970C-BBC9AABD1BF5}"/>
              </a:ext>
            </a:extLst>
          </p:cNvPr>
          <p:cNvSpPr txBox="1"/>
          <p:nvPr/>
        </p:nvSpPr>
        <p:spPr>
          <a:xfrm>
            <a:off x="2589288" y="1829499"/>
            <a:ext cx="654565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Identify total number initial threats and problematic pairs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58CD4796-BED6-4F2C-80B3-9A0BDF55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54" y="2364321"/>
            <a:ext cx="848391" cy="84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5364EB-7C77-4A94-ABAF-7DBC5929C6AA}"/>
              </a:ext>
            </a:extLst>
          </p:cNvPr>
          <p:cNvSpPr txBox="1"/>
          <p:nvPr/>
        </p:nvSpPr>
        <p:spPr>
          <a:xfrm>
            <a:off x="2589288" y="2647762"/>
            <a:ext cx="6545654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 Find two projections </a:t>
            </a:r>
            <a:r>
              <a:rPr lang="en-US" dirty="0" err="1">
                <a:solidFill>
                  <a:srgbClr val="002060"/>
                </a:solidFill>
              </a:rPr>
              <a:t>t</a:t>
            </a:r>
            <a:r>
              <a:rPr lang="en-US" baseline="-25000" dirty="0" err="1">
                <a:solidFill>
                  <a:srgbClr val="002060"/>
                </a:solidFill>
              </a:rPr>
              <a:t>R</a:t>
            </a:r>
            <a:r>
              <a:rPr lang="en-US" baseline="30000" dirty="0" err="1">
                <a:solidFill>
                  <a:srgbClr val="002060"/>
                </a:solidFill>
              </a:rPr>
              <a:t>A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002060"/>
                </a:solidFill>
              </a:rPr>
              <a:t>t</a:t>
            </a:r>
            <a:r>
              <a:rPr lang="en-US" baseline="-25000" dirty="0" err="1">
                <a:solidFill>
                  <a:srgbClr val="002060"/>
                </a:solidFill>
              </a:rPr>
              <a:t>r</a:t>
            </a:r>
            <a:r>
              <a:rPr lang="en-US" baseline="30000" dirty="0" err="1">
                <a:solidFill>
                  <a:srgbClr val="002060"/>
                </a:solidFill>
              </a:rPr>
              <a:t>A</a:t>
            </a:r>
            <a:r>
              <a:rPr lang="en-US" baseline="-25000" dirty="0"/>
              <a:t>  </a:t>
            </a:r>
            <a:r>
              <a:rPr lang="en-US" dirty="0"/>
              <a:t>from the problematic pairs which gives maximum utility gain </a:t>
            </a:r>
          </a:p>
        </p:txBody>
      </p:sp>
      <p:pic>
        <p:nvPicPr>
          <p:cNvPr id="1032" name="Picture 8" descr="Image result for update icon">
            <a:extLst>
              <a:ext uri="{FF2B5EF4-FFF2-40B4-BE49-F238E27FC236}">
                <a16:creationId xmlns:a16="http://schemas.microsoft.com/office/drawing/2014/main" id="{8724390B-8238-4AE9-8895-6D2A8BB9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31" y="3477438"/>
            <a:ext cx="739750" cy="73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A1B22A-2168-4DEC-8EEA-FFDB0DF58635}"/>
              </a:ext>
            </a:extLst>
          </p:cNvPr>
          <p:cNvSpPr txBox="1"/>
          <p:nvPr/>
        </p:nvSpPr>
        <p:spPr>
          <a:xfrm>
            <a:off x="2589286" y="3661963"/>
            <a:ext cx="654565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 Update dataset based on the unification of </a:t>
            </a:r>
            <a:r>
              <a:rPr lang="en-US" dirty="0" err="1">
                <a:solidFill>
                  <a:srgbClr val="002060"/>
                </a:solidFill>
              </a:rPr>
              <a:t>t</a:t>
            </a:r>
            <a:r>
              <a:rPr lang="en-US" baseline="-25000" dirty="0" err="1">
                <a:solidFill>
                  <a:srgbClr val="002060"/>
                </a:solidFill>
              </a:rPr>
              <a:t>R</a:t>
            </a:r>
            <a:r>
              <a:rPr lang="en-US" baseline="30000" dirty="0" err="1">
                <a:solidFill>
                  <a:srgbClr val="002060"/>
                </a:solidFill>
              </a:rPr>
              <a:t>A</a:t>
            </a:r>
            <a:r>
              <a:rPr lang="en-US" baseline="30000" dirty="0">
                <a:solidFill>
                  <a:srgbClr val="002060"/>
                </a:solidFill>
              </a:rPr>
              <a:t>  </a:t>
            </a:r>
            <a:r>
              <a:rPr lang="en-US" dirty="0"/>
              <a:t>with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</a:t>
            </a:r>
            <a:r>
              <a:rPr lang="en-US" baseline="-25000" dirty="0" err="1">
                <a:solidFill>
                  <a:srgbClr val="002060"/>
                </a:solidFill>
              </a:rPr>
              <a:t>r</a:t>
            </a:r>
            <a:r>
              <a:rPr lang="en-US" baseline="30000" dirty="0" err="1">
                <a:solidFill>
                  <a:srgbClr val="002060"/>
                </a:solidFill>
              </a:rPr>
              <a:t>A</a:t>
            </a:r>
            <a:endParaRPr lang="en-US" baseline="30000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E9077-3F70-4114-96FA-7EF40DA573E6}"/>
              </a:ext>
            </a:extLst>
          </p:cNvPr>
          <p:cNvSpPr txBox="1"/>
          <p:nvPr/>
        </p:nvSpPr>
        <p:spPr>
          <a:xfrm>
            <a:off x="2589286" y="4573831"/>
            <a:ext cx="6545655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4. Recalculate total number of threats on updated dataset</a:t>
            </a:r>
          </a:p>
        </p:txBody>
      </p:sp>
      <p:pic>
        <p:nvPicPr>
          <p:cNvPr id="1034" name="Picture 10" descr="Image result for repeat icon">
            <a:extLst>
              <a:ext uri="{FF2B5EF4-FFF2-40B4-BE49-F238E27FC236}">
                <a16:creationId xmlns:a16="http://schemas.microsoft.com/office/drawing/2014/main" id="{2CED09B8-C7E5-4A47-BB5A-BE80ACB08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07" y="5453800"/>
            <a:ext cx="639675" cy="5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8B877A-6779-4A9A-B4B6-7AB026F6901C}"/>
              </a:ext>
            </a:extLst>
          </p:cNvPr>
          <p:cNvSpPr txBox="1"/>
          <p:nvPr/>
        </p:nvSpPr>
        <p:spPr>
          <a:xfrm>
            <a:off x="2589286" y="5528900"/>
            <a:ext cx="6545655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5. Do step 2-4 unless total number of threats becomes zero</a:t>
            </a:r>
            <a:endParaRPr lang="en-CA" dirty="0"/>
          </a:p>
        </p:txBody>
      </p:sp>
      <p:pic>
        <p:nvPicPr>
          <p:cNvPr id="18" name="Picture 2" descr="Related image">
            <a:extLst>
              <a:ext uri="{FF2B5EF4-FFF2-40B4-BE49-F238E27FC236}">
                <a16:creationId xmlns:a16="http://schemas.microsoft.com/office/drawing/2014/main" id="{98BE7518-3E56-4901-B694-F7586136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07" y="4476508"/>
            <a:ext cx="639674" cy="5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3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463B-6D7A-4954-B0F3-160E4230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AB08-270A-476E-B16B-E520ADA9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3450613"/>
          </a:xfrm>
        </p:spPr>
        <p:txBody>
          <a:bodyPr anchor="ctr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/>
              <a:t>Computes threats by scanning all trajectories 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Updating dataset requires to do the threat identification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Finds unification pair by comparing all the projections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A7A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CF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90C148AD-6430-4DE9-9CE3-7E49A55E3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4" r="9098" b="1"/>
          <a:stretch/>
        </p:blipFill>
        <p:spPr bwMode="auto"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2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1662</Words>
  <Application>Microsoft Office PowerPoint</Application>
  <PresentationFormat>Widescreen</PresentationFormat>
  <Paragraphs>449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Calibri math</vt:lpstr>
      <vt:lpstr>Cambria Math</vt:lpstr>
      <vt:lpstr>Office Theme</vt:lpstr>
      <vt:lpstr>Efficient Privacy-Preserving Approaches for Trajectory Datasets</vt:lpstr>
      <vt:lpstr>PowerPoint Presentation</vt:lpstr>
      <vt:lpstr>Problem Definition</vt:lpstr>
      <vt:lpstr>PowerPoint Presentation</vt:lpstr>
      <vt:lpstr>Preliminaries: Projection of a Trajectory </vt:lpstr>
      <vt:lpstr>Formal Definition</vt:lpstr>
      <vt:lpstr>Existing Works</vt:lpstr>
      <vt:lpstr>How Global Suppression Works?</vt:lpstr>
      <vt:lpstr>Limitations</vt:lpstr>
      <vt:lpstr>What we propose?</vt:lpstr>
      <vt:lpstr>How Global Suppression - PST Works?</vt:lpstr>
      <vt:lpstr>PowerPoint Presentation</vt:lpstr>
      <vt:lpstr>PowerPoint Presentation</vt:lpstr>
      <vt:lpstr>PowerPoint Presentation</vt:lpstr>
      <vt:lpstr>PowerPoint Presentation</vt:lpstr>
      <vt:lpstr>Experiments</vt:lpstr>
      <vt:lpstr>Algorithms Execution Time</vt:lpstr>
      <vt:lpstr>PST Creation Time</vt:lpstr>
      <vt:lpstr>Threat Calculation Time</vt:lpstr>
      <vt:lpstr>Locations  after anonymization</vt:lpstr>
      <vt:lpstr>Random Dataset</vt:lpstr>
      <vt:lpstr>Future Works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Privacy-Preserving Approaches for Trajectory Datasets</dc:title>
  <dc:creator>Yeakub Hassan Rafi</dc:creator>
  <cp:lastModifiedBy>Yeakub Hassan Rafi</cp:lastModifiedBy>
  <cp:revision>36</cp:revision>
  <dcterms:created xsi:type="dcterms:W3CDTF">2019-03-31T22:03:20Z</dcterms:created>
  <dcterms:modified xsi:type="dcterms:W3CDTF">2020-07-14T16:52:26Z</dcterms:modified>
</cp:coreProperties>
</file>