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778"/>
  </p:normalViewPr>
  <p:slideViewPr>
    <p:cSldViewPr snapToGrid="0" snapToObjects="1">
      <p:cViewPr varScale="1">
        <p:scale>
          <a:sx n="99" d="100"/>
          <a:sy n="99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Control de versiones con GIT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Universidad de La Serena</a:t>
            </a:r>
          </a:p>
          <a:p>
            <a:r>
              <a:rPr lang="es-ES_tradnl" dirty="0" smtClean="0"/>
              <a:t>Campus Digital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36" y="5712141"/>
            <a:ext cx="2951886" cy="9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-30895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Sistemas de control de versiones (VCS)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42" y="1195855"/>
            <a:ext cx="2821649" cy="31777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81" y="1221613"/>
            <a:ext cx="3043881" cy="24062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195855"/>
            <a:ext cx="2949544" cy="2485734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1484310" y="789716"/>
            <a:ext cx="2949543" cy="407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LOCAL (LCVS)</a:t>
            </a:r>
            <a:endParaRPr lang="es-ES_tradnl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221482" y="790832"/>
            <a:ext cx="3043880" cy="47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CENTRALIZADO (CVCS)</a:t>
            </a:r>
            <a:endParaRPr lang="es-ES_tradnl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8804941" y="790832"/>
            <a:ext cx="2821650" cy="47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DISTRIBUIDO (DVCS)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484310" y="3958938"/>
            <a:ext cx="294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Manualmente copiar los archivos a otro directorio indicando fecha y hora.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Automáticamente con un sistema llamado RCS.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No existe colaboración con otras personas.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184410" y="3955466"/>
            <a:ext cx="294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Servidor centralizado con los archivos versionados.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Fallos en el servidor implica fallos para todos.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colaboración centralizada con mas personas.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99157" y="4582646"/>
            <a:ext cx="326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Datos distribuidos entre los clientes.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Ante un fallo del servidor, se puede restaurar desde un cliente.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colaboración distribuida con mas personas.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3623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Historia de GIT (DVCS)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889687"/>
            <a:ext cx="10018713" cy="490151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/>
              <a:t>Durante la mayor parte del mantenimiento del núcleo de Linux (1991-2002), los cambios en el software se pasaron en forma de parches y archivos. En 2002, el proyecto del núcleo de Linux empezó a usar un DVCS propietario llamado </a:t>
            </a:r>
            <a:r>
              <a:rPr lang="es-ES_tradnl" dirty="0" err="1"/>
              <a:t>BitKeeper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/>
              <a:t>En 2005, la relación entre la comunidad que desarrollaba el núcleo de Linux y la compañía que desarrollaba </a:t>
            </a:r>
            <a:r>
              <a:rPr lang="es-ES_tradnl" dirty="0" err="1"/>
              <a:t>BitKeeper</a:t>
            </a:r>
            <a:r>
              <a:rPr lang="es-ES_tradnl" dirty="0"/>
              <a:t> se vino abajo, y la herramienta dejó de ser gratuita.</a:t>
            </a:r>
          </a:p>
          <a:p>
            <a:pPr algn="just"/>
            <a:r>
              <a:rPr lang="es-ES_tradnl" dirty="0" smtClean="0"/>
              <a:t>Esto </a:t>
            </a:r>
            <a:r>
              <a:rPr lang="es-ES_tradnl" dirty="0"/>
              <a:t>impulsó a la comunidad de desarrollo de Linux (y en particular a </a:t>
            </a:r>
            <a:r>
              <a:rPr lang="es-ES_tradnl" dirty="0" err="1"/>
              <a:t>Linus</a:t>
            </a:r>
            <a:r>
              <a:rPr lang="es-ES_tradnl" dirty="0"/>
              <a:t> </a:t>
            </a:r>
            <a:r>
              <a:rPr lang="es-ES_tradnl" dirty="0" err="1"/>
              <a:t>Torvalds</a:t>
            </a:r>
            <a:r>
              <a:rPr lang="es-ES_tradnl" dirty="0"/>
              <a:t>, el creador de Linux) </a:t>
            </a:r>
            <a:r>
              <a:rPr lang="es-ES_tradnl" dirty="0" smtClean="0"/>
              <a:t>a desarrollar GIT. Con objetivos como:</a:t>
            </a:r>
          </a:p>
          <a:p>
            <a:pPr lvl="1" algn="just"/>
            <a:r>
              <a:rPr lang="es-ES_tradnl" dirty="0" smtClean="0"/>
              <a:t>Velocidad</a:t>
            </a:r>
            <a:endParaRPr lang="es-ES_tradnl" dirty="0"/>
          </a:p>
          <a:p>
            <a:pPr lvl="1" algn="just"/>
            <a:r>
              <a:rPr lang="es-ES_tradnl" dirty="0" smtClean="0"/>
              <a:t>Diseño sencillo</a:t>
            </a:r>
            <a:endParaRPr lang="es-ES_tradnl" dirty="0"/>
          </a:p>
          <a:p>
            <a:pPr lvl="1" algn="just"/>
            <a:r>
              <a:rPr lang="es-ES_tradnl" dirty="0" smtClean="0"/>
              <a:t>Fuerte apoyo en el desarrollo no lineal (ramas paralelas)</a:t>
            </a:r>
            <a:endParaRPr lang="es-ES_tradnl" dirty="0"/>
          </a:p>
          <a:p>
            <a:pPr lvl="1" algn="just"/>
            <a:r>
              <a:rPr lang="es-ES_tradnl" dirty="0" smtClean="0"/>
              <a:t>Completamente distribuido</a:t>
            </a:r>
            <a:endParaRPr lang="es-ES_tradnl" dirty="0"/>
          </a:p>
          <a:p>
            <a:pPr lvl="1" algn="just"/>
            <a:r>
              <a:rPr lang="es-ES_tradnl" dirty="0" smtClean="0"/>
              <a:t>Capacidad de manejar grandes proyectos (tamaño de datos)</a:t>
            </a:r>
          </a:p>
          <a:p>
            <a:pPr algn="just"/>
            <a:r>
              <a:rPr lang="es-ES_tradnl" dirty="0" smtClean="0"/>
              <a:t>Desde el 2005 GIT ha evolucionado y madurado.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701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Fundamentos </a:t>
            </a:r>
            <a:r>
              <a:rPr lang="es-ES_tradnl" dirty="0" smtClean="0"/>
              <a:t>de GIT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399402"/>
            <a:ext cx="4818048" cy="2184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2" y="1378507"/>
            <a:ext cx="4810089" cy="222584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84310" y="939114"/>
            <a:ext cx="48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LISTA DE CAMBIOS (otros - VCS)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55102" y="936388"/>
            <a:ext cx="481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INSTANTANEAS (GIT - DVCS)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1484310" y="3966518"/>
            <a:ext cx="481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Lista de cambios de los archivos a lo largo del tiempo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6855102" y="3966517"/>
            <a:ext cx="5056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GIT saca unas instantáneas (fotos) de los archivos en ese instante de tiempo. 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Si un archivo no es modificado, GIT no almacena el archivo nuevamente (enlace al archivo anterior).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Opera sin necesidad de estar con internet (al estar con conexión se actualiza).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Identifica archivos </a:t>
            </a:r>
            <a:r>
              <a:rPr lang="es-ES_tradnl" dirty="0" err="1" smtClean="0"/>
              <a:t>mdiante</a:t>
            </a:r>
            <a:r>
              <a:rPr lang="es-ES_tradnl" dirty="0" smtClean="0"/>
              <a:t> </a:t>
            </a:r>
            <a:r>
              <a:rPr lang="es-ES_tradnl" dirty="0" err="1" smtClean="0"/>
              <a:t>checksum</a:t>
            </a:r>
            <a:r>
              <a:rPr lang="es-ES_tradnl" dirty="0" smtClean="0"/>
              <a:t> (SHA-1).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7269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Estados de </a:t>
            </a:r>
            <a:r>
              <a:rPr lang="es-ES_tradnl" dirty="0" smtClean="0"/>
              <a:t>GIT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83730"/>
            <a:ext cx="4270512" cy="401731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263758" y="1283730"/>
            <a:ext cx="5239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C</a:t>
            </a:r>
            <a:r>
              <a:rPr lang="es-ES_tradnl" b="1" dirty="0" smtClean="0"/>
              <a:t>onfirmado (</a:t>
            </a:r>
            <a:r>
              <a:rPr lang="es-ES_tradnl" b="1" dirty="0" err="1" smtClean="0"/>
              <a:t>committed</a:t>
            </a:r>
            <a:r>
              <a:rPr lang="es-ES_tradnl" b="1" dirty="0" smtClean="0"/>
              <a:t>): </a:t>
            </a:r>
            <a:r>
              <a:rPr lang="es-ES_tradnl" dirty="0" smtClean="0"/>
              <a:t>Los datos </a:t>
            </a:r>
            <a:r>
              <a:rPr lang="es-ES_tradnl" dirty="0" err="1" smtClean="0"/>
              <a:t>estan</a:t>
            </a:r>
            <a:r>
              <a:rPr lang="es-ES_tradnl" dirty="0" smtClean="0"/>
              <a:t> almacenados de manera segura en tu base de datos local.</a:t>
            </a:r>
            <a:endParaRPr lang="es-ES_tradnl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M</a:t>
            </a:r>
            <a:r>
              <a:rPr lang="es-ES_tradnl" b="1" dirty="0" smtClean="0"/>
              <a:t>odificado (</a:t>
            </a:r>
            <a:r>
              <a:rPr lang="es-ES_tradnl" b="1" dirty="0" err="1" smtClean="0"/>
              <a:t>modified</a:t>
            </a:r>
            <a:r>
              <a:rPr lang="es-ES_tradnl" b="1" dirty="0" smtClean="0"/>
              <a:t>): </a:t>
            </a:r>
            <a:r>
              <a:rPr lang="es-ES_tradnl" dirty="0" smtClean="0"/>
              <a:t>Significa que has modificado </a:t>
            </a:r>
            <a:r>
              <a:rPr lang="es-ES_tradnl" dirty="0" err="1" smtClean="0"/>
              <a:t>algun</a:t>
            </a:r>
            <a:r>
              <a:rPr lang="es-ES_tradnl" dirty="0" smtClean="0"/>
              <a:t> archivo pero que aun no lo confirmas.</a:t>
            </a:r>
            <a:endParaRPr lang="es-ES_tradnl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P</a:t>
            </a:r>
            <a:r>
              <a:rPr lang="es-ES_tradnl" b="1" dirty="0" smtClean="0"/>
              <a:t>reparado (</a:t>
            </a:r>
            <a:r>
              <a:rPr lang="es-ES_tradnl" b="1" dirty="0" err="1" smtClean="0"/>
              <a:t>stage</a:t>
            </a:r>
            <a:r>
              <a:rPr lang="es-ES_tradnl" b="1" dirty="0" smtClean="0"/>
              <a:t>): </a:t>
            </a:r>
            <a:r>
              <a:rPr lang="es-ES_tradnl" dirty="0" smtClean="0"/>
              <a:t>Significa que has marcado algún archivo modificado en su versión actual  para confirmarlo.</a:t>
            </a:r>
          </a:p>
          <a:p>
            <a:pPr marL="285750" indent="-285750" algn="just">
              <a:buFont typeface="Arial" charset="0"/>
              <a:buChar char="•"/>
            </a:pPr>
            <a:endParaRPr lang="es-ES_tradnl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263758" y="4146052"/>
            <a:ext cx="55369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FLUJO DE TRABAJO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Modificar archivos en directorio trabajo.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Preparar los archivo, </a:t>
            </a:r>
            <a:r>
              <a:rPr lang="es-ES_tradnl" dirty="0" err="1" smtClean="0"/>
              <a:t>instantaneas</a:t>
            </a:r>
            <a:r>
              <a:rPr lang="es-ES_tradnl" dirty="0" smtClean="0"/>
              <a:t> en el área de preparación.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Confirmar los cambios, almacenando sus instantáneas en el directorio GIT.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4611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Ramas en </a:t>
            </a:r>
            <a:r>
              <a:rPr lang="es-ES_tradnl" dirty="0" smtClean="0"/>
              <a:t>GIT (</a:t>
            </a:r>
            <a:r>
              <a:rPr lang="es-ES_tradnl" dirty="0" err="1" smtClean="0"/>
              <a:t>branching</a:t>
            </a:r>
            <a:r>
              <a:rPr lang="es-ES_tradnl" dirty="0" smtClean="0"/>
              <a:t>)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6263758" y="1283730"/>
            <a:ext cx="52392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una rama principal (master), la cual es la inicial.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 pueden crear ramas en base a master o </a:t>
            </a:r>
            <a:r>
              <a:rPr lang="es-ES_tradnl" dirty="0" err="1" smtClean="0"/>
              <a:t>subramas</a:t>
            </a:r>
            <a:r>
              <a:rPr lang="es-ES_tradnl" dirty="0" smtClean="0"/>
              <a:t> (copia de archivos desde rama).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/>
              <a:t>Cada </a:t>
            </a:r>
            <a:r>
              <a:rPr lang="es-ES_tradnl" dirty="0" err="1"/>
              <a:t>commit</a:t>
            </a:r>
            <a:r>
              <a:rPr lang="es-ES_tradnl" dirty="0"/>
              <a:t> almacena las instantáneas de los archivos en base a su </a:t>
            </a:r>
            <a:r>
              <a:rPr lang="es-ES_tradnl" dirty="0" err="1" smtClean="0"/>
              <a:t>checksum</a:t>
            </a:r>
            <a:r>
              <a:rPr lang="es-ES_tradnl" dirty="0" smtClean="0"/>
              <a:t> (nodo verde).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 avanza en paralelo en las diferentes ramas realizando cambios.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HEAD es el apuntador que nos indica en la </a:t>
            </a:r>
            <a:r>
              <a:rPr lang="es-ES_tradnl" dirty="0" err="1" smtClean="0"/>
              <a:t>version</a:t>
            </a:r>
            <a:r>
              <a:rPr lang="es-ES_tradnl" dirty="0" smtClean="0"/>
              <a:t> y rama que nos encontramos, la cual se puede mover entre ramas (</a:t>
            </a:r>
            <a:r>
              <a:rPr lang="es-ES_tradnl" dirty="0" err="1" smtClean="0"/>
              <a:t>checkout</a:t>
            </a:r>
            <a:r>
              <a:rPr lang="es-ES_tradnl" dirty="0" smtClean="0"/>
              <a:t>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Al fusionar las ramas, se arrastran los cambios a la rama principal (fusión de cambios).</a:t>
            </a:r>
          </a:p>
          <a:p>
            <a:pPr marL="285750" indent="-285750" algn="just">
              <a:buFont typeface="Arial" charset="0"/>
              <a:buChar char="•"/>
            </a:pPr>
            <a:endParaRPr lang="es-ES_tradnl" dirty="0" smtClean="0"/>
          </a:p>
          <a:p>
            <a:pPr marL="285750" indent="-285750" algn="just">
              <a:buFont typeface="Arial" charset="0"/>
              <a:buChar char="•"/>
            </a:pPr>
            <a:endParaRPr lang="es-ES_tradnl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38" y="1038998"/>
            <a:ext cx="4965259" cy="521352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7820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Actividades con GIT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1804086" y="1283730"/>
            <a:ext cx="9698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_tradnl" dirty="0" smtClean="0"/>
              <a:t>Crear cuenta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Registro en </a:t>
            </a:r>
            <a:r>
              <a:rPr lang="es-ES_tradnl" dirty="0" err="1" smtClean="0"/>
              <a:t>github</a:t>
            </a:r>
            <a:r>
              <a:rPr lang="es-ES_tradnl" dirty="0" smtClean="0"/>
              <a:t>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Crear un proyecto (repositorio) de prueba.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Crear un archivo y realizar cambios.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Confirmar los cambios y subir cambios.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endParaRPr lang="es-ES_tradnl" dirty="0" smtClean="0"/>
          </a:p>
          <a:p>
            <a:pPr marL="342900" indent="-342900" algn="just" defTabSz="914400">
              <a:buFont typeface="+mj-lt"/>
              <a:buAutoNum type="arabicPeriod"/>
            </a:pPr>
            <a:r>
              <a:rPr lang="es-ES_tradnl" dirty="0" smtClean="0"/>
              <a:t>Clonar un proyecto existente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Ubicarse en la rama correspondiente.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Realizar cambios a un determinado archivo.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Confirmar cambios y subirlos.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Fusionar las ramas (administrador).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Visualizar versión actualizada en master.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4" y="4826318"/>
            <a:ext cx="7585656" cy="16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5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Paralaje</Template>
  <TotalTime>283</TotalTime>
  <Words>637</Words>
  <Application>Microsoft Macintosh PowerPoint</Application>
  <PresentationFormat>Panorámica</PresentationFormat>
  <Paragraphs>68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Control de versiones con GIT</vt:lpstr>
      <vt:lpstr>Sistemas de control de versiones (VCS)</vt:lpstr>
      <vt:lpstr>Historia de GIT (DVCS)</vt:lpstr>
      <vt:lpstr>Fundamentos de GIT</vt:lpstr>
      <vt:lpstr>Estados de GIT</vt:lpstr>
      <vt:lpstr>Ramas en GIT (branching)</vt:lpstr>
      <vt:lpstr>Actividades con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 con GIT</dc:title>
  <dc:creator>Usuario de Microsoft Office</dc:creator>
  <cp:lastModifiedBy>Usuario de Microsoft Office</cp:lastModifiedBy>
  <cp:revision>20</cp:revision>
  <dcterms:created xsi:type="dcterms:W3CDTF">2017-08-10T21:49:07Z</dcterms:created>
  <dcterms:modified xsi:type="dcterms:W3CDTF">2017-08-11T20:25:20Z</dcterms:modified>
</cp:coreProperties>
</file>