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428" y="-1824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23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81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21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0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58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2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78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3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90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9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81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600BF-8798-4C68-92E7-265B51CFCC33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7D8D-CFD6-4CA9-B66C-1FB1BAE61E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45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03170" y="7574280"/>
            <a:ext cx="76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Christoph Ulrich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-858422" y="9672781"/>
            <a:ext cx="6723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christoph.ulrich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914900" y="5553710"/>
            <a:ext cx="1156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6000" b="1" dirty="0">
                <a:latin typeface="Arial" panose="020B0604020202020204" pitchFamily="34" charset="0"/>
                <a:cs typeface="Arial" panose="020B0604020202020204" pitchFamily="34" charset="0"/>
              </a:rPr>
              <a:t> title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14900" y="6690360"/>
            <a:ext cx="1156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 sub-title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554480" y="10879797"/>
            <a:ext cx="1824228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This area can be freely used for your contribution!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 the same font like in the parts  “Your title”, “Your sub-title” or “Your Names” (Arial)</a:t>
            </a:r>
          </a:p>
          <a:p>
            <a:pPr marL="457200" indent="-457200">
              <a:buFontTx/>
              <a:buChar char="-"/>
            </a:pP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 appropriate letter size</a:t>
            </a:r>
          </a:p>
          <a:p>
            <a:pPr marL="457200" indent="-457200">
              <a:buFontTx/>
              <a:buChar char="-"/>
            </a:pP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 black letters</a:t>
            </a:r>
          </a:p>
          <a:p>
            <a:pPr marL="457200" indent="-457200">
              <a:buFontTx/>
              <a:buChar char="-"/>
            </a:pP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Don‘t change other parts of the template</a:t>
            </a:r>
          </a:p>
          <a:p>
            <a:pPr marL="457200" indent="-457200">
              <a:buFontTx/>
              <a:buChar char="-"/>
            </a:pP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Content can include text and/or illustrations</a:t>
            </a:r>
          </a:p>
          <a:p>
            <a:pPr marL="457200" indent="-457200">
              <a:buFontTx/>
              <a:buChar char="-"/>
            </a:pP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Good luck,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UC-Lab 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2728B-957A-4DE1-976B-8633CC1D9D3C}"/>
              </a:ext>
            </a:extLst>
          </p:cNvPr>
          <p:cNvSpPr/>
          <p:nvPr/>
        </p:nvSpPr>
        <p:spPr>
          <a:xfrm>
            <a:off x="13830300" y="7574280"/>
            <a:ext cx="2819400" cy="646331"/>
          </a:xfrm>
          <a:prstGeom prst="rect">
            <a:avLst/>
          </a:prstGeom>
          <a:solidFill>
            <a:srgbClr val="DAE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47A48F-C96B-4805-9E7E-B701750DDE35}"/>
              </a:ext>
            </a:extLst>
          </p:cNvPr>
          <p:cNvSpPr/>
          <p:nvPr/>
        </p:nvSpPr>
        <p:spPr>
          <a:xfrm>
            <a:off x="12420600" y="9745343"/>
            <a:ext cx="5657850" cy="646331"/>
          </a:xfrm>
          <a:prstGeom prst="rect">
            <a:avLst/>
          </a:prstGeom>
          <a:solidFill>
            <a:srgbClr val="DAE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1">
            <a:extLst>
              <a:ext uri="{FF2B5EF4-FFF2-40B4-BE49-F238E27FC236}">
                <a16:creationId xmlns:a16="http://schemas.microsoft.com/office/drawing/2014/main" id="{10D1DD8B-7E0F-4312-B3BF-21B9D51A460B}"/>
              </a:ext>
            </a:extLst>
          </p:cNvPr>
          <p:cNvSpPr txBox="1"/>
          <p:nvPr/>
        </p:nvSpPr>
        <p:spPr>
          <a:xfrm>
            <a:off x="11443335" y="7574280"/>
            <a:ext cx="761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Benjamin Schaefer</a:t>
            </a:r>
          </a:p>
        </p:txBody>
      </p:sp>
      <p:sp>
        <p:nvSpPr>
          <p:cNvPr id="11" name="Textfeld 2">
            <a:extLst>
              <a:ext uri="{FF2B5EF4-FFF2-40B4-BE49-F238E27FC236}">
                <a16:creationId xmlns:a16="http://schemas.microsoft.com/office/drawing/2014/main" id="{A3F6C5E0-51B8-4F61-95CF-475D3F6004AB}"/>
              </a:ext>
            </a:extLst>
          </p:cNvPr>
          <p:cNvSpPr txBox="1"/>
          <p:nvPr/>
        </p:nvSpPr>
        <p:spPr>
          <a:xfrm>
            <a:off x="11717217" y="9669710"/>
            <a:ext cx="6723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benjamin.schaefer@htwg-konstanz.de</a:t>
            </a:r>
          </a:p>
        </p:txBody>
      </p:sp>
    </p:spTree>
    <p:extLst>
      <p:ext uri="{BB962C8B-B14F-4D97-AF65-F5344CB8AC3E}">
        <p14:creationId xmlns:p14="http://schemas.microsoft.com/office/powerpoint/2010/main" val="74514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>HTWG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Maksym</dc:creator>
  <cp:lastModifiedBy>Christoph Ulrich</cp:lastModifiedBy>
  <cp:revision>9</cp:revision>
  <cp:lastPrinted>2018-03-14T14:27:12Z</cp:lastPrinted>
  <dcterms:created xsi:type="dcterms:W3CDTF">2018-03-14T13:54:38Z</dcterms:created>
  <dcterms:modified xsi:type="dcterms:W3CDTF">2019-01-21T14:07:14Z</dcterms:modified>
</cp:coreProperties>
</file>