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5ED45-CFA8-4FAB-A955-39F2F5EE2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Сократ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A4E2F1-4799-4FFD-B510-22797329C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Его философия и взгляды</a:t>
            </a:r>
          </a:p>
        </p:txBody>
      </p:sp>
    </p:spTree>
    <p:extLst>
      <p:ext uri="{BB962C8B-B14F-4D97-AF65-F5344CB8AC3E}">
        <p14:creationId xmlns:p14="http://schemas.microsoft.com/office/powerpoint/2010/main" val="388908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71AACF-9F2F-4630-A4FF-CC8A1593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151003"/>
            <a:ext cx="11434194" cy="1845577"/>
          </a:xfrm>
        </p:spPr>
        <p:txBody>
          <a:bodyPr>
            <a:noAutofit/>
          </a:bodyPr>
          <a:lstStyle/>
          <a:p>
            <a:r>
              <a:rPr lang="ru-RU" sz="1200" b="0" i="0" dirty="0">
                <a:effectLst/>
              </a:rPr>
              <a:t>О смерти великого философа нам известно по трудам учеников. Подробно процесс суда и последние минуты мыслителя описали Платон в «Апологии Сократа» и Ксенофонт в «Защите Сократа на суде». Афиняне обвинили Сократа в непризнании богов и развращении молодежи. Философ отказался от защитника и сам произнес речь в собственную защиту, отрицая обвинения. Он не стал предлагать штраф в качестве альтернативы наказанию, хотя по законам демократичных Афин это было возможно.</a:t>
            </a:r>
          </a:p>
          <a:p>
            <a:r>
              <a:rPr lang="ru-RU" sz="1200" b="0" i="0" dirty="0">
                <a:effectLst/>
              </a:rPr>
              <a:t>Сократ не принял помощь друзей, предлагавших ему побег или похищение из тюрьмы, а предпочел встретиться лицом к лицу с собственной судьбой. Он полагал, что смерть найдет его везде, куда бы ни увезли его друзья, раз уж так суждено. Другие варианты наказания философ считал признанием собственной вины и не мог с этим смириться. Сократ предпочел казнь, приняв яд.</a:t>
            </a:r>
            <a:endParaRPr lang="ru-RU" sz="12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8C71A0C-145E-4390-9E59-499E0FB18372}"/>
              </a:ext>
            </a:extLst>
          </p:cNvPr>
          <p:cNvSpPr txBox="1">
            <a:spLocks/>
          </p:cNvSpPr>
          <p:nvPr/>
        </p:nvSpPr>
        <p:spPr>
          <a:xfrm>
            <a:off x="378903" y="1996580"/>
            <a:ext cx="11434194" cy="3961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B6070D-2BF4-4568-972E-A9B57216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45" y="1996580"/>
            <a:ext cx="8383910" cy="40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48165-02A6-4ABE-8110-CD05B6CB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Предисловие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D8E05-0D88-46D3-961B-55DAB93C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Сократ – величайший философ древности, его учениками были Платон, Алкивиад, Ксенофонт, Евклид. Учение Сократа ознаменовало новый этап в развитии античной философии, когда в центре внимания оказались не природа и мир, а человек и духовные ценности.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111782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E123C-AB29-47DD-B87C-DDB71366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Детство и юность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2DE2A-10D4-4677-8DC4-D9DB09F1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 разным источникам, философ родился в 470-469 году до н.э. в греческих Афинах, в семье ваятеля </a:t>
            </a:r>
            <a:r>
              <a:rPr lang="ru-RU" dirty="0" err="1"/>
              <a:t>Софрониска</a:t>
            </a:r>
            <a:r>
              <a:rPr lang="ru-RU" dirty="0"/>
              <a:t> и повитухи </a:t>
            </a:r>
            <a:r>
              <a:rPr lang="ru-RU" dirty="0" err="1"/>
              <a:t>Фенареты</a:t>
            </a:r>
            <a:r>
              <a:rPr lang="ru-RU" dirty="0"/>
              <a:t>. У будущего великого мыслителя был старший брат Патрокл, который унаследовал отцовское имущество, но и Сократ не остался в нищете.</a:t>
            </a:r>
          </a:p>
          <a:p>
            <a:r>
              <a:rPr lang="ru-RU" dirty="0"/>
              <a:t>Об этом можно судить по тому факту, что на войну со Спартой философ отправился в обмундировании тяжеловооруженного воина, а оплатить его было по силам только обеспеченным гражданам. Отсюда следует вывод, что отец Сократа был зажиточным горожанином и неплохо зарабатывал, орудуя резцом и прочими инструментами.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182684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9E380-7FDF-415E-9F3C-9F3D1622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cap="none" dirty="0">
                <a:solidFill>
                  <a:schemeClr val="tx1"/>
                </a:solidFill>
              </a:rPr>
              <a:t>Сократ трижды участвовал в военных действиях, демонстрируя мужество и отвагу на поле боя. Особенно храбрость философа и воина проявились в тот день, когда он спас от гибели своего военачальника, Алкивиада.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DED5B72-2A89-4C3F-B7FD-1E0DA152C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39434"/>
            <a:ext cx="4487863" cy="2991908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2EB54BE6-E52C-4478-91FB-CAEBD2B7CC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750" y="2242609"/>
            <a:ext cx="4487863" cy="2991908"/>
          </a:xfrm>
        </p:spPr>
      </p:pic>
    </p:spTree>
    <p:extLst>
      <p:ext uri="{BB962C8B-B14F-4D97-AF65-F5344CB8AC3E}">
        <p14:creationId xmlns:p14="http://schemas.microsoft.com/office/powerpoint/2010/main" val="115975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7F30C-FC39-4345-9C0E-D8AE501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Философия </a:t>
            </a:r>
            <a:r>
              <a:rPr lang="ru-RU" dirty="0" err="1"/>
              <a:t>сократа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52A0A-B35B-4A9B-8F71-A9D2BD8F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effectLst/>
              </a:rPr>
              <a:t>При жизни философ не записывал размышления, предпочитая идти к истине, используя устную речь. Сократ считал, что в записи слова убивают память и теряют смысл. Сократовская философия строится на понятиях этики, добра и добродетели, к которым он относил знание, храбрость, честность.</a:t>
            </a:r>
            <a:endParaRPr lang="en-US" b="0" i="0" dirty="0">
              <a:effectLst/>
            </a:endParaRPr>
          </a:p>
          <a:p>
            <a:r>
              <a:rPr lang="ru-RU" b="0" i="0" dirty="0">
                <a:effectLst/>
              </a:rPr>
              <a:t>При этом знание, по Сократу, и есть добродетель. Не осознавая сущности понятий, человек не может творить добро, быть храбрым или справедливым. Только знание дает возможность быть добродетельным, поскольку это происходит осознанно.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75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71AACF-9F2F-4630-A4FF-CC8A1593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159392"/>
            <a:ext cx="11434194" cy="5763236"/>
          </a:xfrm>
        </p:spPr>
        <p:txBody>
          <a:bodyPr/>
          <a:lstStyle/>
          <a:p>
            <a:r>
              <a:rPr lang="ru-RU" b="0" i="0" dirty="0">
                <a:effectLst/>
              </a:rPr>
              <a:t>Противоречивы трактовки понятия зла, выведенные Сократом, а точнее, упоминания о них в трудах Платона и Ксенофонта, учеников великого философа. Согласно Платону, Сократ отрицательно относился к злу как к таковому, даже к тому злу, которое человек причиняет врагам. Ксенофонт имеет противоположное мнение по этому вопросу, передавая слова Сократа о необходимом зле во время конфликтов, чинимом ради защиты.</a:t>
            </a:r>
          </a:p>
          <a:p>
            <a:r>
              <a:rPr lang="ru-RU" b="0" i="0" dirty="0">
                <a:effectLst/>
              </a:rPr>
              <a:t>Противоположные трактовки высказываний объясняются характером обучения, свойственного сократовской школе. Философ предпочитал общаться с учениками в форме диалогов, справедливо полагая, что так рождается истина. Поэтому логично предположить, что воин Сократ беседовал с полководцем Ксенофонтом о войне и обсуждал зло на примере военных конфликтов с противником на поле боя.</a:t>
            </a:r>
            <a:endParaRPr lang="ru-RU" dirty="0"/>
          </a:p>
          <a:p>
            <a:r>
              <a:rPr lang="ru-RU" b="0" i="0" dirty="0">
                <a:effectLst/>
              </a:rPr>
              <a:t>Платон же был мирным гражданином Афин, и Сократ с Платоном говорили об этических нормах внутри общества, причем речь шла о своих же согражданах, близких людях и о том, допустимо ли совершать зло по отношению к ним.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6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B0CBC-2090-4F12-BD62-600690DC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243281"/>
            <a:ext cx="9293577" cy="1620913"/>
          </a:xfrm>
        </p:spPr>
        <p:txBody>
          <a:bodyPr>
            <a:noAutofit/>
          </a:bodyPr>
          <a:lstStyle/>
          <a:p>
            <a:r>
              <a:rPr lang="ru-RU" sz="2000" b="0" i="0" cap="none" dirty="0">
                <a:solidFill>
                  <a:schemeClr val="tx1"/>
                </a:solidFill>
                <a:effectLst/>
                <a:latin typeface="+mn-lt"/>
              </a:rPr>
              <a:t>К Сократу, который вел аскетический образ жизни, люди приходили за знаниями, в поисках истины. Он не обучал ораторскому искусству и другим ремеслам, но учил быть добродетельными по отношению к близким: семье, родным, друзьям, слугам и рабам.</a:t>
            </a:r>
            <a:endParaRPr lang="ru-RU" sz="2000" cap="none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8EE39D7-78EF-447B-8D37-BB7AF7BC4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39434"/>
            <a:ext cx="4487863" cy="299190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A709F8-EC3C-49E1-A95E-077989B54A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750" y="2242609"/>
            <a:ext cx="4487863" cy="2991908"/>
          </a:xfrm>
        </p:spPr>
      </p:pic>
    </p:spTree>
    <p:extLst>
      <p:ext uri="{BB962C8B-B14F-4D97-AF65-F5344CB8AC3E}">
        <p14:creationId xmlns:p14="http://schemas.microsoft.com/office/powerpoint/2010/main" val="29816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71AACF-9F2F-4630-A4FF-CC8A1593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159392"/>
            <a:ext cx="11434194" cy="5763236"/>
          </a:xfrm>
        </p:spPr>
        <p:txBody>
          <a:bodyPr/>
          <a:lstStyle/>
          <a:p>
            <a:r>
              <a:rPr lang="ru-RU" b="0" i="0" dirty="0">
                <a:effectLst/>
              </a:rPr>
              <a:t>Философ не брал денег с учеников, однако недоброжелатели все-таки причислили его к софистам. Последние тоже увлекались обсуждением этических норм и человеческой духовности, но не гнушались зарабатывать звонкие монеты своими лекциями.</a:t>
            </a:r>
          </a:p>
          <a:p>
            <a:r>
              <a:rPr lang="ru-RU" b="0" i="0" dirty="0">
                <a:effectLst/>
              </a:rPr>
              <a:t>Поводов к недовольству с точки зрения общества Древней Греции и граждан Афин Сократ давал немало. Для того времени считалось нормой, чтобы подросшие дети учились у родителей, а школ как таковых не было. Молодежь воодушевилась славой этого человека и гурьбой валила к прославленному философу. Старшее поколение было недовольно таким положением вещей, отсюда и родилось роковое для Сократа обвинение в «развращении молодежи».</a:t>
            </a:r>
            <a:endParaRPr lang="ru-RU" dirty="0"/>
          </a:p>
          <a:p>
            <a:r>
              <a:rPr lang="ru-RU" dirty="0"/>
              <a:t>Л</a:t>
            </a:r>
            <a:r>
              <a:rPr lang="ru-RU" b="0" i="0" dirty="0">
                <a:effectLst/>
              </a:rPr>
              <a:t>юдям казалось, что философ подрывает самые устои общества, настраивая молодых людей против собственных родителей, развращая неокрепшие умы пагубными мыслями, новомодными учениями, греховными, противными греческим богам намерениями.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01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71AACF-9F2F-4630-A4FF-CC8A1593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1325462"/>
            <a:ext cx="11434194" cy="3590487"/>
          </a:xfrm>
        </p:spPr>
        <p:txBody>
          <a:bodyPr/>
          <a:lstStyle/>
          <a:p>
            <a:r>
              <a:rPr lang="ru-RU" b="0" i="0" dirty="0">
                <a:effectLst/>
              </a:rPr>
              <a:t>Другой момент, ставший роковым для Сократа и приведший к смерти мыслителя, связан с обвинением в </a:t>
            </a:r>
            <a:r>
              <a:rPr lang="ru-RU" b="0" i="0" dirty="0" err="1">
                <a:effectLst/>
              </a:rPr>
              <a:t>неблагочестии</a:t>
            </a:r>
            <a:r>
              <a:rPr lang="ru-RU" b="0" i="0" dirty="0">
                <a:effectLst/>
              </a:rPr>
              <a:t> и поклонении другим богам вместо тех, которые признавали афиняне. Сократ считал, что о человеке сложно судить по поступкам, ведь зло творится по незнанию. В то же время в душе каждого человека есть место добру, а у каждой души есть демон-покровитель. Голос этого внутреннего демона, которого сегодня мы бы назвали ангелом-хранителем, периодически нашептывал Сократу, как поступить в сложной ситуации.</a:t>
            </a:r>
          </a:p>
          <a:p>
            <a:r>
              <a:rPr lang="ru-RU" b="0" i="0" dirty="0">
                <a:effectLst/>
              </a:rPr>
              <a:t>Демон приходил на помощь философу в самых отчаянных обстоятельствах и всегда выручал, поэтому ослушаться его Сократ считал недопустимым. Этого демона и приняли за новое божество, которому мыслитель якобы поклонялся.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84367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52</TotalTime>
  <Words>884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Rockwell</vt:lpstr>
      <vt:lpstr>Галерея</vt:lpstr>
      <vt:lpstr>Сократ</vt:lpstr>
      <vt:lpstr>Предисловие</vt:lpstr>
      <vt:lpstr>Детство и юность</vt:lpstr>
      <vt:lpstr>Сократ трижды участвовал в военных действиях, демонстрируя мужество и отвагу на поле боя. Особенно храбрость философа и воина проявились в тот день, когда он спас от гибели своего военачальника, Алкивиада.</vt:lpstr>
      <vt:lpstr>Философия сократа</vt:lpstr>
      <vt:lpstr>Презентация PowerPoint</vt:lpstr>
      <vt:lpstr>К Сократу, который вел аскетический образ жизни, люди приходили за знаниями, в поисках истины. Он не обучал ораторскому искусству и другим ремеслам, но учил быть добродетельными по отношению к близким: семье, родным, друзьям, слугам и рабам.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Сократ</dc:title>
  <dc:creator>Dmitri Ulmada</dc:creator>
  <cp:lastModifiedBy>Dmitri Ulmada</cp:lastModifiedBy>
  <cp:revision>5</cp:revision>
  <dcterms:created xsi:type="dcterms:W3CDTF">2022-12-13T17:50:20Z</dcterms:created>
  <dcterms:modified xsi:type="dcterms:W3CDTF">2022-12-13T18:53:23Z</dcterms:modified>
</cp:coreProperties>
</file>