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9" r:id="rId5"/>
    <p:sldId id="262" r:id="rId6"/>
    <p:sldId id="269" r:id="rId7"/>
    <p:sldId id="270"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D15A-797F-4991-BB89-D62040413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AB3F6E-B3E0-4FCB-ACBF-1E6575580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13D4EA-CF1D-435C-A27A-550EA3CD92AD}"/>
              </a:ext>
            </a:extLst>
          </p:cNvPr>
          <p:cNvSpPr>
            <a:spLocks noGrp="1"/>
          </p:cNvSpPr>
          <p:nvPr>
            <p:ph type="dt" sz="half" idx="10"/>
          </p:nvPr>
        </p:nvSpPr>
        <p:spPr/>
        <p:txBody>
          <a:bodyPr/>
          <a:lstStyle/>
          <a:p>
            <a:fld id="{DE983CED-472F-4695-BF4A-27F513C95E13}" type="datetimeFigureOut">
              <a:rPr lang="en-US" smtClean="0"/>
              <a:t>11/5/2020</a:t>
            </a:fld>
            <a:endParaRPr lang="en-US"/>
          </a:p>
        </p:txBody>
      </p:sp>
      <p:sp>
        <p:nvSpPr>
          <p:cNvPr id="5" name="Footer Placeholder 4">
            <a:extLst>
              <a:ext uri="{FF2B5EF4-FFF2-40B4-BE49-F238E27FC236}">
                <a16:creationId xmlns:a16="http://schemas.microsoft.com/office/drawing/2014/main" id="{C2203847-81CE-477E-B9B9-6637DF903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C9FDD-AA23-4A7A-BBA5-C9EF7615AB03}"/>
              </a:ext>
            </a:extLst>
          </p:cNvPr>
          <p:cNvSpPr>
            <a:spLocks noGrp="1"/>
          </p:cNvSpPr>
          <p:nvPr>
            <p:ph type="sldNum" sz="quarter" idx="12"/>
          </p:nvPr>
        </p:nvSpPr>
        <p:spPr/>
        <p:txBody>
          <a:bodyPr/>
          <a:lstStyle/>
          <a:p>
            <a:fld id="{35B948EF-453A-439D-BC8F-E6EF7D4B1B86}" type="slidenum">
              <a:rPr lang="en-US" smtClean="0"/>
              <a:t>‹#›</a:t>
            </a:fld>
            <a:endParaRPr lang="en-US"/>
          </a:p>
        </p:txBody>
      </p:sp>
    </p:spTree>
    <p:extLst>
      <p:ext uri="{BB962C8B-B14F-4D97-AF65-F5344CB8AC3E}">
        <p14:creationId xmlns:p14="http://schemas.microsoft.com/office/powerpoint/2010/main" val="176231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0405-3078-45DF-B21A-37747F22AB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ECD55A-E923-4DB5-9FCD-99125378C7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BFFFC-3554-40AE-8B86-E495EFA4F78B}"/>
              </a:ext>
            </a:extLst>
          </p:cNvPr>
          <p:cNvSpPr>
            <a:spLocks noGrp="1"/>
          </p:cNvSpPr>
          <p:nvPr>
            <p:ph type="dt" sz="half" idx="10"/>
          </p:nvPr>
        </p:nvSpPr>
        <p:spPr/>
        <p:txBody>
          <a:bodyPr/>
          <a:lstStyle/>
          <a:p>
            <a:fld id="{DE983CED-472F-4695-BF4A-27F513C95E13}" type="datetimeFigureOut">
              <a:rPr lang="en-US" smtClean="0"/>
              <a:t>11/5/2020</a:t>
            </a:fld>
            <a:endParaRPr lang="en-US"/>
          </a:p>
        </p:txBody>
      </p:sp>
      <p:sp>
        <p:nvSpPr>
          <p:cNvPr id="5" name="Footer Placeholder 4">
            <a:extLst>
              <a:ext uri="{FF2B5EF4-FFF2-40B4-BE49-F238E27FC236}">
                <a16:creationId xmlns:a16="http://schemas.microsoft.com/office/drawing/2014/main" id="{6E9B25A4-6A01-4ADC-8F70-42C546ED0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5F471-9E5A-42D6-A50E-822DEC17793B}"/>
              </a:ext>
            </a:extLst>
          </p:cNvPr>
          <p:cNvSpPr>
            <a:spLocks noGrp="1"/>
          </p:cNvSpPr>
          <p:nvPr>
            <p:ph type="sldNum" sz="quarter" idx="12"/>
          </p:nvPr>
        </p:nvSpPr>
        <p:spPr/>
        <p:txBody>
          <a:bodyPr/>
          <a:lstStyle/>
          <a:p>
            <a:fld id="{35B948EF-453A-439D-BC8F-E6EF7D4B1B86}" type="slidenum">
              <a:rPr lang="en-US" smtClean="0"/>
              <a:t>‹#›</a:t>
            </a:fld>
            <a:endParaRPr lang="en-US"/>
          </a:p>
        </p:txBody>
      </p:sp>
    </p:spTree>
    <p:extLst>
      <p:ext uri="{BB962C8B-B14F-4D97-AF65-F5344CB8AC3E}">
        <p14:creationId xmlns:p14="http://schemas.microsoft.com/office/powerpoint/2010/main" val="45774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791D3-22D7-4987-9D9F-46BEB8EABA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0F55A-E249-4297-9538-B82F14786D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DC9B2-8AA5-4805-A2E8-1B368E86E8CF}"/>
              </a:ext>
            </a:extLst>
          </p:cNvPr>
          <p:cNvSpPr>
            <a:spLocks noGrp="1"/>
          </p:cNvSpPr>
          <p:nvPr>
            <p:ph type="dt" sz="half" idx="10"/>
          </p:nvPr>
        </p:nvSpPr>
        <p:spPr/>
        <p:txBody>
          <a:bodyPr/>
          <a:lstStyle/>
          <a:p>
            <a:fld id="{DE983CED-472F-4695-BF4A-27F513C95E13}" type="datetimeFigureOut">
              <a:rPr lang="en-US" smtClean="0"/>
              <a:t>11/5/2020</a:t>
            </a:fld>
            <a:endParaRPr lang="en-US"/>
          </a:p>
        </p:txBody>
      </p:sp>
      <p:sp>
        <p:nvSpPr>
          <p:cNvPr id="5" name="Footer Placeholder 4">
            <a:extLst>
              <a:ext uri="{FF2B5EF4-FFF2-40B4-BE49-F238E27FC236}">
                <a16:creationId xmlns:a16="http://schemas.microsoft.com/office/drawing/2014/main" id="{43D2CFB1-4481-42FE-B489-473FCE28D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0C77F-1D46-4E85-BBFB-3C193EA0AAE3}"/>
              </a:ext>
            </a:extLst>
          </p:cNvPr>
          <p:cNvSpPr>
            <a:spLocks noGrp="1"/>
          </p:cNvSpPr>
          <p:nvPr>
            <p:ph type="sldNum" sz="quarter" idx="12"/>
          </p:nvPr>
        </p:nvSpPr>
        <p:spPr/>
        <p:txBody>
          <a:bodyPr/>
          <a:lstStyle/>
          <a:p>
            <a:fld id="{35B948EF-453A-439D-BC8F-E6EF7D4B1B86}" type="slidenum">
              <a:rPr lang="en-US" smtClean="0"/>
              <a:t>‹#›</a:t>
            </a:fld>
            <a:endParaRPr lang="en-US"/>
          </a:p>
        </p:txBody>
      </p:sp>
    </p:spTree>
    <p:extLst>
      <p:ext uri="{BB962C8B-B14F-4D97-AF65-F5344CB8AC3E}">
        <p14:creationId xmlns:p14="http://schemas.microsoft.com/office/powerpoint/2010/main" val="364634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CE54-E559-4898-B4F7-37EC94002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025D7-A7B6-4A29-90EC-FC35E4388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E1699-CF2F-4C4D-9883-D4D67B024910}"/>
              </a:ext>
            </a:extLst>
          </p:cNvPr>
          <p:cNvSpPr>
            <a:spLocks noGrp="1"/>
          </p:cNvSpPr>
          <p:nvPr>
            <p:ph type="dt" sz="half" idx="10"/>
          </p:nvPr>
        </p:nvSpPr>
        <p:spPr/>
        <p:txBody>
          <a:bodyPr/>
          <a:lstStyle/>
          <a:p>
            <a:fld id="{DE983CED-472F-4695-BF4A-27F513C95E13}" type="datetimeFigureOut">
              <a:rPr lang="en-US" smtClean="0"/>
              <a:t>11/5/2020</a:t>
            </a:fld>
            <a:endParaRPr lang="en-US"/>
          </a:p>
        </p:txBody>
      </p:sp>
      <p:sp>
        <p:nvSpPr>
          <p:cNvPr id="5" name="Footer Placeholder 4">
            <a:extLst>
              <a:ext uri="{FF2B5EF4-FFF2-40B4-BE49-F238E27FC236}">
                <a16:creationId xmlns:a16="http://schemas.microsoft.com/office/drawing/2014/main" id="{E47F06B3-973E-4955-8FEE-7A4668101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957EC-6ECA-4936-B28E-1A48146283E4}"/>
              </a:ext>
            </a:extLst>
          </p:cNvPr>
          <p:cNvSpPr>
            <a:spLocks noGrp="1"/>
          </p:cNvSpPr>
          <p:nvPr>
            <p:ph type="sldNum" sz="quarter" idx="12"/>
          </p:nvPr>
        </p:nvSpPr>
        <p:spPr/>
        <p:txBody>
          <a:bodyPr/>
          <a:lstStyle/>
          <a:p>
            <a:fld id="{35B948EF-453A-439D-BC8F-E6EF7D4B1B86}" type="slidenum">
              <a:rPr lang="en-US" smtClean="0"/>
              <a:t>‹#›</a:t>
            </a:fld>
            <a:endParaRPr lang="en-US"/>
          </a:p>
        </p:txBody>
      </p:sp>
    </p:spTree>
    <p:extLst>
      <p:ext uri="{BB962C8B-B14F-4D97-AF65-F5344CB8AC3E}">
        <p14:creationId xmlns:p14="http://schemas.microsoft.com/office/powerpoint/2010/main" val="99592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B5604-C30A-4531-A7A4-5F047DBF55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75D004-A6A8-4CAC-ACD2-B47EBB1DE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C8332-EAF6-4099-978A-F69720C5E464}"/>
              </a:ext>
            </a:extLst>
          </p:cNvPr>
          <p:cNvSpPr>
            <a:spLocks noGrp="1"/>
          </p:cNvSpPr>
          <p:nvPr>
            <p:ph type="dt" sz="half" idx="10"/>
          </p:nvPr>
        </p:nvSpPr>
        <p:spPr/>
        <p:txBody>
          <a:bodyPr/>
          <a:lstStyle/>
          <a:p>
            <a:fld id="{DE983CED-472F-4695-BF4A-27F513C95E13}" type="datetimeFigureOut">
              <a:rPr lang="en-US" smtClean="0"/>
              <a:t>11/5/2020</a:t>
            </a:fld>
            <a:endParaRPr lang="en-US"/>
          </a:p>
        </p:txBody>
      </p:sp>
      <p:sp>
        <p:nvSpPr>
          <p:cNvPr id="5" name="Footer Placeholder 4">
            <a:extLst>
              <a:ext uri="{FF2B5EF4-FFF2-40B4-BE49-F238E27FC236}">
                <a16:creationId xmlns:a16="http://schemas.microsoft.com/office/drawing/2014/main" id="{E936D885-A3CF-40F9-92C8-5C6A6DC46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59587-E188-44CF-B5A5-35938778AB37}"/>
              </a:ext>
            </a:extLst>
          </p:cNvPr>
          <p:cNvSpPr>
            <a:spLocks noGrp="1"/>
          </p:cNvSpPr>
          <p:nvPr>
            <p:ph type="sldNum" sz="quarter" idx="12"/>
          </p:nvPr>
        </p:nvSpPr>
        <p:spPr/>
        <p:txBody>
          <a:bodyPr/>
          <a:lstStyle/>
          <a:p>
            <a:fld id="{35B948EF-453A-439D-BC8F-E6EF7D4B1B86}" type="slidenum">
              <a:rPr lang="en-US" smtClean="0"/>
              <a:t>‹#›</a:t>
            </a:fld>
            <a:endParaRPr lang="en-US"/>
          </a:p>
        </p:txBody>
      </p:sp>
    </p:spTree>
    <p:extLst>
      <p:ext uri="{BB962C8B-B14F-4D97-AF65-F5344CB8AC3E}">
        <p14:creationId xmlns:p14="http://schemas.microsoft.com/office/powerpoint/2010/main" val="22682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3618-B7A9-4733-AFE6-0E69586EDA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753401-1CF7-4CA4-9806-989460948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38D2F6-9961-42FA-A28F-D80FC4F05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43F09C-C871-4903-A3D9-62EFA84E9FF4}"/>
              </a:ext>
            </a:extLst>
          </p:cNvPr>
          <p:cNvSpPr>
            <a:spLocks noGrp="1"/>
          </p:cNvSpPr>
          <p:nvPr>
            <p:ph type="dt" sz="half" idx="10"/>
          </p:nvPr>
        </p:nvSpPr>
        <p:spPr/>
        <p:txBody>
          <a:bodyPr/>
          <a:lstStyle/>
          <a:p>
            <a:fld id="{DE983CED-472F-4695-BF4A-27F513C95E13}" type="datetimeFigureOut">
              <a:rPr lang="en-US" smtClean="0"/>
              <a:t>11/5/2020</a:t>
            </a:fld>
            <a:endParaRPr lang="en-US"/>
          </a:p>
        </p:txBody>
      </p:sp>
      <p:sp>
        <p:nvSpPr>
          <p:cNvPr id="6" name="Footer Placeholder 5">
            <a:extLst>
              <a:ext uri="{FF2B5EF4-FFF2-40B4-BE49-F238E27FC236}">
                <a16:creationId xmlns:a16="http://schemas.microsoft.com/office/drawing/2014/main" id="{8357E96D-52DD-44F5-9B04-2EB3BE06A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43A9C-4F4D-4D26-8035-A88E6AC0CC60}"/>
              </a:ext>
            </a:extLst>
          </p:cNvPr>
          <p:cNvSpPr>
            <a:spLocks noGrp="1"/>
          </p:cNvSpPr>
          <p:nvPr>
            <p:ph type="sldNum" sz="quarter" idx="12"/>
          </p:nvPr>
        </p:nvSpPr>
        <p:spPr/>
        <p:txBody>
          <a:bodyPr/>
          <a:lstStyle/>
          <a:p>
            <a:fld id="{35B948EF-453A-439D-BC8F-E6EF7D4B1B86}" type="slidenum">
              <a:rPr lang="en-US" smtClean="0"/>
              <a:t>‹#›</a:t>
            </a:fld>
            <a:endParaRPr lang="en-US"/>
          </a:p>
        </p:txBody>
      </p:sp>
    </p:spTree>
    <p:extLst>
      <p:ext uri="{BB962C8B-B14F-4D97-AF65-F5344CB8AC3E}">
        <p14:creationId xmlns:p14="http://schemas.microsoft.com/office/powerpoint/2010/main" val="390035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C254-1014-46A8-A7A5-3D78738017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5A39C-4CC4-4EDD-9EBC-9F6DE1781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7EB5A-F022-4640-8EF4-5E273CD217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85380A-772D-44E0-9160-BBA7D18FD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CE59F0-1848-4A08-ACA1-44E163E792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1888B-EFD4-4059-BBD5-464E8EDEC944}"/>
              </a:ext>
            </a:extLst>
          </p:cNvPr>
          <p:cNvSpPr>
            <a:spLocks noGrp="1"/>
          </p:cNvSpPr>
          <p:nvPr>
            <p:ph type="dt" sz="half" idx="10"/>
          </p:nvPr>
        </p:nvSpPr>
        <p:spPr/>
        <p:txBody>
          <a:bodyPr/>
          <a:lstStyle/>
          <a:p>
            <a:fld id="{DE983CED-472F-4695-BF4A-27F513C95E13}" type="datetimeFigureOut">
              <a:rPr lang="en-US" smtClean="0"/>
              <a:t>11/5/2020</a:t>
            </a:fld>
            <a:endParaRPr lang="en-US"/>
          </a:p>
        </p:txBody>
      </p:sp>
      <p:sp>
        <p:nvSpPr>
          <p:cNvPr id="8" name="Footer Placeholder 7">
            <a:extLst>
              <a:ext uri="{FF2B5EF4-FFF2-40B4-BE49-F238E27FC236}">
                <a16:creationId xmlns:a16="http://schemas.microsoft.com/office/drawing/2014/main" id="{42180C25-8BDB-464D-929B-38F198256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F64999-AC03-4A93-8EB7-1AE5DC4CF1D2}"/>
              </a:ext>
            </a:extLst>
          </p:cNvPr>
          <p:cNvSpPr>
            <a:spLocks noGrp="1"/>
          </p:cNvSpPr>
          <p:nvPr>
            <p:ph type="sldNum" sz="quarter" idx="12"/>
          </p:nvPr>
        </p:nvSpPr>
        <p:spPr/>
        <p:txBody>
          <a:bodyPr/>
          <a:lstStyle/>
          <a:p>
            <a:fld id="{35B948EF-453A-439D-BC8F-E6EF7D4B1B86}" type="slidenum">
              <a:rPr lang="en-US" smtClean="0"/>
              <a:t>‹#›</a:t>
            </a:fld>
            <a:endParaRPr lang="en-US"/>
          </a:p>
        </p:txBody>
      </p:sp>
    </p:spTree>
    <p:extLst>
      <p:ext uri="{BB962C8B-B14F-4D97-AF65-F5344CB8AC3E}">
        <p14:creationId xmlns:p14="http://schemas.microsoft.com/office/powerpoint/2010/main" val="184870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05E3-35AA-4695-83A0-9F9C430E34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AA4AFB-8F0F-4F5A-A3B0-42E6C2BEF10B}"/>
              </a:ext>
            </a:extLst>
          </p:cNvPr>
          <p:cNvSpPr>
            <a:spLocks noGrp="1"/>
          </p:cNvSpPr>
          <p:nvPr>
            <p:ph type="dt" sz="half" idx="10"/>
          </p:nvPr>
        </p:nvSpPr>
        <p:spPr/>
        <p:txBody>
          <a:bodyPr/>
          <a:lstStyle/>
          <a:p>
            <a:fld id="{DE983CED-472F-4695-BF4A-27F513C95E13}" type="datetimeFigureOut">
              <a:rPr lang="en-US" smtClean="0"/>
              <a:t>11/5/2020</a:t>
            </a:fld>
            <a:endParaRPr lang="en-US"/>
          </a:p>
        </p:txBody>
      </p:sp>
      <p:sp>
        <p:nvSpPr>
          <p:cNvPr id="4" name="Footer Placeholder 3">
            <a:extLst>
              <a:ext uri="{FF2B5EF4-FFF2-40B4-BE49-F238E27FC236}">
                <a16:creationId xmlns:a16="http://schemas.microsoft.com/office/drawing/2014/main" id="{C747CC3F-23C6-4768-B545-730E58807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94E1C-A956-42DE-920F-EFA646670368}"/>
              </a:ext>
            </a:extLst>
          </p:cNvPr>
          <p:cNvSpPr>
            <a:spLocks noGrp="1"/>
          </p:cNvSpPr>
          <p:nvPr>
            <p:ph type="sldNum" sz="quarter" idx="12"/>
          </p:nvPr>
        </p:nvSpPr>
        <p:spPr/>
        <p:txBody>
          <a:bodyPr/>
          <a:lstStyle/>
          <a:p>
            <a:fld id="{35B948EF-453A-439D-BC8F-E6EF7D4B1B86}" type="slidenum">
              <a:rPr lang="en-US" smtClean="0"/>
              <a:t>‹#›</a:t>
            </a:fld>
            <a:endParaRPr lang="en-US"/>
          </a:p>
        </p:txBody>
      </p:sp>
    </p:spTree>
    <p:extLst>
      <p:ext uri="{BB962C8B-B14F-4D97-AF65-F5344CB8AC3E}">
        <p14:creationId xmlns:p14="http://schemas.microsoft.com/office/powerpoint/2010/main" val="138691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C79D2-C962-4681-8EB0-0F3675C294DD}"/>
              </a:ext>
            </a:extLst>
          </p:cNvPr>
          <p:cNvSpPr>
            <a:spLocks noGrp="1"/>
          </p:cNvSpPr>
          <p:nvPr>
            <p:ph type="dt" sz="half" idx="10"/>
          </p:nvPr>
        </p:nvSpPr>
        <p:spPr/>
        <p:txBody>
          <a:bodyPr/>
          <a:lstStyle/>
          <a:p>
            <a:fld id="{DE983CED-472F-4695-BF4A-27F513C95E13}" type="datetimeFigureOut">
              <a:rPr lang="en-US" smtClean="0"/>
              <a:t>11/5/2020</a:t>
            </a:fld>
            <a:endParaRPr lang="en-US"/>
          </a:p>
        </p:txBody>
      </p:sp>
      <p:sp>
        <p:nvSpPr>
          <p:cNvPr id="3" name="Footer Placeholder 2">
            <a:extLst>
              <a:ext uri="{FF2B5EF4-FFF2-40B4-BE49-F238E27FC236}">
                <a16:creationId xmlns:a16="http://schemas.microsoft.com/office/drawing/2014/main" id="{6B68F57A-F7A7-4C60-A0DA-C5FA43E75F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879B15-9F62-4AB4-B7AE-036E37CA2238}"/>
              </a:ext>
            </a:extLst>
          </p:cNvPr>
          <p:cNvSpPr>
            <a:spLocks noGrp="1"/>
          </p:cNvSpPr>
          <p:nvPr>
            <p:ph type="sldNum" sz="quarter" idx="12"/>
          </p:nvPr>
        </p:nvSpPr>
        <p:spPr/>
        <p:txBody>
          <a:bodyPr/>
          <a:lstStyle/>
          <a:p>
            <a:fld id="{35B948EF-453A-439D-BC8F-E6EF7D4B1B86}" type="slidenum">
              <a:rPr lang="en-US" smtClean="0"/>
              <a:t>‹#›</a:t>
            </a:fld>
            <a:endParaRPr lang="en-US"/>
          </a:p>
        </p:txBody>
      </p:sp>
    </p:spTree>
    <p:extLst>
      <p:ext uri="{BB962C8B-B14F-4D97-AF65-F5344CB8AC3E}">
        <p14:creationId xmlns:p14="http://schemas.microsoft.com/office/powerpoint/2010/main" val="267839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D074-1640-460A-A101-03E9C5A34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65082F-1432-42DB-9B26-4FDCA3A37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E281CD-13A0-497C-8BD5-C4254B6CD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050FA3-71A4-4300-8D49-8D4EDEDFB4B0}"/>
              </a:ext>
            </a:extLst>
          </p:cNvPr>
          <p:cNvSpPr>
            <a:spLocks noGrp="1"/>
          </p:cNvSpPr>
          <p:nvPr>
            <p:ph type="dt" sz="half" idx="10"/>
          </p:nvPr>
        </p:nvSpPr>
        <p:spPr/>
        <p:txBody>
          <a:bodyPr/>
          <a:lstStyle/>
          <a:p>
            <a:fld id="{DE983CED-472F-4695-BF4A-27F513C95E13}" type="datetimeFigureOut">
              <a:rPr lang="en-US" smtClean="0"/>
              <a:t>11/5/2020</a:t>
            </a:fld>
            <a:endParaRPr lang="en-US"/>
          </a:p>
        </p:txBody>
      </p:sp>
      <p:sp>
        <p:nvSpPr>
          <p:cNvPr id="6" name="Footer Placeholder 5">
            <a:extLst>
              <a:ext uri="{FF2B5EF4-FFF2-40B4-BE49-F238E27FC236}">
                <a16:creationId xmlns:a16="http://schemas.microsoft.com/office/drawing/2014/main" id="{F75279C2-5784-4303-A54F-2CBE35091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05B63-1E78-456D-8661-E1A3512692CB}"/>
              </a:ext>
            </a:extLst>
          </p:cNvPr>
          <p:cNvSpPr>
            <a:spLocks noGrp="1"/>
          </p:cNvSpPr>
          <p:nvPr>
            <p:ph type="sldNum" sz="quarter" idx="12"/>
          </p:nvPr>
        </p:nvSpPr>
        <p:spPr/>
        <p:txBody>
          <a:bodyPr/>
          <a:lstStyle/>
          <a:p>
            <a:fld id="{35B948EF-453A-439D-BC8F-E6EF7D4B1B86}" type="slidenum">
              <a:rPr lang="en-US" smtClean="0"/>
              <a:t>‹#›</a:t>
            </a:fld>
            <a:endParaRPr lang="en-US"/>
          </a:p>
        </p:txBody>
      </p:sp>
    </p:spTree>
    <p:extLst>
      <p:ext uri="{BB962C8B-B14F-4D97-AF65-F5344CB8AC3E}">
        <p14:creationId xmlns:p14="http://schemas.microsoft.com/office/powerpoint/2010/main" val="320087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4BF0-9C9E-4E85-8120-272ADAA0E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69DB0C-0235-452F-A99C-73EE7ED8BE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1F6A0B-DC8F-4588-9696-F9977FD60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EDC23-EDE7-4C7C-BC80-C96C658A2A15}"/>
              </a:ext>
            </a:extLst>
          </p:cNvPr>
          <p:cNvSpPr>
            <a:spLocks noGrp="1"/>
          </p:cNvSpPr>
          <p:nvPr>
            <p:ph type="dt" sz="half" idx="10"/>
          </p:nvPr>
        </p:nvSpPr>
        <p:spPr/>
        <p:txBody>
          <a:bodyPr/>
          <a:lstStyle/>
          <a:p>
            <a:fld id="{DE983CED-472F-4695-BF4A-27F513C95E13}" type="datetimeFigureOut">
              <a:rPr lang="en-US" smtClean="0"/>
              <a:t>11/5/2020</a:t>
            </a:fld>
            <a:endParaRPr lang="en-US"/>
          </a:p>
        </p:txBody>
      </p:sp>
      <p:sp>
        <p:nvSpPr>
          <p:cNvPr id="6" name="Footer Placeholder 5">
            <a:extLst>
              <a:ext uri="{FF2B5EF4-FFF2-40B4-BE49-F238E27FC236}">
                <a16:creationId xmlns:a16="http://schemas.microsoft.com/office/drawing/2014/main" id="{B43C4E25-DD60-446B-A6AE-7AE271172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164B9C-70D9-405E-9FF4-53474DA2A1AC}"/>
              </a:ext>
            </a:extLst>
          </p:cNvPr>
          <p:cNvSpPr>
            <a:spLocks noGrp="1"/>
          </p:cNvSpPr>
          <p:nvPr>
            <p:ph type="sldNum" sz="quarter" idx="12"/>
          </p:nvPr>
        </p:nvSpPr>
        <p:spPr/>
        <p:txBody>
          <a:bodyPr/>
          <a:lstStyle/>
          <a:p>
            <a:fld id="{35B948EF-453A-439D-BC8F-E6EF7D4B1B86}" type="slidenum">
              <a:rPr lang="en-US" smtClean="0"/>
              <a:t>‹#›</a:t>
            </a:fld>
            <a:endParaRPr lang="en-US"/>
          </a:p>
        </p:txBody>
      </p:sp>
    </p:spTree>
    <p:extLst>
      <p:ext uri="{BB962C8B-B14F-4D97-AF65-F5344CB8AC3E}">
        <p14:creationId xmlns:p14="http://schemas.microsoft.com/office/powerpoint/2010/main" val="181637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F73B1-D567-4498-B8ED-5D1B3D480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8F4C2A-9FAE-4604-8D87-661DE4CE1D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BDB4C-13CC-4EAB-9CBE-78C495E57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83CED-472F-4695-BF4A-27F513C95E13}" type="datetimeFigureOut">
              <a:rPr lang="en-US" smtClean="0"/>
              <a:t>11/5/2020</a:t>
            </a:fld>
            <a:endParaRPr lang="en-US"/>
          </a:p>
        </p:txBody>
      </p:sp>
      <p:sp>
        <p:nvSpPr>
          <p:cNvPr id="5" name="Footer Placeholder 4">
            <a:extLst>
              <a:ext uri="{FF2B5EF4-FFF2-40B4-BE49-F238E27FC236}">
                <a16:creationId xmlns:a16="http://schemas.microsoft.com/office/drawing/2014/main" id="{35B1528C-8A7C-48DE-BF72-B67D47DE6F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7C0B28-3D78-49C0-9D43-5DC2047201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948EF-453A-439D-BC8F-E6EF7D4B1B86}" type="slidenum">
              <a:rPr lang="en-US" smtClean="0"/>
              <a:t>‹#›</a:t>
            </a:fld>
            <a:endParaRPr lang="en-US"/>
          </a:p>
        </p:txBody>
      </p:sp>
    </p:spTree>
    <p:extLst>
      <p:ext uri="{BB962C8B-B14F-4D97-AF65-F5344CB8AC3E}">
        <p14:creationId xmlns:p14="http://schemas.microsoft.com/office/powerpoint/2010/main" val="216260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C46B6D-895F-4717-8B1C-558FEC3F340E}"/>
              </a:ext>
            </a:extLst>
          </p:cNvPr>
          <p:cNvSpPr>
            <a:spLocks noGrp="1"/>
          </p:cNvSpPr>
          <p:nvPr>
            <p:ph type="ctrTitle"/>
          </p:nvPr>
        </p:nvSpPr>
        <p:spPr>
          <a:xfrm>
            <a:off x="1524003" y="1999615"/>
            <a:ext cx="9144000" cy="2764028"/>
          </a:xfrm>
        </p:spPr>
        <p:txBody>
          <a:bodyPr anchor="ctr">
            <a:normAutofit/>
          </a:bodyPr>
          <a:lstStyle/>
          <a:p>
            <a:r>
              <a:rPr lang="ro-RO" sz="7200" b="1" dirty="0">
                <a:latin typeface="Arial Black" panose="020B0A04020102020204" pitchFamily="34" charset="0"/>
              </a:rPr>
              <a:t>P</a:t>
            </a:r>
            <a:r>
              <a:rPr lang="it-IT" sz="7200" b="1" dirty="0">
                <a:latin typeface="Arial Black" panose="020B0A04020102020204" pitchFamily="34" charset="0"/>
              </a:rPr>
              <a:t>latforma </a:t>
            </a:r>
            <a:r>
              <a:rPr lang="ro-RO" sz="7200" b="1" dirty="0">
                <a:latin typeface="Arial Black" panose="020B0A04020102020204" pitchFamily="34" charset="0"/>
              </a:rPr>
              <a:t>”</a:t>
            </a:r>
            <a:r>
              <a:rPr lang="it-IT" sz="7200" b="1" dirty="0">
                <a:latin typeface="Arial Black" panose="020B0A04020102020204" pitchFamily="34" charset="0"/>
              </a:rPr>
              <a:t>Meriți o viață mai bună” </a:t>
            </a:r>
            <a:endParaRPr lang="en-US" sz="7200" b="1" dirty="0">
              <a:latin typeface="Arial Black" panose="020B0A04020102020204" pitchFamily="34" charset="0"/>
            </a:endParaRPr>
          </a:p>
        </p:txBody>
      </p:sp>
      <p:sp>
        <p:nvSpPr>
          <p:cNvPr id="3" name="Subtitle 2">
            <a:extLst>
              <a:ext uri="{FF2B5EF4-FFF2-40B4-BE49-F238E27FC236}">
                <a16:creationId xmlns:a16="http://schemas.microsoft.com/office/drawing/2014/main" id="{67A11077-F38D-4EF9-AB21-5A98E18FAB3E}"/>
              </a:ext>
            </a:extLst>
          </p:cNvPr>
          <p:cNvSpPr>
            <a:spLocks noGrp="1"/>
          </p:cNvSpPr>
          <p:nvPr>
            <p:ph type="subTitle" idx="1"/>
          </p:nvPr>
        </p:nvSpPr>
        <p:spPr>
          <a:xfrm>
            <a:off x="1966912" y="5645150"/>
            <a:ext cx="8258176" cy="631825"/>
          </a:xfrm>
        </p:spPr>
        <p:txBody>
          <a:bodyPr anchor="ctr">
            <a:normAutofit/>
          </a:bodyPr>
          <a:lstStyle/>
          <a:p>
            <a:r>
              <a:rPr lang="en-GB" sz="2800" dirty="0"/>
              <a:t>Ulmanu Cristian</a:t>
            </a:r>
            <a:r>
              <a:rPr lang="ro-RO" sz="2800" dirty="0"/>
              <a:t>, </a:t>
            </a:r>
            <a:r>
              <a:rPr lang="en-GB" sz="2800" dirty="0" err="1"/>
              <a:t>Tcaciuc</a:t>
            </a:r>
            <a:r>
              <a:rPr lang="en-GB" sz="2800" dirty="0"/>
              <a:t> Maxim</a:t>
            </a:r>
            <a:r>
              <a:rPr lang="ro-RO" sz="2800" dirty="0"/>
              <a:t>, </a:t>
            </a:r>
            <a:r>
              <a:rPr lang="en-GB" sz="2800" dirty="0" err="1"/>
              <a:t>Zb</a:t>
            </a:r>
            <a:r>
              <a:rPr lang="ro-RO" sz="2800" dirty="0"/>
              <a:t>î</a:t>
            </a:r>
            <a:r>
              <a:rPr lang="en-GB" sz="2800" dirty="0" err="1"/>
              <a:t>rnea</a:t>
            </a:r>
            <a:r>
              <a:rPr lang="en-GB" sz="2800" dirty="0"/>
              <a:t> </a:t>
            </a:r>
            <a:r>
              <a:rPr lang="ro-RO" sz="2800" dirty="0"/>
              <a:t>M</a:t>
            </a:r>
            <a:r>
              <a:rPr lang="en-GB" sz="2800" dirty="0" err="1"/>
              <a:t>ihai</a:t>
            </a:r>
            <a:r>
              <a:rPr lang="ro-RO" sz="2800" dirty="0"/>
              <a:t> IA-182</a:t>
            </a:r>
            <a:endParaRPr lang="en-GB" sz="2800" dirty="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0074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985915-A92E-4FB4-8242-319682110289}"/>
              </a:ext>
            </a:extLst>
          </p:cNvPr>
          <p:cNvSpPr>
            <a:spLocks noGrp="1"/>
          </p:cNvSpPr>
          <p:nvPr>
            <p:ph type="title"/>
          </p:nvPr>
        </p:nvSpPr>
        <p:spPr>
          <a:xfrm>
            <a:off x="1115568" y="548640"/>
            <a:ext cx="10168128" cy="1179576"/>
          </a:xfrm>
        </p:spPr>
        <p:txBody>
          <a:bodyPr>
            <a:normAutofit/>
          </a:bodyPr>
          <a:lstStyle/>
          <a:p>
            <a:r>
              <a:rPr lang="ro-RO" sz="4000" b="1" dirty="0"/>
              <a:t>Strategia aleasă</a:t>
            </a:r>
            <a:endParaRPr lang="en-US" sz="4000" b="1" dirty="0"/>
          </a:p>
        </p:txBody>
      </p:sp>
      <p:sp>
        <p:nvSpPr>
          <p:cNvPr id="27" name="Rectangle 2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3927F82-93AD-498A-A52B-14CEF3F6028E}"/>
              </a:ext>
            </a:extLst>
          </p:cNvPr>
          <p:cNvSpPr>
            <a:spLocks noGrp="1"/>
          </p:cNvSpPr>
          <p:nvPr>
            <p:ph idx="1"/>
          </p:nvPr>
        </p:nvSpPr>
        <p:spPr>
          <a:xfrm>
            <a:off x="5945477" y="2018806"/>
            <a:ext cx="5981480" cy="4448550"/>
          </a:xfrm>
        </p:spPr>
        <p:txBody>
          <a:bodyPr anchor="ctr">
            <a:normAutofit fontScale="55000" lnSpcReduction="20000"/>
          </a:bodyPr>
          <a:lstStyle/>
          <a:p>
            <a:r>
              <a:rPr lang="fr-FR" dirty="0" err="1"/>
              <a:t>Proiectul</a:t>
            </a:r>
            <a:r>
              <a:rPr lang="fr-FR" dirty="0"/>
              <a:t> </a:t>
            </a:r>
            <a:r>
              <a:rPr lang="fr-FR" dirty="0" err="1"/>
              <a:t>ini</a:t>
            </a:r>
            <a:r>
              <a:rPr lang="ro-RO" dirty="0"/>
              <a:t>țial reprezintă o platformă socială de amploare națională care presupune dialog dintre mediul de afaceri și stat, de reformarea mecanismelor autorităților publice locale în domeniul problemelor sociale, de crearea și gestionarea unui sistem amplu de date statistice privind domeniul ales. Asemenea proiect este extrem de ambițios, el presupune nu doar eforturi enorme de elaborare a sistemului din punct de vedere tehnic și financiar, de mentenanță a acestui sistem, dar și de management eficient a unui număr mare de cadre profesionale implicate în el și de implicarea autorităților la nivel local și de stat și a mediului de afaceri și organizațiilor sociale.</a:t>
            </a:r>
            <a:endParaRPr lang="ru-MD" dirty="0"/>
          </a:p>
          <a:p>
            <a:r>
              <a:rPr lang="ro-RO" dirty="0"/>
              <a:t>Din această cauză evaluând proiectul și separându-l în mai multe componente noi am reușit să alegem ceea ce noi considerăm optimal de implementat atât la nivel tehnic cât și administrativ și anume a unei platforme de reprofilare și de informare. </a:t>
            </a:r>
            <a:endParaRPr lang="ru-MD" dirty="0"/>
          </a:p>
          <a:p>
            <a:r>
              <a:rPr lang="ro-RO" dirty="0"/>
              <a:t>Asemenea platforme există demult, de exemplu: Udemy, Coursera, etc. Astfel soluția noastră are deja șablon și implementare în viața reală, totuși diferența dintre ceea ce există și ceea ce noi propunem este faptul că platforma noastră va fi elaborată cu scopul exact de integrare a persoanelor nevoiașe sau vulnerabile conform ofertelor reale de muncă din țara noastră, dar nu unele potențiale. Astfel noi soluționăm problema lipsei de calificare profesională și de insuficiența de specialiști în diferite domenii profesionale. Proiectul dat presupune colaborare cu mediul de afaceri și unele autorități locale, dar acest obstacol poate fi soluționat dacă noi vom putea să redăm cât de multe perspective apar pentru antreprenori și pentru societate de la un asemenea sistem.</a:t>
            </a:r>
            <a:endParaRPr lang="ru-MD" dirty="0"/>
          </a:p>
        </p:txBody>
      </p:sp>
      <p:pic>
        <p:nvPicPr>
          <p:cNvPr id="4" name="Picture 3">
            <a:extLst>
              <a:ext uri="{FF2B5EF4-FFF2-40B4-BE49-F238E27FC236}">
                <a16:creationId xmlns:a16="http://schemas.microsoft.com/office/drawing/2014/main" id="{D7F3EAE8-88AA-4350-BB73-20596859E12D}"/>
              </a:ext>
            </a:extLst>
          </p:cNvPr>
          <p:cNvPicPr>
            <a:picLocks noChangeAspect="1"/>
          </p:cNvPicPr>
          <p:nvPr/>
        </p:nvPicPr>
        <p:blipFill>
          <a:blip r:embed="rId2"/>
          <a:stretch>
            <a:fillRect/>
          </a:stretch>
        </p:blipFill>
        <p:spPr>
          <a:xfrm>
            <a:off x="114521" y="2313961"/>
            <a:ext cx="5981480" cy="3874803"/>
          </a:xfrm>
          <a:prstGeom prst="rect">
            <a:avLst/>
          </a:prstGeom>
        </p:spPr>
      </p:pic>
    </p:spTree>
    <p:extLst>
      <p:ext uri="{BB962C8B-B14F-4D97-AF65-F5344CB8AC3E}">
        <p14:creationId xmlns:p14="http://schemas.microsoft.com/office/powerpoint/2010/main" val="25241863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5915-A92E-4FB4-8242-319682110289}"/>
              </a:ext>
            </a:extLst>
          </p:cNvPr>
          <p:cNvSpPr>
            <a:spLocks noGrp="1"/>
          </p:cNvSpPr>
          <p:nvPr>
            <p:ph type="title"/>
          </p:nvPr>
        </p:nvSpPr>
        <p:spPr>
          <a:xfrm>
            <a:off x="1115568" y="548640"/>
            <a:ext cx="10168128" cy="1179576"/>
          </a:xfrm>
        </p:spPr>
        <p:txBody>
          <a:bodyPr>
            <a:normAutofit/>
          </a:bodyPr>
          <a:lstStyle/>
          <a:p>
            <a:r>
              <a:rPr lang="ro-RO" sz="4000" b="1" dirty="0"/>
              <a:t>MATRICE CADRUL LOGIC</a:t>
            </a:r>
            <a:endParaRPr lang="en-US" sz="4000" b="1" dirty="0"/>
          </a:p>
        </p:txBody>
      </p:sp>
      <p:sp>
        <p:nvSpPr>
          <p:cNvPr id="3" name="Content Placeholder 2">
            <a:extLst>
              <a:ext uri="{FF2B5EF4-FFF2-40B4-BE49-F238E27FC236}">
                <a16:creationId xmlns:a16="http://schemas.microsoft.com/office/drawing/2014/main" id="{13927F82-93AD-498A-A52B-14CEF3F6028E}"/>
              </a:ext>
            </a:extLst>
          </p:cNvPr>
          <p:cNvSpPr>
            <a:spLocks noGrp="1"/>
          </p:cNvSpPr>
          <p:nvPr>
            <p:ph idx="1"/>
          </p:nvPr>
        </p:nvSpPr>
        <p:spPr>
          <a:xfrm>
            <a:off x="7411453" y="2087838"/>
            <a:ext cx="3872243" cy="4221522"/>
          </a:xfrm>
        </p:spPr>
        <p:txBody>
          <a:bodyPr anchor="ctr">
            <a:normAutofit fontScale="55000" lnSpcReduction="20000"/>
          </a:bodyPr>
          <a:lstStyle/>
          <a:p>
            <a:r>
              <a:rPr lang="ro-RO" dirty="0"/>
              <a:t>Aceasta este împărțită în 4 coloane:</a:t>
            </a:r>
            <a:endParaRPr lang="ru-MD" dirty="0"/>
          </a:p>
          <a:p>
            <a:pPr lvl="0"/>
            <a:r>
              <a:rPr lang="ro-RO" dirty="0"/>
              <a:t>Definirea obiectivelor la cele patru niveluri logice şi prezintă succint strategia aleasă pentru implementarea proiectului.</a:t>
            </a:r>
            <a:endParaRPr lang="ru-MD" dirty="0"/>
          </a:p>
          <a:p>
            <a:pPr lvl="0"/>
            <a:r>
              <a:rPr lang="ro-RO" dirty="0"/>
              <a:t>Conține indicatorii verificabili obiectivi ce reprezint un set de criterii care indică în termini concreți faptul că au fost obținute rezultate prevăzute la fiecare nivel al intervenției.</a:t>
            </a:r>
            <a:endParaRPr lang="ru-MD" dirty="0"/>
          </a:p>
          <a:p>
            <a:pPr lvl="0"/>
            <a:r>
              <a:rPr lang="ro-RO" dirty="0"/>
              <a:t>Conține mijloace și sursele de verificare a indicatorilor care asigură faptul că indicatorii sunt realiști, pot fi măsurați și verificați obiectiv și facilitează procesul de monotorizare și evaluare, stabilind clar cum vor fi verificate criteriile de succes ale proiectului.</a:t>
            </a:r>
            <a:endParaRPr lang="ru-MD" dirty="0"/>
          </a:p>
          <a:p>
            <a:pPr lvl="0"/>
            <a:r>
              <a:rPr lang="ro-RO" dirty="0"/>
              <a:t>Include descrierea sumară a acelor situații, evenimente, relații care pot ajuta/împedica atingerea obiectivelor și defines mediul în care este implementat proiectul.</a:t>
            </a:r>
            <a:endParaRPr lang="ru-MD" dirty="0"/>
          </a:p>
        </p:txBody>
      </p:sp>
      <p:pic>
        <p:nvPicPr>
          <p:cNvPr id="4" name="Picture 3">
            <a:extLst>
              <a:ext uri="{FF2B5EF4-FFF2-40B4-BE49-F238E27FC236}">
                <a16:creationId xmlns:a16="http://schemas.microsoft.com/office/drawing/2014/main" id="{3DF1E507-0FA8-4939-8FDF-16A0CA680439}"/>
              </a:ext>
            </a:extLst>
          </p:cNvPr>
          <p:cNvPicPr>
            <a:picLocks noChangeAspect="1"/>
          </p:cNvPicPr>
          <p:nvPr/>
        </p:nvPicPr>
        <p:blipFill>
          <a:blip r:embed="rId2"/>
          <a:stretch>
            <a:fillRect/>
          </a:stretch>
        </p:blipFill>
        <p:spPr>
          <a:xfrm>
            <a:off x="-1" y="2087838"/>
            <a:ext cx="6917635" cy="4770162"/>
          </a:xfrm>
          <a:prstGeom prst="rect">
            <a:avLst/>
          </a:prstGeom>
        </p:spPr>
      </p:pic>
    </p:spTree>
    <p:extLst>
      <p:ext uri="{BB962C8B-B14F-4D97-AF65-F5344CB8AC3E}">
        <p14:creationId xmlns:p14="http://schemas.microsoft.com/office/powerpoint/2010/main" val="24011344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C33DFB-3B21-4540-81EE-2DD053A91904}"/>
              </a:ext>
            </a:extLst>
          </p:cNvPr>
          <p:cNvSpPr>
            <a:spLocks noGrp="1"/>
          </p:cNvSpPr>
          <p:nvPr>
            <p:ph type="title"/>
          </p:nvPr>
        </p:nvSpPr>
        <p:spPr>
          <a:xfrm>
            <a:off x="1051560" y="586822"/>
            <a:ext cx="3657600" cy="1645920"/>
          </a:xfrm>
        </p:spPr>
        <p:txBody>
          <a:bodyPr>
            <a:normAutofit fontScale="90000"/>
          </a:bodyPr>
          <a:lstStyle/>
          <a:p>
            <a:pPr lvl="0"/>
            <a:r>
              <a:rPr lang="ro-RO" b="1" dirty="0"/>
              <a:t>Definire și analiza problemei. </a:t>
            </a:r>
            <a:endParaRPr lang="ru-MD" b="1" dirty="0"/>
          </a:p>
        </p:txBody>
      </p:sp>
      <p:sp>
        <p:nvSpPr>
          <p:cNvPr id="22" name="Rectangle 2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2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662B728B-7359-4BA1-B914-4A65A5D403E7}"/>
              </a:ext>
            </a:extLst>
          </p:cNvPr>
          <p:cNvSpPr txBox="1">
            <a:spLocks/>
          </p:cNvSpPr>
          <p:nvPr/>
        </p:nvSpPr>
        <p:spPr>
          <a:xfrm>
            <a:off x="5538621" y="495382"/>
            <a:ext cx="3657600" cy="1645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o-RO" b="1" dirty="0"/>
              <a:t>Arborele Cauză-Efect</a:t>
            </a:r>
            <a:endParaRPr lang="ru-MD" b="1" dirty="0"/>
          </a:p>
        </p:txBody>
      </p:sp>
      <p:pic>
        <p:nvPicPr>
          <p:cNvPr id="3" name="Picture 2">
            <a:extLst>
              <a:ext uri="{FF2B5EF4-FFF2-40B4-BE49-F238E27FC236}">
                <a16:creationId xmlns:a16="http://schemas.microsoft.com/office/drawing/2014/main" id="{7C4CC616-2E9E-443C-8975-639D321D91C4}"/>
              </a:ext>
            </a:extLst>
          </p:cNvPr>
          <p:cNvPicPr>
            <a:picLocks noChangeAspect="1"/>
          </p:cNvPicPr>
          <p:nvPr/>
        </p:nvPicPr>
        <p:blipFill>
          <a:blip r:embed="rId2"/>
          <a:stretch>
            <a:fillRect/>
          </a:stretch>
        </p:blipFill>
        <p:spPr>
          <a:xfrm>
            <a:off x="0" y="1"/>
            <a:ext cx="6096000" cy="6731164"/>
          </a:xfrm>
          <a:prstGeom prst="rect">
            <a:avLst/>
          </a:prstGeom>
        </p:spPr>
      </p:pic>
      <p:pic>
        <p:nvPicPr>
          <p:cNvPr id="4" name="Picture 3">
            <a:extLst>
              <a:ext uri="{FF2B5EF4-FFF2-40B4-BE49-F238E27FC236}">
                <a16:creationId xmlns:a16="http://schemas.microsoft.com/office/drawing/2014/main" id="{2B840CD3-77D5-47D0-B2FA-DB01558DF437}"/>
              </a:ext>
            </a:extLst>
          </p:cNvPr>
          <p:cNvPicPr>
            <a:picLocks noChangeAspect="1"/>
          </p:cNvPicPr>
          <p:nvPr/>
        </p:nvPicPr>
        <p:blipFill>
          <a:blip r:embed="rId3"/>
          <a:stretch>
            <a:fillRect/>
          </a:stretch>
        </p:blipFill>
        <p:spPr>
          <a:xfrm>
            <a:off x="6102524" y="9227"/>
            <a:ext cx="6089476" cy="6858000"/>
          </a:xfrm>
          <a:prstGeom prst="rect">
            <a:avLst/>
          </a:prstGeom>
        </p:spPr>
      </p:pic>
    </p:spTree>
    <p:extLst>
      <p:ext uri="{BB962C8B-B14F-4D97-AF65-F5344CB8AC3E}">
        <p14:creationId xmlns:p14="http://schemas.microsoft.com/office/powerpoint/2010/main" val="160738569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5303-210F-4E49-84EA-8CD66C316D84}"/>
              </a:ext>
            </a:extLst>
          </p:cNvPr>
          <p:cNvSpPr>
            <a:spLocks noGrp="1"/>
          </p:cNvSpPr>
          <p:nvPr>
            <p:ph type="title"/>
          </p:nvPr>
        </p:nvSpPr>
        <p:spPr/>
        <p:txBody>
          <a:bodyPr/>
          <a:lstStyle/>
          <a:p>
            <a:endParaRPr lang="ru-MD"/>
          </a:p>
        </p:txBody>
      </p:sp>
      <p:sp>
        <p:nvSpPr>
          <p:cNvPr id="3" name="Content Placeholder 2">
            <a:extLst>
              <a:ext uri="{FF2B5EF4-FFF2-40B4-BE49-F238E27FC236}">
                <a16:creationId xmlns:a16="http://schemas.microsoft.com/office/drawing/2014/main" id="{AAAD9A4D-5B12-471D-9462-AEC0486CDDBD}"/>
              </a:ext>
            </a:extLst>
          </p:cNvPr>
          <p:cNvSpPr>
            <a:spLocks noGrp="1"/>
          </p:cNvSpPr>
          <p:nvPr>
            <p:ph idx="1"/>
          </p:nvPr>
        </p:nvSpPr>
        <p:spPr/>
        <p:txBody>
          <a:bodyPr/>
          <a:lstStyle/>
          <a:p>
            <a:endParaRPr lang="ru-MD"/>
          </a:p>
        </p:txBody>
      </p:sp>
      <p:pic>
        <p:nvPicPr>
          <p:cNvPr id="4" name="Picture 3">
            <a:extLst>
              <a:ext uri="{FF2B5EF4-FFF2-40B4-BE49-F238E27FC236}">
                <a16:creationId xmlns:a16="http://schemas.microsoft.com/office/drawing/2014/main" id="{4ACF007E-265F-4BBF-999D-F4D1FAAC0BA2}"/>
              </a:ext>
            </a:extLst>
          </p:cNvPr>
          <p:cNvPicPr>
            <a:picLocks noChangeAspect="1"/>
          </p:cNvPicPr>
          <p:nvPr/>
        </p:nvPicPr>
        <p:blipFill>
          <a:blip r:embed="rId2"/>
          <a:stretch>
            <a:fillRect/>
          </a:stretch>
        </p:blipFill>
        <p:spPr>
          <a:xfrm>
            <a:off x="0" y="0"/>
            <a:ext cx="12192000" cy="6492875"/>
          </a:xfrm>
          <a:prstGeom prst="rect">
            <a:avLst/>
          </a:prstGeom>
        </p:spPr>
      </p:pic>
    </p:spTree>
    <p:extLst>
      <p:ext uri="{BB962C8B-B14F-4D97-AF65-F5344CB8AC3E}">
        <p14:creationId xmlns:p14="http://schemas.microsoft.com/office/powerpoint/2010/main" val="371623609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89E2-5996-4F61-9E58-2A51FC27F2AE}"/>
              </a:ext>
            </a:extLst>
          </p:cNvPr>
          <p:cNvSpPr>
            <a:spLocks noGrp="1"/>
          </p:cNvSpPr>
          <p:nvPr>
            <p:ph type="title"/>
          </p:nvPr>
        </p:nvSpPr>
        <p:spPr/>
        <p:txBody>
          <a:bodyPr/>
          <a:lstStyle/>
          <a:p>
            <a:endParaRPr lang="ru-MD"/>
          </a:p>
        </p:txBody>
      </p:sp>
      <p:sp>
        <p:nvSpPr>
          <p:cNvPr id="3" name="Content Placeholder 2">
            <a:extLst>
              <a:ext uri="{FF2B5EF4-FFF2-40B4-BE49-F238E27FC236}">
                <a16:creationId xmlns:a16="http://schemas.microsoft.com/office/drawing/2014/main" id="{7E944E88-13CD-4B84-A562-A3504921260E}"/>
              </a:ext>
            </a:extLst>
          </p:cNvPr>
          <p:cNvSpPr>
            <a:spLocks noGrp="1"/>
          </p:cNvSpPr>
          <p:nvPr>
            <p:ph idx="1"/>
          </p:nvPr>
        </p:nvSpPr>
        <p:spPr/>
        <p:txBody>
          <a:bodyPr/>
          <a:lstStyle/>
          <a:p>
            <a:endParaRPr lang="ru-MD"/>
          </a:p>
        </p:txBody>
      </p:sp>
      <p:pic>
        <p:nvPicPr>
          <p:cNvPr id="4" name="Picture 3">
            <a:extLst>
              <a:ext uri="{FF2B5EF4-FFF2-40B4-BE49-F238E27FC236}">
                <a16:creationId xmlns:a16="http://schemas.microsoft.com/office/drawing/2014/main" id="{CF077CE2-2749-4DB3-B5B2-33D27198345D}"/>
              </a:ext>
            </a:extLst>
          </p:cNvPr>
          <p:cNvPicPr>
            <a:picLocks noChangeAspect="1"/>
          </p:cNvPicPr>
          <p:nvPr/>
        </p:nvPicPr>
        <p:blipFill>
          <a:blip r:embed="rId2"/>
          <a:stretch>
            <a:fillRect/>
          </a:stretch>
        </p:blipFill>
        <p:spPr>
          <a:xfrm>
            <a:off x="0" y="0"/>
            <a:ext cx="12192000" cy="3048000"/>
          </a:xfrm>
          <a:prstGeom prst="rect">
            <a:avLst/>
          </a:prstGeom>
        </p:spPr>
      </p:pic>
      <p:pic>
        <p:nvPicPr>
          <p:cNvPr id="5" name="Picture 4">
            <a:extLst>
              <a:ext uri="{FF2B5EF4-FFF2-40B4-BE49-F238E27FC236}">
                <a16:creationId xmlns:a16="http://schemas.microsoft.com/office/drawing/2014/main" id="{4E8454F0-3B0F-4190-AFB7-393F0F1B2688}"/>
              </a:ext>
            </a:extLst>
          </p:cNvPr>
          <p:cNvPicPr>
            <a:picLocks noChangeAspect="1"/>
          </p:cNvPicPr>
          <p:nvPr/>
        </p:nvPicPr>
        <p:blipFill>
          <a:blip r:embed="rId3"/>
          <a:stretch>
            <a:fillRect/>
          </a:stretch>
        </p:blipFill>
        <p:spPr>
          <a:xfrm>
            <a:off x="0" y="2955236"/>
            <a:ext cx="12192000" cy="3797990"/>
          </a:xfrm>
          <a:prstGeom prst="rect">
            <a:avLst/>
          </a:prstGeom>
        </p:spPr>
      </p:pic>
    </p:spTree>
    <p:extLst>
      <p:ext uri="{BB962C8B-B14F-4D97-AF65-F5344CB8AC3E}">
        <p14:creationId xmlns:p14="http://schemas.microsoft.com/office/powerpoint/2010/main" val="142753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29A2-169B-4FA2-A81A-B13C7FDDEA3E}"/>
              </a:ext>
            </a:extLst>
          </p:cNvPr>
          <p:cNvSpPr>
            <a:spLocks noGrp="1"/>
          </p:cNvSpPr>
          <p:nvPr>
            <p:ph type="title"/>
          </p:nvPr>
        </p:nvSpPr>
        <p:spPr/>
        <p:txBody>
          <a:bodyPr/>
          <a:lstStyle/>
          <a:p>
            <a:endParaRPr lang="ru-MD"/>
          </a:p>
        </p:txBody>
      </p:sp>
      <p:sp>
        <p:nvSpPr>
          <p:cNvPr id="3" name="Content Placeholder 2">
            <a:extLst>
              <a:ext uri="{FF2B5EF4-FFF2-40B4-BE49-F238E27FC236}">
                <a16:creationId xmlns:a16="http://schemas.microsoft.com/office/drawing/2014/main" id="{37BF76DE-6093-4795-88B7-17B16C1A0D19}"/>
              </a:ext>
            </a:extLst>
          </p:cNvPr>
          <p:cNvSpPr>
            <a:spLocks noGrp="1"/>
          </p:cNvSpPr>
          <p:nvPr>
            <p:ph idx="1"/>
          </p:nvPr>
        </p:nvSpPr>
        <p:spPr/>
        <p:txBody>
          <a:bodyPr/>
          <a:lstStyle/>
          <a:p>
            <a:endParaRPr lang="ru-MD"/>
          </a:p>
        </p:txBody>
      </p:sp>
      <p:pic>
        <p:nvPicPr>
          <p:cNvPr id="4" name="Picture 3">
            <a:extLst>
              <a:ext uri="{FF2B5EF4-FFF2-40B4-BE49-F238E27FC236}">
                <a16:creationId xmlns:a16="http://schemas.microsoft.com/office/drawing/2014/main" id="{452C8B00-2F91-4EE9-95F4-A164DD8E8CF3}"/>
              </a:ext>
            </a:extLst>
          </p:cNvPr>
          <p:cNvPicPr>
            <a:picLocks noChangeAspect="1"/>
          </p:cNvPicPr>
          <p:nvPr/>
        </p:nvPicPr>
        <p:blipFill>
          <a:blip r:embed="rId2"/>
          <a:stretch>
            <a:fillRect/>
          </a:stretch>
        </p:blipFill>
        <p:spPr>
          <a:xfrm>
            <a:off x="699051" y="0"/>
            <a:ext cx="10654749" cy="6858000"/>
          </a:xfrm>
          <a:prstGeom prst="rect">
            <a:avLst/>
          </a:prstGeom>
        </p:spPr>
      </p:pic>
    </p:spTree>
    <p:extLst>
      <p:ext uri="{BB962C8B-B14F-4D97-AF65-F5344CB8AC3E}">
        <p14:creationId xmlns:p14="http://schemas.microsoft.com/office/powerpoint/2010/main" val="90443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59CC-D72D-4EFD-B86D-DFEF30A5455D}"/>
              </a:ext>
            </a:extLst>
          </p:cNvPr>
          <p:cNvSpPr>
            <a:spLocks noGrp="1"/>
          </p:cNvSpPr>
          <p:nvPr>
            <p:ph type="title"/>
          </p:nvPr>
        </p:nvSpPr>
        <p:spPr/>
        <p:txBody>
          <a:bodyPr/>
          <a:lstStyle/>
          <a:p>
            <a:endParaRPr lang="ru-MD"/>
          </a:p>
        </p:txBody>
      </p:sp>
      <p:sp>
        <p:nvSpPr>
          <p:cNvPr id="3" name="Content Placeholder 2">
            <a:extLst>
              <a:ext uri="{FF2B5EF4-FFF2-40B4-BE49-F238E27FC236}">
                <a16:creationId xmlns:a16="http://schemas.microsoft.com/office/drawing/2014/main" id="{DBAC7EA1-B097-4136-86FE-245FDECE7AC1}"/>
              </a:ext>
            </a:extLst>
          </p:cNvPr>
          <p:cNvSpPr>
            <a:spLocks noGrp="1"/>
          </p:cNvSpPr>
          <p:nvPr>
            <p:ph idx="1"/>
          </p:nvPr>
        </p:nvSpPr>
        <p:spPr/>
        <p:txBody>
          <a:bodyPr/>
          <a:lstStyle/>
          <a:p>
            <a:endParaRPr lang="ru-MD"/>
          </a:p>
        </p:txBody>
      </p:sp>
      <p:pic>
        <p:nvPicPr>
          <p:cNvPr id="5124" name="Picture 4" descr="Presentation ended Thank you for your attention, Мем Тони Старк разводит  руками">
            <a:extLst>
              <a:ext uri="{FF2B5EF4-FFF2-40B4-BE49-F238E27FC236}">
                <a16:creationId xmlns:a16="http://schemas.microsoft.com/office/drawing/2014/main" id="{8DCFEFB4-C623-4C14-A915-3BF051058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073799"/>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TotalTime>
  <Words>431</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Platforma ”Meriți o viață mai bună” </vt:lpstr>
      <vt:lpstr>Strategia aleasă</vt:lpstr>
      <vt:lpstr>MATRICE CADRUL LOGIC</vt:lpstr>
      <vt:lpstr>Definire și analiza problemei.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ArrayList</dc:title>
  <dc:creator>Natalia Iovva</dc:creator>
  <cp:lastModifiedBy>Ulmanu Cristian</cp:lastModifiedBy>
  <cp:revision>26</cp:revision>
  <dcterms:created xsi:type="dcterms:W3CDTF">2020-10-09T11:10:41Z</dcterms:created>
  <dcterms:modified xsi:type="dcterms:W3CDTF">2020-11-05T12:22:12Z</dcterms:modified>
</cp:coreProperties>
</file>