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38D5-8295-4176-A0F6-D08D3A883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0EECD-19C6-4F6C-A157-1D0A52426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4271A-7DDB-425A-8B1A-46EC42D9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002A-8A14-4765-8996-D16CA258942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5F550-FBBC-438F-8751-ABAEB47F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6A18E-0B18-443B-B781-75290F17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B72E-1ACE-4099-9293-772DEE56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26892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6DF6-01F4-4DFC-BD87-661D2432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34D7F-E086-4B62-B5F9-780D6CBDB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8AFD4-21FE-47D0-BC3F-49963AC0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002A-8A14-4765-8996-D16CA258942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0EF8B-0DFE-4136-AC9D-00CC2A16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5B82D-005D-45FD-829A-BCE5AD47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B72E-1ACE-4099-9293-772DEE56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83288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D2041-9163-475C-8CD1-790151A28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7D328-6794-4550-9BED-D77581AEA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6729F-823C-4EF0-B212-8C231DAD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002A-8A14-4765-8996-D16CA258942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5C5C-DA93-4817-BFF1-F88A75DB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A6B93-BB05-43A0-9FA1-95922643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B72E-1ACE-4099-9293-772DEE56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270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D05F-FB59-46EB-8DDC-86B1821C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F076C-F35A-486A-B2A7-55E21F28C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24700-7775-4D5B-B735-720824E1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002A-8A14-4765-8996-D16CA258942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C981B-D021-4983-AC87-455F2EE0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6D5F-9A27-4047-B8D3-1FCCECD7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B72E-1ACE-4099-9293-772DEE56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2703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28E2-5170-4211-94C8-B61518335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50169-335C-40CD-AA2E-A3A6AA222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177B2-3671-432E-AAAF-7C019A43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002A-8A14-4765-8996-D16CA258942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8E278-EE8D-4390-947C-F272A13C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3DB1D-4AA1-44AD-BA17-65768451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B72E-1ACE-4099-9293-772DEE56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8545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D808-2433-4D53-9A11-190FC052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0B4F-16DC-4E16-A9C1-A9CC949D8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B8C19-599B-4ACA-94E7-9879C894F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F7780-1014-4160-9CC8-D2959B1D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002A-8A14-4765-8996-D16CA258942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689C7-1D0B-4AB7-9A03-9CFE5B44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F90D0-E2AE-422C-B4A1-14D74474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B72E-1ACE-4099-9293-772DEE56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67903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4752-4B3D-4B82-AEB1-B66F0E18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9D266-F57C-46DE-AB59-AEBD51AB1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E2EC1-CCB8-4084-B0EE-E07D99406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EEC04-2AE1-4B10-8D06-723A20E30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48661-AA13-47AA-B13D-EC0C19E04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E3B22-1CF7-43CB-8A59-5CBD114F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002A-8A14-4765-8996-D16CA258942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FE96F-A644-422A-9105-DB001B1E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9E639-7EFC-45CF-9172-38E1DA13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B72E-1ACE-4099-9293-772DEE56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0208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0B09-3FFC-464B-A5D3-48F513BB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6F191-D28D-420D-8586-0E137C8C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002A-8A14-4765-8996-D16CA258942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63D4B-6AEE-4174-87DD-7BE9E4F8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0C4FE-F592-4E95-93DF-C89CB872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B72E-1ACE-4099-9293-772DEE56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79622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FC9E9-4D6F-4891-BEAC-780315BA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002A-8A14-4765-8996-D16CA258942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16F8C-9FF9-40F3-A0E1-F906D0B8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F6092-2C3F-461A-877A-7EA0ACDD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B72E-1ACE-4099-9293-772DEE56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2327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73FE-8F92-4B80-93B7-04D5994B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C61A7-6D48-4EBF-8D73-3B840AFD5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3143B-604B-454C-B182-242BE37D0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ECAE1-E24B-410C-8017-8DA7877D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002A-8A14-4765-8996-D16CA258942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B749D-1200-42E4-B836-3500DF75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6EE57-07AC-4A17-A5EC-CC0C77F8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B72E-1ACE-4099-9293-772DEE56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02791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1403-0A59-4579-90BD-687350B3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134D2-CE46-47A1-BE38-5AF2E9670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25FE6-E4DA-49C4-970F-03FFFD084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7AD3E-5485-4828-B076-F9E4D9BB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002A-8A14-4765-8996-D16CA258942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2DFC8-47BD-45EE-86B9-F2A3D80D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A1C81-97ED-4165-BE2E-5FEE0B4E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B72E-1ACE-4099-9293-772DEE56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68062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24EF0-C01D-4854-B624-6D61CBB2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3D88F-C0BD-43F9-ABA2-3CCEE9BD0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86AD-D579-498E-8317-09323826D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5002A-8A14-4765-8996-D16CA258942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685D7-389F-42CA-933E-B96832658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E9BC3-F4F8-49F8-BBFB-9B3BF6CE1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7B72E-1ACE-4099-9293-772DEE56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6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4DA8E7-E895-488D-A2B9-F1A58217D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97785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C95498-CA77-4B07-B30C-A065A8F87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395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A8D4BB-8DCD-4EDA-A733-017DAACBF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21727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1965B8-C41C-4004-B290-E46EC4BCB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1984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70782E-180E-4AC8-B6AD-9A4FA8F1E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0270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47AE4B-D61B-471D-A1F1-EACB9D2B8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4349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1E329F-2E28-49AF-AB09-4854A63F1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8C387D-052B-4745-8E17-E4EB96CB4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1813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D7C1BF-B55C-4AB5-9680-3DCC2F772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9949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FC70E-097B-45AB-84A3-11D45A443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0807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05474A-C496-4B5E-BAE2-33C424FA7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4746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7C9596-0FB0-4DB7-83C8-D96C45143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1270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A14EB-5257-4744-8C24-8DD380AE4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1770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C44CEC-1CD7-4E19-8003-4D3D269BA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673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Grădinaru</dc:creator>
  <cp:lastModifiedBy>Daniela Grădinaru</cp:lastModifiedBy>
  <cp:revision>2</cp:revision>
  <dcterms:created xsi:type="dcterms:W3CDTF">2020-12-23T14:25:07Z</dcterms:created>
  <dcterms:modified xsi:type="dcterms:W3CDTF">2020-12-23T14:27:44Z</dcterms:modified>
</cp:coreProperties>
</file>