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E912F36E-5706-48D3-AB82-345B2CCB4599}" type="datetimeFigureOut">
              <a:rPr lang="en-US" smtClean="0"/>
              <a:t>12/2/2020</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BD203BE6-B406-45C9-B429-D5028B724E6F}" type="slidenum">
              <a:rPr lang="en-US" smtClean="0"/>
              <a:t>‹#›</a:t>
            </a:fld>
            <a:endParaRPr lang="en-US"/>
          </a:p>
        </p:txBody>
      </p:sp>
    </p:spTree>
    <p:extLst>
      <p:ext uri="{BB962C8B-B14F-4D97-AF65-F5344CB8AC3E}">
        <p14:creationId xmlns:p14="http://schemas.microsoft.com/office/powerpoint/2010/main" val="1415186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912F36E-5706-48D3-AB82-345B2CCB4599}"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03BE6-B406-45C9-B429-D5028B724E6F}" type="slidenum">
              <a:rPr lang="en-US" smtClean="0"/>
              <a:t>‹#›</a:t>
            </a:fld>
            <a:endParaRPr lang="en-US"/>
          </a:p>
        </p:txBody>
      </p:sp>
    </p:spTree>
    <p:extLst>
      <p:ext uri="{BB962C8B-B14F-4D97-AF65-F5344CB8AC3E}">
        <p14:creationId xmlns:p14="http://schemas.microsoft.com/office/powerpoint/2010/main" val="2804407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912F36E-5706-48D3-AB82-345B2CCB4599}"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03BE6-B406-45C9-B429-D5028B724E6F}" type="slidenum">
              <a:rPr lang="en-US" smtClean="0"/>
              <a:t>‹#›</a:t>
            </a:fld>
            <a:endParaRPr lang="en-US"/>
          </a:p>
        </p:txBody>
      </p:sp>
    </p:spTree>
    <p:extLst>
      <p:ext uri="{BB962C8B-B14F-4D97-AF65-F5344CB8AC3E}">
        <p14:creationId xmlns:p14="http://schemas.microsoft.com/office/powerpoint/2010/main" val="4220770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912F36E-5706-48D3-AB82-345B2CCB4599}"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03BE6-B406-45C9-B429-D5028B724E6F}" type="slidenum">
              <a:rPr lang="en-US" smtClean="0"/>
              <a:t>‹#›</a:t>
            </a:fld>
            <a:endParaRPr lang="en-US"/>
          </a:p>
        </p:txBody>
      </p:sp>
    </p:spTree>
    <p:extLst>
      <p:ext uri="{BB962C8B-B14F-4D97-AF65-F5344CB8AC3E}">
        <p14:creationId xmlns:p14="http://schemas.microsoft.com/office/powerpoint/2010/main" val="3031587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912F36E-5706-48D3-AB82-345B2CCB4599}"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03BE6-B406-45C9-B429-D5028B724E6F}" type="slidenum">
              <a:rPr lang="en-US" smtClean="0"/>
              <a:t>‹#›</a:t>
            </a:fld>
            <a:endParaRPr lang="en-US"/>
          </a:p>
        </p:txBody>
      </p:sp>
    </p:spTree>
    <p:extLst>
      <p:ext uri="{BB962C8B-B14F-4D97-AF65-F5344CB8AC3E}">
        <p14:creationId xmlns:p14="http://schemas.microsoft.com/office/powerpoint/2010/main" val="4155106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912F36E-5706-48D3-AB82-345B2CCB4599}"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03BE6-B406-45C9-B429-D5028B724E6F}" type="slidenum">
              <a:rPr lang="en-US" smtClean="0"/>
              <a:t>‹#›</a:t>
            </a:fld>
            <a:endParaRPr lang="en-US"/>
          </a:p>
        </p:txBody>
      </p:sp>
    </p:spTree>
    <p:extLst>
      <p:ext uri="{BB962C8B-B14F-4D97-AF65-F5344CB8AC3E}">
        <p14:creationId xmlns:p14="http://schemas.microsoft.com/office/powerpoint/2010/main" val="383470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E912F36E-5706-48D3-AB82-345B2CCB4599}" type="datetimeFigureOut">
              <a:rPr lang="en-US" smtClean="0"/>
              <a:t>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203BE6-B406-45C9-B429-D5028B724E6F}" type="slidenum">
              <a:rPr lang="en-US" smtClean="0"/>
              <a:t>‹#›</a:t>
            </a:fld>
            <a:endParaRPr lang="en-US"/>
          </a:p>
        </p:txBody>
      </p:sp>
    </p:spTree>
    <p:extLst>
      <p:ext uri="{BB962C8B-B14F-4D97-AF65-F5344CB8AC3E}">
        <p14:creationId xmlns:p14="http://schemas.microsoft.com/office/powerpoint/2010/main" val="2942932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E912F36E-5706-48D3-AB82-345B2CCB4599}" type="datetimeFigureOut">
              <a:rPr lang="en-US" smtClean="0"/>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203BE6-B406-45C9-B429-D5028B724E6F}" type="slidenum">
              <a:rPr lang="en-US" smtClean="0"/>
              <a:t>‹#›</a:t>
            </a:fld>
            <a:endParaRPr lang="en-US"/>
          </a:p>
        </p:txBody>
      </p:sp>
    </p:spTree>
    <p:extLst>
      <p:ext uri="{BB962C8B-B14F-4D97-AF65-F5344CB8AC3E}">
        <p14:creationId xmlns:p14="http://schemas.microsoft.com/office/powerpoint/2010/main" val="3073697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12F36E-5706-48D3-AB82-345B2CCB4599}" type="datetimeFigureOut">
              <a:rPr lang="en-US" smtClean="0"/>
              <a:t>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203BE6-B406-45C9-B429-D5028B724E6F}" type="slidenum">
              <a:rPr lang="en-US" smtClean="0"/>
              <a:t>‹#›</a:t>
            </a:fld>
            <a:endParaRPr lang="en-US"/>
          </a:p>
        </p:txBody>
      </p:sp>
    </p:spTree>
    <p:extLst>
      <p:ext uri="{BB962C8B-B14F-4D97-AF65-F5344CB8AC3E}">
        <p14:creationId xmlns:p14="http://schemas.microsoft.com/office/powerpoint/2010/main" val="720001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ru-RU" smtClean="0"/>
              <a:t>Образец текста</a:t>
            </a:r>
          </a:p>
        </p:txBody>
      </p:sp>
      <p:sp>
        <p:nvSpPr>
          <p:cNvPr id="5" name="Date Placeholder 4"/>
          <p:cNvSpPr>
            <a:spLocks noGrp="1"/>
          </p:cNvSpPr>
          <p:nvPr>
            <p:ph type="dt" sz="half" idx="10"/>
          </p:nvPr>
        </p:nvSpPr>
        <p:spPr/>
        <p:txBody>
          <a:bodyPr/>
          <a:lstStyle/>
          <a:p>
            <a:fld id="{E912F36E-5706-48D3-AB82-345B2CCB4599}"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D203BE6-B406-45C9-B429-D5028B724E6F}" type="slidenum">
              <a:rPr lang="en-US" smtClean="0"/>
              <a:t>‹#›</a:t>
            </a:fld>
            <a:endParaRPr lang="en-US"/>
          </a:p>
        </p:txBody>
      </p:sp>
    </p:spTree>
    <p:extLst>
      <p:ext uri="{BB962C8B-B14F-4D97-AF65-F5344CB8AC3E}">
        <p14:creationId xmlns:p14="http://schemas.microsoft.com/office/powerpoint/2010/main" val="2774443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E912F36E-5706-48D3-AB82-345B2CCB4599}" type="datetimeFigureOut">
              <a:rPr lang="en-US" smtClean="0"/>
              <a:t>12/2/2020</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BD203BE6-B406-45C9-B429-D5028B724E6F}" type="slidenum">
              <a:rPr lang="en-US" smtClean="0"/>
              <a:t>‹#›</a:t>
            </a:fld>
            <a:endParaRPr lang="en-US"/>
          </a:p>
        </p:txBody>
      </p:sp>
    </p:spTree>
    <p:extLst>
      <p:ext uri="{BB962C8B-B14F-4D97-AF65-F5344CB8AC3E}">
        <p14:creationId xmlns:p14="http://schemas.microsoft.com/office/powerpoint/2010/main" val="38499620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E912F36E-5706-48D3-AB82-345B2CCB4599}" type="datetimeFigureOut">
              <a:rPr lang="en-US" smtClean="0"/>
              <a:t>12/2/2020</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BD203BE6-B406-45C9-B429-D5028B724E6F}" type="slidenum">
              <a:rPr lang="en-US" smtClean="0"/>
              <a:t>‹#›</a:t>
            </a:fld>
            <a:endParaRPr lang="en-US"/>
          </a:p>
        </p:txBody>
      </p:sp>
    </p:spTree>
    <p:extLst>
      <p:ext uri="{BB962C8B-B14F-4D97-AF65-F5344CB8AC3E}">
        <p14:creationId xmlns:p14="http://schemas.microsoft.com/office/powerpoint/2010/main" val="2474064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o-RO" b="1" dirty="0"/>
              <a:t>Managementul riscului proiectului</a:t>
            </a:r>
            <a:endParaRPr lang="en-US" dirty="0"/>
          </a:p>
        </p:txBody>
      </p:sp>
    </p:spTree>
    <p:extLst>
      <p:ext uri="{BB962C8B-B14F-4D97-AF65-F5344CB8AC3E}">
        <p14:creationId xmlns:p14="http://schemas.microsoft.com/office/powerpoint/2010/main" val="2293204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err="1"/>
              <a:t>Durabilitatea</a:t>
            </a:r>
            <a:r>
              <a:rPr lang="en-US" b="1" dirty="0"/>
              <a:t> </a:t>
            </a:r>
            <a:r>
              <a:rPr lang="en-US" b="1" dirty="0" err="1"/>
              <a:t>proiectului</a:t>
            </a:r>
            <a:endParaRPr lang="en-US" dirty="0"/>
          </a:p>
        </p:txBody>
      </p:sp>
      <p:sp>
        <p:nvSpPr>
          <p:cNvPr id="3" name="Объект 2"/>
          <p:cNvSpPr>
            <a:spLocks noGrp="1"/>
          </p:cNvSpPr>
          <p:nvPr>
            <p:ph idx="1"/>
          </p:nvPr>
        </p:nvSpPr>
        <p:spPr/>
        <p:txBody>
          <a:bodyPr>
            <a:normAutofit fontScale="85000" lnSpcReduction="10000"/>
          </a:bodyPr>
          <a:lstStyle/>
          <a:p>
            <a:r>
              <a:rPr lang="ro-RO" dirty="0"/>
              <a:t> După încetarea finanțării nerambursabile proiectul v-a avea următoarea continuitate din punct de vedere </a:t>
            </a:r>
            <a:r>
              <a:rPr lang="en-US" dirty="0"/>
              <a:t>:</a:t>
            </a:r>
          </a:p>
          <a:p>
            <a:pPr lvl="0"/>
            <a:r>
              <a:rPr lang="en-US" b="1" dirty="0" err="1"/>
              <a:t>Financiar</a:t>
            </a:r>
            <a:r>
              <a:rPr lang="en-US" b="1" dirty="0"/>
              <a:t> :</a:t>
            </a:r>
            <a:endParaRPr lang="en-US" dirty="0"/>
          </a:p>
          <a:p>
            <a:r>
              <a:rPr lang="ro-RO" dirty="0"/>
              <a:t>În cazul în care proiectul v-a realiza cu succes obiectivele , se vor declanșa discuțiile cu finanțator(ii) cu scopul de a prelungi colaborarea, sau vor începe negocierile cu alți finanțatori, cu scopul de a fructifica în continuare potențialul proiectului. În cazul în care proiectul nu v-a fi unul de succes se v-a declanșa procesul de analizare a greșelilor și succesurilor cu scopul de restartare a proiectului cu ajustări potrivite situației.</a:t>
            </a:r>
            <a:endParaRPr lang="en-US" dirty="0"/>
          </a:p>
          <a:p>
            <a:pPr lvl="0"/>
            <a:r>
              <a:rPr lang="ro-RO" b="1" dirty="0"/>
              <a:t>Organizațional</a:t>
            </a:r>
            <a:endParaRPr lang="en-US" dirty="0"/>
          </a:p>
          <a:p>
            <a:r>
              <a:rPr lang="ro-RO" dirty="0"/>
              <a:t>Noi realizăm proiect non-profit , deci toți partenerii sunt disponibil să continuie implementarea proiectului până ce nu este realizat obiectivul principal al nostru </a:t>
            </a:r>
            <a:r>
              <a:rPr lang="en-US" dirty="0"/>
              <a:t>: De a </a:t>
            </a:r>
            <a:r>
              <a:rPr lang="en-US" dirty="0" err="1"/>
              <a:t>ajuta</a:t>
            </a:r>
            <a:r>
              <a:rPr lang="en-US" dirty="0"/>
              <a:t> </a:t>
            </a:r>
            <a:r>
              <a:rPr lang="en-US" dirty="0" err="1"/>
              <a:t>oamenii</a:t>
            </a:r>
            <a:r>
              <a:rPr lang="en-US" dirty="0"/>
              <a:t> care au </a:t>
            </a:r>
            <a:r>
              <a:rPr lang="en-US" dirty="0" err="1"/>
              <a:t>suferit</a:t>
            </a:r>
            <a:r>
              <a:rPr lang="en-US" dirty="0"/>
              <a:t> </a:t>
            </a:r>
            <a:r>
              <a:rPr lang="ro-RO" dirty="0"/>
              <a:t>în urma problemelor economice și sociale al pandemiei</a:t>
            </a:r>
            <a:r>
              <a:rPr lang="en-US" dirty="0"/>
              <a:t>. </a:t>
            </a:r>
            <a:r>
              <a:rPr lang="en-US" dirty="0" err="1"/>
              <a:t>În</a:t>
            </a:r>
            <a:r>
              <a:rPr lang="en-US" dirty="0"/>
              <a:t> </a:t>
            </a:r>
            <a:r>
              <a:rPr lang="en-US" dirty="0" err="1"/>
              <a:t>cazul</a:t>
            </a:r>
            <a:r>
              <a:rPr lang="en-US" dirty="0"/>
              <a:t> </a:t>
            </a:r>
            <a:r>
              <a:rPr lang="en-US" dirty="0" err="1"/>
              <a:t>realizării</a:t>
            </a:r>
            <a:r>
              <a:rPr lang="en-US" dirty="0"/>
              <a:t> cu </a:t>
            </a:r>
            <a:r>
              <a:rPr lang="en-US" dirty="0" err="1"/>
              <a:t>succes</a:t>
            </a:r>
            <a:r>
              <a:rPr lang="en-US" dirty="0"/>
              <a:t> al </a:t>
            </a:r>
            <a:r>
              <a:rPr lang="en-US" dirty="0" err="1"/>
              <a:t>proiectului</a:t>
            </a:r>
            <a:r>
              <a:rPr lang="en-US" dirty="0"/>
              <a:t> , </a:t>
            </a:r>
            <a:r>
              <a:rPr lang="en-US" dirty="0" err="1"/>
              <a:t>rezultatele</a:t>
            </a:r>
            <a:r>
              <a:rPr lang="en-US" dirty="0"/>
              <a:t> </a:t>
            </a:r>
            <a:r>
              <a:rPr lang="en-US" dirty="0" err="1"/>
              <a:t>trec</a:t>
            </a:r>
            <a:r>
              <a:rPr lang="en-US" dirty="0"/>
              <a:t> </a:t>
            </a:r>
            <a:r>
              <a:rPr lang="en-US" dirty="0" err="1"/>
              <a:t>nerambursabil</a:t>
            </a:r>
            <a:r>
              <a:rPr lang="en-US" dirty="0"/>
              <a:t> </a:t>
            </a:r>
            <a:r>
              <a:rPr lang="en-US" dirty="0" err="1"/>
              <a:t>în</a:t>
            </a:r>
            <a:r>
              <a:rPr lang="en-US" dirty="0"/>
              <a:t> </a:t>
            </a:r>
            <a:r>
              <a:rPr lang="en-US" dirty="0" err="1"/>
              <a:t>proprietatea</a:t>
            </a:r>
            <a:r>
              <a:rPr lang="en-US" dirty="0"/>
              <a:t> </a:t>
            </a:r>
            <a:r>
              <a:rPr lang="en-US" dirty="0" err="1"/>
              <a:t>Ministerului</a:t>
            </a:r>
            <a:r>
              <a:rPr lang="en-US" dirty="0"/>
              <a:t> </a:t>
            </a:r>
            <a:r>
              <a:rPr lang="en-US" dirty="0" err="1"/>
              <a:t>Sănătății</a:t>
            </a:r>
            <a:r>
              <a:rPr lang="en-US" dirty="0"/>
              <a:t>, </a:t>
            </a:r>
            <a:r>
              <a:rPr lang="en-US" dirty="0" err="1"/>
              <a:t>Muncii</a:t>
            </a:r>
            <a:r>
              <a:rPr lang="en-US" dirty="0"/>
              <a:t> </a:t>
            </a:r>
            <a:r>
              <a:rPr lang="en-US" dirty="0" err="1"/>
              <a:t>și</a:t>
            </a:r>
            <a:r>
              <a:rPr lang="en-US" dirty="0"/>
              <a:t> </a:t>
            </a:r>
            <a:r>
              <a:rPr lang="en-US" dirty="0" err="1"/>
              <a:t>Protecției</a:t>
            </a:r>
            <a:r>
              <a:rPr lang="en-US" dirty="0"/>
              <a:t> </a:t>
            </a:r>
            <a:r>
              <a:rPr lang="en-US" dirty="0" err="1"/>
              <a:t>Sociale</a:t>
            </a:r>
            <a:r>
              <a:rPr lang="en-US" dirty="0"/>
              <a:t>.</a:t>
            </a:r>
            <a:endParaRPr lang="en-US" dirty="0"/>
          </a:p>
        </p:txBody>
      </p:sp>
    </p:spTree>
    <p:extLst>
      <p:ext uri="{BB962C8B-B14F-4D97-AF65-F5344CB8AC3E}">
        <p14:creationId xmlns:p14="http://schemas.microsoft.com/office/powerpoint/2010/main" val="3126041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b="1" dirty="0"/>
              <a:t>12.1    Identificarea riscurilor proiectului</a:t>
            </a:r>
            <a:r>
              <a:rPr lang="en-US" b="1" dirty="0"/>
              <a:t/>
            </a:r>
            <a:br>
              <a:rPr lang="en-US" b="1" dirty="0"/>
            </a:br>
            <a:endParaRPr lang="en-US" dirty="0"/>
          </a:p>
        </p:txBody>
      </p:sp>
      <p:sp>
        <p:nvSpPr>
          <p:cNvPr id="3" name="Объект 2"/>
          <p:cNvSpPr>
            <a:spLocks noGrp="1"/>
          </p:cNvSpPr>
          <p:nvPr>
            <p:ph idx="1"/>
          </p:nvPr>
        </p:nvSpPr>
        <p:spPr/>
        <p:txBody>
          <a:bodyPr/>
          <a:lstStyle/>
          <a:p>
            <a:r>
              <a:rPr lang="ro-RO" b="1" dirty="0" smtClean="0"/>
              <a:t> </a:t>
            </a:r>
            <a:r>
              <a:rPr lang="ro-RO" b="1" dirty="0"/>
              <a:t>Identificarea riscurilor proiectului</a:t>
            </a:r>
            <a:endParaRPr lang="en-US" b="1" dirty="0"/>
          </a:p>
          <a:p>
            <a:r>
              <a:rPr lang="ro-RO" dirty="0"/>
              <a:t>Pentru a se gestiona riscurile, este necesar să se cunoască aceste riscuri, adică să fie identificate. Identificarea riscurilor constituie primul pas în construirea profilului riscurilor. Riscurile trebuie identificate la orice nivel unde se realizează că există consecinţe asupra atingerii obiectivelor şi pot fi luate măsuri specifice de soluţionare a problemelor ridicate la respecivele riscuri. Riscurile nu pot fi identificate şi definite decât în raport cu obiectivele a căror realizare este afectată de materializarea lor.</a:t>
            </a:r>
            <a:endParaRPr lang="en-US" dirty="0"/>
          </a:p>
          <a:p>
            <a:r>
              <a:rPr lang="ro-RO" dirty="0"/>
              <a:t> </a:t>
            </a:r>
            <a:endParaRPr lang="en-US" dirty="0"/>
          </a:p>
          <a:p>
            <a:r>
              <a:rPr lang="ro-RO" dirty="0"/>
              <a:t>    În cadrul acestui proiect am identificat riscurile posibile pentru fiecare activitate în parte</a:t>
            </a:r>
            <a:endParaRPr lang="en-US" dirty="0"/>
          </a:p>
        </p:txBody>
      </p:sp>
    </p:spTree>
    <p:extLst>
      <p:ext uri="{BB962C8B-B14F-4D97-AF65-F5344CB8AC3E}">
        <p14:creationId xmlns:p14="http://schemas.microsoft.com/office/powerpoint/2010/main" val="2205677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2"/>
          <a:stretch>
            <a:fillRect/>
          </a:stretch>
        </p:blipFill>
        <p:spPr>
          <a:xfrm>
            <a:off x="1542414" y="346365"/>
            <a:ext cx="9638204" cy="6040580"/>
          </a:xfrm>
          <a:prstGeom prst="rect">
            <a:avLst/>
          </a:prstGeom>
        </p:spPr>
      </p:pic>
    </p:spTree>
    <p:extLst>
      <p:ext uri="{BB962C8B-B14F-4D97-AF65-F5344CB8AC3E}">
        <p14:creationId xmlns:p14="http://schemas.microsoft.com/office/powerpoint/2010/main" val="461402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2"/>
          <a:stretch>
            <a:fillRect/>
          </a:stretch>
        </p:blipFill>
        <p:spPr>
          <a:xfrm>
            <a:off x="1474881" y="656010"/>
            <a:ext cx="9761155" cy="5550826"/>
          </a:xfrm>
          <a:prstGeom prst="rect">
            <a:avLst/>
          </a:prstGeom>
        </p:spPr>
      </p:pic>
    </p:spTree>
    <p:extLst>
      <p:ext uri="{BB962C8B-B14F-4D97-AF65-F5344CB8AC3E}">
        <p14:creationId xmlns:p14="http://schemas.microsoft.com/office/powerpoint/2010/main" val="519384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57224" y="1343891"/>
            <a:ext cx="10772775" cy="813840"/>
          </a:xfrm>
        </p:spPr>
        <p:txBody>
          <a:bodyPr>
            <a:normAutofit fontScale="90000"/>
          </a:bodyPr>
          <a:lstStyle/>
          <a:p>
            <a:r>
              <a:rPr lang="ro-RO" b="1" dirty="0"/>
              <a:t>12.2    Cuantificarea(Evaluarea și monitorizarea) riscurilor proiectului. Determinarea reacții la risc</a:t>
            </a:r>
            <a:r>
              <a:rPr lang="en-US" b="1" dirty="0"/>
              <a:t/>
            </a:r>
            <a:br>
              <a:rPr lang="en-US" b="1" dirty="0"/>
            </a:br>
            <a:endParaRPr lang="en-US" dirty="0"/>
          </a:p>
        </p:txBody>
      </p:sp>
      <p:sp>
        <p:nvSpPr>
          <p:cNvPr id="3" name="Объект 2"/>
          <p:cNvSpPr>
            <a:spLocks noGrp="1"/>
          </p:cNvSpPr>
          <p:nvPr>
            <p:ph idx="1"/>
          </p:nvPr>
        </p:nvSpPr>
        <p:spPr/>
        <p:txBody>
          <a:bodyPr/>
          <a:lstStyle/>
          <a:p>
            <a:endParaRPr lang="en-US" dirty="0" smtClean="0"/>
          </a:p>
          <a:p>
            <a:r>
              <a:rPr lang="ro-RO" dirty="0"/>
              <a:t>La etapa de monitorizare a riscurilor, propunem un set de acțiuni pentru diminuarea sau prevenirea riscurilor.</a:t>
            </a:r>
            <a:endParaRPr lang="en-US" dirty="0"/>
          </a:p>
        </p:txBody>
      </p:sp>
    </p:spTree>
    <p:extLst>
      <p:ext uri="{BB962C8B-B14F-4D97-AF65-F5344CB8AC3E}">
        <p14:creationId xmlns:p14="http://schemas.microsoft.com/office/powerpoint/2010/main" val="874082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1720877" y="0"/>
            <a:ext cx="9234958" cy="5085773"/>
          </a:xfrm>
          <a:prstGeom prst="rect">
            <a:avLst/>
          </a:prstGeom>
        </p:spPr>
      </p:pic>
    </p:spTree>
    <p:extLst>
      <p:ext uri="{BB962C8B-B14F-4D97-AF65-F5344CB8AC3E}">
        <p14:creationId xmlns:p14="http://schemas.microsoft.com/office/powerpoint/2010/main" val="603742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2187104" y="269113"/>
            <a:ext cx="7051965" cy="3790270"/>
          </a:xfrm>
          <a:prstGeom prst="rect">
            <a:avLst/>
          </a:prstGeom>
        </p:spPr>
      </p:pic>
      <p:pic>
        <p:nvPicPr>
          <p:cNvPr id="5" name="Рисунок 4"/>
          <p:cNvPicPr>
            <a:picLocks noChangeAspect="1"/>
          </p:cNvPicPr>
          <p:nvPr/>
        </p:nvPicPr>
        <p:blipFill>
          <a:blip r:embed="rId3"/>
          <a:stretch>
            <a:fillRect/>
          </a:stretch>
        </p:blipFill>
        <p:spPr>
          <a:xfrm>
            <a:off x="2022764" y="3886072"/>
            <a:ext cx="7380644" cy="1829055"/>
          </a:xfrm>
          <a:prstGeom prst="rect">
            <a:avLst/>
          </a:prstGeom>
        </p:spPr>
      </p:pic>
    </p:spTree>
    <p:extLst>
      <p:ext uri="{BB962C8B-B14F-4D97-AF65-F5344CB8AC3E}">
        <p14:creationId xmlns:p14="http://schemas.microsoft.com/office/powerpoint/2010/main" val="1702501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48947" y="404553"/>
            <a:ext cx="10753725" cy="2227811"/>
          </a:xfrm>
        </p:spPr>
        <p:txBody>
          <a:bodyPr/>
          <a:lstStyle/>
          <a:p>
            <a:r>
              <a:rPr lang="ro-RO" dirty="0"/>
              <a:t> Pentru o evaluare eficientă a riscurilor am revenit la tabelul cu riscuri pentru fiecare activitate, după care în urma unui </a:t>
            </a:r>
            <a:r>
              <a:rPr lang="ro-RO" b="1" dirty="0"/>
              <a:t>Brainstorming </a:t>
            </a:r>
            <a:r>
              <a:rPr lang="ro-RO" dirty="0"/>
              <a:t>le-am supus unei analize în dependență de următoarele criterii: </a:t>
            </a:r>
            <a:r>
              <a:rPr lang="ro-RO" b="1" dirty="0"/>
              <a:t>probabilitate, impact, grad de risc</a:t>
            </a:r>
            <a:r>
              <a:rPr lang="ro-RO" dirty="0"/>
              <a:t>, care la rândul sau au fost notate după un interval de puncte corespunzător de către fiecare membru al echipei. Max 10 p</a:t>
            </a:r>
            <a:endParaRPr lang="en-US" dirty="0"/>
          </a:p>
        </p:txBody>
      </p:sp>
      <p:pic>
        <p:nvPicPr>
          <p:cNvPr id="4" name="Рисунок 3"/>
          <p:cNvPicPr>
            <a:picLocks noChangeAspect="1"/>
          </p:cNvPicPr>
          <p:nvPr/>
        </p:nvPicPr>
        <p:blipFill>
          <a:blip r:embed="rId2"/>
          <a:stretch>
            <a:fillRect/>
          </a:stretch>
        </p:blipFill>
        <p:spPr>
          <a:xfrm>
            <a:off x="2535349" y="2245041"/>
            <a:ext cx="7038142" cy="3753374"/>
          </a:xfrm>
          <a:prstGeom prst="rect">
            <a:avLst/>
          </a:prstGeom>
        </p:spPr>
      </p:pic>
    </p:spTree>
    <p:extLst>
      <p:ext uri="{BB962C8B-B14F-4D97-AF65-F5344CB8AC3E}">
        <p14:creationId xmlns:p14="http://schemas.microsoft.com/office/powerpoint/2010/main" val="3923725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b="1" dirty="0"/>
              <a:t>Impactul proiectului</a:t>
            </a:r>
            <a:r>
              <a:rPr lang="en-US" b="1" dirty="0"/>
              <a:t/>
            </a:r>
            <a:br>
              <a:rPr lang="en-US" b="1" dirty="0"/>
            </a:br>
            <a:endParaRPr lang="en-US" dirty="0"/>
          </a:p>
        </p:txBody>
      </p:sp>
      <p:sp>
        <p:nvSpPr>
          <p:cNvPr id="3" name="Объект 2"/>
          <p:cNvSpPr>
            <a:spLocks noGrp="1"/>
          </p:cNvSpPr>
          <p:nvPr>
            <p:ph idx="1"/>
          </p:nvPr>
        </p:nvSpPr>
        <p:spPr>
          <a:xfrm>
            <a:off x="676656" y="1551710"/>
            <a:ext cx="10753725" cy="4959926"/>
          </a:xfrm>
        </p:spPr>
        <p:txBody>
          <a:bodyPr>
            <a:normAutofit fontScale="92500" lnSpcReduction="10000"/>
          </a:bodyPr>
          <a:lstStyle/>
          <a:p>
            <a:r>
              <a:rPr lang="ro-RO" dirty="0" smtClean="0"/>
              <a:t>Impactul </a:t>
            </a:r>
            <a:r>
              <a:rPr lang="ro-RO" dirty="0"/>
              <a:t>tehnologic urmărit constă în dezvoltarea platformelor  pentru informare si schimb de experienta pe cunoaşterea în domeniul IT. Ca urmare a implementării proiectului se așteaptă ca prin rezultatele obținute în urma cercetarilor realizate să se evidentieze într-o maniera elecventa nivelul de someri iar în plan principal este creșterea importanței problemelor social-economice în societate. Impactul științific se va regăsi în primul rând în creșterea cantitativă și îmbunătățirea calității serviciilor informaționale.</a:t>
            </a:r>
            <a:endParaRPr lang="en-US" dirty="0"/>
          </a:p>
          <a:p>
            <a:r>
              <a:rPr lang="ro-RO" dirty="0"/>
              <a:t>	</a:t>
            </a:r>
            <a:r>
              <a:rPr lang="en-US" dirty="0" err="1"/>
              <a:t>Impactul</a:t>
            </a:r>
            <a:r>
              <a:rPr lang="en-US" dirty="0"/>
              <a:t> social al </a:t>
            </a:r>
            <a:r>
              <a:rPr lang="en-US" dirty="0" err="1"/>
              <a:t>proiectului</a:t>
            </a:r>
            <a:r>
              <a:rPr lang="en-US" dirty="0"/>
              <a:t> </a:t>
            </a:r>
            <a:r>
              <a:rPr lang="en-US" dirty="0" err="1"/>
              <a:t>este</a:t>
            </a:r>
            <a:r>
              <a:rPr lang="en-US" dirty="0"/>
              <a:t> major, </a:t>
            </a:r>
            <a:r>
              <a:rPr lang="en-US" dirty="0" err="1"/>
              <a:t>prin</a:t>
            </a:r>
            <a:r>
              <a:rPr lang="en-US" dirty="0"/>
              <a:t> </a:t>
            </a:r>
            <a:r>
              <a:rPr lang="en-US" dirty="0" err="1"/>
              <a:t>reducerea</a:t>
            </a:r>
            <a:r>
              <a:rPr lang="en-US" dirty="0"/>
              <a:t> a </a:t>
            </a:r>
            <a:r>
              <a:rPr lang="en-US" dirty="0" err="1"/>
              <a:t>somerilor</a:t>
            </a:r>
            <a:r>
              <a:rPr lang="en-US" dirty="0"/>
              <a:t>, </a:t>
            </a:r>
            <a:r>
              <a:rPr lang="en-US" dirty="0" err="1"/>
              <a:t>si</a:t>
            </a:r>
            <a:r>
              <a:rPr lang="en-US" dirty="0"/>
              <a:t> </a:t>
            </a:r>
            <a:r>
              <a:rPr lang="en-US" dirty="0" err="1"/>
              <a:t>oferirea</a:t>
            </a:r>
            <a:r>
              <a:rPr lang="en-US" dirty="0"/>
              <a:t> </a:t>
            </a:r>
            <a:r>
              <a:rPr lang="en-US" dirty="0" err="1"/>
              <a:t>lor</a:t>
            </a:r>
            <a:r>
              <a:rPr lang="en-US" dirty="0"/>
              <a:t> </a:t>
            </a:r>
            <a:r>
              <a:rPr lang="en-US" dirty="0" err="1"/>
              <a:t>locuri</a:t>
            </a:r>
            <a:r>
              <a:rPr lang="en-US" dirty="0"/>
              <a:t> de </a:t>
            </a:r>
            <a:r>
              <a:rPr lang="en-US" dirty="0" err="1"/>
              <a:t>munca</a:t>
            </a:r>
            <a:r>
              <a:rPr lang="en-US" dirty="0"/>
              <a:t> </a:t>
            </a:r>
            <a:r>
              <a:rPr lang="en-US" dirty="0" err="1"/>
              <a:t>potrivite</a:t>
            </a:r>
            <a:r>
              <a:rPr lang="en-US" dirty="0"/>
              <a:t>. </a:t>
            </a:r>
            <a:r>
              <a:rPr lang="en-US" dirty="0" err="1"/>
              <a:t>Problemele</a:t>
            </a:r>
            <a:r>
              <a:rPr lang="en-US" dirty="0"/>
              <a:t> </a:t>
            </a:r>
            <a:r>
              <a:rPr lang="en-US" dirty="0" err="1"/>
              <a:t>pe</a:t>
            </a:r>
            <a:r>
              <a:rPr lang="en-US" dirty="0"/>
              <a:t> care le </a:t>
            </a:r>
            <a:r>
              <a:rPr lang="en-US" dirty="0" err="1"/>
              <a:t>poate</a:t>
            </a:r>
            <a:r>
              <a:rPr lang="en-US" dirty="0"/>
              <a:t> </a:t>
            </a:r>
            <a:r>
              <a:rPr lang="en-US" dirty="0" err="1"/>
              <a:t>soluţiona</a:t>
            </a:r>
            <a:r>
              <a:rPr lang="en-US" dirty="0"/>
              <a:t> </a:t>
            </a:r>
            <a:r>
              <a:rPr lang="en-US" dirty="0" err="1"/>
              <a:t>proiectul</a:t>
            </a:r>
            <a:r>
              <a:rPr lang="en-US" dirty="0"/>
              <a:t> au o </a:t>
            </a:r>
            <a:r>
              <a:rPr lang="en-US" dirty="0" err="1"/>
              <a:t>adresabilitate</a:t>
            </a:r>
            <a:r>
              <a:rPr lang="en-US" dirty="0"/>
              <a:t> </a:t>
            </a:r>
            <a:r>
              <a:rPr lang="en-US" dirty="0" err="1"/>
              <a:t>socială</a:t>
            </a:r>
            <a:r>
              <a:rPr lang="en-US" dirty="0"/>
              <a:t> </a:t>
            </a:r>
            <a:r>
              <a:rPr lang="en-US" dirty="0" err="1"/>
              <a:t>şi</a:t>
            </a:r>
            <a:r>
              <a:rPr lang="en-US" dirty="0"/>
              <a:t> </a:t>
            </a:r>
            <a:r>
              <a:rPr lang="en-US" dirty="0" err="1"/>
              <a:t>profesională</a:t>
            </a:r>
            <a:r>
              <a:rPr lang="en-US" dirty="0"/>
              <a:t> de </a:t>
            </a:r>
            <a:r>
              <a:rPr lang="en-US" dirty="0" err="1"/>
              <a:t>maximă</a:t>
            </a:r>
            <a:r>
              <a:rPr lang="en-US" dirty="0"/>
              <a:t> </a:t>
            </a:r>
            <a:r>
              <a:rPr lang="en-US" dirty="0" err="1"/>
              <a:t>importanţă</a:t>
            </a:r>
            <a:r>
              <a:rPr lang="en-US" dirty="0"/>
              <a:t>, care </a:t>
            </a:r>
            <a:r>
              <a:rPr lang="en-US" dirty="0" err="1"/>
              <a:t>poate</a:t>
            </a:r>
            <a:r>
              <a:rPr lang="en-US" dirty="0"/>
              <a:t> fi </a:t>
            </a:r>
            <a:r>
              <a:rPr lang="en-US" dirty="0" err="1"/>
              <a:t>rezumată</a:t>
            </a:r>
            <a:r>
              <a:rPr lang="en-US" dirty="0"/>
              <a:t> </a:t>
            </a:r>
            <a:r>
              <a:rPr lang="en-US" dirty="0" err="1"/>
              <a:t>astfel</a:t>
            </a:r>
            <a:r>
              <a:rPr lang="en-US" dirty="0"/>
              <a:t>:</a:t>
            </a:r>
          </a:p>
          <a:p>
            <a:pPr lvl="0"/>
            <a:r>
              <a:rPr lang="en-US" dirty="0" err="1"/>
              <a:t>Crearea</a:t>
            </a:r>
            <a:r>
              <a:rPr lang="en-US" dirty="0"/>
              <a:t> </a:t>
            </a:r>
            <a:r>
              <a:rPr lang="en-US" dirty="0" err="1"/>
              <a:t>unor</a:t>
            </a:r>
            <a:r>
              <a:rPr lang="en-US" dirty="0"/>
              <a:t> </a:t>
            </a:r>
            <a:r>
              <a:rPr lang="en-US" dirty="0" err="1"/>
              <a:t>noi</a:t>
            </a:r>
            <a:r>
              <a:rPr lang="en-US" dirty="0"/>
              <a:t> </a:t>
            </a:r>
            <a:r>
              <a:rPr lang="en-US" dirty="0" err="1"/>
              <a:t>locuri</a:t>
            </a:r>
            <a:r>
              <a:rPr lang="en-US" dirty="0"/>
              <a:t> de </a:t>
            </a:r>
            <a:r>
              <a:rPr lang="en-US" dirty="0" err="1"/>
              <a:t>muncă</a:t>
            </a:r>
            <a:r>
              <a:rPr lang="en-US" dirty="0"/>
              <a:t> </a:t>
            </a:r>
          </a:p>
          <a:p>
            <a:pPr lvl="0"/>
            <a:r>
              <a:rPr lang="ro-RO" dirty="0"/>
              <a:t>Oferirea unor cursuri de calificare conform unui domeniu bine ales.</a:t>
            </a:r>
            <a:endParaRPr lang="en-US" dirty="0"/>
          </a:p>
          <a:p>
            <a:pPr lvl="0"/>
            <a:r>
              <a:rPr lang="ro-RO" dirty="0"/>
              <a:t>Micsorarea numarului de saraci, posibil micșorarea șomajului.</a:t>
            </a:r>
            <a:endParaRPr lang="en-US" dirty="0"/>
          </a:p>
          <a:p>
            <a:r>
              <a:rPr lang="en-US" dirty="0" err="1"/>
              <a:t>Impactul</a:t>
            </a:r>
            <a:r>
              <a:rPr lang="en-US" dirty="0"/>
              <a:t> economic al </a:t>
            </a:r>
            <a:r>
              <a:rPr lang="en-US" dirty="0" err="1"/>
              <a:t>proiectului</a:t>
            </a:r>
            <a:r>
              <a:rPr lang="en-US" dirty="0"/>
              <a:t> </a:t>
            </a:r>
            <a:r>
              <a:rPr lang="en-US" dirty="0" err="1"/>
              <a:t>este</a:t>
            </a:r>
            <a:r>
              <a:rPr lang="en-US" dirty="0"/>
              <a:t> </a:t>
            </a:r>
            <a:r>
              <a:rPr lang="en-US" dirty="0" err="1"/>
              <a:t>cel</a:t>
            </a:r>
            <a:r>
              <a:rPr lang="en-US" dirty="0"/>
              <a:t> </a:t>
            </a:r>
            <a:r>
              <a:rPr lang="en-US" dirty="0" err="1"/>
              <a:t>mai</a:t>
            </a:r>
            <a:r>
              <a:rPr lang="en-US" dirty="0"/>
              <a:t> major, </a:t>
            </a:r>
            <a:r>
              <a:rPr lang="en-US" dirty="0" err="1"/>
              <a:t>deoarece</a:t>
            </a:r>
            <a:r>
              <a:rPr lang="en-US" dirty="0"/>
              <a:t> </a:t>
            </a:r>
            <a:r>
              <a:rPr lang="en-US" dirty="0" err="1"/>
              <a:t>prin</a:t>
            </a:r>
            <a:r>
              <a:rPr lang="en-US" dirty="0"/>
              <a:t> </a:t>
            </a:r>
            <a:r>
              <a:rPr lang="en-US" dirty="0" err="1"/>
              <a:t>crearea</a:t>
            </a:r>
            <a:r>
              <a:rPr lang="en-US" dirty="0"/>
              <a:t> a </a:t>
            </a:r>
            <a:r>
              <a:rPr lang="en-US" dirty="0" err="1"/>
              <a:t>noilor</a:t>
            </a:r>
            <a:r>
              <a:rPr lang="en-US" dirty="0"/>
              <a:t> </a:t>
            </a:r>
            <a:r>
              <a:rPr lang="en-US" dirty="0" err="1"/>
              <a:t>locuri</a:t>
            </a:r>
            <a:r>
              <a:rPr lang="en-US" dirty="0"/>
              <a:t> de </a:t>
            </a:r>
            <a:r>
              <a:rPr lang="en-US" dirty="0" err="1"/>
              <a:t>munca</a:t>
            </a:r>
            <a:r>
              <a:rPr lang="en-US" dirty="0"/>
              <a:t> , </a:t>
            </a:r>
            <a:r>
              <a:rPr lang="en-US" dirty="0" err="1"/>
              <a:t>vor</a:t>
            </a:r>
            <a:r>
              <a:rPr lang="en-US" dirty="0"/>
              <a:t> fi </a:t>
            </a:r>
            <a:r>
              <a:rPr lang="en-US" dirty="0" err="1"/>
              <a:t>mai</a:t>
            </a:r>
            <a:r>
              <a:rPr lang="en-US" dirty="0"/>
              <a:t> </a:t>
            </a:r>
            <a:r>
              <a:rPr lang="en-US" dirty="0" err="1"/>
              <a:t>multe</a:t>
            </a:r>
            <a:r>
              <a:rPr lang="en-US" dirty="0"/>
              <a:t> personae implicate in </a:t>
            </a:r>
            <a:r>
              <a:rPr lang="en-US" dirty="0" err="1"/>
              <a:t>cimpul</a:t>
            </a:r>
            <a:r>
              <a:rPr lang="en-US" dirty="0"/>
              <a:t> </a:t>
            </a:r>
            <a:r>
              <a:rPr lang="en-US" dirty="0" err="1"/>
              <a:t>muncii</a:t>
            </a:r>
            <a:r>
              <a:rPr lang="en-US" dirty="0"/>
              <a:t>, </a:t>
            </a:r>
            <a:r>
              <a:rPr lang="en-US" dirty="0" err="1"/>
              <a:t>si</a:t>
            </a:r>
            <a:r>
              <a:rPr lang="en-US" dirty="0"/>
              <a:t> ca </a:t>
            </a:r>
            <a:r>
              <a:rPr lang="en-US" dirty="0" err="1"/>
              <a:t>urmarea</a:t>
            </a:r>
            <a:r>
              <a:rPr lang="en-US" dirty="0"/>
              <a:t> </a:t>
            </a:r>
            <a:r>
              <a:rPr lang="en-US" dirty="0" err="1"/>
              <a:t>va</a:t>
            </a:r>
            <a:r>
              <a:rPr lang="en-US" dirty="0"/>
              <a:t> </a:t>
            </a:r>
            <a:r>
              <a:rPr lang="en-US" dirty="0" err="1"/>
              <a:t>scadea</a:t>
            </a:r>
            <a:r>
              <a:rPr lang="en-US" dirty="0"/>
              <a:t> </a:t>
            </a:r>
            <a:r>
              <a:rPr lang="en-US" dirty="0" err="1"/>
              <a:t>numarul</a:t>
            </a:r>
            <a:r>
              <a:rPr lang="en-US" dirty="0"/>
              <a:t> de </a:t>
            </a:r>
            <a:r>
              <a:rPr lang="en-US" dirty="0" err="1"/>
              <a:t>someri.Acest</a:t>
            </a:r>
            <a:r>
              <a:rPr lang="en-US" dirty="0"/>
              <a:t> </a:t>
            </a:r>
            <a:r>
              <a:rPr lang="en-US" dirty="0" err="1"/>
              <a:t>fapt</a:t>
            </a:r>
            <a:r>
              <a:rPr lang="en-US" dirty="0"/>
              <a:t> </a:t>
            </a:r>
            <a:r>
              <a:rPr lang="en-US" dirty="0" err="1"/>
              <a:t>va</a:t>
            </a:r>
            <a:r>
              <a:rPr lang="en-US" dirty="0"/>
              <a:t> duce la </a:t>
            </a:r>
            <a:r>
              <a:rPr lang="en-US" dirty="0" err="1"/>
              <a:t>cresterea</a:t>
            </a:r>
            <a:r>
              <a:rPr lang="en-US" dirty="0"/>
              <a:t> </a:t>
            </a:r>
            <a:r>
              <a:rPr lang="en-US" dirty="0" err="1"/>
              <a:t>economica</a:t>
            </a:r>
            <a:r>
              <a:rPr lang="en-US" dirty="0"/>
              <a:t> a </a:t>
            </a:r>
            <a:r>
              <a:rPr lang="en-US" dirty="0" err="1"/>
              <a:t>statului</a:t>
            </a:r>
            <a:r>
              <a:rPr lang="en-US" dirty="0"/>
              <a:t>, </a:t>
            </a:r>
            <a:r>
              <a:rPr lang="en-US" dirty="0" err="1"/>
              <a:t>vor</a:t>
            </a:r>
            <a:r>
              <a:rPr lang="en-US" dirty="0"/>
              <a:t> fi </a:t>
            </a:r>
            <a:r>
              <a:rPr lang="en-US" dirty="0" err="1"/>
              <a:t>majorate</a:t>
            </a:r>
            <a:r>
              <a:rPr lang="en-US" dirty="0"/>
              <a:t> </a:t>
            </a:r>
            <a:r>
              <a:rPr lang="en-US" dirty="0" err="1"/>
              <a:t>salariile</a:t>
            </a:r>
            <a:r>
              <a:rPr lang="en-US" dirty="0"/>
              <a:t>, </a:t>
            </a:r>
            <a:r>
              <a:rPr lang="en-US" dirty="0" err="1"/>
              <a:t>si</a:t>
            </a:r>
            <a:r>
              <a:rPr lang="en-US" dirty="0"/>
              <a:t> </a:t>
            </a:r>
            <a:r>
              <a:rPr lang="en-US" dirty="0" err="1"/>
              <a:t>respectiv</a:t>
            </a:r>
            <a:r>
              <a:rPr lang="en-US" dirty="0"/>
              <a:t> </a:t>
            </a:r>
            <a:r>
              <a:rPr lang="en-US" dirty="0" err="1"/>
              <a:t>vor</a:t>
            </a:r>
            <a:r>
              <a:rPr lang="en-US" dirty="0"/>
              <a:t> fi </a:t>
            </a:r>
            <a:r>
              <a:rPr lang="en-US" dirty="0" err="1"/>
              <a:t>imbunatatite</a:t>
            </a:r>
            <a:r>
              <a:rPr lang="en-US" dirty="0"/>
              <a:t> </a:t>
            </a:r>
            <a:r>
              <a:rPr lang="en-US" dirty="0" err="1"/>
              <a:t>conditiile</a:t>
            </a:r>
            <a:r>
              <a:rPr lang="en-US" dirty="0"/>
              <a:t> de </a:t>
            </a:r>
            <a:r>
              <a:rPr lang="en-US" dirty="0" err="1"/>
              <a:t>viata</a:t>
            </a:r>
            <a:r>
              <a:rPr lang="en-US" dirty="0"/>
              <a:t> a </a:t>
            </a:r>
            <a:r>
              <a:rPr lang="en-US" dirty="0" err="1"/>
              <a:t>populatiei</a:t>
            </a:r>
            <a:r>
              <a:rPr lang="en-US" dirty="0"/>
              <a:t>.</a:t>
            </a:r>
          </a:p>
          <a:p>
            <a:endParaRPr lang="en-US" dirty="0"/>
          </a:p>
        </p:txBody>
      </p:sp>
    </p:spTree>
    <p:extLst>
      <p:ext uri="{BB962C8B-B14F-4D97-AF65-F5344CB8AC3E}">
        <p14:creationId xmlns:p14="http://schemas.microsoft.com/office/powerpoint/2010/main" val="3716485745"/>
      </p:ext>
    </p:extLst>
  </p:cSld>
  <p:clrMapOvr>
    <a:masterClrMapping/>
  </p:clrMapOvr>
</p:sld>
</file>

<file path=ppt/theme/theme1.xml><?xml version="1.0" encoding="utf-8"?>
<a:theme xmlns:a="http://schemas.openxmlformats.org/drawingml/2006/main" name="Метрополия">
  <a:themeElements>
    <a:clrScheme name="Метрополия">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Метрополи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Метрополия">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Метрополия</Template>
  <TotalTime>18</TotalTime>
  <Words>415</Words>
  <Application>Microsoft Office PowerPoint</Application>
  <PresentationFormat>Широкоэкранный</PresentationFormat>
  <Paragraphs>23</Paragraphs>
  <Slides>10</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10</vt:i4>
      </vt:variant>
    </vt:vector>
  </HeadingPairs>
  <TitlesOfParts>
    <vt:vector size="13" baseType="lpstr">
      <vt:lpstr>Arial</vt:lpstr>
      <vt:lpstr>Calibri Light</vt:lpstr>
      <vt:lpstr>Метрополия</vt:lpstr>
      <vt:lpstr>Managementul riscului proiectului</vt:lpstr>
      <vt:lpstr>12.1    Identificarea riscurilor proiectului </vt:lpstr>
      <vt:lpstr>Презентация PowerPoint</vt:lpstr>
      <vt:lpstr>Презентация PowerPoint</vt:lpstr>
      <vt:lpstr>12.2    Cuantificarea(Evaluarea și monitorizarea) riscurilor proiectului. Determinarea reacții la risc </vt:lpstr>
      <vt:lpstr>Презентация PowerPoint</vt:lpstr>
      <vt:lpstr>Презентация PowerPoint</vt:lpstr>
      <vt:lpstr>Презентация PowerPoint</vt:lpstr>
      <vt:lpstr>Impactul proiectului </vt:lpstr>
      <vt:lpstr>Durabilitatea proiectului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Managementul riscului proiectului</dc:title>
  <dc:creator>maks</dc:creator>
  <cp:lastModifiedBy>maks</cp:lastModifiedBy>
  <cp:revision>2</cp:revision>
  <dcterms:created xsi:type="dcterms:W3CDTF">2020-12-02T09:28:12Z</dcterms:created>
  <dcterms:modified xsi:type="dcterms:W3CDTF">2020-12-02T09:46:31Z</dcterms:modified>
</cp:coreProperties>
</file>