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5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54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4C1B-68CC-4832-9F97-D2BFC3DE9F5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CD25-729C-4BE5-ACF5-C9D19C0D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mps.gov.m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b="1"/>
              <a:t>„</a:t>
            </a:r>
            <a:r>
              <a:rPr lang="en-US" b="1" dirty="0" err="1"/>
              <a:t>platforma</a:t>
            </a:r>
            <a:r>
              <a:rPr lang="en-US" b="1" dirty="0"/>
              <a:t> Meri</a:t>
            </a:r>
            <a:r>
              <a:rPr lang="ro-RO" b="1" dirty="0"/>
              <a:t>ți o viață mai bună” 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Ulmanu</a:t>
            </a:r>
            <a:r>
              <a:rPr lang="en-US" dirty="0">
                <a:solidFill>
                  <a:schemeClr val="bg1"/>
                </a:solidFill>
              </a:rPr>
              <a:t> Cristian</a:t>
            </a:r>
          </a:p>
          <a:p>
            <a:r>
              <a:rPr lang="en-US" dirty="0" err="1">
                <a:solidFill>
                  <a:schemeClr val="bg1"/>
                </a:solidFill>
              </a:rPr>
              <a:t>Tcaciuc</a:t>
            </a:r>
            <a:r>
              <a:rPr lang="en-US" dirty="0">
                <a:solidFill>
                  <a:schemeClr val="bg1"/>
                </a:solidFill>
              </a:rPr>
              <a:t> Maxim</a:t>
            </a:r>
          </a:p>
          <a:p>
            <a:r>
              <a:rPr lang="en-US" dirty="0" err="1">
                <a:solidFill>
                  <a:schemeClr val="bg1"/>
                </a:solidFill>
              </a:rPr>
              <a:t>Zbirnea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mihai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DOMENIUL PROBLEMATIC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b="1" dirty="0"/>
              <a:t>Reintegrarea persoanelor din păturile social vulnerabile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REZUMAT</a:t>
            </a:r>
          </a:p>
          <a:p>
            <a:r>
              <a:rPr lang="ro-RO" dirty="0"/>
              <a:t>Grupurile vulnerabile din societatea au nivel de trai mai scăzut decât nivelul mediu, acces mai redus la servicii medicale și locuri de muncă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ro-RO" dirty="0"/>
              <a:t>Noi ne propunem sa cream o platforma unica centralizata pentru statul nostru care sa permita sa faciliteze si optimizeze conexiunea dintre stat si paturile social vulnerabile. </a:t>
            </a:r>
            <a:endParaRPr lang="en-US" dirty="0"/>
          </a:p>
          <a:p>
            <a:r>
              <a:rPr lang="ro-RO" dirty="0"/>
              <a:t>Platforma data va permite colectarea si stocarea datelor despre toate persoanele social vulnerabile, si va permite ca statul sa poata planifica bugetul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326" y="0"/>
            <a:ext cx="62049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873C6F-DC12-4A4D-A8B8-D9A14AAC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55" y="592666"/>
            <a:ext cx="5859262" cy="5198534"/>
          </a:xfrm>
        </p:spPr>
        <p:txBody>
          <a:bodyPr/>
          <a:lstStyle/>
          <a:p>
            <a:r>
              <a:rPr lang="ro-RO" b="1" dirty="0"/>
              <a:t>Factori interesați/ Părți interesate:</a:t>
            </a:r>
            <a:endParaRPr lang="ru-MD" dirty="0"/>
          </a:p>
          <a:p>
            <a:pPr lvl="0"/>
            <a:r>
              <a:rPr lang="en-US" dirty="0" err="1">
                <a:hlinkClick r:id="rId2"/>
              </a:rPr>
              <a:t>Ministerul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Sănătății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Muncii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Și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Protecţiei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Sociale</a:t>
            </a:r>
            <a:r>
              <a:rPr lang="ro-RO" dirty="0"/>
              <a:t> al Republicii Moldova</a:t>
            </a:r>
            <a:endParaRPr lang="ru-MD" dirty="0"/>
          </a:p>
          <a:p>
            <a:pPr lvl="0"/>
            <a:r>
              <a:rPr lang="ro-RO" dirty="0"/>
              <a:t>Piața muncii din Republica Moldova</a:t>
            </a:r>
            <a:endParaRPr lang="ru-MD" dirty="0"/>
          </a:p>
          <a:p>
            <a:pPr lvl="0"/>
            <a:r>
              <a:rPr lang="ro-RO" dirty="0"/>
              <a:t>Cetățenii Republicii Moldova</a:t>
            </a:r>
            <a:endParaRPr lang="ru-MD" dirty="0"/>
          </a:p>
          <a:p>
            <a:pPr lvl="0"/>
            <a:r>
              <a:rPr lang="ro-RO" dirty="0"/>
              <a:t>Organizații și asociații de caritate</a:t>
            </a:r>
            <a:endParaRPr lang="ru-MD" dirty="0"/>
          </a:p>
          <a:p>
            <a:pPr lvl="0"/>
            <a:r>
              <a:rPr lang="ro-RO" dirty="0"/>
              <a:t>Organizații și asociații sociale și nonguvernamentale</a:t>
            </a:r>
            <a:endParaRPr lang="ru-MD" dirty="0"/>
          </a:p>
          <a:p>
            <a:pPr lvl="0"/>
            <a:r>
              <a:rPr lang="ro-RO" dirty="0"/>
              <a:t>Agenți economici și diferite sindicate</a:t>
            </a:r>
            <a:endParaRPr lang="ru-MD" dirty="0"/>
          </a:p>
          <a:p>
            <a:endParaRPr lang="ru-MD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52BB4-C83C-4484-BB08-ABBC2E6B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583" y="660383"/>
            <a:ext cx="4793940" cy="5130817"/>
          </a:xfrm>
        </p:spPr>
        <p:txBody>
          <a:bodyPr>
            <a:normAutofit/>
          </a:bodyPr>
          <a:lstStyle/>
          <a:p>
            <a:r>
              <a:rPr lang="ro-RO" b="1" dirty="0"/>
              <a:t>Grup țintă:</a:t>
            </a:r>
            <a:r>
              <a:rPr lang="ro-RO" dirty="0"/>
              <a:t> </a:t>
            </a:r>
            <a:r>
              <a:rPr lang="ro-RO" dirty="0">
                <a:hlinkClick r:id="rId2"/>
              </a:rPr>
              <a:t>Ministerul Sănătății, Muncii Și Protecţiei Sociale</a:t>
            </a:r>
            <a:r>
              <a:rPr lang="ro-RO" dirty="0"/>
              <a:t> al Republicii Moldova, piața muncii și toți cetățenii din păturile sociale vulnerabile.</a:t>
            </a:r>
            <a:endParaRPr lang="ru-MD" dirty="0"/>
          </a:p>
          <a:p>
            <a:r>
              <a:rPr lang="ro-RO" dirty="0"/>
              <a:t> </a:t>
            </a:r>
            <a:endParaRPr lang="ru-MD" dirty="0"/>
          </a:p>
          <a:p>
            <a:r>
              <a:rPr lang="ro-RO" b="1" dirty="0"/>
              <a:t>Beneficiari finali:</a:t>
            </a:r>
            <a:r>
              <a:rPr lang="ro-RO" dirty="0"/>
              <a:t> Cetățenii RM, în special toate persoanele din păturile sociale vulnerabile și care au probleme sociale și financiare.</a:t>
            </a:r>
          </a:p>
          <a:p>
            <a:endParaRPr lang="ru-MD" dirty="0"/>
          </a:p>
          <a:p>
            <a:r>
              <a:rPr lang="ro-RO" b="1" dirty="0"/>
              <a:t>Partenerii proiectului:</a:t>
            </a:r>
            <a:endParaRPr lang="ru-MD" dirty="0"/>
          </a:p>
          <a:p>
            <a:pPr lvl="0"/>
            <a:r>
              <a:rPr lang="en-US" dirty="0" err="1">
                <a:hlinkClick r:id="rId2"/>
              </a:rPr>
              <a:t>Ministerul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Sănătății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Muncii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Și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Protecţiei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Sociale</a:t>
            </a:r>
            <a:r>
              <a:rPr lang="ro-RO" dirty="0"/>
              <a:t> al Republicii Moldova</a:t>
            </a:r>
            <a:endParaRPr lang="ru-MD" dirty="0"/>
          </a:p>
          <a:p>
            <a:pPr lvl="0"/>
            <a:r>
              <a:rPr lang="ro-RO" dirty="0"/>
              <a:t>Organizații și asociații sociale și nonguvernamentale</a:t>
            </a:r>
            <a:endParaRPr lang="ru-MD" dirty="0"/>
          </a:p>
          <a:p>
            <a:pPr lvl="0"/>
            <a:r>
              <a:rPr lang="ro-RO" dirty="0"/>
              <a:t>Piața muncii din Republica Moldova</a:t>
            </a:r>
            <a:endParaRPr lang="ru-MD" dirty="0"/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42837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158965" cy="1639884"/>
          </a:xfrm>
        </p:spPr>
        <p:txBody>
          <a:bodyPr/>
          <a:lstStyle/>
          <a:p>
            <a:r>
              <a:rPr lang="en-US" dirty="0" err="1"/>
              <a:t>Partile</a:t>
            </a:r>
            <a:r>
              <a:rPr lang="en-US" dirty="0"/>
              <a:t> </a:t>
            </a:r>
            <a:r>
              <a:rPr lang="en-US" dirty="0" err="1"/>
              <a:t>interesate</a:t>
            </a:r>
            <a:r>
              <a:rPr lang="en-US" dirty="0"/>
              <a:t> in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70" y="1191491"/>
            <a:ext cx="7408596" cy="42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asteptate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bugetului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organele</a:t>
            </a:r>
            <a:r>
              <a:rPr lang="en-US" dirty="0"/>
              <a:t> </a:t>
            </a:r>
            <a:r>
              <a:rPr lang="en-US" dirty="0" err="1"/>
              <a:t>centrale</a:t>
            </a:r>
            <a:endParaRPr lang="en-US" dirty="0"/>
          </a:p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social </a:t>
            </a:r>
            <a:r>
              <a:rPr lang="en-US" dirty="0" err="1"/>
              <a:t>vulnerabile</a:t>
            </a:r>
            <a:endParaRPr lang="en-US" dirty="0"/>
          </a:p>
          <a:p>
            <a:r>
              <a:rPr lang="en-US" dirty="0"/>
              <a:t>Mai </a:t>
            </a:r>
            <a:r>
              <a:rPr lang="en-US" dirty="0" err="1"/>
              <a:t>putina</a:t>
            </a:r>
            <a:r>
              <a:rPr lang="en-US" dirty="0"/>
              <a:t> </a:t>
            </a:r>
            <a:r>
              <a:rPr lang="en-US" dirty="0" err="1"/>
              <a:t>birocratie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organele</a:t>
            </a:r>
            <a:r>
              <a:rPr lang="en-US" dirty="0"/>
              <a:t> locale 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centrale</a:t>
            </a:r>
            <a:endParaRPr lang="en-US" dirty="0"/>
          </a:p>
          <a:p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cursurilor</a:t>
            </a:r>
            <a:r>
              <a:rPr lang="en-US" dirty="0"/>
              <a:t> de </a:t>
            </a:r>
            <a:r>
              <a:rPr lang="en-US" dirty="0" err="1"/>
              <a:t>calificare</a:t>
            </a:r>
            <a:r>
              <a:rPr lang="en-US" dirty="0"/>
              <a:t> </a:t>
            </a:r>
            <a:r>
              <a:rPr lang="en-US" dirty="0" err="1"/>
              <a:t>profesionala</a:t>
            </a:r>
            <a:endParaRPr lang="en-US" dirty="0"/>
          </a:p>
          <a:p>
            <a:r>
              <a:rPr lang="en-US" dirty="0" err="1"/>
              <a:t>Marirea</a:t>
            </a:r>
            <a:r>
              <a:rPr lang="en-US" dirty="0"/>
              <a:t> </a:t>
            </a:r>
            <a:r>
              <a:rPr lang="en-US" dirty="0" err="1"/>
              <a:t>indemnizatiilor</a:t>
            </a:r>
            <a:r>
              <a:rPr lang="en-US" dirty="0"/>
              <a:t> </a:t>
            </a:r>
            <a:r>
              <a:rPr lang="en-US" dirty="0" err="1"/>
              <a:t>acordate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social </a:t>
            </a:r>
            <a:r>
              <a:rPr lang="en-US" dirty="0" err="1"/>
              <a:t>vulnerabile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46</TotalTime>
  <Words>258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„platforma Meriți o viață mai bună”  </vt:lpstr>
      <vt:lpstr>DOMENIUL PROBLEMATIC</vt:lpstr>
      <vt:lpstr>Conceptul proiectului</vt:lpstr>
      <vt:lpstr>PowerPoint Presentation</vt:lpstr>
      <vt:lpstr>Partile interesate in proiectul dat</vt:lpstr>
      <vt:lpstr>Rezultatele asteptate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„platforma Meriți o viață mai bună”  </dc:title>
  <dc:creator>maks</dc:creator>
  <cp:lastModifiedBy>Ulmanu Cristian</cp:lastModifiedBy>
  <cp:revision>10</cp:revision>
  <dcterms:created xsi:type="dcterms:W3CDTF">2020-09-17T12:26:39Z</dcterms:created>
  <dcterms:modified xsi:type="dcterms:W3CDTF">2020-09-21T17:32:45Z</dcterms:modified>
</cp:coreProperties>
</file>