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76023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301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5802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92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3270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0870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3012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39915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816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906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865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4699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0425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1226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552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3260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06496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E95600-F30C-48F8-A033-885D7923671A}" type="datetimeFigureOut">
              <a:rPr lang="ru-MD" smtClean="0"/>
              <a:t>24.11.2020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7963-100A-47A7-937F-2D1EDBEBB2CA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7281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21AA-E646-4F59-ACBD-08BE6524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344803" cy="3329581"/>
          </a:xfrm>
        </p:spPr>
        <p:txBody>
          <a:bodyPr/>
          <a:lstStyle/>
          <a:p>
            <a:r>
              <a:rPr lang="en-GB" dirty="0"/>
              <a:t>Plan de </a:t>
            </a:r>
            <a:r>
              <a:rPr lang="en-GB" dirty="0" err="1"/>
              <a:t>afaceri</a:t>
            </a:r>
            <a:r>
              <a:rPr lang="ro-RO" dirty="0"/>
              <a:t> firma ”Robot Life”</a:t>
            </a:r>
            <a:endParaRPr lang="ru-M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C1F3A-DD2F-4A40-85B3-9143ED7F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5782740" cy="861420"/>
          </a:xfrm>
        </p:spPr>
        <p:txBody>
          <a:bodyPr/>
          <a:lstStyle/>
          <a:p>
            <a:r>
              <a:rPr lang="en-GB" dirty="0"/>
              <a:t>Ulmanu Cristian, </a:t>
            </a:r>
            <a:r>
              <a:rPr lang="en-GB" dirty="0" err="1"/>
              <a:t>ceban</a:t>
            </a:r>
            <a:r>
              <a:rPr lang="en-GB" dirty="0"/>
              <a:t> Vadim, gr</a:t>
            </a:r>
            <a:r>
              <a:rPr lang="ro-RO" dirty="0"/>
              <a:t>ădinaru daniela ia-182</a:t>
            </a:r>
            <a:endParaRPr lang="ru-MD" dirty="0"/>
          </a:p>
        </p:txBody>
      </p:sp>
      <p:pic>
        <p:nvPicPr>
          <p:cNvPr id="2050" name="Picture 2" descr="Robots in our life - презентация онлайн">
            <a:extLst>
              <a:ext uri="{FF2B5EF4-FFF2-40B4-BE49-F238E27FC236}">
                <a16:creationId xmlns:a16="http://schemas.microsoft.com/office/drawing/2014/main" id="{FF250A13-D15E-43A5-9967-03CE92D8A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58" y="1965486"/>
            <a:ext cx="4329477" cy="32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7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FE1-D3A6-4619-B175-95476DC3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Sinteza planului de afaceri</a:t>
            </a:r>
            <a:endParaRPr lang="ru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EA79-1105-4956-858C-9B1368FA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812" y="1262863"/>
            <a:ext cx="9802376" cy="265719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“Robot Life” SRL </a:t>
            </a:r>
            <a:r>
              <a:rPr lang="en-GB" dirty="0" err="1"/>
              <a:t>va</a:t>
            </a:r>
            <a:r>
              <a:rPr lang="en-GB" dirty="0"/>
              <a:t> fi o firm</a:t>
            </a:r>
            <a:r>
              <a:rPr lang="ro-RO" dirty="0"/>
              <a:t>ă de producere și asamblare conform schemelor individuale. </a:t>
            </a:r>
          </a:p>
          <a:p>
            <a:r>
              <a:rPr lang="ro-RO" dirty="0"/>
              <a:t>Firma noastră reprezintă un element necesar pentru toți entuziaștii de roboți.</a:t>
            </a:r>
          </a:p>
          <a:p>
            <a:r>
              <a:rPr lang="ro-RO" dirty="0"/>
              <a:t>În ultimii ani crește popularitatea diferitor forme de creare a roboților, lumea devine tot mai automatizată și apare necesitatea de asamblare și programare nu doar a unor roboți standard sau și de roboți specifici. De exemplu: robot ce ar putea conecta fire de diametru microscopic, etc.</a:t>
            </a:r>
          </a:p>
          <a:p>
            <a:endParaRPr lang="ru-MD" dirty="0"/>
          </a:p>
        </p:txBody>
      </p:sp>
      <p:pic>
        <p:nvPicPr>
          <p:cNvPr id="1028" name="Picture 4" descr="Global Robot Market By 2020 | Trends - RNA Automation">
            <a:extLst>
              <a:ext uri="{FF2B5EF4-FFF2-40B4-BE49-F238E27FC236}">
                <a16:creationId xmlns:a16="http://schemas.microsoft.com/office/drawing/2014/main" id="{6F6BE5F1-9DD5-44CA-BA1F-5FD7B2FC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447" y="4266540"/>
            <a:ext cx="57150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15F2-A924-4677-AA7E-DF9FDB2E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afacerii</a:t>
            </a:r>
            <a:endParaRPr lang="ru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4076-147B-49C2-B5EA-830B21CD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Descrierea</a:t>
            </a:r>
            <a:r>
              <a:rPr lang="en-US" b="1" i="1" dirty="0"/>
              <a:t> </a:t>
            </a:r>
            <a:r>
              <a:rPr lang="en-US" b="1" i="1" dirty="0" err="1"/>
              <a:t>produselor</a:t>
            </a:r>
            <a:r>
              <a:rPr lang="en-US" b="1" i="1" dirty="0"/>
              <a:t> </a:t>
            </a:r>
            <a:r>
              <a:rPr lang="en-US" b="1" i="1" dirty="0" err="1"/>
              <a:t>si</a:t>
            </a:r>
            <a:r>
              <a:rPr lang="en-US" b="1" i="1" dirty="0"/>
              <a:t> a </a:t>
            </a:r>
            <a:r>
              <a:rPr lang="en-US" b="1" i="1" dirty="0" err="1"/>
              <a:t>serviciilor</a:t>
            </a:r>
            <a:r>
              <a:rPr lang="en-US" b="1" i="1" dirty="0"/>
              <a:t> </a:t>
            </a:r>
            <a:r>
              <a:rPr lang="en-US" b="1" i="1" dirty="0" err="1"/>
              <a:t>oferite</a:t>
            </a:r>
            <a:r>
              <a:rPr lang="ro-RO" b="1" i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o-RO" b="1" i="1" dirty="0"/>
              <a:t>Asamblare roboți după scheme individuale</a:t>
            </a:r>
          </a:p>
          <a:p>
            <a:pPr marL="457200" indent="-457200">
              <a:buFont typeface="+mj-lt"/>
              <a:buAutoNum type="arabicPeriod"/>
            </a:pPr>
            <a:r>
              <a:rPr lang="ro-RO" b="1" i="1" dirty="0"/>
              <a:t>Proiectare roboți</a:t>
            </a:r>
          </a:p>
          <a:p>
            <a:pPr marL="457200" indent="-457200">
              <a:buFont typeface="+mj-lt"/>
              <a:buAutoNum type="arabicPeriod"/>
            </a:pPr>
            <a:r>
              <a:rPr lang="ro-RO" b="1" i="1" dirty="0"/>
              <a:t>Programare roboți</a:t>
            </a:r>
          </a:p>
          <a:p>
            <a:pPr marL="457200" indent="-457200">
              <a:buFont typeface="+mj-lt"/>
              <a:buAutoNum type="arabicPeriod"/>
            </a:pPr>
            <a:r>
              <a:rPr lang="ro-RO" b="1" i="1" dirty="0"/>
              <a:t>Mentenanță roboți</a:t>
            </a:r>
          </a:p>
          <a:p>
            <a:r>
              <a:rPr lang="ro-RO" b="1" i="1" dirty="0"/>
              <a:t>Strategia:</a:t>
            </a:r>
          </a:p>
          <a:p>
            <a:r>
              <a:rPr lang="en-US" dirty="0"/>
              <a:t>1) </a:t>
            </a:r>
            <a:r>
              <a:rPr lang="en-US" dirty="0" err="1"/>
              <a:t>dobandirea</a:t>
            </a:r>
            <a:r>
              <a:rPr lang="en-US" dirty="0"/>
              <a:t> de know-how </a:t>
            </a:r>
            <a:r>
              <a:rPr lang="en-US" dirty="0" err="1"/>
              <a:t>adaptat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</a:t>
            </a:r>
            <a:r>
              <a:rPr lang="en-US" dirty="0" err="1"/>
              <a:t>performante</a:t>
            </a:r>
            <a:br>
              <a:rPr lang="en-US" dirty="0"/>
            </a:br>
            <a:r>
              <a:rPr lang="en-US" dirty="0"/>
              <a:t>2) </a:t>
            </a:r>
            <a:r>
              <a:rPr lang="en-US" dirty="0" err="1"/>
              <a:t>dotarea</a:t>
            </a:r>
            <a:r>
              <a:rPr lang="en-US" dirty="0"/>
              <a:t> cu </a:t>
            </a:r>
            <a:r>
              <a:rPr lang="en-US" dirty="0" err="1"/>
              <a:t>echipamente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performante</a:t>
            </a:r>
            <a:br>
              <a:rPr lang="en-US" dirty="0"/>
            </a:br>
            <a:r>
              <a:rPr lang="en-US" dirty="0"/>
              <a:t>3) </a:t>
            </a:r>
            <a:r>
              <a:rPr lang="en-US" dirty="0" err="1"/>
              <a:t>extinderea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piete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111377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2A45-6240-4568-9FD5-A4AFB30E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afacerii</a:t>
            </a:r>
            <a:endParaRPr lang="ru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29D7-2CC4-4367-8410-B1C5BA55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Familiarizarea și mediatizarea industriei de creare a roboților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Încheierea de parteneriate cu diferite centre de investigare științifice sau uzine ce utilizează roboți industriali.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Creșterea numărului de clienți prin crearea ramurii de proiectare și asamblare roboți.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Creșterea profitului.</a:t>
            </a:r>
          </a:p>
          <a:p>
            <a:pPr marL="0" indent="0">
              <a:buNone/>
            </a:pPr>
            <a:r>
              <a:rPr lang="en-US" dirty="0" err="1"/>
              <a:t>Echipamentele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motorul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plan de </a:t>
            </a:r>
            <a:r>
              <a:rPr lang="en-US" dirty="0" err="1"/>
              <a:t>crestere</a:t>
            </a:r>
            <a:r>
              <a:rPr lang="en-US" dirty="0"/>
              <a:t> pe </a:t>
            </a:r>
            <a:r>
              <a:rPr lang="en-US" dirty="0" err="1"/>
              <a:t>urmatorii</a:t>
            </a:r>
            <a:r>
              <a:rPr lang="en-US" dirty="0"/>
              <a:t> ani.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precizie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real, care </a:t>
            </a:r>
            <a:r>
              <a:rPr lang="en-US" dirty="0" err="1"/>
              <a:t>inseamna</a:t>
            </a:r>
            <a:r>
              <a:rPr lang="en-US" dirty="0"/>
              <a:t> </a:t>
            </a:r>
            <a:r>
              <a:rPr lang="en-US" dirty="0" err="1"/>
              <a:t>economisirea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firmei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clientilor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costurilor</a:t>
            </a:r>
            <a:r>
              <a:rPr lang="en-US" dirty="0"/>
              <a:t> de </a:t>
            </a:r>
            <a:r>
              <a:rPr lang="en-US" dirty="0" err="1"/>
              <a:t>prestare</a:t>
            </a:r>
            <a:r>
              <a:rPr lang="en-US" dirty="0"/>
              <a:t> a </a:t>
            </a:r>
            <a:r>
              <a:rPr lang="en-US" dirty="0" err="1"/>
              <a:t>serviciilor</a:t>
            </a:r>
            <a:r>
              <a:rPr lang="en-US" dirty="0"/>
              <a:t>.</a:t>
            </a:r>
            <a:endParaRPr lang="ru-MD" dirty="0"/>
          </a:p>
          <a:p>
            <a:pPr marL="0" indent="0">
              <a:buNone/>
            </a:pPr>
            <a:endParaRPr lang="ro-RO" dirty="0"/>
          </a:p>
          <a:p>
            <a:pPr marL="457200" indent="-457200">
              <a:buFont typeface="+mj-lt"/>
              <a:buAutoNum type="arabicPeriod"/>
            </a:pP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1962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F3F5-FA00-4260-B324-997EEF7F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Analiza de risc</a:t>
            </a:r>
            <a:endParaRPr lang="ru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B9FA-318F-48AE-B547-01850C2D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7919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afacerii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surse</a:t>
            </a:r>
            <a:r>
              <a:rPr lang="en-US" dirty="0"/>
              <a:t> de </a:t>
            </a:r>
            <a:r>
              <a:rPr lang="en-US" dirty="0" err="1"/>
              <a:t>risc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I. </a:t>
            </a:r>
            <a:r>
              <a:rPr lang="en-US" dirty="0" err="1"/>
              <a:t>Factorii</a:t>
            </a:r>
            <a:r>
              <a:rPr lang="en-US" dirty="0"/>
              <a:t> </a:t>
            </a:r>
            <a:r>
              <a:rPr lang="en-US" dirty="0" err="1"/>
              <a:t>macroeconomici</a:t>
            </a:r>
            <a:endParaRPr lang="ro-RO" dirty="0"/>
          </a:p>
          <a:p>
            <a:r>
              <a:rPr lang="ro-RO" dirty="0"/>
              <a:t>Cadrul legal în RM este acum destul de agresiv față de importarea de tehnică sau alte instalții importante. Impozite înalte la aducerea în țară, etc.</a:t>
            </a:r>
            <a:br>
              <a:rPr lang="en-US" dirty="0"/>
            </a:br>
            <a:r>
              <a:rPr lang="en-US" dirty="0"/>
              <a:t>II. </a:t>
            </a:r>
            <a:r>
              <a:rPr lang="en-US" dirty="0" err="1"/>
              <a:t>Piata</a:t>
            </a:r>
            <a:endParaRPr lang="ro-RO" dirty="0"/>
          </a:p>
          <a:p>
            <a:r>
              <a:rPr lang="ro-RO" dirty="0"/>
              <a:t>Reprezintă faptul că asemenea firme sunt noi pe piața Moldovei, industria de asamblare de orboți este nouă și încă nu prea populară ceea ce poate afecta firma la început.</a:t>
            </a:r>
            <a:br>
              <a:rPr lang="en-US" dirty="0"/>
            </a:br>
            <a:r>
              <a:rPr lang="en-US" dirty="0" err="1"/>
              <a:t>III.Tehnologia</a:t>
            </a:r>
            <a:endParaRPr lang="ro-RO" dirty="0"/>
          </a:p>
          <a:p>
            <a:r>
              <a:rPr lang="ro-RO" dirty="0"/>
              <a:t>Procesul tehnologic este extrem de complex și se bazează pe tehnologii patentate sau noi care necesită  specialiști de înaltă calificare.</a:t>
            </a:r>
          </a:p>
          <a:p>
            <a:r>
              <a:rPr lang="ro-RO" dirty="0"/>
              <a:t>Majoritatea detaliilor sunt străine și nu se găsesc în Moldova ceea ce poate crea întârzieri sau alte probleme.</a:t>
            </a:r>
            <a:br>
              <a:rPr lang="en-US" dirty="0"/>
            </a:br>
            <a:r>
              <a:rPr lang="en-US" dirty="0"/>
              <a:t>IV.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interni</a:t>
            </a:r>
            <a:endParaRPr lang="ro-RO" dirty="0"/>
          </a:p>
          <a:p>
            <a:r>
              <a:rPr lang="ro-RO" dirty="0"/>
              <a:t>Deficit de cadre competente și probleme de a găsi manageri care ar fi lucrat în domeniul robototehnicii.</a:t>
            </a:r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2781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C04D-0D8D-462E-9CCF-62EF1AF0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440872"/>
            <a:ext cx="10042071" cy="5807528"/>
          </a:xfrm>
        </p:spPr>
        <p:txBody>
          <a:bodyPr/>
          <a:lstStyle/>
          <a:p>
            <a:r>
              <a:rPr lang="ro-RO" dirty="0"/>
              <a:t>Clienții potențiali:</a:t>
            </a:r>
          </a:p>
          <a:p>
            <a:r>
              <a:rPr lang="ro-RO" dirty="0"/>
              <a:t>Uzine mici și mijlocii ce au roboți industriali,</a:t>
            </a:r>
          </a:p>
          <a:p>
            <a:r>
              <a:rPr lang="ro-RO" dirty="0"/>
              <a:t>Centre de cercetări științifice,</a:t>
            </a:r>
          </a:p>
          <a:p>
            <a:r>
              <a:rPr lang="ro-RO" dirty="0"/>
              <a:t>Companii IT,</a:t>
            </a:r>
          </a:p>
          <a:p>
            <a:r>
              <a:rPr lang="ro-RO" dirty="0"/>
              <a:t>Entuziaștii în robototehnică</a:t>
            </a:r>
          </a:p>
          <a:p>
            <a:r>
              <a:rPr lang="en-US" b="1" i="1" u="sng" dirty="0" err="1"/>
              <a:t>Analiza</a:t>
            </a:r>
            <a:r>
              <a:rPr lang="en-US" b="1" i="1" u="sng" dirty="0"/>
              <a:t> </a:t>
            </a:r>
            <a:r>
              <a:rPr lang="en-US" b="1" i="1" u="sng" dirty="0" err="1"/>
              <a:t>stadiului</a:t>
            </a:r>
            <a:r>
              <a:rPr lang="en-US" b="1" i="1" u="sng" dirty="0"/>
              <a:t> actual al </a:t>
            </a:r>
            <a:r>
              <a:rPr lang="en-US" b="1" i="1" u="sng" dirty="0" err="1"/>
              <a:t>pietei</a:t>
            </a:r>
            <a:r>
              <a:rPr lang="en-US" b="1" i="1" u="sng" dirty="0"/>
              <a:t> – </a:t>
            </a:r>
            <a:r>
              <a:rPr lang="en-US" b="1" i="1" u="sng" dirty="0" err="1"/>
              <a:t>nevoi</a:t>
            </a:r>
            <a:r>
              <a:rPr lang="en-US" b="1" i="1" u="sng" dirty="0"/>
              <a:t> </a:t>
            </a:r>
            <a:r>
              <a:rPr lang="en-US" b="1" i="1" u="sng" dirty="0" err="1"/>
              <a:t>si</a:t>
            </a:r>
            <a:r>
              <a:rPr lang="en-US" b="1" i="1" u="sng" dirty="0"/>
              <a:t> </a:t>
            </a:r>
            <a:r>
              <a:rPr lang="en-US" b="1" i="1" u="sng" dirty="0" err="1"/>
              <a:t>tendinte</a:t>
            </a:r>
            <a:endParaRPr lang="ru-MD" dirty="0"/>
          </a:p>
          <a:p>
            <a:r>
              <a:rPr lang="ro-RO" dirty="0"/>
              <a:t>Este o nevoie destul de însemnată în modernizarea multor echipamnte la uzine și de asemnea este tendință de creștere a popularității diferritor roboți în uz casnic.</a:t>
            </a:r>
          </a:p>
          <a:p>
            <a:r>
              <a:rPr lang="en-US" b="1" i="1" u="sng" dirty="0" err="1"/>
              <a:t>Previzionarea</a:t>
            </a:r>
            <a:r>
              <a:rPr lang="en-US" b="1" i="1" u="sng" dirty="0"/>
              <a:t> </a:t>
            </a:r>
            <a:r>
              <a:rPr lang="en-US" b="1" i="1" u="sng" dirty="0" err="1"/>
              <a:t>cresterii</a:t>
            </a:r>
            <a:r>
              <a:rPr lang="en-US" b="1" i="1" u="sng" dirty="0"/>
              <a:t> </a:t>
            </a:r>
            <a:r>
              <a:rPr lang="en-US" b="1" i="1" u="sng" dirty="0" err="1"/>
              <a:t>pietei</a:t>
            </a:r>
            <a:endParaRPr lang="ru-MD" dirty="0"/>
          </a:p>
          <a:p>
            <a:r>
              <a:rPr lang="ro-RO" dirty="0"/>
              <a:t>Piața în domeniul dat este una dintre cele mai active din lume, tot mai multe întreprinderi utilizează roboții în businessul lor.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89630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373A-52A8-444B-9B3F-62405EEF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Nevoile și cheltuilelile</a:t>
            </a:r>
            <a:endParaRPr lang="ru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E5AB-903B-417B-899A-64A8721A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Repartizarea capitalului</a:t>
            </a:r>
            <a:endParaRPr lang="ru-MD" dirty="0"/>
          </a:p>
          <a:p>
            <a:r>
              <a:rPr lang="ro-RO" dirty="0"/>
              <a:t>Capital inițial 50  mii. Împrumut de la bancă –dobânda anuală 10% pe un termen de până la 2 ani.</a:t>
            </a:r>
            <a:endParaRPr lang="ru-MD" dirty="0"/>
          </a:p>
          <a:p>
            <a:pPr lvl="0"/>
            <a:r>
              <a:rPr lang="ro-RO" dirty="0"/>
              <a:t>Pentru deschiderea afacerii și arendarea localului pe un termen de până 6 luni aproximativ 10 mii lei</a:t>
            </a:r>
            <a:endParaRPr lang="ru-MD" dirty="0"/>
          </a:p>
          <a:p>
            <a:pPr lvl="0"/>
            <a:r>
              <a:rPr lang="ro-RO" dirty="0"/>
              <a:t>Pentru reclame 2-3 mii de lei</a:t>
            </a:r>
            <a:endParaRPr lang="ru-MD" dirty="0"/>
          </a:p>
          <a:p>
            <a:pPr lvl="0"/>
            <a:r>
              <a:rPr lang="ro-RO" dirty="0"/>
              <a:t>Pentru procurarea aparatelor tehnice și aranjarea localului 20 mii lei</a:t>
            </a:r>
            <a:endParaRPr lang="ru-MD" dirty="0"/>
          </a:p>
          <a:p>
            <a:pPr lvl="0"/>
            <a:r>
              <a:rPr lang="ro-RO" dirty="0"/>
              <a:t>Pentru achitarea facturilor 10 mii lei</a:t>
            </a:r>
            <a:endParaRPr lang="ru-MD" dirty="0"/>
          </a:p>
          <a:p>
            <a:pPr lvl="0"/>
            <a:r>
              <a:rPr lang="ro-RO" dirty="0"/>
              <a:t>Alte cheltuieli neplanificate 5 mii lei</a:t>
            </a:r>
            <a:endParaRPr lang="ru-MD" dirty="0"/>
          </a:p>
          <a:p>
            <a:pPr lvl="0"/>
            <a:r>
              <a:rPr lang="ro-RO" dirty="0"/>
              <a:t>Salariu  din venit aproximativ pe an Manager 36000 lei lucrători 30000 lei</a:t>
            </a:r>
            <a:endParaRPr lang="ru-MD" dirty="0"/>
          </a:p>
          <a:p>
            <a:pPr lvl="0"/>
            <a:r>
              <a:rPr lang="ro-RO" dirty="0"/>
              <a:t>Asigurare socială Manager 2160 lei lucrători 1800 lei</a:t>
            </a:r>
            <a:endParaRPr lang="ru-MD" dirty="0"/>
          </a:p>
          <a:p>
            <a:r>
              <a:rPr lang="ro-RO" dirty="0"/>
              <a:t>Suma de bani rambursată: 60000 lei.</a:t>
            </a:r>
            <a:endParaRPr lang="ru-MD" dirty="0"/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18980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567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Plan de afaceri firma ”Robot Life”</vt:lpstr>
      <vt:lpstr>Sinteza planului de afaceri</vt:lpstr>
      <vt:lpstr>Descrierea afacerii</vt:lpstr>
      <vt:lpstr>Obiectivele afacerii</vt:lpstr>
      <vt:lpstr>Analiza de risc</vt:lpstr>
      <vt:lpstr>PowerPoint Presentation</vt:lpstr>
      <vt:lpstr>Nevoile și cheltuilelile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afaceri</dc:title>
  <dc:creator>Ulmanu Cristian</dc:creator>
  <cp:lastModifiedBy>Ulmanu Cristian</cp:lastModifiedBy>
  <cp:revision>7</cp:revision>
  <dcterms:created xsi:type="dcterms:W3CDTF">2020-11-24T13:58:51Z</dcterms:created>
  <dcterms:modified xsi:type="dcterms:W3CDTF">2020-11-24T14:32:17Z</dcterms:modified>
</cp:coreProperties>
</file>