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0" d="100"/>
          <a:sy n="60" d="100"/>
        </p:scale>
        <p:origin x="96" y="1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3DD0F5-C2D9-41E6-86AC-9F39DFD58E8F}"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875529-E0FD-4726-AC79-A25D37DCC3A3}" type="slidenum">
              <a:rPr lang="en-US" smtClean="0"/>
              <a:t>‹#›</a:t>
            </a:fld>
            <a:endParaRPr lang="en-US"/>
          </a:p>
        </p:txBody>
      </p:sp>
    </p:spTree>
    <p:extLst>
      <p:ext uri="{BB962C8B-B14F-4D97-AF65-F5344CB8AC3E}">
        <p14:creationId xmlns:p14="http://schemas.microsoft.com/office/powerpoint/2010/main" val="2586853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33DD0F5-C2D9-41E6-86AC-9F39DFD58E8F}"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875529-E0FD-4726-AC79-A25D37DCC3A3}" type="slidenum">
              <a:rPr lang="en-US" smtClean="0"/>
              <a:t>‹#›</a:t>
            </a:fld>
            <a:endParaRPr lang="en-US"/>
          </a:p>
        </p:txBody>
      </p:sp>
    </p:spTree>
    <p:extLst>
      <p:ext uri="{BB962C8B-B14F-4D97-AF65-F5344CB8AC3E}">
        <p14:creationId xmlns:p14="http://schemas.microsoft.com/office/powerpoint/2010/main" val="3807948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33DD0F5-C2D9-41E6-86AC-9F39DFD58E8F}"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875529-E0FD-4726-AC79-A25D37DCC3A3}" type="slidenum">
              <a:rPr lang="en-US" smtClean="0"/>
              <a:t>‹#›</a:t>
            </a:fld>
            <a:endParaRPr lang="en-US"/>
          </a:p>
        </p:txBody>
      </p:sp>
    </p:spTree>
    <p:extLst>
      <p:ext uri="{BB962C8B-B14F-4D97-AF65-F5344CB8AC3E}">
        <p14:creationId xmlns:p14="http://schemas.microsoft.com/office/powerpoint/2010/main" val="3306618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33DD0F5-C2D9-41E6-86AC-9F39DFD58E8F}"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875529-E0FD-4726-AC79-A25D37DCC3A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40027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3DD0F5-C2D9-41E6-86AC-9F39DFD58E8F}"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875529-E0FD-4726-AC79-A25D37DCC3A3}" type="slidenum">
              <a:rPr lang="en-US" smtClean="0"/>
              <a:t>‹#›</a:t>
            </a:fld>
            <a:endParaRPr lang="en-US"/>
          </a:p>
        </p:txBody>
      </p:sp>
    </p:spTree>
    <p:extLst>
      <p:ext uri="{BB962C8B-B14F-4D97-AF65-F5344CB8AC3E}">
        <p14:creationId xmlns:p14="http://schemas.microsoft.com/office/powerpoint/2010/main" val="1677177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33DD0F5-C2D9-41E6-86AC-9F39DFD58E8F}" type="datetimeFigureOut">
              <a:rPr lang="en-US" smtClean="0"/>
              <a:t>5/21/2020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875529-E0FD-4726-AC79-A25D37DCC3A3}" type="slidenum">
              <a:rPr lang="en-US" smtClean="0"/>
              <a:t>‹#›</a:t>
            </a:fld>
            <a:endParaRPr lang="en-US"/>
          </a:p>
        </p:txBody>
      </p:sp>
    </p:spTree>
    <p:extLst>
      <p:ext uri="{BB962C8B-B14F-4D97-AF65-F5344CB8AC3E}">
        <p14:creationId xmlns:p14="http://schemas.microsoft.com/office/powerpoint/2010/main" val="33550254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33DD0F5-C2D9-41E6-86AC-9F39DFD58E8F}" type="datetimeFigureOut">
              <a:rPr lang="en-US" smtClean="0"/>
              <a:t>5/21/2020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875529-E0FD-4726-AC79-A25D37DCC3A3}" type="slidenum">
              <a:rPr lang="en-US" smtClean="0"/>
              <a:t>‹#›</a:t>
            </a:fld>
            <a:endParaRPr lang="en-US"/>
          </a:p>
        </p:txBody>
      </p:sp>
    </p:spTree>
    <p:extLst>
      <p:ext uri="{BB962C8B-B14F-4D97-AF65-F5344CB8AC3E}">
        <p14:creationId xmlns:p14="http://schemas.microsoft.com/office/powerpoint/2010/main" val="1936123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3DD0F5-C2D9-41E6-86AC-9F39DFD58E8F}"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875529-E0FD-4726-AC79-A25D37DCC3A3}" type="slidenum">
              <a:rPr lang="en-US" smtClean="0"/>
              <a:t>‹#›</a:t>
            </a:fld>
            <a:endParaRPr lang="en-US"/>
          </a:p>
        </p:txBody>
      </p:sp>
    </p:spTree>
    <p:extLst>
      <p:ext uri="{BB962C8B-B14F-4D97-AF65-F5344CB8AC3E}">
        <p14:creationId xmlns:p14="http://schemas.microsoft.com/office/powerpoint/2010/main" val="527720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3DD0F5-C2D9-41E6-86AC-9F39DFD58E8F}"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875529-E0FD-4726-AC79-A25D37DCC3A3}" type="slidenum">
              <a:rPr lang="en-US" smtClean="0"/>
              <a:t>‹#›</a:t>
            </a:fld>
            <a:endParaRPr lang="en-US"/>
          </a:p>
        </p:txBody>
      </p:sp>
    </p:spTree>
    <p:extLst>
      <p:ext uri="{BB962C8B-B14F-4D97-AF65-F5344CB8AC3E}">
        <p14:creationId xmlns:p14="http://schemas.microsoft.com/office/powerpoint/2010/main" val="3662276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33DD0F5-C2D9-41E6-86AC-9F39DFD58E8F}"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875529-E0FD-4726-AC79-A25D37DCC3A3}" type="slidenum">
              <a:rPr lang="en-US" smtClean="0"/>
              <a:t>‹#›</a:t>
            </a:fld>
            <a:endParaRPr lang="en-US"/>
          </a:p>
        </p:txBody>
      </p:sp>
    </p:spTree>
    <p:extLst>
      <p:ext uri="{BB962C8B-B14F-4D97-AF65-F5344CB8AC3E}">
        <p14:creationId xmlns:p14="http://schemas.microsoft.com/office/powerpoint/2010/main" val="118836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3DD0F5-C2D9-41E6-86AC-9F39DFD58E8F}"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875529-E0FD-4726-AC79-A25D37DCC3A3}" type="slidenum">
              <a:rPr lang="en-US" smtClean="0"/>
              <a:t>‹#›</a:t>
            </a:fld>
            <a:endParaRPr lang="en-US"/>
          </a:p>
        </p:txBody>
      </p:sp>
    </p:spTree>
    <p:extLst>
      <p:ext uri="{BB962C8B-B14F-4D97-AF65-F5344CB8AC3E}">
        <p14:creationId xmlns:p14="http://schemas.microsoft.com/office/powerpoint/2010/main" val="139939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3DD0F5-C2D9-41E6-86AC-9F39DFD58E8F}"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875529-E0FD-4726-AC79-A25D37DCC3A3}" type="slidenum">
              <a:rPr lang="en-US" smtClean="0"/>
              <a:t>‹#›</a:t>
            </a:fld>
            <a:endParaRPr lang="en-US"/>
          </a:p>
        </p:txBody>
      </p:sp>
    </p:spTree>
    <p:extLst>
      <p:ext uri="{BB962C8B-B14F-4D97-AF65-F5344CB8AC3E}">
        <p14:creationId xmlns:p14="http://schemas.microsoft.com/office/powerpoint/2010/main" val="965328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3DD0F5-C2D9-41E6-86AC-9F39DFD58E8F}" type="datetimeFigureOut">
              <a:rPr lang="en-US" smtClean="0"/>
              <a:t>5/21/2020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875529-E0FD-4726-AC79-A25D37DCC3A3}" type="slidenum">
              <a:rPr lang="en-US" smtClean="0"/>
              <a:t>‹#›</a:t>
            </a:fld>
            <a:endParaRPr lang="en-US"/>
          </a:p>
        </p:txBody>
      </p:sp>
    </p:spTree>
    <p:extLst>
      <p:ext uri="{BB962C8B-B14F-4D97-AF65-F5344CB8AC3E}">
        <p14:creationId xmlns:p14="http://schemas.microsoft.com/office/powerpoint/2010/main" val="710671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33DD0F5-C2D9-41E6-86AC-9F39DFD58E8F}" type="datetimeFigureOut">
              <a:rPr lang="en-US" smtClean="0"/>
              <a:t>5/21/2020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875529-E0FD-4726-AC79-A25D37DCC3A3}" type="slidenum">
              <a:rPr lang="en-US" smtClean="0"/>
              <a:t>‹#›</a:t>
            </a:fld>
            <a:endParaRPr lang="en-US"/>
          </a:p>
        </p:txBody>
      </p:sp>
    </p:spTree>
    <p:extLst>
      <p:ext uri="{BB962C8B-B14F-4D97-AF65-F5344CB8AC3E}">
        <p14:creationId xmlns:p14="http://schemas.microsoft.com/office/powerpoint/2010/main" val="1580441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33DD0F5-C2D9-41E6-86AC-9F39DFD58E8F}" type="datetimeFigureOut">
              <a:rPr lang="en-US" smtClean="0"/>
              <a:t>5/21/2020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875529-E0FD-4726-AC79-A25D37DCC3A3}" type="slidenum">
              <a:rPr lang="en-US" smtClean="0"/>
              <a:t>‹#›</a:t>
            </a:fld>
            <a:endParaRPr lang="en-US"/>
          </a:p>
        </p:txBody>
      </p:sp>
    </p:spTree>
    <p:extLst>
      <p:ext uri="{BB962C8B-B14F-4D97-AF65-F5344CB8AC3E}">
        <p14:creationId xmlns:p14="http://schemas.microsoft.com/office/powerpoint/2010/main" val="3290835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33DD0F5-C2D9-41E6-86AC-9F39DFD58E8F}" type="datetimeFigureOut">
              <a:rPr lang="en-US" smtClean="0"/>
              <a:t>5/21/2020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875529-E0FD-4726-AC79-A25D37DCC3A3}" type="slidenum">
              <a:rPr lang="en-US" smtClean="0"/>
              <a:t>‹#›</a:t>
            </a:fld>
            <a:endParaRPr lang="en-US"/>
          </a:p>
        </p:txBody>
      </p:sp>
    </p:spTree>
    <p:extLst>
      <p:ext uri="{BB962C8B-B14F-4D97-AF65-F5344CB8AC3E}">
        <p14:creationId xmlns:p14="http://schemas.microsoft.com/office/powerpoint/2010/main" val="1108340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33DD0F5-C2D9-41E6-86AC-9F39DFD58E8F}"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875529-E0FD-4726-AC79-A25D37DCC3A3}" type="slidenum">
              <a:rPr lang="en-US" smtClean="0"/>
              <a:t>‹#›</a:t>
            </a:fld>
            <a:endParaRPr lang="en-US"/>
          </a:p>
        </p:txBody>
      </p:sp>
    </p:spTree>
    <p:extLst>
      <p:ext uri="{BB962C8B-B14F-4D97-AF65-F5344CB8AC3E}">
        <p14:creationId xmlns:p14="http://schemas.microsoft.com/office/powerpoint/2010/main" val="2078203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33DD0F5-C2D9-41E6-86AC-9F39DFD58E8F}" type="datetimeFigureOut">
              <a:rPr lang="en-US" smtClean="0"/>
              <a:t>5/21/2020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875529-E0FD-4726-AC79-A25D37DCC3A3}" type="slidenum">
              <a:rPr lang="en-US" smtClean="0"/>
              <a:t>‹#›</a:t>
            </a:fld>
            <a:endParaRPr lang="en-US"/>
          </a:p>
        </p:txBody>
      </p:sp>
    </p:spTree>
    <p:extLst>
      <p:ext uri="{BB962C8B-B14F-4D97-AF65-F5344CB8AC3E}">
        <p14:creationId xmlns:p14="http://schemas.microsoft.com/office/powerpoint/2010/main" val="40856997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ww.tutorialspoint.com/python/python_gui_programming.htm" TargetMode="External"/><Relationship Id="rId3" Type="http://schemas.openxmlformats.org/officeDocument/2006/relationships/hyperlink" Target="https://towardsdatascience.com/deep-learning-for-specific-information-extraction-from-unstructured-texts-12c5b9dceada" TargetMode="External"/><Relationship Id="rId7" Type="http://schemas.openxmlformats.org/officeDocument/2006/relationships/hyperlink" Target="https://habr.com/ru/post/133337/" TargetMode="External"/><Relationship Id="rId2" Type="http://schemas.openxmlformats.org/officeDocument/2006/relationships/hyperlink" Target="https://habr.com/ru/post/280238/" TargetMode="External"/><Relationship Id="rId1" Type="http://schemas.openxmlformats.org/officeDocument/2006/relationships/slideLayout" Target="../slideLayouts/slideLayout2.xml"/><Relationship Id="rId6" Type="http://schemas.openxmlformats.org/officeDocument/2006/relationships/hyperlink" Target="https://codelingo.wordpress.com/2017/05/26/keyword-extraction-using-rake/" TargetMode="External"/><Relationship Id="rId5" Type="http://schemas.openxmlformats.org/officeDocument/2006/relationships/hyperlink" Target="https://www.airpair.com/nlp/keyword-extraction-tutorial" TargetMode="External"/><Relationship Id="rId10" Type="http://schemas.openxmlformats.org/officeDocument/2006/relationships/hyperlink" Target="https://medium.com/@jorlugaqui/how-to-strip-html-tags-from-a-string-in-python-7cb81a2bbf44" TargetMode="External"/><Relationship Id="rId4" Type="http://schemas.openxmlformats.org/officeDocument/2006/relationships/hyperlink" Target="https://www.geeksforgeeks.org/python-text-summarizer/" TargetMode="External"/><Relationship Id="rId9" Type="http://schemas.openxmlformats.org/officeDocument/2006/relationships/hyperlink" Target="https://www.homeandlearn.uk/python-database-form-tabs2.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1CFF9-C833-4391-93C5-9D5270401E86}"/>
              </a:ext>
            </a:extLst>
          </p:cNvPr>
          <p:cNvSpPr>
            <a:spLocks noGrp="1"/>
          </p:cNvSpPr>
          <p:nvPr>
            <p:ph type="ctrTitle"/>
          </p:nvPr>
        </p:nvSpPr>
        <p:spPr/>
        <p:txBody>
          <a:bodyPr/>
          <a:lstStyle/>
          <a:p>
            <a:r>
              <a:rPr lang="ro-RO" dirty="0"/>
              <a:t>Extragerea informației</a:t>
            </a:r>
            <a:endParaRPr lang="en-US" dirty="0"/>
          </a:p>
        </p:txBody>
      </p:sp>
      <p:sp>
        <p:nvSpPr>
          <p:cNvPr id="3" name="Subtitle 2">
            <a:extLst>
              <a:ext uri="{FF2B5EF4-FFF2-40B4-BE49-F238E27FC236}">
                <a16:creationId xmlns:a16="http://schemas.microsoft.com/office/drawing/2014/main" id="{072517C2-3840-4F49-AD82-4B2B42E11CF6}"/>
              </a:ext>
            </a:extLst>
          </p:cNvPr>
          <p:cNvSpPr>
            <a:spLocks noGrp="1"/>
          </p:cNvSpPr>
          <p:nvPr>
            <p:ph type="subTitle" idx="1"/>
          </p:nvPr>
        </p:nvSpPr>
        <p:spPr/>
        <p:txBody>
          <a:bodyPr/>
          <a:lstStyle/>
          <a:p>
            <a:r>
              <a:rPr lang="ro-RO" dirty="0"/>
              <a:t>Ulmanu Cristian IA-182</a:t>
            </a:r>
            <a:endParaRPr lang="en-US" dirty="0"/>
          </a:p>
        </p:txBody>
      </p:sp>
    </p:spTree>
    <p:extLst>
      <p:ext uri="{BB962C8B-B14F-4D97-AF65-F5344CB8AC3E}">
        <p14:creationId xmlns:p14="http://schemas.microsoft.com/office/powerpoint/2010/main" val="3993874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61916-105E-41C3-9E14-89AA8AB2EDFB}"/>
              </a:ext>
            </a:extLst>
          </p:cNvPr>
          <p:cNvSpPr>
            <a:spLocks noGrp="1"/>
          </p:cNvSpPr>
          <p:nvPr>
            <p:ph type="title"/>
          </p:nvPr>
        </p:nvSpPr>
        <p:spPr/>
        <p:txBody>
          <a:bodyPr/>
          <a:lstStyle/>
          <a:p>
            <a:r>
              <a:rPr lang="ro-RO" dirty="0"/>
              <a:t>Extragerea informației</a:t>
            </a:r>
            <a:endParaRPr lang="en-US" dirty="0"/>
          </a:p>
        </p:txBody>
      </p:sp>
      <p:sp>
        <p:nvSpPr>
          <p:cNvPr id="3" name="Content Placeholder 2">
            <a:extLst>
              <a:ext uri="{FF2B5EF4-FFF2-40B4-BE49-F238E27FC236}">
                <a16:creationId xmlns:a16="http://schemas.microsoft.com/office/drawing/2014/main" id="{A7EC13CD-1777-4085-9E4B-5D1219DFD6C7}"/>
              </a:ext>
            </a:extLst>
          </p:cNvPr>
          <p:cNvSpPr>
            <a:spLocks noGrp="1"/>
          </p:cNvSpPr>
          <p:nvPr>
            <p:ph idx="1"/>
          </p:nvPr>
        </p:nvSpPr>
        <p:spPr/>
        <p:txBody>
          <a:bodyPr/>
          <a:lstStyle/>
          <a:p>
            <a:r>
              <a:rPr lang="ro-MD" b="1" dirty="0"/>
              <a:t>Extragerea informațiilor (IE), recuperarea informațiilor (IR) este sarcina de a extrage automat informații structurate din documente nestructurate și / sau semi-structurate care pot fi citite de mașini și alte surse reprezentate electronic. În majoritatea cazurilor, această activitate se referă la procesarea textului limbajului uman prin procesarea limbajului natural (PNL). Ultimele activități în procesarea documentelor multimedia, cum ar fi adnotarea automată și extragerea conținutului din imagini / audio / video / documente, pot fi considerate ca extracție de informații.</a:t>
            </a:r>
            <a:endParaRPr lang="en-US" dirty="0"/>
          </a:p>
          <a:p>
            <a:r>
              <a:rPr lang="ro-RO" dirty="0"/>
              <a:t>Scopul lucrării este crearea unui soft care ar putea extrage informația din cadrul unui site (articol, rezumat de articol sau keywords)</a:t>
            </a:r>
            <a:endParaRPr lang="en-US" dirty="0"/>
          </a:p>
        </p:txBody>
      </p:sp>
    </p:spTree>
    <p:extLst>
      <p:ext uri="{BB962C8B-B14F-4D97-AF65-F5344CB8AC3E}">
        <p14:creationId xmlns:p14="http://schemas.microsoft.com/office/powerpoint/2010/main" val="1630795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81DAA-A761-4B06-88B3-D2852E04D22A}"/>
              </a:ext>
            </a:extLst>
          </p:cNvPr>
          <p:cNvSpPr>
            <a:spLocks noGrp="1"/>
          </p:cNvSpPr>
          <p:nvPr>
            <p:ph type="title"/>
          </p:nvPr>
        </p:nvSpPr>
        <p:spPr/>
        <p:txBody>
          <a:bodyPr/>
          <a:lstStyle/>
          <a:p>
            <a:r>
              <a:rPr lang="ro-RO" dirty="0"/>
              <a:t>Instrumente utilizate</a:t>
            </a:r>
            <a:endParaRPr lang="en-US" dirty="0"/>
          </a:p>
        </p:txBody>
      </p:sp>
      <p:sp>
        <p:nvSpPr>
          <p:cNvPr id="3" name="Content Placeholder 2">
            <a:extLst>
              <a:ext uri="{FF2B5EF4-FFF2-40B4-BE49-F238E27FC236}">
                <a16:creationId xmlns:a16="http://schemas.microsoft.com/office/drawing/2014/main" id="{61E83439-6676-41B4-AD98-BA8A41CA3CC2}"/>
              </a:ext>
            </a:extLst>
          </p:cNvPr>
          <p:cNvSpPr>
            <a:spLocks noGrp="1"/>
          </p:cNvSpPr>
          <p:nvPr>
            <p:ph idx="1"/>
          </p:nvPr>
        </p:nvSpPr>
        <p:spPr/>
        <p:txBody>
          <a:bodyPr/>
          <a:lstStyle/>
          <a:p>
            <a:r>
              <a:rPr lang="ro-RO" dirty="0"/>
              <a:t>Python3</a:t>
            </a:r>
          </a:p>
          <a:p>
            <a:r>
              <a:rPr lang="ro-RO" dirty="0"/>
              <a:t>Bibliotecile: </a:t>
            </a:r>
          </a:p>
          <a:p>
            <a:pPr marL="457200" indent="-457200">
              <a:buFont typeface="+mj-lt"/>
              <a:buAutoNum type="arabicPeriod"/>
            </a:pPr>
            <a:r>
              <a:rPr lang="ro-RO" dirty="0"/>
              <a:t>Regex</a:t>
            </a:r>
          </a:p>
          <a:p>
            <a:pPr marL="457200" indent="-457200">
              <a:buFont typeface="+mj-lt"/>
              <a:buAutoNum type="arabicPeriod"/>
            </a:pPr>
            <a:r>
              <a:rPr lang="ro-RO" dirty="0"/>
              <a:t>Requests</a:t>
            </a:r>
          </a:p>
          <a:p>
            <a:pPr marL="457200" indent="-457200">
              <a:buFont typeface="+mj-lt"/>
              <a:buAutoNum type="arabicPeriod"/>
            </a:pPr>
            <a:r>
              <a:rPr lang="ro-RO" dirty="0"/>
              <a:t>BeautifulSoup</a:t>
            </a:r>
          </a:p>
          <a:p>
            <a:pPr marL="457200" indent="-457200">
              <a:buFont typeface="+mj-lt"/>
              <a:buAutoNum type="arabicPeriod"/>
            </a:pPr>
            <a:r>
              <a:rPr lang="ro-RO" dirty="0"/>
              <a:t>NLTK</a:t>
            </a:r>
          </a:p>
          <a:p>
            <a:pPr marL="457200" indent="-457200">
              <a:buFont typeface="+mj-lt"/>
              <a:buAutoNum type="arabicPeriod"/>
            </a:pPr>
            <a:r>
              <a:rPr lang="ro-RO" dirty="0"/>
              <a:t>OS</a:t>
            </a:r>
          </a:p>
          <a:p>
            <a:pPr marL="457200" indent="-457200">
              <a:buFont typeface="+mj-lt"/>
              <a:buAutoNum type="arabicPeriod"/>
            </a:pPr>
            <a:r>
              <a:rPr lang="ro-RO" dirty="0"/>
              <a:t>Rake</a:t>
            </a:r>
          </a:p>
          <a:p>
            <a:r>
              <a:rPr lang="ro-RO" dirty="0"/>
              <a:t>DOM</a:t>
            </a:r>
            <a:endParaRPr lang="en-US" dirty="0"/>
          </a:p>
        </p:txBody>
      </p:sp>
    </p:spTree>
    <p:extLst>
      <p:ext uri="{BB962C8B-B14F-4D97-AF65-F5344CB8AC3E}">
        <p14:creationId xmlns:p14="http://schemas.microsoft.com/office/powerpoint/2010/main" val="2351568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175B8-5F59-4890-9549-ED3B6382DA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F5C3F2A-AFBC-4195-8256-465AC1F40D0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889B344-31F5-4FD8-B52C-C17EA88D9E12}"/>
              </a:ext>
            </a:extLst>
          </p:cNvPr>
          <p:cNvPicPr/>
          <p:nvPr/>
        </p:nvPicPr>
        <p:blipFill>
          <a:blip r:embed="rId2"/>
          <a:stretch>
            <a:fillRect/>
          </a:stretch>
        </p:blipFill>
        <p:spPr>
          <a:xfrm>
            <a:off x="0" y="-1"/>
            <a:ext cx="12192000" cy="6858001"/>
          </a:xfrm>
          <a:prstGeom prst="rect">
            <a:avLst/>
          </a:prstGeom>
        </p:spPr>
      </p:pic>
    </p:spTree>
    <p:extLst>
      <p:ext uri="{BB962C8B-B14F-4D97-AF65-F5344CB8AC3E}">
        <p14:creationId xmlns:p14="http://schemas.microsoft.com/office/powerpoint/2010/main" val="1886431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4A57B-DBC6-4AD8-BAA3-6200C074A3B7}"/>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3599F384-486D-44D4-8523-45E355BBE940}"/>
              </a:ext>
            </a:extLst>
          </p:cNvPr>
          <p:cNvPicPr>
            <a:picLocks noGrp="1"/>
          </p:cNvPicPr>
          <p:nvPr>
            <p:ph idx="1"/>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3116574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02810-5334-4A0B-A1AB-A58A71B20ED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198463-FE56-4AC0-8663-8EC463D932A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81256A2-F226-45E7-BDEF-009F26FC4BFE}"/>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654847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F5661-E393-45EA-84E5-CECF78617603}"/>
              </a:ext>
            </a:extLst>
          </p:cNvPr>
          <p:cNvSpPr>
            <a:spLocks noGrp="1"/>
          </p:cNvSpPr>
          <p:nvPr>
            <p:ph type="title"/>
          </p:nvPr>
        </p:nvSpPr>
        <p:spPr/>
        <p:txBody>
          <a:bodyPr/>
          <a:lstStyle/>
          <a:p>
            <a:r>
              <a:rPr lang="ro-RO" dirty="0"/>
              <a:t>Concluzii</a:t>
            </a:r>
            <a:endParaRPr lang="en-US" dirty="0"/>
          </a:p>
        </p:txBody>
      </p:sp>
      <p:sp>
        <p:nvSpPr>
          <p:cNvPr id="3" name="Content Placeholder 2">
            <a:extLst>
              <a:ext uri="{FF2B5EF4-FFF2-40B4-BE49-F238E27FC236}">
                <a16:creationId xmlns:a16="http://schemas.microsoft.com/office/drawing/2014/main" id="{A8A2F4CF-B295-4335-86B5-3C0912637A91}"/>
              </a:ext>
            </a:extLst>
          </p:cNvPr>
          <p:cNvSpPr>
            <a:spLocks noGrp="1"/>
          </p:cNvSpPr>
          <p:nvPr>
            <p:ph idx="1"/>
          </p:nvPr>
        </p:nvSpPr>
        <p:spPr/>
        <p:txBody>
          <a:bodyPr/>
          <a:lstStyle/>
          <a:p>
            <a:r>
              <a:rPr lang="ro-RO" dirty="0"/>
              <a:t>Crearea softului de web scraping permite eficientizarea căutării și preluării datelor din rețaua globală.</a:t>
            </a:r>
          </a:p>
          <a:p>
            <a:r>
              <a:rPr lang="ro-RO" dirty="0"/>
              <a:t>Noi putem face rezumatul unui masiv enom de date, putem extrage cuvintele cheie, putem să înscriem informația dorită direct în fișiere pentru ca să o păstram.</a:t>
            </a:r>
          </a:p>
          <a:p>
            <a:r>
              <a:rPr lang="ro-RO" dirty="0"/>
              <a:t>Asemenea aplicații ușurează viața și permit la dezvoltarea unor domenii ca data-science deoarece noi putem să mărim volumul de date pe care îl posedăm să-l structurăm și căutările ulterioare vor fi mai reușite.</a:t>
            </a:r>
            <a:endParaRPr lang="en-US" dirty="0"/>
          </a:p>
        </p:txBody>
      </p:sp>
    </p:spTree>
    <p:extLst>
      <p:ext uri="{BB962C8B-B14F-4D97-AF65-F5344CB8AC3E}">
        <p14:creationId xmlns:p14="http://schemas.microsoft.com/office/powerpoint/2010/main" val="1477713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27052-3EC2-4421-B110-C7FF487EEF12}"/>
              </a:ext>
            </a:extLst>
          </p:cNvPr>
          <p:cNvSpPr>
            <a:spLocks noGrp="1"/>
          </p:cNvSpPr>
          <p:nvPr>
            <p:ph type="title"/>
          </p:nvPr>
        </p:nvSpPr>
        <p:spPr/>
        <p:txBody>
          <a:bodyPr/>
          <a:lstStyle/>
          <a:p>
            <a:r>
              <a:rPr lang="ro-RO" dirty="0"/>
              <a:t>Bibliografie</a:t>
            </a:r>
            <a:endParaRPr lang="en-US" dirty="0"/>
          </a:p>
        </p:txBody>
      </p:sp>
      <p:sp>
        <p:nvSpPr>
          <p:cNvPr id="3" name="Content Placeholder 2">
            <a:extLst>
              <a:ext uri="{FF2B5EF4-FFF2-40B4-BE49-F238E27FC236}">
                <a16:creationId xmlns:a16="http://schemas.microsoft.com/office/drawing/2014/main" id="{E4E1A5EE-C0D5-430D-88DE-0640ABB7F3FB}"/>
              </a:ext>
            </a:extLst>
          </p:cNvPr>
          <p:cNvSpPr>
            <a:spLocks noGrp="1"/>
          </p:cNvSpPr>
          <p:nvPr>
            <p:ph idx="1"/>
          </p:nvPr>
        </p:nvSpPr>
        <p:spPr>
          <a:xfrm>
            <a:off x="1103312" y="1475874"/>
            <a:ext cx="10222414" cy="4772525"/>
          </a:xfrm>
        </p:spPr>
        <p:txBody>
          <a:bodyPr>
            <a:normAutofit/>
          </a:bodyPr>
          <a:lstStyle/>
          <a:p>
            <a:pPr lvl="0"/>
            <a:r>
              <a:rPr lang="ro-RO" u="sng" dirty="0">
                <a:hlinkClick r:id="rId2"/>
              </a:rPr>
              <a:t>https://habr.com/ru/post/280238/</a:t>
            </a:r>
            <a:endParaRPr lang="en-US" dirty="0"/>
          </a:p>
          <a:p>
            <a:pPr lvl="0"/>
            <a:r>
              <a:rPr lang="ro-RO" u="sng" dirty="0">
                <a:hlinkClick r:id="rId3"/>
              </a:rPr>
              <a:t>https://towardsdatascience.com/deep-learning-for-specific-information-extraction-from-unstructured-texts-12c5b9dceada</a:t>
            </a:r>
            <a:endParaRPr lang="en-US" dirty="0"/>
          </a:p>
          <a:p>
            <a:pPr lvl="0"/>
            <a:r>
              <a:rPr lang="ro-RO" u="sng" dirty="0">
                <a:hlinkClick r:id="rId4"/>
              </a:rPr>
              <a:t>https://www.geeksforgeeks.org/python-text-summarizer/</a:t>
            </a:r>
            <a:endParaRPr lang="en-US" dirty="0"/>
          </a:p>
          <a:p>
            <a:pPr lvl="0"/>
            <a:r>
              <a:rPr lang="ro-RO" u="sng" dirty="0">
                <a:hlinkClick r:id="rId5"/>
              </a:rPr>
              <a:t>https://www.airpair.com/nlp/keyword-extraction-tutorial</a:t>
            </a:r>
            <a:endParaRPr lang="en-US" dirty="0"/>
          </a:p>
          <a:p>
            <a:pPr lvl="0"/>
            <a:r>
              <a:rPr lang="ro-RO" u="sng" dirty="0">
                <a:hlinkClick r:id="rId6"/>
              </a:rPr>
              <a:t>https://codelingo.wordpress.com/2017/05/26/keyword-extraction-using-rake/</a:t>
            </a:r>
            <a:endParaRPr lang="en-US" dirty="0"/>
          </a:p>
          <a:p>
            <a:pPr lvl="0"/>
            <a:r>
              <a:rPr lang="ro-RO" u="sng" dirty="0">
                <a:hlinkClick r:id="rId7"/>
              </a:rPr>
              <a:t>https://habr.com/ru/post/133337/</a:t>
            </a:r>
            <a:endParaRPr lang="en-US" dirty="0"/>
          </a:p>
          <a:p>
            <a:pPr lvl="0"/>
            <a:r>
              <a:rPr lang="ro-RO" u="sng" dirty="0">
                <a:hlinkClick r:id="rId8"/>
              </a:rPr>
              <a:t>https://www.tutorialspoint.com/python/python_gui_programming.htm</a:t>
            </a:r>
            <a:endParaRPr lang="en-US" dirty="0"/>
          </a:p>
          <a:p>
            <a:pPr lvl="0"/>
            <a:r>
              <a:rPr lang="ro-RO" u="sng" dirty="0">
                <a:hlinkClick r:id="rId9"/>
              </a:rPr>
              <a:t>https://www.homeandlearn.uk/python-database-form-tabs2.html</a:t>
            </a:r>
            <a:endParaRPr lang="en-US" dirty="0"/>
          </a:p>
          <a:p>
            <a:pPr lvl="0"/>
            <a:r>
              <a:rPr lang="ro-RO" u="sng" dirty="0">
                <a:hlinkClick r:id="rId10"/>
              </a:rPr>
              <a:t>https://medium.com/@jorlugaqui/how-to-strip-html-tags-from-a-string-in-python-7cb81a2bbf44</a:t>
            </a:r>
            <a:endParaRPr lang="en-US" dirty="0"/>
          </a:p>
        </p:txBody>
      </p:sp>
    </p:spTree>
    <p:extLst>
      <p:ext uri="{BB962C8B-B14F-4D97-AF65-F5344CB8AC3E}">
        <p14:creationId xmlns:p14="http://schemas.microsoft.com/office/powerpoint/2010/main" val="6667818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125</TotalTime>
  <Words>313</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Extragerea informației</vt:lpstr>
      <vt:lpstr>Extragerea informației</vt:lpstr>
      <vt:lpstr>Instrumente utilizate</vt:lpstr>
      <vt:lpstr>PowerPoint Presentation</vt:lpstr>
      <vt:lpstr>PowerPoint Presentation</vt:lpstr>
      <vt:lpstr>PowerPoint Presentation</vt:lpstr>
      <vt:lpstr>Concluzii</vt:lpstr>
      <vt:lpstr>Bibliografie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Extragerea informației</dc:title>
  <dc:creator>Cristi</dc:creator>
  <cp:lastModifiedBy>Cristi</cp:lastModifiedBy>
  <cp:revision>7</cp:revision>
  <dcterms:created xsi:type="dcterms:W3CDTF">2020-05-21T07:11:19Z</dcterms:created>
  <dcterms:modified xsi:type="dcterms:W3CDTF">2020-05-21T09:17:17Z</dcterms:modified>
</cp:coreProperties>
</file>