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4"/>
  </p:notesMasterIdLst>
  <p:sldIdLst>
    <p:sldId id="264" r:id="rId3"/>
    <p:sldId id="289" r:id="rId4"/>
    <p:sldId id="300" r:id="rId5"/>
    <p:sldId id="313" r:id="rId6"/>
    <p:sldId id="299" r:id="rId7"/>
    <p:sldId id="301" r:id="rId8"/>
    <p:sldId id="342" r:id="rId9"/>
    <p:sldId id="265" r:id="rId10"/>
    <p:sldId id="347" r:id="rId11"/>
    <p:sldId id="303" r:id="rId12"/>
    <p:sldId id="292" r:id="rId13"/>
    <p:sldId id="302" r:id="rId14"/>
    <p:sldId id="337" r:id="rId15"/>
    <p:sldId id="305" r:id="rId16"/>
    <p:sldId id="343" r:id="rId17"/>
    <p:sldId id="291" r:id="rId18"/>
    <p:sldId id="348" r:id="rId19"/>
    <p:sldId id="349" r:id="rId20"/>
    <p:sldId id="350" r:id="rId21"/>
    <p:sldId id="346" r:id="rId22"/>
    <p:sldId id="338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B2D9-5CCB-4FE4-AEEC-8843940852B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E9F30-A536-496E-9F19-827B21B0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2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E9F30-A536-496E-9F19-827B21B0DB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4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>
            <a:off x="7763323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Triangle 7"/>
          <p:cNvSpPr/>
          <p:nvPr userDrawn="1"/>
        </p:nvSpPr>
        <p:spPr>
          <a:xfrm>
            <a:off x="0" y="0"/>
            <a:ext cx="1380677" cy="51435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380677" y="987574"/>
            <a:ext cx="7295779" cy="3744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6" y="731346"/>
            <a:ext cx="1966918" cy="1691484"/>
          </a:xfrm>
          <a:prstGeom prst="rect">
            <a:avLst/>
          </a:prstGeom>
          <a:noFill/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0"/>
            <a:ext cx="4499992" cy="3075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4499992" cy="30758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174521"/>
            <a:ext cx="9144000" cy="1968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2682" y="1268068"/>
            <a:ext cx="1944216" cy="3607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92393" y="1275382"/>
            <a:ext cx="1944216" cy="2405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02104" y="1275382"/>
            <a:ext cx="1944216" cy="154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11815" y="1275382"/>
            <a:ext cx="1944216" cy="3600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92393" y="3733289"/>
            <a:ext cx="1944000" cy="1142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602104" y="2862780"/>
            <a:ext cx="1944000" cy="201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56705" y="1460555"/>
            <a:ext cx="2232000" cy="22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2783" y="9610"/>
            <a:ext cx="144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2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715766"/>
            <a:ext cx="9144000" cy="2427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19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00171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4371" y="1"/>
            <a:ext cx="2147672" cy="29994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05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91596" y="2152546"/>
            <a:ext cx="2147672" cy="29909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05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854371" y="3086100"/>
            <a:ext cx="2147672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91596" y="1"/>
            <a:ext cx="2147672" cy="2065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04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12941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2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458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066A96-B70B-4E37-88DA-BF2448472903}"/>
              </a:ext>
            </a:extLst>
          </p:cNvPr>
          <p:cNvGrpSpPr/>
          <p:nvPr userDrawn="1"/>
        </p:nvGrpSpPr>
        <p:grpSpPr>
          <a:xfrm>
            <a:off x="-5139" y="4659549"/>
            <a:ext cx="9149139" cy="483951"/>
            <a:chOff x="-6852" y="6212732"/>
            <a:chExt cx="12198852" cy="64526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4B0064-1A43-4797-9CF6-D09B61FF301A}"/>
                </a:ext>
              </a:extLst>
            </p:cNvPr>
            <p:cNvSpPr/>
            <p:nvPr userDrawn="1"/>
          </p:nvSpPr>
          <p:spPr>
            <a:xfrm>
              <a:off x="11469701" y="6212732"/>
              <a:ext cx="645268" cy="645268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9D567A-B70E-4CF1-A2A5-B470E7A6872A}"/>
                </a:ext>
              </a:extLst>
            </p:cNvPr>
            <p:cNvGrpSpPr/>
            <p:nvPr userDrawn="1"/>
          </p:nvGrpSpPr>
          <p:grpSpPr>
            <a:xfrm>
              <a:off x="-6852" y="6308547"/>
              <a:ext cx="12198852" cy="331976"/>
              <a:chOff x="0" y="6075349"/>
              <a:chExt cx="14993765" cy="372433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3CB199B-17BC-42FF-ABAE-65318E81A21C}"/>
                  </a:ext>
                </a:extLst>
              </p:cNvPr>
              <p:cNvSpPr/>
              <p:nvPr/>
            </p:nvSpPr>
            <p:spPr>
              <a:xfrm>
                <a:off x="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8BA6EEB-05D1-46A7-B741-72E78D167219}"/>
                  </a:ext>
                </a:extLst>
              </p:cNvPr>
              <p:cNvSpPr/>
              <p:nvPr/>
            </p:nvSpPr>
            <p:spPr>
              <a:xfrm>
                <a:off x="1881798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8973A0-7628-4247-A4D5-E417047847F8}"/>
                  </a:ext>
                </a:extLst>
              </p:cNvPr>
              <p:cNvSpPr/>
              <p:nvPr/>
            </p:nvSpPr>
            <p:spPr>
              <a:xfrm>
                <a:off x="3748442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CCEEA8-9997-4DA3-8000-42F35A9F8323}"/>
                  </a:ext>
                </a:extLst>
              </p:cNvPr>
              <p:cNvSpPr/>
              <p:nvPr/>
            </p:nvSpPr>
            <p:spPr>
              <a:xfrm>
                <a:off x="563024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26DF4E0-D9A0-4717-86CE-9345E7B5896E}"/>
                  </a:ext>
                </a:extLst>
              </p:cNvPr>
              <p:cNvSpPr/>
              <p:nvPr/>
            </p:nvSpPr>
            <p:spPr>
              <a:xfrm>
                <a:off x="7496884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D5176F-1C94-4BAF-BDCB-3F77577DBEF0}"/>
                  </a:ext>
                </a:extLst>
              </p:cNvPr>
              <p:cNvSpPr/>
              <p:nvPr/>
            </p:nvSpPr>
            <p:spPr>
              <a:xfrm>
                <a:off x="9378682" y="6075354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D143FAC-C3D1-4CED-8279-2E34AF41F1BC}"/>
                  </a:ext>
                </a:extLst>
              </p:cNvPr>
              <p:cNvSpPr/>
              <p:nvPr userDrawn="1"/>
            </p:nvSpPr>
            <p:spPr>
              <a:xfrm>
                <a:off x="11245325" y="6075350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AC8D7A4-3FF6-43AD-BC35-73681334A5F1}"/>
                  </a:ext>
                </a:extLst>
              </p:cNvPr>
              <p:cNvSpPr/>
              <p:nvPr userDrawn="1"/>
            </p:nvSpPr>
            <p:spPr>
              <a:xfrm>
                <a:off x="13111968" y="6075350"/>
                <a:ext cx="1881797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135883E-310A-4C68-AB04-1E7BE091CEB2}"/>
                  </a:ext>
                </a:extLst>
              </p:cNvPr>
              <p:cNvSpPr/>
              <p:nvPr userDrawn="1"/>
            </p:nvSpPr>
            <p:spPr>
              <a:xfrm>
                <a:off x="14101274" y="6075350"/>
                <a:ext cx="794662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  <a:gd name="connsiteX0" fmla="*/ 1401128 w 1401128"/>
                  <a:gd name="connsiteY0" fmla="*/ 263843 h 372428"/>
                  <a:gd name="connsiteX1" fmla="*/ 1107758 w 1401128"/>
                  <a:gd name="connsiteY1" fmla="*/ 263843 h 372428"/>
                  <a:gd name="connsiteX2" fmla="*/ 1080136 w 1401128"/>
                  <a:gd name="connsiteY2" fmla="*/ 301943 h 372428"/>
                  <a:gd name="connsiteX3" fmla="*/ 1040130 w 1401128"/>
                  <a:gd name="connsiteY3" fmla="*/ 132398 h 372428"/>
                  <a:gd name="connsiteX4" fmla="*/ 1003936 w 1401128"/>
                  <a:gd name="connsiteY4" fmla="*/ 263843 h 372428"/>
                  <a:gd name="connsiteX5" fmla="*/ 916305 w 1401128"/>
                  <a:gd name="connsiteY5" fmla="*/ 263843 h 372428"/>
                  <a:gd name="connsiteX6" fmla="*/ 902970 w 1401128"/>
                  <a:gd name="connsiteY6" fmla="*/ 314325 h 372428"/>
                  <a:gd name="connsiteX7" fmla="*/ 879158 w 1401128"/>
                  <a:gd name="connsiteY7" fmla="*/ 256223 h 372428"/>
                  <a:gd name="connsiteX8" fmla="*/ 855345 w 1401128"/>
                  <a:gd name="connsiteY8" fmla="*/ 300990 h 372428"/>
                  <a:gd name="connsiteX9" fmla="*/ 810578 w 1401128"/>
                  <a:gd name="connsiteY9" fmla="*/ 0 h 372428"/>
                  <a:gd name="connsiteX10" fmla="*/ 755333 w 1401128"/>
                  <a:gd name="connsiteY10" fmla="*/ 372428 h 372428"/>
                  <a:gd name="connsiteX11" fmla="*/ 734378 w 1401128"/>
                  <a:gd name="connsiteY11" fmla="*/ 263843 h 372428"/>
                  <a:gd name="connsiteX12" fmla="*/ 508636 w 1401128"/>
                  <a:gd name="connsiteY12" fmla="*/ 263843 h 372428"/>
                  <a:gd name="connsiteX13" fmla="*/ 479108 w 1401128"/>
                  <a:gd name="connsiteY13" fmla="*/ 322898 h 372428"/>
                  <a:gd name="connsiteX14" fmla="*/ 443865 w 1401128"/>
                  <a:gd name="connsiteY14" fmla="*/ 129540 h 372428"/>
                  <a:gd name="connsiteX15" fmla="*/ 401003 w 1401128"/>
                  <a:gd name="connsiteY15" fmla="*/ 263843 h 372428"/>
                  <a:gd name="connsiteX16" fmla="*/ 314325 w 1401128"/>
                  <a:gd name="connsiteY16" fmla="*/ 263843 h 372428"/>
                  <a:gd name="connsiteX17" fmla="*/ 289561 w 1401128"/>
                  <a:gd name="connsiteY17" fmla="*/ 300990 h 372428"/>
                  <a:gd name="connsiteX18" fmla="*/ 263843 w 1401128"/>
                  <a:gd name="connsiteY18" fmla="*/ 254318 h 372428"/>
                  <a:gd name="connsiteX19" fmla="*/ 230505 w 1401128"/>
                  <a:gd name="connsiteY19" fmla="*/ 315278 h 372428"/>
                  <a:gd name="connsiteX20" fmla="*/ 199073 w 1401128"/>
                  <a:gd name="connsiteY20" fmla="*/ 51435 h 372428"/>
                  <a:gd name="connsiteX21" fmla="*/ 158115 w 1401128"/>
                  <a:gd name="connsiteY21" fmla="*/ 356235 h 372428"/>
                  <a:gd name="connsiteX22" fmla="*/ 130493 w 1401128"/>
                  <a:gd name="connsiteY22" fmla="*/ 263843 h 372428"/>
                  <a:gd name="connsiteX23" fmla="*/ 60961 w 1401128"/>
                  <a:gd name="connsiteY23" fmla="*/ 263843 h 372428"/>
                  <a:gd name="connsiteX24" fmla="*/ 32386 w 1401128"/>
                  <a:gd name="connsiteY24" fmla="*/ 216218 h 372428"/>
                  <a:gd name="connsiteX25" fmla="*/ 0 w 1401128"/>
                  <a:gd name="connsiteY25" fmla="*/ 263843 h 372428"/>
                  <a:gd name="connsiteX0" fmla="*/ 1368742 w 1368742"/>
                  <a:gd name="connsiteY0" fmla="*/ 263843 h 372428"/>
                  <a:gd name="connsiteX1" fmla="*/ 1075372 w 1368742"/>
                  <a:gd name="connsiteY1" fmla="*/ 263843 h 372428"/>
                  <a:gd name="connsiteX2" fmla="*/ 1047750 w 1368742"/>
                  <a:gd name="connsiteY2" fmla="*/ 301943 h 372428"/>
                  <a:gd name="connsiteX3" fmla="*/ 1007744 w 1368742"/>
                  <a:gd name="connsiteY3" fmla="*/ 132398 h 372428"/>
                  <a:gd name="connsiteX4" fmla="*/ 971550 w 1368742"/>
                  <a:gd name="connsiteY4" fmla="*/ 263843 h 372428"/>
                  <a:gd name="connsiteX5" fmla="*/ 883919 w 1368742"/>
                  <a:gd name="connsiteY5" fmla="*/ 263843 h 372428"/>
                  <a:gd name="connsiteX6" fmla="*/ 870584 w 1368742"/>
                  <a:gd name="connsiteY6" fmla="*/ 314325 h 372428"/>
                  <a:gd name="connsiteX7" fmla="*/ 846772 w 1368742"/>
                  <a:gd name="connsiteY7" fmla="*/ 256223 h 372428"/>
                  <a:gd name="connsiteX8" fmla="*/ 822959 w 1368742"/>
                  <a:gd name="connsiteY8" fmla="*/ 300990 h 372428"/>
                  <a:gd name="connsiteX9" fmla="*/ 778192 w 1368742"/>
                  <a:gd name="connsiteY9" fmla="*/ 0 h 372428"/>
                  <a:gd name="connsiteX10" fmla="*/ 722947 w 1368742"/>
                  <a:gd name="connsiteY10" fmla="*/ 372428 h 372428"/>
                  <a:gd name="connsiteX11" fmla="*/ 701992 w 1368742"/>
                  <a:gd name="connsiteY11" fmla="*/ 263843 h 372428"/>
                  <a:gd name="connsiteX12" fmla="*/ 476250 w 1368742"/>
                  <a:gd name="connsiteY12" fmla="*/ 263843 h 372428"/>
                  <a:gd name="connsiteX13" fmla="*/ 446722 w 1368742"/>
                  <a:gd name="connsiteY13" fmla="*/ 322898 h 372428"/>
                  <a:gd name="connsiteX14" fmla="*/ 411479 w 1368742"/>
                  <a:gd name="connsiteY14" fmla="*/ 129540 h 372428"/>
                  <a:gd name="connsiteX15" fmla="*/ 368617 w 1368742"/>
                  <a:gd name="connsiteY15" fmla="*/ 263843 h 372428"/>
                  <a:gd name="connsiteX16" fmla="*/ 281939 w 1368742"/>
                  <a:gd name="connsiteY16" fmla="*/ 263843 h 372428"/>
                  <a:gd name="connsiteX17" fmla="*/ 257175 w 1368742"/>
                  <a:gd name="connsiteY17" fmla="*/ 300990 h 372428"/>
                  <a:gd name="connsiteX18" fmla="*/ 231457 w 1368742"/>
                  <a:gd name="connsiteY18" fmla="*/ 254318 h 372428"/>
                  <a:gd name="connsiteX19" fmla="*/ 198119 w 1368742"/>
                  <a:gd name="connsiteY19" fmla="*/ 315278 h 372428"/>
                  <a:gd name="connsiteX20" fmla="*/ 166687 w 1368742"/>
                  <a:gd name="connsiteY20" fmla="*/ 51435 h 372428"/>
                  <a:gd name="connsiteX21" fmla="*/ 125729 w 1368742"/>
                  <a:gd name="connsiteY21" fmla="*/ 356235 h 372428"/>
                  <a:gd name="connsiteX22" fmla="*/ 98107 w 1368742"/>
                  <a:gd name="connsiteY22" fmla="*/ 263843 h 372428"/>
                  <a:gd name="connsiteX23" fmla="*/ 28575 w 1368742"/>
                  <a:gd name="connsiteY23" fmla="*/ 263843 h 372428"/>
                  <a:gd name="connsiteX24" fmla="*/ 0 w 1368742"/>
                  <a:gd name="connsiteY24" fmla="*/ 216218 h 372428"/>
                  <a:gd name="connsiteX0" fmla="*/ 1340168 w 1340168"/>
                  <a:gd name="connsiteY0" fmla="*/ 263843 h 372428"/>
                  <a:gd name="connsiteX1" fmla="*/ 1046798 w 1340168"/>
                  <a:gd name="connsiteY1" fmla="*/ 263843 h 372428"/>
                  <a:gd name="connsiteX2" fmla="*/ 1019176 w 1340168"/>
                  <a:gd name="connsiteY2" fmla="*/ 301943 h 372428"/>
                  <a:gd name="connsiteX3" fmla="*/ 979170 w 1340168"/>
                  <a:gd name="connsiteY3" fmla="*/ 132398 h 372428"/>
                  <a:gd name="connsiteX4" fmla="*/ 942976 w 1340168"/>
                  <a:gd name="connsiteY4" fmla="*/ 263843 h 372428"/>
                  <a:gd name="connsiteX5" fmla="*/ 855345 w 1340168"/>
                  <a:gd name="connsiteY5" fmla="*/ 263843 h 372428"/>
                  <a:gd name="connsiteX6" fmla="*/ 842010 w 1340168"/>
                  <a:gd name="connsiteY6" fmla="*/ 314325 h 372428"/>
                  <a:gd name="connsiteX7" fmla="*/ 818198 w 1340168"/>
                  <a:gd name="connsiteY7" fmla="*/ 256223 h 372428"/>
                  <a:gd name="connsiteX8" fmla="*/ 794385 w 1340168"/>
                  <a:gd name="connsiteY8" fmla="*/ 300990 h 372428"/>
                  <a:gd name="connsiteX9" fmla="*/ 749618 w 1340168"/>
                  <a:gd name="connsiteY9" fmla="*/ 0 h 372428"/>
                  <a:gd name="connsiteX10" fmla="*/ 694373 w 1340168"/>
                  <a:gd name="connsiteY10" fmla="*/ 372428 h 372428"/>
                  <a:gd name="connsiteX11" fmla="*/ 673418 w 1340168"/>
                  <a:gd name="connsiteY11" fmla="*/ 263843 h 372428"/>
                  <a:gd name="connsiteX12" fmla="*/ 447676 w 1340168"/>
                  <a:gd name="connsiteY12" fmla="*/ 263843 h 372428"/>
                  <a:gd name="connsiteX13" fmla="*/ 418148 w 1340168"/>
                  <a:gd name="connsiteY13" fmla="*/ 322898 h 372428"/>
                  <a:gd name="connsiteX14" fmla="*/ 382905 w 1340168"/>
                  <a:gd name="connsiteY14" fmla="*/ 129540 h 372428"/>
                  <a:gd name="connsiteX15" fmla="*/ 340043 w 1340168"/>
                  <a:gd name="connsiteY15" fmla="*/ 263843 h 372428"/>
                  <a:gd name="connsiteX16" fmla="*/ 253365 w 1340168"/>
                  <a:gd name="connsiteY16" fmla="*/ 263843 h 372428"/>
                  <a:gd name="connsiteX17" fmla="*/ 228601 w 1340168"/>
                  <a:gd name="connsiteY17" fmla="*/ 300990 h 372428"/>
                  <a:gd name="connsiteX18" fmla="*/ 202883 w 1340168"/>
                  <a:gd name="connsiteY18" fmla="*/ 254318 h 372428"/>
                  <a:gd name="connsiteX19" fmla="*/ 169545 w 1340168"/>
                  <a:gd name="connsiteY19" fmla="*/ 315278 h 372428"/>
                  <a:gd name="connsiteX20" fmla="*/ 138113 w 1340168"/>
                  <a:gd name="connsiteY20" fmla="*/ 51435 h 372428"/>
                  <a:gd name="connsiteX21" fmla="*/ 97155 w 1340168"/>
                  <a:gd name="connsiteY21" fmla="*/ 356235 h 372428"/>
                  <a:gd name="connsiteX22" fmla="*/ 69533 w 1340168"/>
                  <a:gd name="connsiteY22" fmla="*/ 263843 h 372428"/>
                  <a:gd name="connsiteX23" fmla="*/ 1 w 1340168"/>
                  <a:gd name="connsiteY23" fmla="*/ 263843 h 372428"/>
                  <a:gd name="connsiteX0" fmla="*/ 1270635 w 1270635"/>
                  <a:gd name="connsiteY0" fmla="*/ 263843 h 372428"/>
                  <a:gd name="connsiteX1" fmla="*/ 977265 w 1270635"/>
                  <a:gd name="connsiteY1" fmla="*/ 263843 h 372428"/>
                  <a:gd name="connsiteX2" fmla="*/ 949643 w 1270635"/>
                  <a:gd name="connsiteY2" fmla="*/ 301943 h 372428"/>
                  <a:gd name="connsiteX3" fmla="*/ 909637 w 1270635"/>
                  <a:gd name="connsiteY3" fmla="*/ 132398 h 372428"/>
                  <a:gd name="connsiteX4" fmla="*/ 873443 w 1270635"/>
                  <a:gd name="connsiteY4" fmla="*/ 263843 h 372428"/>
                  <a:gd name="connsiteX5" fmla="*/ 785812 w 1270635"/>
                  <a:gd name="connsiteY5" fmla="*/ 263843 h 372428"/>
                  <a:gd name="connsiteX6" fmla="*/ 772477 w 1270635"/>
                  <a:gd name="connsiteY6" fmla="*/ 314325 h 372428"/>
                  <a:gd name="connsiteX7" fmla="*/ 748665 w 1270635"/>
                  <a:gd name="connsiteY7" fmla="*/ 256223 h 372428"/>
                  <a:gd name="connsiteX8" fmla="*/ 724852 w 1270635"/>
                  <a:gd name="connsiteY8" fmla="*/ 300990 h 372428"/>
                  <a:gd name="connsiteX9" fmla="*/ 680085 w 1270635"/>
                  <a:gd name="connsiteY9" fmla="*/ 0 h 372428"/>
                  <a:gd name="connsiteX10" fmla="*/ 624840 w 1270635"/>
                  <a:gd name="connsiteY10" fmla="*/ 372428 h 372428"/>
                  <a:gd name="connsiteX11" fmla="*/ 603885 w 1270635"/>
                  <a:gd name="connsiteY11" fmla="*/ 263843 h 372428"/>
                  <a:gd name="connsiteX12" fmla="*/ 378143 w 1270635"/>
                  <a:gd name="connsiteY12" fmla="*/ 263843 h 372428"/>
                  <a:gd name="connsiteX13" fmla="*/ 348615 w 1270635"/>
                  <a:gd name="connsiteY13" fmla="*/ 322898 h 372428"/>
                  <a:gd name="connsiteX14" fmla="*/ 313372 w 1270635"/>
                  <a:gd name="connsiteY14" fmla="*/ 129540 h 372428"/>
                  <a:gd name="connsiteX15" fmla="*/ 270510 w 1270635"/>
                  <a:gd name="connsiteY15" fmla="*/ 263843 h 372428"/>
                  <a:gd name="connsiteX16" fmla="*/ 183832 w 1270635"/>
                  <a:gd name="connsiteY16" fmla="*/ 263843 h 372428"/>
                  <a:gd name="connsiteX17" fmla="*/ 159068 w 1270635"/>
                  <a:gd name="connsiteY17" fmla="*/ 300990 h 372428"/>
                  <a:gd name="connsiteX18" fmla="*/ 133350 w 1270635"/>
                  <a:gd name="connsiteY18" fmla="*/ 254318 h 372428"/>
                  <a:gd name="connsiteX19" fmla="*/ 100012 w 1270635"/>
                  <a:gd name="connsiteY19" fmla="*/ 315278 h 372428"/>
                  <a:gd name="connsiteX20" fmla="*/ 68580 w 1270635"/>
                  <a:gd name="connsiteY20" fmla="*/ 51435 h 372428"/>
                  <a:gd name="connsiteX21" fmla="*/ 27622 w 1270635"/>
                  <a:gd name="connsiteY21" fmla="*/ 356235 h 372428"/>
                  <a:gd name="connsiteX22" fmla="*/ 0 w 1270635"/>
                  <a:gd name="connsiteY22" fmla="*/ 263843 h 372428"/>
                  <a:gd name="connsiteX0" fmla="*/ 1243013 w 1243013"/>
                  <a:gd name="connsiteY0" fmla="*/ 263843 h 372428"/>
                  <a:gd name="connsiteX1" fmla="*/ 949643 w 1243013"/>
                  <a:gd name="connsiteY1" fmla="*/ 263843 h 372428"/>
                  <a:gd name="connsiteX2" fmla="*/ 922021 w 1243013"/>
                  <a:gd name="connsiteY2" fmla="*/ 301943 h 372428"/>
                  <a:gd name="connsiteX3" fmla="*/ 882015 w 1243013"/>
                  <a:gd name="connsiteY3" fmla="*/ 132398 h 372428"/>
                  <a:gd name="connsiteX4" fmla="*/ 845821 w 1243013"/>
                  <a:gd name="connsiteY4" fmla="*/ 263843 h 372428"/>
                  <a:gd name="connsiteX5" fmla="*/ 758190 w 1243013"/>
                  <a:gd name="connsiteY5" fmla="*/ 263843 h 372428"/>
                  <a:gd name="connsiteX6" fmla="*/ 744855 w 1243013"/>
                  <a:gd name="connsiteY6" fmla="*/ 314325 h 372428"/>
                  <a:gd name="connsiteX7" fmla="*/ 721043 w 1243013"/>
                  <a:gd name="connsiteY7" fmla="*/ 256223 h 372428"/>
                  <a:gd name="connsiteX8" fmla="*/ 697230 w 1243013"/>
                  <a:gd name="connsiteY8" fmla="*/ 300990 h 372428"/>
                  <a:gd name="connsiteX9" fmla="*/ 652463 w 1243013"/>
                  <a:gd name="connsiteY9" fmla="*/ 0 h 372428"/>
                  <a:gd name="connsiteX10" fmla="*/ 597218 w 1243013"/>
                  <a:gd name="connsiteY10" fmla="*/ 372428 h 372428"/>
                  <a:gd name="connsiteX11" fmla="*/ 576263 w 1243013"/>
                  <a:gd name="connsiteY11" fmla="*/ 263843 h 372428"/>
                  <a:gd name="connsiteX12" fmla="*/ 350521 w 1243013"/>
                  <a:gd name="connsiteY12" fmla="*/ 263843 h 372428"/>
                  <a:gd name="connsiteX13" fmla="*/ 320993 w 1243013"/>
                  <a:gd name="connsiteY13" fmla="*/ 322898 h 372428"/>
                  <a:gd name="connsiteX14" fmla="*/ 285750 w 1243013"/>
                  <a:gd name="connsiteY14" fmla="*/ 129540 h 372428"/>
                  <a:gd name="connsiteX15" fmla="*/ 242888 w 1243013"/>
                  <a:gd name="connsiteY15" fmla="*/ 263843 h 372428"/>
                  <a:gd name="connsiteX16" fmla="*/ 156210 w 1243013"/>
                  <a:gd name="connsiteY16" fmla="*/ 263843 h 372428"/>
                  <a:gd name="connsiteX17" fmla="*/ 131446 w 1243013"/>
                  <a:gd name="connsiteY17" fmla="*/ 300990 h 372428"/>
                  <a:gd name="connsiteX18" fmla="*/ 105728 w 1243013"/>
                  <a:gd name="connsiteY18" fmla="*/ 254318 h 372428"/>
                  <a:gd name="connsiteX19" fmla="*/ 72390 w 1243013"/>
                  <a:gd name="connsiteY19" fmla="*/ 315278 h 372428"/>
                  <a:gd name="connsiteX20" fmla="*/ 40958 w 1243013"/>
                  <a:gd name="connsiteY20" fmla="*/ 51435 h 372428"/>
                  <a:gd name="connsiteX21" fmla="*/ 0 w 1243013"/>
                  <a:gd name="connsiteY21" fmla="*/ 356235 h 372428"/>
                  <a:gd name="connsiteX0" fmla="*/ 1202055 w 1202055"/>
                  <a:gd name="connsiteY0" fmla="*/ 263843 h 372428"/>
                  <a:gd name="connsiteX1" fmla="*/ 908685 w 1202055"/>
                  <a:gd name="connsiteY1" fmla="*/ 263843 h 372428"/>
                  <a:gd name="connsiteX2" fmla="*/ 881063 w 1202055"/>
                  <a:gd name="connsiteY2" fmla="*/ 301943 h 372428"/>
                  <a:gd name="connsiteX3" fmla="*/ 841057 w 1202055"/>
                  <a:gd name="connsiteY3" fmla="*/ 132398 h 372428"/>
                  <a:gd name="connsiteX4" fmla="*/ 804863 w 1202055"/>
                  <a:gd name="connsiteY4" fmla="*/ 263843 h 372428"/>
                  <a:gd name="connsiteX5" fmla="*/ 717232 w 1202055"/>
                  <a:gd name="connsiteY5" fmla="*/ 263843 h 372428"/>
                  <a:gd name="connsiteX6" fmla="*/ 703897 w 1202055"/>
                  <a:gd name="connsiteY6" fmla="*/ 314325 h 372428"/>
                  <a:gd name="connsiteX7" fmla="*/ 680085 w 1202055"/>
                  <a:gd name="connsiteY7" fmla="*/ 256223 h 372428"/>
                  <a:gd name="connsiteX8" fmla="*/ 656272 w 1202055"/>
                  <a:gd name="connsiteY8" fmla="*/ 300990 h 372428"/>
                  <a:gd name="connsiteX9" fmla="*/ 611505 w 1202055"/>
                  <a:gd name="connsiteY9" fmla="*/ 0 h 372428"/>
                  <a:gd name="connsiteX10" fmla="*/ 556260 w 1202055"/>
                  <a:gd name="connsiteY10" fmla="*/ 372428 h 372428"/>
                  <a:gd name="connsiteX11" fmla="*/ 535305 w 1202055"/>
                  <a:gd name="connsiteY11" fmla="*/ 263843 h 372428"/>
                  <a:gd name="connsiteX12" fmla="*/ 309563 w 1202055"/>
                  <a:gd name="connsiteY12" fmla="*/ 263843 h 372428"/>
                  <a:gd name="connsiteX13" fmla="*/ 280035 w 1202055"/>
                  <a:gd name="connsiteY13" fmla="*/ 322898 h 372428"/>
                  <a:gd name="connsiteX14" fmla="*/ 244792 w 1202055"/>
                  <a:gd name="connsiteY14" fmla="*/ 129540 h 372428"/>
                  <a:gd name="connsiteX15" fmla="*/ 201930 w 1202055"/>
                  <a:gd name="connsiteY15" fmla="*/ 263843 h 372428"/>
                  <a:gd name="connsiteX16" fmla="*/ 115252 w 1202055"/>
                  <a:gd name="connsiteY16" fmla="*/ 263843 h 372428"/>
                  <a:gd name="connsiteX17" fmla="*/ 90488 w 1202055"/>
                  <a:gd name="connsiteY17" fmla="*/ 300990 h 372428"/>
                  <a:gd name="connsiteX18" fmla="*/ 64770 w 1202055"/>
                  <a:gd name="connsiteY18" fmla="*/ 254318 h 372428"/>
                  <a:gd name="connsiteX19" fmla="*/ 31432 w 1202055"/>
                  <a:gd name="connsiteY19" fmla="*/ 315278 h 372428"/>
                  <a:gd name="connsiteX20" fmla="*/ 0 w 1202055"/>
                  <a:gd name="connsiteY20" fmla="*/ 51435 h 372428"/>
                  <a:gd name="connsiteX0" fmla="*/ 1170623 w 1170623"/>
                  <a:gd name="connsiteY0" fmla="*/ 263843 h 372428"/>
                  <a:gd name="connsiteX1" fmla="*/ 877253 w 1170623"/>
                  <a:gd name="connsiteY1" fmla="*/ 263843 h 372428"/>
                  <a:gd name="connsiteX2" fmla="*/ 849631 w 1170623"/>
                  <a:gd name="connsiteY2" fmla="*/ 301943 h 372428"/>
                  <a:gd name="connsiteX3" fmla="*/ 809625 w 1170623"/>
                  <a:gd name="connsiteY3" fmla="*/ 132398 h 372428"/>
                  <a:gd name="connsiteX4" fmla="*/ 773431 w 1170623"/>
                  <a:gd name="connsiteY4" fmla="*/ 263843 h 372428"/>
                  <a:gd name="connsiteX5" fmla="*/ 685800 w 1170623"/>
                  <a:gd name="connsiteY5" fmla="*/ 263843 h 372428"/>
                  <a:gd name="connsiteX6" fmla="*/ 672465 w 1170623"/>
                  <a:gd name="connsiteY6" fmla="*/ 314325 h 372428"/>
                  <a:gd name="connsiteX7" fmla="*/ 648653 w 1170623"/>
                  <a:gd name="connsiteY7" fmla="*/ 256223 h 372428"/>
                  <a:gd name="connsiteX8" fmla="*/ 624840 w 1170623"/>
                  <a:gd name="connsiteY8" fmla="*/ 300990 h 372428"/>
                  <a:gd name="connsiteX9" fmla="*/ 580073 w 1170623"/>
                  <a:gd name="connsiteY9" fmla="*/ 0 h 372428"/>
                  <a:gd name="connsiteX10" fmla="*/ 524828 w 1170623"/>
                  <a:gd name="connsiteY10" fmla="*/ 372428 h 372428"/>
                  <a:gd name="connsiteX11" fmla="*/ 503873 w 1170623"/>
                  <a:gd name="connsiteY11" fmla="*/ 263843 h 372428"/>
                  <a:gd name="connsiteX12" fmla="*/ 278131 w 1170623"/>
                  <a:gd name="connsiteY12" fmla="*/ 263843 h 372428"/>
                  <a:gd name="connsiteX13" fmla="*/ 248603 w 1170623"/>
                  <a:gd name="connsiteY13" fmla="*/ 322898 h 372428"/>
                  <a:gd name="connsiteX14" fmla="*/ 213360 w 1170623"/>
                  <a:gd name="connsiteY14" fmla="*/ 129540 h 372428"/>
                  <a:gd name="connsiteX15" fmla="*/ 170498 w 1170623"/>
                  <a:gd name="connsiteY15" fmla="*/ 263843 h 372428"/>
                  <a:gd name="connsiteX16" fmla="*/ 83820 w 1170623"/>
                  <a:gd name="connsiteY16" fmla="*/ 263843 h 372428"/>
                  <a:gd name="connsiteX17" fmla="*/ 59056 w 1170623"/>
                  <a:gd name="connsiteY17" fmla="*/ 300990 h 372428"/>
                  <a:gd name="connsiteX18" fmla="*/ 33338 w 1170623"/>
                  <a:gd name="connsiteY18" fmla="*/ 254318 h 372428"/>
                  <a:gd name="connsiteX19" fmla="*/ 0 w 1170623"/>
                  <a:gd name="connsiteY19" fmla="*/ 315278 h 372428"/>
                  <a:gd name="connsiteX0" fmla="*/ 1137285 w 1137285"/>
                  <a:gd name="connsiteY0" fmla="*/ 263843 h 372428"/>
                  <a:gd name="connsiteX1" fmla="*/ 843915 w 1137285"/>
                  <a:gd name="connsiteY1" fmla="*/ 263843 h 372428"/>
                  <a:gd name="connsiteX2" fmla="*/ 816293 w 1137285"/>
                  <a:gd name="connsiteY2" fmla="*/ 301943 h 372428"/>
                  <a:gd name="connsiteX3" fmla="*/ 776287 w 1137285"/>
                  <a:gd name="connsiteY3" fmla="*/ 132398 h 372428"/>
                  <a:gd name="connsiteX4" fmla="*/ 740093 w 1137285"/>
                  <a:gd name="connsiteY4" fmla="*/ 263843 h 372428"/>
                  <a:gd name="connsiteX5" fmla="*/ 652462 w 1137285"/>
                  <a:gd name="connsiteY5" fmla="*/ 263843 h 372428"/>
                  <a:gd name="connsiteX6" fmla="*/ 639127 w 1137285"/>
                  <a:gd name="connsiteY6" fmla="*/ 314325 h 372428"/>
                  <a:gd name="connsiteX7" fmla="*/ 615315 w 1137285"/>
                  <a:gd name="connsiteY7" fmla="*/ 256223 h 372428"/>
                  <a:gd name="connsiteX8" fmla="*/ 591502 w 1137285"/>
                  <a:gd name="connsiteY8" fmla="*/ 300990 h 372428"/>
                  <a:gd name="connsiteX9" fmla="*/ 546735 w 1137285"/>
                  <a:gd name="connsiteY9" fmla="*/ 0 h 372428"/>
                  <a:gd name="connsiteX10" fmla="*/ 491490 w 1137285"/>
                  <a:gd name="connsiteY10" fmla="*/ 372428 h 372428"/>
                  <a:gd name="connsiteX11" fmla="*/ 470535 w 1137285"/>
                  <a:gd name="connsiteY11" fmla="*/ 263843 h 372428"/>
                  <a:gd name="connsiteX12" fmla="*/ 244793 w 1137285"/>
                  <a:gd name="connsiteY12" fmla="*/ 263843 h 372428"/>
                  <a:gd name="connsiteX13" fmla="*/ 215265 w 1137285"/>
                  <a:gd name="connsiteY13" fmla="*/ 322898 h 372428"/>
                  <a:gd name="connsiteX14" fmla="*/ 180022 w 1137285"/>
                  <a:gd name="connsiteY14" fmla="*/ 129540 h 372428"/>
                  <a:gd name="connsiteX15" fmla="*/ 137160 w 1137285"/>
                  <a:gd name="connsiteY15" fmla="*/ 263843 h 372428"/>
                  <a:gd name="connsiteX16" fmla="*/ 50482 w 1137285"/>
                  <a:gd name="connsiteY16" fmla="*/ 263843 h 372428"/>
                  <a:gd name="connsiteX17" fmla="*/ 25718 w 1137285"/>
                  <a:gd name="connsiteY17" fmla="*/ 300990 h 372428"/>
                  <a:gd name="connsiteX18" fmla="*/ 0 w 1137285"/>
                  <a:gd name="connsiteY18" fmla="*/ 254318 h 372428"/>
                  <a:gd name="connsiteX0" fmla="*/ 1111567 w 1111567"/>
                  <a:gd name="connsiteY0" fmla="*/ 263843 h 372428"/>
                  <a:gd name="connsiteX1" fmla="*/ 818197 w 1111567"/>
                  <a:gd name="connsiteY1" fmla="*/ 263843 h 372428"/>
                  <a:gd name="connsiteX2" fmla="*/ 790575 w 1111567"/>
                  <a:gd name="connsiteY2" fmla="*/ 301943 h 372428"/>
                  <a:gd name="connsiteX3" fmla="*/ 750569 w 1111567"/>
                  <a:gd name="connsiteY3" fmla="*/ 132398 h 372428"/>
                  <a:gd name="connsiteX4" fmla="*/ 714375 w 1111567"/>
                  <a:gd name="connsiteY4" fmla="*/ 263843 h 372428"/>
                  <a:gd name="connsiteX5" fmla="*/ 626744 w 1111567"/>
                  <a:gd name="connsiteY5" fmla="*/ 263843 h 372428"/>
                  <a:gd name="connsiteX6" fmla="*/ 613409 w 1111567"/>
                  <a:gd name="connsiteY6" fmla="*/ 314325 h 372428"/>
                  <a:gd name="connsiteX7" fmla="*/ 589597 w 1111567"/>
                  <a:gd name="connsiteY7" fmla="*/ 256223 h 372428"/>
                  <a:gd name="connsiteX8" fmla="*/ 565784 w 1111567"/>
                  <a:gd name="connsiteY8" fmla="*/ 300990 h 372428"/>
                  <a:gd name="connsiteX9" fmla="*/ 521017 w 1111567"/>
                  <a:gd name="connsiteY9" fmla="*/ 0 h 372428"/>
                  <a:gd name="connsiteX10" fmla="*/ 465772 w 1111567"/>
                  <a:gd name="connsiteY10" fmla="*/ 372428 h 372428"/>
                  <a:gd name="connsiteX11" fmla="*/ 444817 w 1111567"/>
                  <a:gd name="connsiteY11" fmla="*/ 263843 h 372428"/>
                  <a:gd name="connsiteX12" fmla="*/ 219075 w 1111567"/>
                  <a:gd name="connsiteY12" fmla="*/ 263843 h 372428"/>
                  <a:gd name="connsiteX13" fmla="*/ 189547 w 1111567"/>
                  <a:gd name="connsiteY13" fmla="*/ 322898 h 372428"/>
                  <a:gd name="connsiteX14" fmla="*/ 154304 w 1111567"/>
                  <a:gd name="connsiteY14" fmla="*/ 129540 h 372428"/>
                  <a:gd name="connsiteX15" fmla="*/ 111442 w 1111567"/>
                  <a:gd name="connsiteY15" fmla="*/ 263843 h 372428"/>
                  <a:gd name="connsiteX16" fmla="*/ 24764 w 1111567"/>
                  <a:gd name="connsiteY16" fmla="*/ 263843 h 372428"/>
                  <a:gd name="connsiteX17" fmla="*/ 0 w 1111567"/>
                  <a:gd name="connsiteY17" fmla="*/ 300990 h 372428"/>
                  <a:gd name="connsiteX0" fmla="*/ 1086803 w 1086803"/>
                  <a:gd name="connsiteY0" fmla="*/ 263843 h 372428"/>
                  <a:gd name="connsiteX1" fmla="*/ 793433 w 1086803"/>
                  <a:gd name="connsiteY1" fmla="*/ 263843 h 372428"/>
                  <a:gd name="connsiteX2" fmla="*/ 765811 w 1086803"/>
                  <a:gd name="connsiteY2" fmla="*/ 301943 h 372428"/>
                  <a:gd name="connsiteX3" fmla="*/ 725805 w 1086803"/>
                  <a:gd name="connsiteY3" fmla="*/ 132398 h 372428"/>
                  <a:gd name="connsiteX4" fmla="*/ 689611 w 1086803"/>
                  <a:gd name="connsiteY4" fmla="*/ 263843 h 372428"/>
                  <a:gd name="connsiteX5" fmla="*/ 601980 w 1086803"/>
                  <a:gd name="connsiteY5" fmla="*/ 263843 h 372428"/>
                  <a:gd name="connsiteX6" fmla="*/ 588645 w 1086803"/>
                  <a:gd name="connsiteY6" fmla="*/ 314325 h 372428"/>
                  <a:gd name="connsiteX7" fmla="*/ 564833 w 1086803"/>
                  <a:gd name="connsiteY7" fmla="*/ 256223 h 372428"/>
                  <a:gd name="connsiteX8" fmla="*/ 541020 w 1086803"/>
                  <a:gd name="connsiteY8" fmla="*/ 300990 h 372428"/>
                  <a:gd name="connsiteX9" fmla="*/ 496253 w 1086803"/>
                  <a:gd name="connsiteY9" fmla="*/ 0 h 372428"/>
                  <a:gd name="connsiteX10" fmla="*/ 441008 w 1086803"/>
                  <a:gd name="connsiteY10" fmla="*/ 372428 h 372428"/>
                  <a:gd name="connsiteX11" fmla="*/ 420053 w 1086803"/>
                  <a:gd name="connsiteY11" fmla="*/ 263843 h 372428"/>
                  <a:gd name="connsiteX12" fmla="*/ 194311 w 1086803"/>
                  <a:gd name="connsiteY12" fmla="*/ 263843 h 372428"/>
                  <a:gd name="connsiteX13" fmla="*/ 164783 w 1086803"/>
                  <a:gd name="connsiteY13" fmla="*/ 322898 h 372428"/>
                  <a:gd name="connsiteX14" fmla="*/ 129540 w 1086803"/>
                  <a:gd name="connsiteY14" fmla="*/ 129540 h 372428"/>
                  <a:gd name="connsiteX15" fmla="*/ 86678 w 1086803"/>
                  <a:gd name="connsiteY15" fmla="*/ 263843 h 372428"/>
                  <a:gd name="connsiteX16" fmla="*/ 0 w 1086803"/>
                  <a:gd name="connsiteY16" fmla="*/ 263843 h 372428"/>
                  <a:gd name="connsiteX0" fmla="*/ 1000125 w 1000125"/>
                  <a:gd name="connsiteY0" fmla="*/ 263843 h 372428"/>
                  <a:gd name="connsiteX1" fmla="*/ 706755 w 1000125"/>
                  <a:gd name="connsiteY1" fmla="*/ 263843 h 372428"/>
                  <a:gd name="connsiteX2" fmla="*/ 679133 w 1000125"/>
                  <a:gd name="connsiteY2" fmla="*/ 301943 h 372428"/>
                  <a:gd name="connsiteX3" fmla="*/ 639127 w 1000125"/>
                  <a:gd name="connsiteY3" fmla="*/ 132398 h 372428"/>
                  <a:gd name="connsiteX4" fmla="*/ 602933 w 1000125"/>
                  <a:gd name="connsiteY4" fmla="*/ 263843 h 372428"/>
                  <a:gd name="connsiteX5" fmla="*/ 515302 w 1000125"/>
                  <a:gd name="connsiteY5" fmla="*/ 263843 h 372428"/>
                  <a:gd name="connsiteX6" fmla="*/ 501967 w 1000125"/>
                  <a:gd name="connsiteY6" fmla="*/ 314325 h 372428"/>
                  <a:gd name="connsiteX7" fmla="*/ 478155 w 1000125"/>
                  <a:gd name="connsiteY7" fmla="*/ 256223 h 372428"/>
                  <a:gd name="connsiteX8" fmla="*/ 454342 w 1000125"/>
                  <a:gd name="connsiteY8" fmla="*/ 300990 h 372428"/>
                  <a:gd name="connsiteX9" fmla="*/ 409575 w 1000125"/>
                  <a:gd name="connsiteY9" fmla="*/ 0 h 372428"/>
                  <a:gd name="connsiteX10" fmla="*/ 354330 w 1000125"/>
                  <a:gd name="connsiteY10" fmla="*/ 372428 h 372428"/>
                  <a:gd name="connsiteX11" fmla="*/ 333375 w 1000125"/>
                  <a:gd name="connsiteY11" fmla="*/ 263843 h 372428"/>
                  <a:gd name="connsiteX12" fmla="*/ 107633 w 1000125"/>
                  <a:gd name="connsiteY12" fmla="*/ 263843 h 372428"/>
                  <a:gd name="connsiteX13" fmla="*/ 78105 w 1000125"/>
                  <a:gd name="connsiteY13" fmla="*/ 322898 h 372428"/>
                  <a:gd name="connsiteX14" fmla="*/ 42862 w 1000125"/>
                  <a:gd name="connsiteY14" fmla="*/ 129540 h 372428"/>
                  <a:gd name="connsiteX15" fmla="*/ 0 w 1000125"/>
                  <a:gd name="connsiteY15" fmla="*/ 263843 h 372428"/>
                  <a:gd name="connsiteX0" fmla="*/ 957263 w 957263"/>
                  <a:gd name="connsiteY0" fmla="*/ 263843 h 372428"/>
                  <a:gd name="connsiteX1" fmla="*/ 663893 w 957263"/>
                  <a:gd name="connsiteY1" fmla="*/ 263843 h 372428"/>
                  <a:gd name="connsiteX2" fmla="*/ 636271 w 957263"/>
                  <a:gd name="connsiteY2" fmla="*/ 301943 h 372428"/>
                  <a:gd name="connsiteX3" fmla="*/ 596265 w 957263"/>
                  <a:gd name="connsiteY3" fmla="*/ 132398 h 372428"/>
                  <a:gd name="connsiteX4" fmla="*/ 560071 w 957263"/>
                  <a:gd name="connsiteY4" fmla="*/ 263843 h 372428"/>
                  <a:gd name="connsiteX5" fmla="*/ 472440 w 957263"/>
                  <a:gd name="connsiteY5" fmla="*/ 263843 h 372428"/>
                  <a:gd name="connsiteX6" fmla="*/ 459105 w 957263"/>
                  <a:gd name="connsiteY6" fmla="*/ 314325 h 372428"/>
                  <a:gd name="connsiteX7" fmla="*/ 435293 w 957263"/>
                  <a:gd name="connsiteY7" fmla="*/ 256223 h 372428"/>
                  <a:gd name="connsiteX8" fmla="*/ 411480 w 957263"/>
                  <a:gd name="connsiteY8" fmla="*/ 300990 h 372428"/>
                  <a:gd name="connsiteX9" fmla="*/ 366713 w 957263"/>
                  <a:gd name="connsiteY9" fmla="*/ 0 h 372428"/>
                  <a:gd name="connsiteX10" fmla="*/ 311468 w 957263"/>
                  <a:gd name="connsiteY10" fmla="*/ 372428 h 372428"/>
                  <a:gd name="connsiteX11" fmla="*/ 290513 w 957263"/>
                  <a:gd name="connsiteY11" fmla="*/ 263843 h 372428"/>
                  <a:gd name="connsiteX12" fmla="*/ 64771 w 957263"/>
                  <a:gd name="connsiteY12" fmla="*/ 263843 h 372428"/>
                  <a:gd name="connsiteX13" fmla="*/ 35243 w 957263"/>
                  <a:gd name="connsiteY13" fmla="*/ 322898 h 372428"/>
                  <a:gd name="connsiteX14" fmla="*/ 0 w 957263"/>
                  <a:gd name="connsiteY14" fmla="*/ 129540 h 372428"/>
                  <a:gd name="connsiteX0" fmla="*/ 922021 w 922021"/>
                  <a:gd name="connsiteY0" fmla="*/ 263843 h 372428"/>
                  <a:gd name="connsiteX1" fmla="*/ 628651 w 922021"/>
                  <a:gd name="connsiteY1" fmla="*/ 263843 h 372428"/>
                  <a:gd name="connsiteX2" fmla="*/ 601029 w 922021"/>
                  <a:gd name="connsiteY2" fmla="*/ 301943 h 372428"/>
                  <a:gd name="connsiteX3" fmla="*/ 561023 w 922021"/>
                  <a:gd name="connsiteY3" fmla="*/ 132398 h 372428"/>
                  <a:gd name="connsiteX4" fmla="*/ 524829 w 922021"/>
                  <a:gd name="connsiteY4" fmla="*/ 263843 h 372428"/>
                  <a:gd name="connsiteX5" fmla="*/ 437198 w 922021"/>
                  <a:gd name="connsiteY5" fmla="*/ 263843 h 372428"/>
                  <a:gd name="connsiteX6" fmla="*/ 423863 w 922021"/>
                  <a:gd name="connsiteY6" fmla="*/ 314325 h 372428"/>
                  <a:gd name="connsiteX7" fmla="*/ 400051 w 922021"/>
                  <a:gd name="connsiteY7" fmla="*/ 256223 h 372428"/>
                  <a:gd name="connsiteX8" fmla="*/ 376238 w 922021"/>
                  <a:gd name="connsiteY8" fmla="*/ 300990 h 372428"/>
                  <a:gd name="connsiteX9" fmla="*/ 331471 w 922021"/>
                  <a:gd name="connsiteY9" fmla="*/ 0 h 372428"/>
                  <a:gd name="connsiteX10" fmla="*/ 276226 w 922021"/>
                  <a:gd name="connsiteY10" fmla="*/ 372428 h 372428"/>
                  <a:gd name="connsiteX11" fmla="*/ 255271 w 922021"/>
                  <a:gd name="connsiteY11" fmla="*/ 263843 h 372428"/>
                  <a:gd name="connsiteX12" fmla="*/ 29529 w 922021"/>
                  <a:gd name="connsiteY12" fmla="*/ 263843 h 372428"/>
                  <a:gd name="connsiteX13" fmla="*/ 1 w 922021"/>
                  <a:gd name="connsiteY13" fmla="*/ 322898 h 372428"/>
                  <a:gd name="connsiteX0" fmla="*/ 892491 w 892491"/>
                  <a:gd name="connsiteY0" fmla="*/ 263843 h 372428"/>
                  <a:gd name="connsiteX1" fmla="*/ 599121 w 892491"/>
                  <a:gd name="connsiteY1" fmla="*/ 263843 h 372428"/>
                  <a:gd name="connsiteX2" fmla="*/ 571499 w 892491"/>
                  <a:gd name="connsiteY2" fmla="*/ 301943 h 372428"/>
                  <a:gd name="connsiteX3" fmla="*/ 531493 w 892491"/>
                  <a:gd name="connsiteY3" fmla="*/ 132398 h 372428"/>
                  <a:gd name="connsiteX4" fmla="*/ 495299 w 892491"/>
                  <a:gd name="connsiteY4" fmla="*/ 263843 h 372428"/>
                  <a:gd name="connsiteX5" fmla="*/ 407668 w 892491"/>
                  <a:gd name="connsiteY5" fmla="*/ 263843 h 372428"/>
                  <a:gd name="connsiteX6" fmla="*/ 394333 w 892491"/>
                  <a:gd name="connsiteY6" fmla="*/ 314325 h 372428"/>
                  <a:gd name="connsiteX7" fmla="*/ 370521 w 892491"/>
                  <a:gd name="connsiteY7" fmla="*/ 256223 h 372428"/>
                  <a:gd name="connsiteX8" fmla="*/ 346708 w 892491"/>
                  <a:gd name="connsiteY8" fmla="*/ 300990 h 372428"/>
                  <a:gd name="connsiteX9" fmla="*/ 301941 w 892491"/>
                  <a:gd name="connsiteY9" fmla="*/ 0 h 372428"/>
                  <a:gd name="connsiteX10" fmla="*/ 246696 w 892491"/>
                  <a:gd name="connsiteY10" fmla="*/ 372428 h 372428"/>
                  <a:gd name="connsiteX11" fmla="*/ 225741 w 892491"/>
                  <a:gd name="connsiteY11" fmla="*/ 263843 h 372428"/>
                  <a:gd name="connsiteX12" fmla="*/ -1 w 892491"/>
                  <a:gd name="connsiteY12" fmla="*/ 263843 h 372428"/>
                  <a:gd name="connsiteX0" fmla="*/ 892492 w 892492"/>
                  <a:gd name="connsiteY0" fmla="*/ 263843 h 372428"/>
                  <a:gd name="connsiteX1" fmla="*/ 794663 w 892492"/>
                  <a:gd name="connsiteY1" fmla="*/ 261783 h 372428"/>
                  <a:gd name="connsiteX2" fmla="*/ 599122 w 892492"/>
                  <a:gd name="connsiteY2" fmla="*/ 263843 h 372428"/>
                  <a:gd name="connsiteX3" fmla="*/ 571500 w 892492"/>
                  <a:gd name="connsiteY3" fmla="*/ 301943 h 372428"/>
                  <a:gd name="connsiteX4" fmla="*/ 531494 w 892492"/>
                  <a:gd name="connsiteY4" fmla="*/ 132398 h 372428"/>
                  <a:gd name="connsiteX5" fmla="*/ 495300 w 892492"/>
                  <a:gd name="connsiteY5" fmla="*/ 263843 h 372428"/>
                  <a:gd name="connsiteX6" fmla="*/ 407669 w 892492"/>
                  <a:gd name="connsiteY6" fmla="*/ 263843 h 372428"/>
                  <a:gd name="connsiteX7" fmla="*/ 394334 w 892492"/>
                  <a:gd name="connsiteY7" fmla="*/ 314325 h 372428"/>
                  <a:gd name="connsiteX8" fmla="*/ 370522 w 892492"/>
                  <a:gd name="connsiteY8" fmla="*/ 256223 h 372428"/>
                  <a:gd name="connsiteX9" fmla="*/ 346709 w 892492"/>
                  <a:gd name="connsiteY9" fmla="*/ 300990 h 372428"/>
                  <a:gd name="connsiteX10" fmla="*/ 301942 w 892492"/>
                  <a:gd name="connsiteY10" fmla="*/ 0 h 372428"/>
                  <a:gd name="connsiteX11" fmla="*/ 246697 w 892492"/>
                  <a:gd name="connsiteY11" fmla="*/ 372428 h 372428"/>
                  <a:gd name="connsiteX12" fmla="*/ 225742 w 892492"/>
                  <a:gd name="connsiteY12" fmla="*/ 263843 h 372428"/>
                  <a:gd name="connsiteX13" fmla="*/ 0 w 892492"/>
                  <a:gd name="connsiteY13" fmla="*/ 263843 h 372428"/>
                  <a:gd name="connsiteX0" fmla="*/ 794663 w 794663"/>
                  <a:gd name="connsiteY0" fmla="*/ 261783 h 372428"/>
                  <a:gd name="connsiteX1" fmla="*/ 599122 w 794663"/>
                  <a:gd name="connsiteY1" fmla="*/ 263843 h 372428"/>
                  <a:gd name="connsiteX2" fmla="*/ 571500 w 794663"/>
                  <a:gd name="connsiteY2" fmla="*/ 301943 h 372428"/>
                  <a:gd name="connsiteX3" fmla="*/ 531494 w 794663"/>
                  <a:gd name="connsiteY3" fmla="*/ 132398 h 372428"/>
                  <a:gd name="connsiteX4" fmla="*/ 495300 w 794663"/>
                  <a:gd name="connsiteY4" fmla="*/ 263843 h 372428"/>
                  <a:gd name="connsiteX5" fmla="*/ 407669 w 794663"/>
                  <a:gd name="connsiteY5" fmla="*/ 263843 h 372428"/>
                  <a:gd name="connsiteX6" fmla="*/ 394334 w 794663"/>
                  <a:gd name="connsiteY6" fmla="*/ 314325 h 372428"/>
                  <a:gd name="connsiteX7" fmla="*/ 370522 w 794663"/>
                  <a:gd name="connsiteY7" fmla="*/ 256223 h 372428"/>
                  <a:gd name="connsiteX8" fmla="*/ 346709 w 794663"/>
                  <a:gd name="connsiteY8" fmla="*/ 300990 h 372428"/>
                  <a:gd name="connsiteX9" fmla="*/ 301942 w 794663"/>
                  <a:gd name="connsiteY9" fmla="*/ 0 h 372428"/>
                  <a:gd name="connsiteX10" fmla="*/ 246697 w 794663"/>
                  <a:gd name="connsiteY10" fmla="*/ 372428 h 372428"/>
                  <a:gd name="connsiteX11" fmla="*/ 225742 w 794663"/>
                  <a:gd name="connsiteY11" fmla="*/ 263843 h 372428"/>
                  <a:gd name="connsiteX12" fmla="*/ 0 w 794663"/>
                  <a:gd name="connsiteY12" fmla="*/ 263843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663" h="372428">
                    <a:moveTo>
                      <a:pt x="794663" y="261783"/>
                    </a:moveTo>
                    <a:lnTo>
                      <a:pt x="599122" y="263843"/>
                    </a:lnTo>
                    <a:lnTo>
                      <a:pt x="571500" y="301943"/>
                    </a:lnTo>
                    <a:lnTo>
                      <a:pt x="531494" y="132398"/>
                    </a:lnTo>
                    <a:lnTo>
                      <a:pt x="495300" y="263843"/>
                    </a:lnTo>
                    <a:lnTo>
                      <a:pt x="407669" y="263843"/>
                    </a:lnTo>
                    <a:lnTo>
                      <a:pt x="394334" y="314325"/>
                    </a:lnTo>
                    <a:lnTo>
                      <a:pt x="370522" y="256223"/>
                    </a:lnTo>
                    <a:lnTo>
                      <a:pt x="346709" y="300990"/>
                    </a:lnTo>
                    <a:lnTo>
                      <a:pt x="301942" y="0"/>
                    </a:lnTo>
                    <a:lnTo>
                      <a:pt x="246697" y="372428"/>
                    </a:lnTo>
                    <a:lnTo>
                      <a:pt x="225742" y="263843"/>
                    </a:lnTo>
                    <a:lnTo>
                      <a:pt x="0" y="26384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4913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919477"/>
            <a:ext cx="9144000" cy="173239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3970216" y="1342704"/>
            <a:ext cx="1177848" cy="1177848"/>
          </a:xfrm>
          <a:prstGeom prst="ellipse">
            <a:avLst/>
          </a:prstGeom>
          <a:solidFill>
            <a:schemeClr val="accent2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94536"/>
            <a:ext cx="9144000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811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3651870"/>
            <a:ext cx="9144000" cy="108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48" y="555526"/>
            <a:ext cx="7128793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48" y="1131590"/>
            <a:ext cx="7128793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17849" y="411510"/>
            <a:ext cx="7758608" cy="43204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3" y="190171"/>
            <a:ext cx="1597115" cy="13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0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45036" y="987574"/>
            <a:ext cx="2880320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58632" y="987574"/>
            <a:ext cx="2880320" cy="3672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02448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16044" y="555526"/>
            <a:ext cx="144016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804" y="1131590"/>
            <a:ext cx="4608512" cy="23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27584" y="1428248"/>
            <a:ext cx="2209529" cy="1633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33" y="1314908"/>
            <a:ext cx="2880320" cy="255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29573" y="1428248"/>
            <a:ext cx="2646122" cy="1601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9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74" y="1334106"/>
            <a:ext cx="1728192" cy="20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085002" y="1428248"/>
            <a:ext cx="996682" cy="15395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8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34" y="1419622"/>
            <a:ext cx="30920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34924" y="1553997"/>
            <a:ext cx="1783249" cy="2754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2347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699542"/>
            <a:ext cx="698477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9" name="Picture 2" descr="G:\002-KIMS BUSINESS\007-02-Googleslidesppt\02-GSppt-Contents-Kim\20170429\06-\item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565" y="123478"/>
            <a:ext cx="127914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71184"/>
            <a:ext cx="216024" cy="8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12236"/>
            <a:ext cx="3312368" cy="294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906464" y="1317956"/>
            <a:ext cx="3043041" cy="184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47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309600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09600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192000" y="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192000" y="3433500"/>
            <a:ext cx="2952000" cy="17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46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42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6" r:id="rId15"/>
    <p:sldLayoutId id="2147483671" r:id="rId16"/>
    <p:sldLayoutId id="2147483672" r:id="rId17"/>
    <p:sldLayoutId id="2147483673" r:id="rId18"/>
    <p:sldLayoutId id="2147483674" r:id="rId19"/>
    <p:sldLayoutId id="214748367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jpeg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556244"/>
            <a:ext cx="9144000" cy="473576"/>
          </a:xfrm>
        </p:spPr>
        <p:txBody>
          <a:bodyPr/>
          <a:lstStyle/>
          <a:p>
            <a:r>
              <a:rPr lang="ru-RU" altLang="ko-KR" sz="2400" dirty="0"/>
              <a:t>ДИПЛОМНАЯ РАБОТА</a:t>
            </a:r>
            <a:endParaRPr lang="ko-KR" alt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147814"/>
            <a:ext cx="9144000" cy="288032"/>
          </a:xfrm>
        </p:spPr>
        <p:txBody>
          <a:bodyPr/>
          <a:lstStyle/>
          <a:p>
            <a:pPr lvl="0"/>
            <a:r>
              <a:rPr lang="ru-RU" altLang="ko-KR" dirty="0"/>
              <a:t>Разработка мобильного приложения в </a:t>
            </a:r>
            <a:r>
              <a:rPr lang="en-US" altLang="ko-KR" dirty="0"/>
              <a:t>Android Studio</a:t>
            </a:r>
            <a:r>
              <a:rPr lang="ru-RU" altLang="ko-KR" dirty="0"/>
              <a:t>  для оказания медицинской помощи</a:t>
            </a:r>
          </a:p>
          <a:p>
            <a:pPr lvl="0"/>
            <a:r>
              <a:rPr lang="ru-RU" altLang="ko-KR" dirty="0"/>
              <a:t>Студент: Багитжанова Улпан инф-42</a:t>
            </a:r>
          </a:p>
        </p:txBody>
      </p:sp>
      <p:sp>
        <p:nvSpPr>
          <p:cNvPr id="4" name="Parallelogram 15">
            <a:extLst>
              <a:ext uri="{FF2B5EF4-FFF2-40B4-BE49-F238E27FC236}">
                <a16:creationId xmlns:a16="http://schemas.microsoft.com/office/drawing/2014/main" id="{395EF8B2-3B71-4960-89B2-34AD27CC2F5D}"/>
              </a:ext>
            </a:extLst>
          </p:cNvPr>
          <p:cNvSpPr/>
          <p:nvPr/>
        </p:nvSpPr>
        <p:spPr>
          <a:xfrm rot="16200000">
            <a:off x="4279974" y="1625133"/>
            <a:ext cx="584052" cy="63221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413615E1-08BE-4965-BA3E-072CDB8F0E96}"/>
              </a:ext>
            </a:extLst>
          </p:cNvPr>
          <p:cNvSpPr/>
          <p:nvPr/>
        </p:nvSpPr>
        <p:spPr>
          <a:xfrm>
            <a:off x="5357" y="1376413"/>
            <a:ext cx="9143999" cy="335557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AE267520-221A-42C2-9D10-58CE4B8B5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Тест на проверку знаний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BB65A-65DE-483A-8308-1C5CC6236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ko-KR" dirty="0"/>
              <a:t>Чтобы закрепить полученные знания, будет полезным пройти тест</a:t>
            </a:r>
            <a:endParaRPr lang="ko-KR" alt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4EA70-30A7-43CA-A238-16EE4D8B210F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B0C6DB24-14C8-44AA-B9A6-A82D70B45E78}"/>
              </a:ext>
            </a:extLst>
          </p:cNvPr>
          <p:cNvSpPr txBox="1"/>
          <p:nvPr/>
        </p:nvSpPr>
        <p:spPr bwMode="auto">
          <a:xfrm>
            <a:off x="3597211" y="3147814"/>
            <a:ext cx="1949578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После окончания теста подсчитываются результаты. </a:t>
            </a:r>
          </a:p>
          <a:p>
            <a:pPr algn="ctr"/>
            <a:r>
              <a:rPr lang="ru-RU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Можно пройти тест несколько раз.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D250F7-071C-4C0B-8645-CDAA5C12B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5" y="1424826"/>
            <a:ext cx="1835864" cy="32637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AD4BF3-723E-4702-8EB9-C64C7B396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424826"/>
            <a:ext cx="1835865" cy="32637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8C62F1-2C38-499E-8F58-A4CB6CCDE7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622" y="2304500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3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23478"/>
            <a:ext cx="4647377" cy="576064"/>
          </a:xfrm>
        </p:spPr>
        <p:txBody>
          <a:bodyPr/>
          <a:lstStyle/>
          <a:p>
            <a:r>
              <a:rPr lang="ru-RU" altLang="ko-KR" dirty="0"/>
              <a:t>Всё о </a:t>
            </a:r>
            <a:r>
              <a:rPr lang="en-US" altLang="ko-KR" dirty="0"/>
              <a:t>COVID-19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ko-KR" dirty="0"/>
              <a:t>Карта заражения</a:t>
            </a:r>
            <a:r>
              <a:rPr lang="en-US" altLang="ko-KR" dirty="0"/>
              <a:t> COVID-19, </a:t>
            </a:r>
            <a:r>
              <a:rPr lang="ru-RU" altLang="ko-KR" dirty="0"/>
              <a:t>меры защиты от вируса </a:t>
            </a:r>
            <a:endParaRPr lang="ko-KR" altLang="en-US" dirty="0"/>
          </a:p>
        </p:txBody>
      </p:sp>
      <p:grpSp>
        <p:nvGrpSpPr>
          <p:cNvPr id="16" name="그룹 10"/>
          <p:cNvGrpSpPr/>
          <p:nvPr/>
        </p:nvGrpSpPr>
        <p:grpSpPr>
          <a:xfrm>
            <a:off x="4860032" y="1707654"/>
            <a:ext cx="4018608" cy="2334797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012160" y="3333921"/>
            <a:ext cx="361018" cy="36101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054C8A55-1549-402A-8C74-41B90B0F28A3}"/>
              </a:ext>
            </a:extLst>
          </p:cNvPr>
          <p:cNvSpPr/>
          <p:nvPr/>
        </p:nvSpPr>
        <p:spPr>
          <a:xfrm>
            <a:off x="7406827" y="2362750"/>
            <a:ext cx="614393" cy="6143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34DC5680-CBDC-4525-9F08-E376645F54C5}"/>
              </a:ext>
            </a:extLst>
          </p:cNvPr>
          <p:cNvSpPr/>
          <p:nvPr/>
        </p:nvSpPr>
        <p:spPr>
          <a:xfrm>
            <a:off x="5350502" y="2362750"/>
            <a:ext cx="525254" cy="52525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EDDF0C9-4D90-4161-9CB4-4DAA20CB6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04167"/>
            <a:ext cx="1877540" cy="333784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D779171-A897-4C46-BAF7-F9F094390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85" y="1271999"/>
            <a:ext cx="1892159" cy="3363838"/>
          </a:xfrm>
          <a:prstGeom prst="rect">
            <a:avLst/>
          </a:prstGeom>
        </p:spPr>
      </p:pic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6819EB1-EAC8-4BEC-AF85-C7AC2291C5A2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83" name="Group 47">
            <a:extLst>
              <a:ext uri="{FF2B5EF4-FFF2-40B4-BE49-F238E27FC236}">
                <a16:creationId xmlns:a16="http://schemas.microsoft.com/office/drawing/2014/main" id="{3AB6EC04-68B2-4332-A729-4DA44E8A9C72}"/>
              </a:ext>
            </a:extLst>
          </p:cNvPr>
          <p:cNvGrpSpPr/>
          <p:nvPr/>
        </p:nvGrpSpPr>
        <p:grpSpPr>
          <a:xfrm rot="941476">
            <a:off x="6131904" y="97098"/>
            <a:ext cx="2277255" cy="1199299"/>
            <a:chOff x="991468" y="3978851"/>
            <a:chExt cx="4958557" cy="2611386"/>
          </a:xfrm>
        </p:grpSpPr>
        <p:grpSp>
          <p:nvGrpSpPr>
            <p:cNvPr id="170" name="Graphic 24">
              <a:extLst>
                <a:ext uri="{FF2B5EF4-FFF2-40B4-BE49-F238E27FC236}">
                  <a16:creationId xmlns:a16="http://schemas.microsoft.com/office/drawing/2014/main" id="{B7929FAD-E0F1-4D21-BF1A-42A0388A912E}"/>
                </a:ext>
              </a:extLst>
            </p:cNvPr>
            <p:cNvGrpSpPr/>
            <p:nvPr/>
          </p:nvGrpSpPr>
          <p:grpSpPr>
            <a:xfrm>
              <a:off x="991468" y="3978851"/>
              <a:ext cx="4958557" cy="2611386"/>
              <a:chOff x="561" y="4028793"/>
              <a:chExt cx="4958557" cy="2611386"/>
            </a:xfrm>
            <a:solidFill>
              <a:srgbClr val="CD7E7E"/>
            </a:solidFill>
          </p:grpSpPr>
          <p:sp>
            <p:nvSpPr>
              <p:cNvPr id="172" name="Freeform: Shape 50">
                <a:extLst>
                  <a:ext uri="{FF2B5EF4-FFF2-40B4-BE49-F238E27FC236}">
                    <a16:creationId xmlns:a16="http://schemas.microsoft.com/office/drawing/2014/main" id="{1A0DA01E-8421-4F3A-ADD3-1CCA0A599D68}"/>
                  </a:ext>
                </a:extLst>
              </p:cNvPr>
              <p:cNvSpPr/>
              <p:nvPr/>
            </p:nvSpPr>
            <p:spPr>
              <a:xfrm>
                <a:off x="4675316" y="4083262"/>
                <a:ext cx="11525" cy="5085"/>
              </a:xfrm>
              <a:custGeom>
                <a:avLst/>
                <a:gdLst>
                  <a:gd name="connsiteX0" fmla="*/ 11525 w 11525"/>
                  <a:gd name="connsiteY0" fmla="*/ 1516 h 5085"/>
                  <a:gd name="connsiteX1" fmla="*/ 0 w 11525"/>
                  <a:gd name="connsiteY1" fmla="*/ 3821 h 5085"/>
                  <a:gd name="connsiteX2" fmla="*/ 11525 w 11525"/>
                  <a:gd name="connsiteY2" fmla="*/ 1516 h 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25" h="5085">
                    <a:moveTo>
                      <a:pt x="11525" y="1516"/>
                    </a:moveTo>
                    <a:cubicBezTo>
                      <a:pt x="5763" y="-1654"/>
                      <a:pt x="3458" y="651"/>
                      <a:pt x="0" y="3821"/>
                    </a:cubicBezTo>
                    <a:cubicBezTo>
                      <a:pt x="5187" y="6702"/>
                      <a:pt x="7492" y="4109"/>
                      <a:pt x="11525" y="151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3" name="Freeform: Shape 51">
                <a:extLst>
                  <a:ext uri="{FF2B5EF4-FFF2-40B4-BE49-F238E27FC236}">
                    <a16:creationId xmlns:a16="http://schemas.microsoft.com/office/drawing/2014/main" id="{A1D92BF3-EF41-4979-A3C5-F645CF9A9ACD}"/>
                  </a:ext>
                </a:extLst>
              </p:cNvPr>
              <p:cNvSpPr/>
              <p:nvPr/>
            </p:nvSpPr>
            <p:spPr>
              <a:xfrm>
                <a:off x="4768097" y="4058503"/>
                <a:ext cx="10709" cy="5395"/>
              </a:xfrm>
              <a:custGeom>
                <a:avLst/>
                <a:gdLst>
                  <a:gd name="connsiteX0" fmla="*/ 9796 w 10709"/>
                  <a:gd name="connsiteY0" fmla="*/ 3512 h 5395"/>
                  <a:gd name="connsiteX1" fmla="*/ 9796 w 10709"/>
                  <a:gd name="connsiteY1" fmla="*/ 630 h 5395"/>
                  <a:gd name="connsiteX2" fmla="*/ 0 w 10709"/>
                  <a:gd name="connsiteY2" fmla="*/ 4376 h 5395"/>
                  <a:gd name="connsiteX3" fmla="*/ 9796 w 10709"/>
                  <a:gd name="connsiteY3" fmla="*/ 3512 h 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9" h="5395">
                    <a:moveTo>
                      <a:pt x="9796" y="3512"/>
                    </a:moveTo>
                    <a:cubicBezTo>
                      <a:pt x="10373" y="2647"/>
                      <a:pt x="11525" y="1207"/>
                      <a:pt x="9796" y="630"/>
                    </a:cubicBezTo>
                    <a:cubicBezTo>
                      <a:pt x="6051" y="-1099"/>
                      <a:pt x="3169" y="918"/>
                      <a:pt x="0" y="4376"/>
                    </a:cubicBezTo>
                    <a:cubicBezTo>
                      <a:pt x="4034" y="4664"/>
                      <a:pt x="7203" y="6969"/>
                      <a:pt x="9796" y="351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4" name="Freeform: Shape 52">
                <a:extLst>
                  <a:ext uri="{FF2B5EF4-FFF2-40B4-BE49-F238E27FC236}">
                    <a16:creationId xmlns:a16="http://schemas.microsoft.com/office/drawing/2014/main" id="{8EA4C5BB-40F9-413C-9A2B-1086B8B17340}"/>
                  </a:ext>
                </a:extLst>
              </p:cNvPr>
              <p:cNvSpPr/>
              <p:nvPr/>
            </p:nvSpPr>
            <p:spPr>
              <a:xfrm>
                <a:off x="4707876" y="4075562"/>
                <a:ext cx="7779" cy="3985"/>
              </a:xfrm>
              <a:custGeom>
                <a:avLst/>
                <a:gdLst>
                  <a:gd name="connsiteX0" fmla="*/ 7780 w 7779"/>
                  <a:gd name="connsiteY0" fmla="*/ 571 h 3985"/>
                  <a:gd name="connsiteX1" fmla="*/ 0 w 7779"/>
                  <a:gd name="connsiteY1" fmla="*/ 3164 h 3985"/>
                  <a:gd name="connsiteX2" fmla="*/ 7780 w 7779"/>
                  <a:gd name="connsiteY2" fmla="*/ 571 h 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9" h="3985">
                    <a:moveTo>
                      <a:pt x="7780" y="571"/>
                    </a:moveTo>
                    <a:cubicBezTo>
                      <a:pt x="3746" y="-870"/>
                      <a:pt x="1729" y="571"/>
                      <a:pt x="0" y="3164"/>
                    </a:cubicBezTo>
                    <a:cubicBezTo>
                      <a:pt x="3169" y="5181"/>
                      <a:pt x="5186" y="3164"/>
                      <a:pt x="7780" y="57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5" name="Freeform: Shape 53">
                <a:extLst>
                  <a:ext uri="{FF2B5EF4-FFF2-40B4-BE49-F238E27FC236}">
                    <a16:creationId xmlns:a16="http://schemas.microsoft.com/office/drawing/2014/main" id="{97AD4D1F-344F-4E0B-A7D3-F33A094157B9}"/>
                  </a:ext>
                </a:extLst>
              </p:cNvPr>
              <p:cNvSpPr/>
              <p:nvPr/>
            </p:nvSpPr>
            <p:spPr>
              <a:xfrm>
                <a:off x="4834944" y="4043248"/>
                <a:ext cx="6271" cy="4396"/>
              </a:xfrm>
              <a:custGeom>
                <a:avLst/>
                <a:gdLst>
                  <a:gd name="connsiteX0" fmla="*/ 2593 w 6271"/>
                  <a:gd name="connsiteY0" fmla="*/ 4360 h 4396"/>
                  <a:gd name="connsiteX1" fmla="*/ 6051 w 6271"/>
                  <a:gd name="connsiteY1" fmla="*/ 2054 h 4396"/>
                  <a:gd name="connsiteX2" fmla="*/ 4610 w 6271"/>
                  <a:gd name="connsiteY2" fmla="*/ 37 h 4396"/>
                  <a:gd name="connsiteX3" fmla="*/ 0 w 6271"/>
                  <a:gd name="connsiteY3" fmla="*/ 1766 h 4396"/>
                  <a:gd name="connsiteX4" fmla="*/ 2593 w 6271"/>
                  <a:gd name="connsiteY4" fmla="*/ 4360 h 4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" h="4396">
                    <a:moveTo>
                      <a:pt x="2593" y="4360"/>
                    </a:moveTo>
                    <a:cubicBezTo>
                      <a:pt x="3746" y="4071"/>
                      <a:pt x="5187" y="3207"/>
                      <a:pt x="6051" y="2054"/>
                    </a:cubicBezTo>
                    <a:cubicBezTo>
                      <a:pt x="6627" y="1190"/>
                      <a:pt x="6051" y="-251"/>
                      <a:pt x="4610" y="37"/>
                    </a:cubicBezTo>
                    <a:cubicBezTo>
                      <a:pt x="3169" y="326"/>
                      <a:pt x="2017" y="1190"/>
                      <a:pt x="0" y="1766"/>
                    </a:cubicBezTo>
                    <a:cubicBezTo>
                      <a:pt x="1441" y="3207"/>
                      <a:pt x="2305" y="4648"/>
                      <a:pt x="2593" y="436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6" name="Freeform: Shape 54">
                <a:extLst>
                  <a:ext uri="{FF2B5EF4-FFF2-40B4-BE49-F238E27FC236}">
                    <a16:creationId xmlns:a16="http://schemas.microsoft.com/office/drawing/2014/main" id="{2EA42DCD-6DD9-46AA-AB88-75B8E61E5201}"/>
                  </a:ext>
                </a:extLst>
              </p:cNvPr>
              <p:cNvSpPr/>
              <p:nvPr/>
            </p:nvSpPr>
            <p:spPr>
              <a:xfrm>
                <a:off x="561" y="4028793"/>
                <a:ext cx="4958557" cy="2611386"/>
              </a:xfrm>
              <a:custGeom>
                <a:avLst/>
                <a:gdLst>
                  <a:gd name="connsiteX0" fmla="*/ 4958283 w 4958557"/>
                  <a:gd name="connsiteY0" fmla="*/ 165764 h 2611386"/>
                  <a:gd name="connsiteX1" fmla="*/ 4948775 w 4958557"/>
                  <a:gd name="connsiteY1" fmla="*/ 166341 h 2611386"/>
                  <a:gd name="connsiteX2" fmla="*/ 4942724 w 4958557"/>
                  <a:gd name="connsiteY2" fmla="*/ 163459 h 2611386"/>
                  <a:gd name="connsiteX3" fmla="*/ 4949639 w 4958557"/>
                  <a:gd name="connsiteY3" fmla="*/ 151646 h 2611386"/>
                  <a:gd name="connsiteX4" fmla="*/ 4948486 w 4958557"/>
                  <a:gd name="connsiteY4" fmla="*/ 133781 h 2611386"/>
                  <a:gd name="connsiteX5" fmla="*/ 4937249 w 4958557"/>
                  <a:gd name="connsiteY5" fmla="*/ 135510 h 2611386"/>
                  <a:gd name="connsiteX6" fmla="*/ 4929758 w 4958557"/>
                  <a:gd name="connsiteY6" fmla="*/ 135798 h 2611386"/>
                  <a:gd name="connsiteX7" fmla="*/ 4931775 w 4958557"/>
                  <a:gd name="connsiteY7" fmla="*/ 128018 h 2611386"/>
                  <a:gd name="connsiteX8" fmla="*/ 4932639 w 4958557"/>
                  <a:gd name="connsiteY8" fmla="*/ 120239 h 2611386"/>
                  <a:gd name="connsiteX9" fmla="*/ 4931775 w 4958557"/>
                  <a:gd name="connsiteY9" fmla="*/ 102662 h 2611386"/>
                  <a:gd name="connsiteX10" fmla="*/ 4925435 w 4958557"/>
                  <a:gd name="connsiteY10" fmla="*/ 91137 h 2611386"/>
                  <a:gd name="connsiteX11" fmla="*/ 4917368 w 4958557"/>
                  <a:gd name="connsiteY11" fmla="*/ 74425 h 2611386"/>
                  <a:gd name="connsiteX12" fmla="*/ 4924571 w 4958557"/>
                  <a:gd name="connsiteY12" fmla="*/ 62611 h 2611386"/>
                  <a:gd name="connsiteX13" fmla="*/ 4919961 w 4958557"/>
                  <a:gd name="connsiteY13" fmla="*/ 52526 h 2611386"/>
                  <a:gd name="connsiteX14" fmla="*/ 4915639 w 4958557"/>
                  <a:gd name="connsiteY14" fmla="*/ 39848 h 2611386"/>
                  <a:gd name="connsiteX15" fmla="*/ 4917944 w 4958557"/>
                  <a:gd name="connsiteY15" fmla="*/ 31204 h 2611386"/>
                  <a:gd name="connsiteX16" fmla="*/ 4910452 w 4958557"/>
                  <a:gd name="connsiteY16" fmla="*/ 26882 h 2611386"/>
                  <a:gd name="connsiteX17" fmla="*/ 4901808 w 4958557"/>
                  <a:gd name="connsiteY17" fmla="*/ 37255 h 2611386"/>
                  <a:gd name="connsiteX18" fmla="*/ 4896910 w 4958557"/>
                  <a:gd name="connsiteY18" fmla="*/ 51374 h 2611386"/>
                  <a:gd name="connsiteX19" fmla="*/ 4891147 w 4958557"/>
                  <a:gd name="connsiteY19" fmla="*/ 52814 h 2611386"/>
                  <a:gd name="connsiteX20" fmla="*/ 4892012 w 4958557"/>
                  <a:gd name="connsiteY20" fmla="*/ 48204 h 2611386"/>
                  <a:gd name="connsiteX21" fmla="*/ 4895469 w 4958557"/>
                  <a:gd name="connsiteY21" fmla="*/ 41289 h 2611386"/>
                  <a:gd name="connsiteX22" fmla="*/ 4887401 w 4958557"/>
                  <a:gd name="connsiteY22" fmla="*/ 41289 h 2611386"/>
                  <a:gd name="connsiteX23" fmla="*/ 4875011 w 4958557"/>
                  <a:gd name="connsiteY23" fmla="*/ 49933 h 2611386"/>
                  <a:gd name="connsiteX24" fmla="*/ 4843604 w 4958557"/>
                  <a:gd name="connsiteY24" fmla="*/ 71543 h 2611386"/>
                  <a:gd name="connsiteX25" fmla="*/ 4847926 w 4958557"/>
                  <a:gd name="connsiteY25" fmla="*/ 60018 h 2611386"/>
                  <a:gd name="connsiteX26" fmla="*/ 4841011 w 4958557"/>
                  <a:gd name="connsiteY26" fmla="*/ 72696 h 2611386"/>
                  <a:gd name="connsiteX27" fmla="*/ 4777621 w 4958557"/>
                  <a:gd name="connsiteY27" fmla="*/ 114764 h 2611386"/>
                  <a:gd name="connsiteX28" fmla="*/ 4733248 w 4958557"/>
                  <a:gd name="connsiteY28" fmla="*/ 146747 h 2611386"/>
                  <a:gd name="connsiteX29" fmla="*/ 4711638 w 4958557"/>
                  <a:gd name="connsiteY29" fmla="*/ 160002 h 2611386"/>
                  <a:gd name="connsiteX30" fmla="*/ 4688587 w 4958557"/>
                  <a:gd name="connsiteY30" fmla="*/ 179883 h 2611386"/>
                  <a:gd name="connsiteX31" fmla="*/ 4676485 w 4958557"/>
                  <a:gd name="connsiteY31" fmla="*/ 183053 h 2611386"/>
                  <a:gd name="connsiteX32" fmla="*/ 4680231 w 4958557"/>
                  <a:gd name="connsiteY32" fmla="*/ 170951 h 2611386"/>
                  <a:gd name="connsiteX33" fmla="*/ 4698671 w 4958557"/>
                  <a:gd name="connsiteY33" fmla="*/ 157696 h 2611386"/>
                  <a:gd name="connsiteX34" fmla="*/ 4734112 w 4958557"/>
                  <a:gd name="connsiteY34" fmla="*/ 130035 h 2611386"/>
                  <a:gd name="connsiteX35" fmla="*/ 4746790 w 4958557"/>
                  <a:gd name="connsiteY35" fmla="*/ 113323 h 2611386"/>
                  <a:gd name="connsiteX36" fmla="*/ 4762350 w 4958557"/>
                  <a:gd name="connsiteY36" fmla="*/ 106408 h 2611386"/>
                  <a:gd name="connsiteX37" fmla="*/ 4764367 w 4958557"/>
                  <a:gd name="connsiteY37" fmla="*/ 97476 h 2611386"/>
                  <a:gd name="connsiteX38" fmla="*/ 4768689 w 4958557"/>
                  <a:gd name="connsiteY38" fmla="*/ 95459 h 2611386"/>
                  <a:gd name="connsiteX39" fmla="*/ 4778197 w 4958557"/>
                  <a:gd name="connsiteY39" fmla="*/ 89408 h 2611386"/>
                  <a:gd name="connsiteX40" fmla="*/ 4809316 w 4958557"/>
                  <a:gd name="connsiteY40" fmla="*/ 69238 h 2611386"/>
                  <a:gd name="connsiteX41" fmla="*/ 4809316 w 4958557"/>
                  <a:gd name="connsiteY41" fmla="*/ 69238 h 2611386"/>
                  <a:gd name="connsiteX42" fmla="*/ 4811045 w 4958557"/>
                  <a:gd name="connsiteY42" fmla="*/ 66357 h 2611386"/>
                  <a:gd name="connsiteX43" fmla="*/ 4821994 w 4958557"/>
                  <a:gd name="connsiteY43" fmla="*/ 58001 h 2611386"/>
                  <a:gd name="connsiteX44" fmla="*/ 4836689 w 4958557"/>
                  <a:gd name="connsiteY44" fmla="*/ 41289 h 2611386"/>
                  <a:gd name="connsiteX45" fmla="*/ 4878757 w 4958557"/>
                  <a:gd name="connsiteY45" fmla="*/ 12763 h 2611386"/>
                  <a:gd name="connsiteX46" fmla="*/ 4893164 w 4958557"/>
                  <a:gd name="connsiteY46" fmla="*/ 2102 h 2611386"/>
                  <a:gd name="connsiteX47" fmla="*/ 4881639 w 4958557"/>
                  <a:gd name="connsiteY47" fmla="*/ 6136 h 2611386"/>
                  <a:gd name="connsiteX48" fmla="*/ 4887978 w 4958557"/>
                  <a:gd name="connsiteY48" fmla="*/ 85 h 2611386"/>
                  <a:gd name="connsiteX49" fmla="*/ 4871842 w 4958557"/>
                  <a:gd name="connsiteY49" fmla="*/ 8153 h 2611386"/>
                  <a:gd name="connsiteX50" fmla="*/ 4875011 w 4958557"/>
                  <a:gd name="connsiteY50" fmla="*/ 8441 h 2611386"/>
                  <a:gd name="connsiteX51" fmla="*/ 4616552 w 4958557"/>
                  <a:gd name="connsiteY51" fmla="*/ 97476 h 2611386"/>
                  <a:gd name="connsiteX52" fmla="*/ 4616552 w 4958557"/>
                  <a:gd name="connsiteY52" fmla="*/ 92289 h 2611386"/>
                  <a:gd name="connsiteX53" fmla="*/ 4609349 w 4958557"/>
                  <a:gd name="connsiteY53" fmla="*/ 94883 h 2611386"/>
                  <a:gd name="connsiteX54" fmla="*/ 4609349 w 4958557"/>
                  <a:gd name="connsiteY54" fmla="*/ 94883 h 2611386"/>
                  <a:gd name="connsiteX55" fmla="*/ 4575637 w 4958557"/>
                  <a:gd name="connsiteY55" fmla="*/ 101798 h 2611386"/>
                  <a:gd name="connsiteX56" fmla="*/ 4565552 w 4958557"/>
                  <a:gd name="connsiteY56" fmla="*/ 97476 h 2611386"/>
                  <a:gd name="connsiteX57" fmla="*/ 4516857 w 4958557"/>
                  <a:gd name="connsiteY57" fmla="*/ 108137 h 2611386"/>
                  <a:gd name="connsiteX58" fmla="*/ 4477382 w 4958557"/>
                  <a:gd name="connsiteY58" fmla="*/ 121103 h 2611386"/>
                  <a:gd name="connsiteX59" fmla="*/ 4449721 w 4958557"/>
                  <a:gd name="connsiteY59" fmla="*/ 131476 h 2611386"/>
                  <a:gd name="connsiteX60" fmla="*/ 4450009 w 4958557"/>
                  <a:gd name="connsiteY60" fmla="*/ 137527 h 2611386"/>
                  <a:gd name="connsiteX61" fmla="*/ 4450009 w 4958557"/>
                  <a:gd name="connsiteY61" fmla="*/ 137527 h 2611386"/>
                  <a:gd name="connsiteX62" fmla="*/ 4450009 w 4958557"/>
                  <a:gd name="connsiteY62" fmla="*/ 137527 h 2611386"/>
                  <a:gd name="connsiteX63" fmla="*/ 4450009 w 4958557"/>
                  <a:gd name="connsiteY63" fmla="*/ 139832 h 2611386"/>
                  <a:gd name="connsiteX64" fmla="*/ 4387483 w 4958557"/>
                  <a:gd name="connsiteY64" fmla="*/ 157985 h 2611386"/>
                  <a:gd name="connsiteX65" fmla="*/ 4311415 w 4958557"/>
                  <a:gd name="connsiteY65" fmla="*/ 186510 h 2611386"/>
                  <a:gd name="connsiteX66" fmla="*/ 4237364 w 4958557"/>
                  <a:gd name="connsiteY66" fmla="*/ 211578 h 2611386"/>
                  <a:gd name="connsiteX67" fmla="*/ 4114041 w 4958557"/>
                  <a:gd name="connsiteY67" fmla="*/ 252494 h 2611386"/>
                  <a:gd name="connsiteX68" fmla="*/ 4050650 w 4958557"/>
                  <a:gd name="connsiteY68" fmla="*/ 275545 h 2611386"/>
                  <a:gd name="connsiteX69" fmla="*/ 4000802 w 4958557"/>
                  <a:gd name="connsiteY69" fmla="*/ 288223 h 2611386"/>
                  <a:gd name="connsiteX70" fmla="*/ 3982650 w 4958557"/>
                  <a:gd name="connsiteY70" fmla="*/ 293121 h 2611386"/>
                  <a:gd name="connsiteX71" fmla="*/ 3956718 w 4958557"/>
                  <a:gd name="connsiteY71" fmla="*/ 301765 h 2611386"/>
                  <a:gd name="connsiteX72" fmla="*/ 3953548 w 4958557"/>
                  <a:gd name="connsiteY72" fmla="*/ 306952 h 2611386"/>
                  <a:gd name="connsiteX73" fmla="*/ 3958734 w 4958557"/>
                  <a:gd name="connsiteY73" fmla="*/ 307816 h 2611386"/>
                  <a:gd name="connsiteX74" fmla="*/ 3977751 w 4958557"/>
                  <a:gd name="connsiteY74" fmla="*/ 299460 h 2611386"/>
                  <a:gd name="connsiteX75" fmla="*/ 4058430 w 4958557"/>
                  <a:gd name="connsiteY75" fmla="*/ 278138 h 2611386"/>
                  <a:gd name="connsiteX76" fmla="*/ 4058430 w 4958557"/>
                  <a:gd name="connsiteY76" fmla="*/ 278138 h 2611386"/>
                  <a:gd name="connsiteX77" fmla="*/ 4064193 w 4958557"/>
                  <a:gd name="connsiteY77" fmla="*/ 277273 h 2611386"/>
                  <a:gd name="connsiteX78" fmla="*/ 4069379 w 4958557"/>
                  <a:gd name="connsiteY78" fmla="*/ 279867 h 2611386"/>
                  <a:gd name="connsiteX79" fmla="*/ 3963345 w 4958557"/>
                  <a:gd name="connsiteY79" fmla="*/ 316748 h 2611386"/>
                  <a:gd name="connsiteX80" fmla="*/ 3956718 w 4958557"/>
                  <a:gd name="connsiteY80" fmla="*/ 318477 h 2611386"/>
                  <a:gd name="connsiteX81" fmla="*/ 3906294 w 4958557"/>
                  <a:gd name="connsiteY81" fmla="*/ 328274 h 2611386"/>
                  <a:gd name="connsiteX82" fmla="*/ 3873446 w 4958557"/>
                  <a:gd name="connsiteY82" fmla="*/ 336918 h 2611386"/>
                  <a:gd name="connsiteX83" fmla="*/ 3872293 w 4958557"/>
                  <a:gd name="connsiteY83" fmla="*/ 332020 h 2611386"/>
                  <a:gd name="connsiteX84" fmla="*/ 3887277 w 4958557"/>
                  <a:gd name="connsiteY84" fmla="*/ 327986 h 2611386"/>
                  <a:gd name="connsiteX85" fmla="*/ 3899090 w 4958557"/>
                  <a:gd name="connsiteY85" fmla="*/ 323375 h 2611386"/>
                  <a:gd name="connsiteX86" fmla="*/ 3905717 w 4958557"/>
                  <a:gd name="connsiteY86" fmla="*/ 320494 h 2611386"/>
                  <a:gd name="connsiteX87" fmla="*/ 3917531 w 4958557"/>
                  <a:gd name="connsiteY87" fmla="*/ 317901 h 2611386"/>
                  <a:gd name="connsiteX88" fmla="*/ 3944328 w 4958557"/>
                  <a:gd name="connsiteY88" fmla="*/ 305223 h 2611386"/>
                  <a:gd name="connsiteX89" fmla="*/ 3912633 w 4958557"/>
                  <a:gd name="connsiteY89" fmla="*/ 315596 h 2611386"/>
                  <a:gd name="connsiteX90" fmla="*/ 3905717 w 4958557"/>
                  <a:gd name="connsiteY90" fmla="*/ 318765 h 2611386"/>
                  <a:gd name="connsiteX91" fmla="*/ 3896209 w 4958557"/>
                  <a:gd name="connsiteY91" fmla="*/ 321070 h 2611386"/>
                  <a:gd name="connsiteX92" fmla="*/ 3884395 w 4958557"/>
                  <a:gd name="connsiteY92" fmla="*/ 325681 h 2611386"/>
                  <a:gd name="connsiteX93" fmla="*/ 3869412 w 4958557"/>
                  <a:gd name="connsiteY93" fmla="*/ 329714 h 2611386"/>
                  <a:gd name="connsiteX94" fmla="*/ 3860192 w 4958557"/>
                  <a:gd name="connsiteY94" fmla="*/ 329714 h 2611386"/>
                  <a:gd name="connsiteX95" fmla="*/ 3844056 w 4958557"/>
                  <a:gd name="connsiteY95" fmla="*/ 332884 h 2611386"/>
                  <a:gd name="connsiteX96" fmla="*/ 3813513 w 4958557"/>
                  <a:gd name="connsiteY96" fmla="*/ 344986 h 2611386"/>
                  <a:gd name="connsiteX97" fmla="*/ 3810632 w 4958557"/>
                  <a:gd name="connsiteY97" fmla="*/ 339511 h 2611386"/>
                  <a:gd name="connsiteX98" fmla="*/ 3813513 w 4958557"/>
                  <a:gd name="connsiteY98" fmla="*/ 333748 h 2611386"/>
                  <a:gd name="connsiteX99" fmla="*/ 3808327 w 4958557"/>
                  <a:gd name="connsiteY99" fmla="*/ 333460 h 2611386"/>
                  <a:gd name="connsiteX100" fmla="*/ 3799395 w 4958557"/>
                  <a:gd name="connsiteY100" fmla="*/ 338935 h 2611386"/>
                  <a:gd name="connsiteX101" fmla="*/ 3772598 w 4958557"/>
                  <a:gd name="connsiteY101" fmla="*/ 357664 h 2611386"/>
                  <a:gd name="connsiteX102" fmla="*/ 3705174 w 4958557"/>
                  <a:gd name="connsiteY102" fmla="*/ 378698 h 2611386"/>
                  <a:gd name="connsiteX103" fmla="*/ 3686157 w 4958557"/>
                  <a:gd name="connsiteY103" fmla="*/ 377833 h 2611386"/>
                  <a:gd name="connsiteX104" fmla="*/ 3680106 w 4958557"/>
                  <a:gd name="connsiteY104" fmla="*/ 380427 h 2611386"/>
                  <a:gd name="connsiteX105" fmla="*/ 3662818 w 4958557"/>
                  <a:gd name="connsiteY105" fmla="*/ 392240 h 2611386"/>
                  <a:gd name="connsiteX106" fmla="*/ 3642936 w 4958557"/>
                  <a:gd name="connsiteY106" fmla="*/ 397715 h 2611386"/>
                  <a:gd name="connsiteX107" fmla="*/ 3631987 w 4958557"/>
                  <a:gd name="connsiteY107" fmla="*/ 401173 h 2611386"/>
                  <a:gd name="connsiteX108" fmla="*/ 3606631 w 4958557"/>
                  <a:gd name="connsiteY108" fmla="*/ 407800 h 2611386"/>
                  <a:gd name="connsiteX109" fmla="*/ 3574936 w 4958557"/>
                  <a:gd name="connsiteY109" fmla="*/ 419613 h 2611386"/>
                  <a:gd name="connsiteX110" fmla="*/ 3573207 w 4958557"/>
                  <a:gd name="connsiteY110" fmla="*/ 425952 h 2611386"/>
                  <a:gd name="connsiteX111" fmla="*/ 3575512 w 4958557"/>
                  <a:gd name="connsiteY111" fmla="*/ 429698 h 2611386"/>
                  <a:gd name="connsiteX112" fmla="*/ 3561681 w 4958557"/>
                  <a:gd name="connsiteY112" fmla="*/ 433156 h 2611386"/>
                  <a:gd name="connsiteX113" fmla="*/ 3559088 w 4958557"/>
                  <a:gd name="connsiteY113" fmla="*/ 432580 h 2611386"/>
                  <a:gd name="connsiteX114" fmla="*/ 3553325 w 4958557"/>
                  <a:gd name="connsiteY114" fmla="*/ 424512 h 2611386"/>
                  <a:gd name="connsiteX115" fmla="*/ 3547275 w 4958557"/>
                  <a:gd name="connsiteY115" fmla="*/ 418173 h 2611386"/>
                  <a:gd name="connsiteX116" fmla="*/ 3519037 w 4958557"/>
                  <a:gd name="connsiteY116" fmla="*/ 437190 h 2611386"/>
                  <a:gd name="connsiteX117" fmla="*/ 3513562 w 4958557"/>
                  <a:gd name="connsiteY117" fmla="*/ 437478 h 2611386"/>
                  <a:gd name="connsiteX118" fmla="*/ 3457375 w 4958557"/>
                  <a:gd name="connsiteY118" fmla="*/ 453325 h 2611386"/>
                  <a:gd name="connsiteX119" fmla="*/ 3447579 w 4958557"/>
                  <a:gd name="connsiteY119" fmla="*/ 456495 h 2611386"/>
                  <a:gd name="connsiteX120" fmla="*/ 3447579 w 4958557"/>
                  <a:gd name="connsiteY120" fmla="*/ 456495 h 2611386"/>
                  <a:gd name="connsiteX121" fmla="*/ 3410409 w 4958557"/>
                  <a:gd name="connsiteY121" fmla="*/ 466580 h 2611386"/>
                  <a:gd name="connsiteX122" fmla="*/ 3378714 w 4958557"/>
                  <a:gd name="connsiteY122" fmla="*/ 482427 h 2611386"/>
                  <a:gd name="connsiteX123" fmla="*/ 3378714 w 4958557"/>
                  <a:gd name="connsiteY123" fmla="*/ 482427 h 2611386"/>
                  <a:gd name="connsiteX124" fmla="*/ 3378426 w 4958557"/>
                  <a:gd name="connsiteY124" fmla="*/ 487037 h 2611386"/>
                  <a:gd name="connsiteX125" fmla="*/ 3378426 w 4958557"/>
                  <a:gd name="connsiteY125" fmla="*/ 487037 h 2611386"/>
                  <a:gd name="connsiteX126" fmla="*/ 3378426 w 4958557"/>
                  <a:gd name="connsiteY126" fmla="*/ 487037 h 2611386"/>
                  <a:gd name="connsiteX127" fmla="*/ 3357680 w 4958557"/>
                  <a:gd name="connsiteY127" fmla="*/ 492800 h 2611386"/>
                  <a:gd name="connsiteX128" fmla="*/ 3357680 w 4958557"/>
                  <a:gd name="connsiteY128" fmla="*/ 492800 h 2611386"/>
                  <a:gd name="connsiteX129" fmla="*/ 3355087 w 4958557"/>
                  <a:gd name="connsiteY129" fmla="*/ 490207 h 2611386"/>
                  <a:gd name="connsiteX130" fmla="*/ 3359697 w 4958557"/>
                  <a:gd name="connsiteY130" fmla="*/ 483868 h 2611386"/>
                  <a:gd name="connsiteX131" fmla="*/ 3352493 w 4958557"/>
                  <a:gd name="connsiteY131" fmla="*/ 482715 h 2611386"/>
                  <a:gd name="connsiteX132" fmla="*/ 3342409 w 4958557"/>
                  <a:gd name="connsiteY132" fmla="*/ 485597 h 2611386"/>
                  <a:gd name="connsiteX133" fmla="*/ 3294578 w 4958557"/>
                  <a:gd name="connsiteY133" fmla="*/ 500292 h 2611386"/>
                  <a:gd name="connsiteX134" fmla="*/ 3289103 w 4958557"/>
                  <a:gd name="connsiteY134" fmla="*/ 502309 h 2611386"/>
                  <a:gd name="connsiteX135" fmla="*/ 3235510 w 4958557"/>
                  <a:gd name="connsiteY135" fmla="*/ 515563 h 2611386"/>
                  <a:gd name="connsiteX136" fmla="*/ 3195170 w 4958557"/>
                  <a:gd name="connsiteY136" fmla="*/ 525360 h 2611386"/>
                  <a:gd name="connsiteX137" fmla="*/ 3185950 w 4958557"/>
                  <a:gd name="connsiteY137" fmla="*/ 520750 h 2611386"/>
                  <a:gd name="connsiteX138" fmla="*/ 3185950 w 4958557"/>
                  <a:gd name="connsiteY138" fmla="*/ 520750 h 2611386"/>
                  <a:gd name="connsiteX139" fmla="*/ 3178459 w 4958557"/>
                  <a:gd name="connsiteY139" fmla="*/ 516716 h 2611386"/>
                  <a:gd name="connsiteX140" fmla="*/ 3133509 w 4958557"/>
                  <a:gd name="connsiteY140" fmla="*/ 532275 h 2611386"/>
                  <a:gd name="connsiteX141" fmla="*/ 3123136 w 4958557"/>
                  <a:gd name="connsiteY141" fmla="*/ 536597 h 2611386"/>
                  <a:gd name="connsiteX142" fmla="*/ 3131204 w 4958557"/>
                  <a:gd name="connsiteY142" fmla="*/ 537173 h 2611386"/>
                  <a:gd name="connsiteX143" fmla="*/ 3131204 w 4958557"/>
                  <a:gd name="connsiteY143" fmla="*/ 537173 h 2611386"/>
                  <a:gd name="connsiteX144" fmla="*/ 3148204 w 4958557"/>
                  <a:gd name="connsiteY144" fmla="*/ 534580 h 2611386"/>
                  <a:gd name="connsiteX145" fmla="*/ 3173848 w 4958557"/>
                  <a:gd name="connsiteY145" fmla="*/ 530258 h 2611386"/>
                  <a:gd name="connsiteX146" fmla="*/ 3174137 w 4958557"/>
                  <a:gd name="connsiteY146" fmla="*/ 532563 h 2611386"/>
                  <a:gd name="connsiteX147" fmla="*/ 3133797 w 4958557"/>
                  <a:gd name="connsiteY147" fmla="*/ 546682 h 2611386"/>
                  <a:gd name="connsiteX148" fmla="*/ 3098068 w 4958557"/>
                  <a:gd name="connsiteY148" fmla="*/ 556190 h 2611386"/>
                  <a:gd name="connsiteX149" fmla="*/ 3070695 w 4958557"/>
                  <a:gd name="connsiteY149" fmla="*/ 566275 h 2611386"/>
                  <a:gd name="connsiteX150" fmla="*/ 3094610 w 4958557"/>
                  <a:gd name="connsiteY150" fmla="*/ 561665 h 2611386"/>
                  <a:gd name="connsiteX151" fmla="*/ 3098068 w 4958557"/>
                  <a:gd name="connsiteY151" fmla="*/ 561089 h 2611386"/>
                  <a:gd name="connsiteX152" fmla="*/ 3141001 w 4958557"/>
                  <a:gd name="connsiteY152" fmla="*/ 549275 h 2611386"/>
                  <a:gd name="connsiteX153" fmla="*/ 3141001 w 4958557"/>
                  <a:gd name="connsiteY153" fmla="*/ 549275 h 2611386"/>
                  <a:gd name="connsiteX154" fmla="*/ 3193730 w 4958557"/>
                  <a:gd name="connsiteY154" fmla="*/ 532851 h 2611386"/>
                  <a:gd name="connsiteX155" fmla="*/ 3218798 w 4958557"/>
                  <a:gd name="connsiteY155" fmla="*/ 528241 h 2611386"/>
                  <a:gd name="connsiteX156" fmla="*/ 3233493 w 4958557"/>
                  <a:gd name="connsiteY156" fmla="*/ 527665 h 2611386"/>
                  <a:gd name="connsiteX157" fmla="*/ 3233493 w 4958557"/>
                  <a:gd name="connsiteY157" fmla="*/ 529970 h 2611386"/>
                  <a:gd name="connsiteX158" fmla="*/ 3233205 w 4958557"/>
                  <a:gd name="connsiteY158" fmla="*/ 531987 h 2611386"/>
                  <a:gd name="connsiteX159" fmla="*/ 3222255 w 4958557"/>
                  <a:gd name="connsiteY159" fmla="*/ 534004 h 2611386"/>
                  <a:gd name="connsiteX160" fmla="*/ 3165493 w 4958557"/>
                  <a:gd name="connsiteY160" fmla="*/ 543801 h 2611386"/>
                  <a:gd name="connsiteX161" fmla="*/ 3070695 w 4958557"/>
                  <a:gd name="connsiteY161" fmla="*/ 574919 h 2611386"/>
                  <a:gd name="connsiteX162" fmla="*/ 3047356 w 4958557"/>
                  <a:gd name="connsiteY162" fmla="*/ 567428 h 2611386"/>
                  <a:gd name="connsiteX163" fmla="*/ 3042746 w 4958557"/>
                  <a:gd name="connsiteY163" fmla="*/ 567428 h 2611386"/>
                  <a:gd name="connsiteX164" fmla="*/ 3002695 w 4958557"/>
                  <a:gd name="connsiteY164" fmla="*/ 579530 h 2611386"/>
                  <a:gd name="connsiteX165" fmla="*/ 2968983 w 4958557"/>
                  <a:gd name="connsiteY165" fmla="*/ 588750 h 2611386"/>
                  <a:gd name="connsiteX166" fmla="*/ 2959762 w 4958557"/>
                  <a:gd name="connsiteY166" fmla="*/ 591343 h 2611386"/>
                  <a:gd name="connsiteX167" fmla="*/ 2959762 w 4958557"/>
                  <a:gd name="connsiteY167" fmla="*/ 591343 h 2611386"/>
                  <a:gd name="connsiteX168" fmla="*/ 2959762 w 4958557"/>
                  <a:gd name="connsiteY168" fmla="*/ 591343 h 2611386"/>
                  <a:gd name="connsiteX169" fmla="*/ 2902711 w 4958557"/>
                  <a:gd name="connsiteY169" fmla="*/ 610360 h 2611386"/>
                  <a:gd name="connsiteX170" fmla="*/ 2881677 w 4958557"/>
                  <a:gd name="connsiteY170" fmla="*/ 612665 h 2611386"/>
                  <a:gd name="connsiteX171" fmla="*/ 2869575 w 4958557"/>
                  <a:gd name="connsiteY171" fmla="*/ 614394 h 2611386"/>
                  <a:gd name="connsiteX172" fmla="*/ 2862948 w 4958557"/>
                  <a:gd name="connsiteY172" fmla="*/ 619869 h 2611386"/>
                  <a:gd name="connsiteX173" fmla="*/ 2871880 w 4958557"/>
                  <a:gd name="connsiteY173" fmla="*/ 619869 h 2611386"/>
                  <a:gd name="connsiteX174" fmla="*/ 2871880 w 4958557"/>
                  <a:gd name="connsiteY174" fmla="*/ 619869 h 2611386"/>
                  <a:gd name="connsiteX175" fmla="*/ 2905016 w 4958557"/>
                  <a:gd name="connsiteY175" fmla="*/ 612954 h 2611386"/>
                  <a:gd name="connsiteX176" fmla="*/ 2905016 w 4958557"/>
                  <a:gd name="connsiteY176" fmla="*/ 612954 h 2611386"/>
                  <a:gd name="connsiteX177" fmla="*/ 2905016 w 4958557"/>
                  <a:gd name="connsiteY177" fmla="*/ 612954 h 2611386"/>
                  <a:gd name="connsiteX178" fmla="*/ 2964661 w 4958557"/>
                  <a:gd name="connsiteY178" fmla="*/ 594225 h 2611386"/>
                  <a:gd name="connsiteX179" fmla="*/ 2964661 w 4958557"/>
                  <a:gd name="connsiteY179" fmla="*/ 594225 h 2611386"/>
                  <a:gd name="connsiteX180" fmla="*/ 2973881 w 4958557"/>
                  <a:gd name="connsiteY180" fmla="*/ 591631 h 2611386"/>
                  <a:gd name="connsiteX181" fmla="*/ 2973881 w 4958557"/>
                  <a:gd name="connsiteY181" fmla="*/ 591631 h 2611386"/>
                  <a:gd name="connsiteX182" fmla="*/ 3002983 w 4958557"/>
                  <a:gd name="connsiteY182" fmla="*/ 583852 h 2611386"/>
                  <a:gd name="connsiteX183" fmla="*/ 3006729 w 4958557"/>
                  <a:gd name="connsiteY183" fmla="*/ 585869 h 2611386"/>
                  <a:gd name="connsiteX184" fmla="*/ 2996356 w 4958557"/>
                  <a:gd name="connsiteY184" fmla="*/ 593936 h 2611386"/>
                  <a:gd name="connsiteX185" fmla="*/ 2916542 w 4958557"/>
                  <a:gd name="connsiteY185" fmla="*/ 617276 h 2611386"/>
                  <a:gd name="connsiteX186" fmla="*/ 2887152 w 4958557"/>
                  <a:gd name="connsiteY186" fmla="*/ 626208 h 2611386"/>
                  <a:gd name="connsiteX187" fmla="*/ 2865541 w 4958557"/>
                  <a:gd name="connsiteY187" fmla="*/ 636869 h 2611386"/>
                  <a:gd name="connsiteX188" fmla="*/ 2820880 w 4958557"/>
                  <a:gd name="connsiteY188" fmla="*/ 649259 h 2611386"/>
                  <a:gd name="connsiteX189" fmla="*/ 2774202 w 4958557"/>
                  <a:gd name="connsiteY189" fmla="*/ 663954 h 2611386"/>
                  <a:gd name="connsiteX190" fmla="*/ 2747693 w 4958557"/>
                  <a:gd name="connsiteY190" fmla="*/ 671734 h 2611386"/>
                  <a:gd name="connsiteX191" fmla="*/ 2726371 w 4958557"/>
                  <a:gd name="connsiteY191" fmla="*/ 677208 h 2611386"/>
                  <a:gd name="connsiteX192" fmla="*/ 2684591 w 4958557"/>
                  <a:gd name="connsiteY192" fmla="*/ 697378 h 2611386"/>
                  <a:gd name="connsiteX193" fmla="*/ 2684303 w 4958557"/>
                  <a:gd name="connsiteY193" fmla="*/ 698818 h 2611386"/>
                  <a:gd name="connsiteX194" fmla="*/ 2621777 w 4958557"/>
                  <a:gd name="connsiteY194" fmla="*/ 717547 h 2611386"/>
                  <a:gd name="connsiteX195" fmla="*/ 2621777 w 4958557"/>
                  <a:gd name="connsiteY195" fmla="*/ 717547 h 2611386"/>
                  <a:gd name="connsiteX196" fmla="*/ 2621777 w 4958557"/>
                  <a:gd name="connsiteY196" fmla="*/ 717547 h 2611386"/>
                  <a:gd name="connsiteX197" fmla="*/ 2602472 w 4958557"/>
                  <a:gd name="connsiteY197" fmla="*/ 721581 h 2611386"/>
                  <a:gd name="connsiteX198" fmla="*/ 2602472 w 4958557"/>
                  <a:gd name="connsiteY198" fmla="*/ 721581 h 2611386"/>
                  <a:gd name="connsiteX199" fmla="*/ 2559828 w 4958557"/>
                  <a:gd name="connsiteY199" fmla="*/ 728497 h 2611386"/>
                  <a:gd name="connsiteX200" fmla="*/ 2559828 w 4958557"/>
                  <a:gd name="connsiteY200" fmla="*/ 728497 h 2611386"/>
                  <a:gd name="connsiteX201" fmla="*/ 2558099 w 4958557"/>
                  <a:gd name="connsiteY201" fmla="*/ 724175 h 2611386"/>
                  <a:gd name="connsiteX202" fmla="*/ 2548014 w 4958557"/>
                  <a:gd name="connsiteY202" fmla="*/ 725615 h 2611386"/>
                  <a:gd name="connsiteX203" fmla="*/ 2538217 w 4958557"/>
                  <a:gd name="connsiteY203" fmla="*/ 728208 h 2611386"/>
                  <a:gd name="connsiteX204" fmla="*/ 2532743 w 4958557"/>
                  <a:gd name="connsiteY204" fmla="*/ 735988 h 2611386"/>
                  <a:gd name="connsiteX205" fmla="*/ 2495573 w 4958557"/>
                  <a:gd name="connsiteY205" fmla="*/ 750683 h 2611386"/>
                  <a:gd name="connsiteX206" fmla="*/ 2495573 w 4958557"/>
                  <a:gd name="connsiteY206" fmla="*/ 750683 h 2611386"/>
                  <a:gd name="connsiteX207" fmla="*/ 2498743 w 4958557"/>
                  <a:gd name="connsiteY207" fmla="*/ 740310 h 2611386"/>
                  <a:gd name="connsiteX208" fmla="*/ 2499607 w 4958557"/>
                  <a:gd name="connsiteY208" fmla="*/ 730802 h 2611386"/>
                  <a:gd name="connsiteX209" fmla="*/ 2487793 w 4958557"/>
                  <a:gd name="connsiteY209" fmla="*/ 732531 h 2611386"/>
                  <a:gd name="connsiteX210" fmla="*/ 2437946 w 4958557"/>
                  <a:gd name="connsiteY210" fmla="*/ 756734 h 2611386"/>
                  <a:gd name="connsiteX211" fmla="*/ 2431030 w 4958557"/>
                  <a:gd name="connsiteY211" fmla="*/ 757310 h 2611386"/>
                  <a:gd name="connsiteX212" fmla="*/ 2405098 w 4958557"/>
                  <a:gd name="connsiteY212" fmla="*/ 761344 h 2611386"/>
                  <a:gd name="connsiteX213" fmla="*/ 2366776 w 4958557"/>
                  <a:gd name="connsiteY213" fmla="*/ 773734 h 2611386"/>
                  <a:gd name="connsiteX214" fmla="*/ 2366776 w 4958557"/>
                  <a:gd name="connsiteY214" fmla="*/ 774022 h 2611386"/>
                  <a:gd name="connsiteX215" fmla="*/ 2317216 w 4958557"/>
                  <a:gd name="connsiteY215" fmla="*/ 793328 h 2611386"/>
                  <a:gd name="connsiteX216" fmla="*/ 2297911 w 4958557"/>
                  <a:gd name="connsiteY216" fmla="*/ 800243 h 2611386"/>
                  <a:gd name="connsiteX217" fmla="*/ 2297911 w 4958557"/>
                  <a:gd name="connsiteY217" fmla="*/ 800243 h 2611386"/>
                  <a:gd name="connsiteX218" fmla="*/ 2284080 w 4958557"/>
                  <a:gd name="connsiteY218" fmla="*/ 803124 h 2611386"/>
                  <a:gd name="connsiteX219" fmla="*/ 2284080 w 4958557"/>
                  <a:gd name="connsiteY219" fmla="*/ 803124 h 2611386"/>
                  <a:gd name="connsiteX220" fmla="*/ 2277453 w 4958557"/>
                  <a:gd name="connsiteY220" fmla="*/ 794768 h 2611386"/>
                  <a:gd name="connsiteX221" fmla="*/ 2261317 w 4958557"/>
                  <a:gd name="connsiteY221" fmla="*/ 803989 h 2611386"/>
                  <a:gd name="connsiteX222" fmla="*/ 2260453 w 4958557"/>
                  <a:gd name="connsiteY222" fmla="*/ 812633 h 2611386"/>
                  <a:gd name="connsiteX223" fmla="*/ 2260453 w 4958557"/>
                  <a:gd name="connsiteY223" fmla="*/ 812633 h 2611386"/>
                  <a:gd name="connsiteX224" fmla="*/ 2260453 w 4958557"/>
                  <a:gd name="connsiteY224" fmla="*/ 812633 h 2611386"/>
                  <a:gd name="connsiteX225" fmla="*/ 2251809 w 4958557"/>
                  <a:gd name="connsiteY225" fmla="*/ 821853 h 2611386"/>
                  <a:gd name="connsiteX226" fmla="*/ 2291572 w 4958557"/>
                  <a:gd name="connsiteY226" fmla="*/ 808023 h 2611386"/>
                  <a:gd name="connsiteX227" fmla="*/ 2291572 w 4958557"/>
                  <a:gd name="connsiteY227" fmla="*/ 808023 h 2611386"/>
                  <a:gd name="connsiteX228" fmla="*/ 2301369 w 4958557"/>
                  <a:gd name="connsiteY228" fmla="*/ 803412 h 2611386"/>
                  <a:gd name="connsiteX229" fmla="*/ 2301369 w 4958557"/>
                  <a:gd name="connsiteY229" fmla="*/ 803412 h 2611386"/>
                  <a:gd name="connsiteX230" fmla="*/ 2313470 w 4958557"/>
                  <a:gd name="connsiteY230" fmla="*/ 800819 h 2611386"/>
                  <a:gd name="connsiteX231" fmla="*/ 2313470 w 4958557"/>
                  <a:gd name="connsiteY231" fmla="*/ 800819 h 2611386"/>
                  <a:gd name="connsiteX232" fmla="*/ 2345454 w 4958557"/>
                  <a:gd name="connsiteY232" fmla="*/ 793904 h 2611386"/>
                  <a:gd name="connsiteX233" fmla="*/ 2367352 w 4958557"/>
                  <a:gd name="connsiteY233" fmla="*/ 782378 h 2611386"/>
                  <a:gd name="connsiteX234" fmla="*/ 2367352 w 4958557"/>
                  <a:gd name="connsiteY234" fmla="*/ 782378 h 2611386"/>
                  <a:gd name="connsiteX235" fmla="*/ 2367928 w 4958557"/>
                  <a:gd name="connsiteY235" fmla="*/ 783819 h 2611386"/>
                  <a:gd name="connsiteX236" fmla="*/ 2365335 w 4958557"/>
                  <a:gd name="connsiteY236" fmla="*/ 793616 h 2611386"/>
                  <a:gd name="connsiteX237" fmla="*/ 2339691 w 4958557"/>
                  <a:gd name="connsiteY237" fmla="*/ 804565 h 2611386"/>
                  <a:gd name="connsiteX238" fmla="*/ 2365335 w 4958557"/>
                  <a:gd name="connsiteY238" fmla="*/ 799667 h 2611386"/>
                  <a:gd name="connsiteX239" fmla="*/ 2365335 w 4958557"/>
                  <a:gd name="connsiteY239" fmla="*/ 799667 h 2611386"/>
                  <a:gd name="connsiteX240" fmla="*/ 2365335 w 4958557"/>
                  <a:gd name="connsiteY240" fmla="*/ 799667 h 2611386"/>
                  <a:gd name="connsiteX241" fmla="*/ 2369945 w 4958557"/>
                  <a:gd name="connsiteY241" fmla="*/ 804853 h 2611386"/>
                  <a:gd name="connsiteX242" fmla="*/ 2329318 w 4958557"/>
                  <a:gd name="connsiteY242" fmla="*/ 818107 h 2611386"/>
                  <a:gd name="connsiteX243" fmla="*/ 2325572 w 4958557"/>
                  <a:gd name="connsiteY243" fmla="*/ 814362 h 2611386"/>
                  <a:gd name="connsiteX244" fmla="*/ 2316928 w 4958557"/>
                  <a:gd name="connsiteY244" fmla="*/ 811768 h 2611386"/>
                  <a:gd name="connsiteX245" fmla="*/ 2312894 w 4958557"/>
                  <a:gd name="connsiteY245" fmla="*/ 816090 h 2611386"/>
                  <a:gd name="connsiteX246" fmla="*/ 2304538 w 4958557"/>
                  <a:gd name="connsiteY246" fmla="*/ 820124 h 2611386"/>
                  <a:gd name="connsiteX247" fmla="*/ 2307707 w 4958557"/>
                  <a:gd name="connsiteY247" fmla="*/ 823870 h 2611386"/>
                  <a:gd name="connsiteX248" fmla="*/ 2307707 w 4958557"/>
                  <a:gd name="connsiteY248" fmla="*/ 823870 h 2611386"/>
                  <a:gd name="connsiteX249" fmla="*/ 2310877 w 4958557"/>
                  <a:gd name="connsiteY249" fmla="*/ 824446 h 2611386"/>
                  <a:gd name="connsiteX250" fmla="*/ 2284945 w 4958557"/>
                  <a:gd name="connsiteY250" fmla="*/ 833090 h 2611386"/>
                  <a:gd name="connsiteX251" fmla="*/ 2282351 w 4958557"/>
                  <a:gd name="connsiteY251" fmla="*/ 833667 h 2611386"/>
                  <a:gd name="connsiteX252" fmla="*/ 2282640 w 4958557"/>
                  <a:gd name="connsiteY252" fmla="*/ 833379 h 2611386"/>
                  <a:gd name="connsiteX253" fmla="*/ 2282640 w 4958557"/>
                  <a:gd name="connsiteY253" fmla="*/ 833379 h 2611386"/>
                  <a:gd name="connsiteX254" fmla="*/ 2282640 w 4958557"/>
                  <a:gd name="connsiteY254" fmla="*/ 833379 h 2611386"/>
                  <a:gd name="connsiteX255" fmla="*/ 2281775 w 4958557"/>
                  <a:gd name="connsiteY255" fmla="*/ 833955 h 2611386"/>
                  <a:gd name="connsiteX256" fmla="*/ 2259300 w 4958557"/>
                  <a:gd name="connsiteY256" fmla="*/ 841447 h 2611386"/>
                  <a:gd name="connsiteX257" fmla="*/ 2254402 w 4958557"/>
                  <a:gd name="connsiteY257" fmla="*/ 842599 h 2611386"/>
                  <a:gd name="connsiteX258" fmla="*/ 2229622 w 4958557"/>
                  <a:gd name="connsiteY258" fmla="*/ 848362 h 2611386"/>
                  <a:gd name="connsiteX259" fmla="*/ 2203114 w 4958557"/>
                  <a:gd name="connsiteY259" fmla="*/ 859887 h 2611386"/>
                  <a:gd name="connsiteX260" fmla="*/ 2191876 w 4958557"/>
                  <a:gd name="connsiteY260" fmla="*/ 863633 h 2611386"/>
                  <a:gd name="connsiteX261" fmla="*/ 2189859 w 4958557"/>
                  <a:gd name="connsiteY261" fmla="*/ 862481 h 2611386"/>
                  <a:gd name="connsiteX262" fmla="*/ 2193029 w 4958557"/>
                  <a:gd name="connsiteY262" fmla="*/ 852972 h 2611386"/>
                  <a:gd name="connsiteX263" fmla="*/ 2181503 w 4958557"/>
                  <a:gd name="connsiteY263" fmla="*/ 856430 h 2611386"/>
                  <a:gd name="connsiteX264" fmla="*/ 2143181 w 4958557"/>
                  <a:gd name="connsiteY264" fmla="*/ 876023 h 2611386"/>
                  <a:gd name="connsiteX265" fmla="*/ 2120994 w 4958557"/>
                  <a:gd name="connsiteY265" fmla="*/ 883515 h 2611386"/>
                  <a:gd name="connsiteX266" fmla="*/ 2120994 w 4958557"/>
                  <a:gd name="connsiteY266" fmla="*/ 883515 h 2611386"/>
                  <a:gd name="connsiteX267" fmla="*/ 2120994 w 4958557"/>
                  <a:gd name="connsiteY267" fmla="*/ 883515 h 2611386"/>
                  <a:gd name="connsiteX268" fmla="*/ 2097079 w 4958557"/>
                  <a:gd name="connsiteY268" fmla="*/ 880633 h 2611386"/>
                  <a:gd name="connsiteX269" fmla="*/ 2097079 w 4958557"/>
                  <a:gd name="connsiteY269" fmla="*/ 880633 h 2611386"/>
                  <a:gd name="connsiteX270" fmla="*/ 2065672 w 4958557"/>
                  <a:gd name="connsiteY270" fmla="*/ 890142 h 2611386"/>
                  <a:gd name="connsiteX271" fmla="*/ 2065672 w 4958557"/>
                  <a:gd name="connsiteY271" fmla="*/ 890142 h 2611386"/>
                  <a:gd name="connsiteX272" fmla="*/ 2061062 w 4958557"/>
                  <a:gd name="connsiteY272" fmla="*/ 893311 h 2611386"/>
                  <a:gd name="connsiteX273" fmla="*/ 2061350 w 4958557"/>
                  <a:gd name="connsiteY273" fmla="*/ 899938 h 2611386"/>
                  <a:gd name="connsiteX274" fmla="*/ 2040028 w 4958557"/>
                  <a:gd name="connsiteY274" fmla="*/ 909159 h 2611386"/>
                  <a:gd name="connsiteX275" fmla="*/ 2038875 w 4958557"/>
                  <a:gd name="connsiteY275" fmla="*/ 908294 h 2611386"/>
                  <a:gd name="connsiteX276" fmla="*/ 2056452 w 4958557"/>
                  <a:gd name="connsiteY276" fmla="*/ 903396 h 2611386"/>
                  <a:gd name="connsiteX277" fmla="*/ 2056452 w 4958557"/>
                  <a:gd name="connsiteY277" fmla="*/ 894464 h 2611386"/>
                  <a:gd name="connsiteX278" fmla="*/ 2022740 w 4958557"/>
                  <a:gd name="connsiteY278" fmla="*/ 901379 h 2611386"/>
                  <a:gd name="connsiteX279" fmla="*/ 2014960 w 4958557"/>
                  <a:gd name="connsiteY279" fmla="*/ 904260 h 2611386"/>
                  <a:gd name="connsiteX280" fmla="*/ 2011790 w 4958557"/>
                  <a:gd name="connsiteY280" fmla="*/ 905125 h 2611386"/>
                  <a:gd name="connsiteX281" fmla="*/ 2013519 w 4958557"/>
                  <a:gd name="connsiteY281" fmla="*/ 899938 h 2611386"/>
                  <a:gd name="connsiteX282" fmla="*/ 2026197 w 4958557"/>
                  <a:gd name="connsiteY282" fmla="*/ 892735 h 2611386"/>
                  <a:gd name="connsiteX283" fmla="*/ 2011214 w 4958557"/>
                  <a:gd name="connsiteY283" fmla="*/ 897057 h 2611386"/>
                  <a:gd name="connsiteX284" fmla="*/ 1963960 w 4958557"/>
                  <a:gd name="connsiteY284" fmla="*/ 907718 h 2611386"/>
                  <a:gd name="connsiteX285" fmla="*/ 1924485 w 4958557"/>
                  <a:gd name="connsiteY285" fmla="*/ 920684 h 2611386"/>
                  <a:gd name="connsiteX286" fmla="*/ 1896824 w 4958557"/>
                  <a:gd name="connsiteY286" fmla="*/ 931057 h 2611386"/>
                  <a:gd name="connsiteX287" fmla="*/ 1897112 w 4958557"/>
                  <a:gd name="connsiteY287" fmla="*/ 937108 h 2611386"/>
                  <a:gd name="connsiteX288" fmla="*/ 1905468 w 4958557"/>
                  <a:gd name="connsiteY288" fmla="*/ 935956 h 2611386"/>
                  <a:gd name="connsiteX289" fmla="*/ 1897112 w 4958557"/>
                  <a:gd name="connsiteY289" fmla="*/ 939701 h 2611386"/>
                  <a:gd name="connsiteX290" fmla="*/ 1834586 w 4958557"/>
                  <a:gd name="connsiteY290" fmla="*/ 957854 h 2611386"/>
                  <a:gd name="connsiteX291" fmla="*/ 1795975 w 4958557"/>
                  <a:gd name="connsiteY291" fmla="*/ 971396 h 2611386"/>
                  <a:gd name="connsiteX292" fmla="*/ 1795687 w 4958557"/>
                  <a:gd name="connsiteY292" fmla="*/ 971396 h 2611386"/>
                  <a:gd name="connsiteX293" fmla="*/ 1795687 w 4958557"/>
                  <a:gd name="connsiteY293" fmla="*/ 971396 h 2611386"/>
                  <a:gd name="connsiteX294" fmla="*/ 1780992 w 4958557"/>
                  <a:gd name="connsiteY294" fmla="*/ 973413 h 2611386"/>
                  <a:gd name="connsiteX295" fmla="*/ 1780992 w 4958557"/>
                  <a:gd name="connsiteY295" fmla="*/ 973413 h 2611386"/>
                  <a:gd name="connsiteX296" fmla="*/ 1766585 w 4958557"/>
                  <a:gd name="connsiteY296" fmla="*/ 980905 h 2611386"/>
                  <a:gd name="connsiteX297" fmla="*/ 1736907 w 4958557"/>
                  <a:gd name="connsiteY297" fmla="*/ 981769 h 2611386"/>
                  <a:gd name="connsiteX298" fmla="*/ 1736331 w 4958557"/>
                  <a:gd name="connsiteY298" fmla="*/ 981193 h 2611386"/>
                  <a:gd name="connsiteX299" fmla="*/ 1744687 w 4958557"/>
                  <a:gd name="connsiteY299" fmla="*/ 978600 h 2611386"/>
                  <a:gd name="connsiteX300" fmla="*/ 1744975 w 4958557"/>
                  <a:gd name="connsiteY300" fmla="*/ 978888 h 2611386"/>
                  <a:gd name="connsiteX301" fmla="*/ 1747856 w 4958557"/>
                  <a:gd name="connsiteY301" fmla="*/ 977735 h 2611386"/>
                  <a:gd name="connsiteX302" fmla="*/ 1775806 w 4958557"/>
                  <a:gd name="connsiteY302" fmla="*/ 970532 h 2611386"/>
                  <a:gd name="connsiteX303" fmla="*/ 1776382 w 4958557"/>
                  <a:gd name="connsiteY303" fmla="*/ 969956 h 2611386"/>
                  <a:gd name="connsiteX304" fmla="*/ 1775806 w 4958557"/>
                  <a:gd name="connsiteY304" fmla="*/ 968515 h 2611386"/>
                  <a:gd name="connsiteX305" fmla="*/ 1771196 w 4958557"/>
                  <a:gd name="connsiteY305" fmla="*/ 965634 h 2611386"/>
                  <a:gd name="connsiteX306" fmla="*/ 1771196 w 4958557"/>
                  <a:gd name="connsiteY306" fmla="*/ 965634 h 2611386"/>
                  <a:gd name="connsiteX307" fmla="*/ 1766585 w 4958557"/>
                  <a:gd name="connsiteY307" fmla="*/ 961600 h 2611386"/>
                  <a:gd name="connsiteX308" fmla="*/ 1766585 w 4958557"/>
                  <a:gd name="connsiteY308" fmla="*/ 961600 h 2611386"/>
                  <a:gd name="connsiteX309" fmla="*/ 1766585 w 4958557"/>
                  <a:gd name="connsiteY309" fmla="*/ 961600 h 2611386"/>
                  <a:gd name="connsiteX310" fmla="*/ 1770619 w 4958557"/>
                  <a:gd name="connsiteY310" fmla="*/ 959583 h 2611386"/>
                  <a:gd name="connsiteX311" fmla="*/ 1775518 w 4958557"/>
                  <a:gd name="connsiteY311" fmla="*/ 950074 h 2611386"/>
                  <a:gd name="connsiteX312" fmla="*/ 1768026 w 4958557"/>
                  <a:gd name="connsiteY312" fmla="*/ 952667 h 2611386"/>
                  <a:gd name="connsiteX313" fmla="*/ 1762552 w 4958557"/>
                  <a:gd name="connsiteY313" fmla="*/ 954108 h 2611386"/>
                  <a:gd name="connsiteX314" fmla="*/ 1756213 w 4958557"/>
                  <a:gd name="connsiteY314" fmla="*/ 965922 h 2611386"/>
                  <a:gd name="connsiteX315" fmla="*/ 1741806 w 4958557"/>
                  <a:gd name="connsiteY315" fmla="*/ 965634 h 2611386"/>
                  <a:gd name="connsiteX316" fmla="*/ 1712704 w 4958557"/>
                  <a:gd name="connsiteY316" fmla="*/ 975718 h 2611386"/>
                  <a:gd name="connsiteX317" fmla="*/ 1703483 w 4958557"/>
                  <a:gd name="connsiteY317" fmla="*/ 984651 h 2611386"/>
                  <a:gd name="connsiteX318" fmla="*/ 1684466 w 4958557"/>
                  <a:gd name="connsiteY318" fmla="*/ 991278 h 2611386"/>
                  <a:gd name="connsiteX319" fmla="*/ 1683314 w 4958557"/>
                  <a:gd name="connsiteY319" fmla="*/ 991854 h 2611386"/>
                  <a:gd name="connsiteX320" fmla="*/ 1677551 w 4958557"/>
                  <a:gd name="connsiteY320" fmla="*/ 994159 h 2611386"/>
                  <a:gd name="connsiteX321" fmla="*/ 1668907 w 4958557"/>
                  <a:gd name="connsiteY321" fmla="*/ 997041 h 2611386"/>
                  <a:gd name="connsiteX322" fmla="*/ 1661992 w 4958557"/>
                  <a:gd name="connsiteY322" fmla="*/ 1001075 h 2611386"/>
                  <a:gd name="connsiteX323" fmla="*/ 1635771 w 4958557"/>
                  <a:gd name="connsiteY323" fmla="*/ 1014617 h 2611386"/>
                  <a:gd name="connsiteX324" fmla="*/ 1638653 w 4958557"/>
                  <a:gd name="connsiteY324" fmla="*/ 1016922 h 2611386"/>
                  <a:gd name="connsiteX325" fmla="*/ 1661704 w 4958557"/>
                  <a:gd name="connsiteY325" fmla="*/ 1009142 h 2611386"/>
                  <a:gd name="connsiteX326" fmla="*/ 1673229 w 4958557"/>
                  <a:gd name="connsiteY326" fmla="*/ 1007414 h 2611386"/>
                  <a:gd name="connsiteX327" fmla="*/ 1672364 w 4958557"/>
                  <a:gd name="connsiteY327" fmla="*/ 1005685 h 2611386"/>
                  <a:gd name="connsiteX328" fmla="*/ 1672653 w 4958557"/>
                  <a:gd name="connsiteY328" fmla="*/ 1005397 h 2611386"/>
                  <a:gd name="connsiteX329" fmla="*/ 1673229 w 4958557"/>
                  <a:gd name="connsiteY329" fmla="*/ 1005397 h 2611386"/>
                  <a:gd name="connsiteX330" fmla="*/ 1689941 w 4958557"/>
                  <a:gd name="connsiteY330" fmla="*/ 1002515 h 2611386"/>
                  <a:gd name="connsiteX331" fmla="*/ 1692246 w 4958557"/>
                  <a:gd name="connsiteY331" fmla="*/ 997329 h 2611386"/>
                  <a:gd name="connsiteX332" fmla="*/ 1704060 w 4958557"/>
                  <a:gd name="connsiteY332" fmla="*/ 992719 h 2611386"/>
                  <a:gd name="connsiteX333" fmla="*/ 1704636 w 4958557"/>
                  <a:gd name="connsiteY333" fmla="*/ 993295 h 2611386"/>
                  <a:gd name="connsiteX334" fmla="*/ 1709534 w 4958557"/>
                  <a:gd name="connsiteY334" fmla="*/ 993583 h 2611386"/>
                  <a:gd name="connsiteX335" fmla="*/ 1717026 w 4958557"/>
                  <a:gd name="connsiteY335" fmla="*/ 993871 h 2611386"/>
                  <a:gd name="connsiteX336" fmla="*/ 1716450 w 4958557"/>
                  <a:gd name="connsiteY336" fmla="*/ 994447 h 2611386"/>
                  <a:gd name="connsiteX337" fmla="*/ 1717602 w 4958557"/>
                  <a:gd name="connsiteY337" fmla="*/ 996464 h 2611386"/>
                  <a:gd name="connsiteX338" fmla="*/ 1723077 w 4958557"/>
                  <a:gd name="connsiteY338" fmla="*/ 994159 h 2611386"/>
                  <a:gd name="connsiteX339" fmla="*/ 1736619 w 4958557"/>
                  <a:gd name="connsiteY339" fmla="*/ 993871 h 2611386"/>
                  <a:gd name="connsiteX340" fmla="*/ 1684466 w 4958557"/>
                  <a:gd name="connsiteY340" fmla="*/ 1012024 h 2611386"/>
                  <a:gd name="connsiteX341" fmla="*/ 1561144 w 4958557"/>
                  <a:gd name="connsiteY341" fmla="*/ 1052939 h 2611386"/>
                  <a:gd name="connsiteX342" fmla="*/ 1556245 w 4958557"/>
                  <a:gd name="connsiteY342" fmla="*/ 1054668 h 2611386"/>
                  <a:gd name="connsiteX343" fmla="*/ 1554516 w 4958557"/>
                  <a:gd name="connsiteY343" fmla="*/ 1055244 h 2611386"/>
                  <a:gd name="connsiteX344" fmla="*/ 1515618 w 4958557"/>
                  <a:gd name="connsiteY344" fmla="*/ 1069363 h 2611386"/>
                  <a:gd name="connsiteX345" fmla="*/ 1509855 w 4958557"/>
                  <a:gd name="connsiteY345" fmla="*/ 1069363 h 2611386"/>
                  <a:gd name="connsiteX346" fmla="*/ 1507262 w 4958557"/>
                  <a:gd name="connsiteY346" fmla="*/ 1067634 h 2611386"/>
                  <a:gd name="connsiteX347" fmla="*/ 1507838 w 4958557"/>
                  <a:gd name="connsiteY347" fmla="*/ 1067058 h 2611386"/>
                  <a:gd name="connsiteX348" fmla="*/ 1528584 w 4958557"/>
                  <a:gd name="connsiteY348" fmla="*/ 1060143 h 2611386"/>
                  <a:gd name="connsiteX349" fmla="*/ 1502940 w 4958557"/>
                  <a:gd name="connsiteY349" fmla="*/ 1060143 h 2611386"/>
                  <a:gd name="connsiteX350" fmla="*/ 1498906 w 4958557"/>
                  <a:gd name="connsiteY350" fmla="*/ 1060143 h 2611386"/>
                  <a:gd name="connsiteX351" fmla="*/ 1493143 w 4958557"/>
                  <a:gd name="connsiteY351" fmla="*/ 1060143 h 2611386"/>
                  <a:gd name="connsiteX352" fmla="*/ 1493143 w 4958557"/>
                  <a:gd name="connsiteY352" fmla="*/ 1062736 h 2611386"/>
                  <a:gd name="connsiteX353" fmla="*/ 1475567 w 4958557"/>
                  <a:gd name="connsiteY353" fmla="*/ 1070228 h 2611386"/>
                  <a:gd name="connsiteX354" fmla="*/ 1475567 w 4958557"/>
                  <a:gd name="connsiteY354" fmla="*/ 1070228 h 2611386"/>
                  <a:gd name="connsiteX355" fmla="*/ 1461448 w 4958557"/>
                  <a:gd name="connsiteY355" fmla="*/ 1075126 h 2611386"/>
                  <a:gd name="connsiteX356" fmla="*/ 1461448 w 4958557"/>
                  <a:gd name="connsiteY356" fmla="*/ 1075126 h 2611386"/>
                  <a:gd name="connsiteX357" fmla="*/ 1445024 w 4958557"/>
                  <a:gd name="connsiteY357" fmla="*/ 1080024 h 2611386"/>
                  <a:gd name="connsiteX358" fmla="*/ 1445024 w 4958557"/>
                  <a:gd name="connsiteY358" fmla="*/ 1080024 h 2611386"/>
                  <a:gd name="connsiteX359" fmla="*/ 1427448 w 4958557"/>
                  <a:gd name="connsiteY359" fmla="*/ 1086363 h 2611386"/>
                  <a:gd name="connsiteX360" fmla="*/ 1426583 w 4958557"/>
                  <a:gd name="connsiteY360" fmla="*/ 1086651 h 2611386"/>
                  <a:gd name="connsiteX361" fmla="*/ 1421973 w 4958557"/>
                  <a:gd name="connsiteY361" fmla="*/ 1086651 h 2611386"/>
                  <a:gd name="connsiteX362" fmla="*/ 1390566 w 4958557"/>
                  <a:gd name="connsiteY362" fmla="*/ 1097313 h 2611386"/>
                  <a:gd name="connsiteX363" fmla="*/ 1390566 w 4958557"/>
                  <a:gd name="connsiteY363" fmla="*/ 1097313 h 2611386"/>
                  <a:gd name="connsiteX364" fmla="*/ 1367227 w 4958557"/>
                  <a:gd name="connsiteY364" fmla="*/ 1104516 h 2611386"/>
                  <a:gd name="connsiteX365" fmla="*/ 1364922 w 4958557"/>
                  <a:gd name="connsiteY365" fmla="*/ 1109414 h 2611386"/>
                  <a:gd name="connsiteX366" fmla="*/ 1364922 w 4958557"/>
                  <a:gd name="connsiteY366" fmla="*/ 1109414 h 2611386"/>
                  <a:gd name="connsiteX367" fmla="*/ 1355413 w 4958557"/>
                  <a:gd name="connsiteY367" fmla="*/ 1111431 h 2611386"/>
                  <a:gd name="connsiteX368" fmla="*/ 1355413 w 4958557"/>
                  <a:gd name="connsiteY368" fmla="*/ 1111431 h 2611386"/>
                  <a:gd name="connsiteX369" fmla="*/ 1355413 w 4958557"/>
                  <a:gd name="connsiteY369" fmla="*/ 1111431 h 2611386"/>
                  <a:gd name="connsiteX370" fmla="*/ 1347922 w 4958557"/>
                  <a:gd name="connsiteY370" fmla="*/ 1109702 h 2611386"/>
                  <a:gd name="connsiteX371" fmla="*/ 1310176 w 4958557"/>
                  <a:gd name="connsiteY371" fmla="*/ 1120940 h 2611386"/>
                  <a:gd name="connsiteX372" fmla="*/ 1293464 w 4958557"/>
                  <a:gd name="connsiteY372" fmla="*/ 1125838 h 2611386"/>
                  <a:gd name="connsiteX373" fmla="*/ 1293464 w 4958557"/>
                  <a:gd name="connsiteY373" fmla="*/ 1125838 h 2611386"/>
                  <a:gd name="connsiteX374" fmla="*/ 1242464 w 4958557"/>
                  <a:gd name="connsiteY374" fmla="*/ 1141109 h 2611386"/>
                  <a:gd name="connsiteX375" fmla="*/ 1247938 w 4958557"/>
                  <a:gd name="connsiteY375" fmla="*/ 1140533 h 2611386"/>
                  <a:gd name="connsiteX376" fmla="*/ 1279057 w 4958557"/>
                  <a:gd name="connsiteY376" fmla="*/ 1137652 h 2611386"/>
                  <a:gd name="connsiteX377" fmla="*/ 1250820 w 4958557"/>
                  <a:gd name="connsiteY377" fmla="*/ 1154076 h 2611386"/>
                  <a:gd name="connsiteX378" fmla="*/ 1202412 w 4958557"/>
                  <a:gd name="connsiteY378" fmla="*/ 1167330 h 2611386"/>
                  <a:gd name="connsiteX379" fmla="*/ 1143344 w 4958557"/>
                  <a:gd name="connsiteY379" fmla="*/ 1184042 h 2611386"/>
                  <a:gd name="connsiteX380" fmla="*/ 1134412 w 4958557"/>
                  <a:gd name="connsiteY380" fmla="*/ 1186635 h 2611386"/>
                  <a:gd name="connsiteX381" fmla="*/ 1043649 w 4958557"/>
                  <a:gd name="connsiteY381" fmla="*/ 1219195 h 2611386"/>
                  <a:gd name="connsiteX382" fmla="*/ 1038750 w 4958557"/>
                  <a:gd name="connsiteY382" fmla="*/ 1224957 h 2611386"/>
                  <a:gd name="connsiteX383" fmla="*/ 1043937 w 4958557"/>
                  <a:gd name="connsiteY383" fmla="*/ 1223517 h 2611386"/>
                  <a:gd name="connsiteX384" fmla="*/ 1046530 w 4958557"/>
                  <a:gd name="connsiteY384" fmla="*/ 1230144 h 2611386"/>
                  <a:gd name="connsiteX385" fmla="*/ 1046530 w 4958557"/>
                  <a:gd name="connsiteY385" fmla="*/ 1230144 h 2611386"/>
                  <a:gd name="connsiteX386" fmla="*/ 1033852 w 4958557"/>
                  <a:gd name="connsiteY386" fmla="*/ 1238500 h 2611386"/>
                  <a:gd name="connsiteX387" fmla="*/ 996971 w 4958557"/>
                  <a:gd name="connsiteY387" fmla="*/ 1250313 h 2611386"/>
                  <a:gd name="connsiteX388" fmla="*/ 932716 w 4958557"/>
                  <a:gd name="connsiteY388" fmla="*/ 1269042 h 2611386"/>
                  <a:gd name="connsiteX389" fmla="*/ 856071 w 4958557"/>
                  <a:gd name="connsiteY389" fmla="*/ 1292093 h 2611386"/>
                  <a:gd name="connsiteX390" fmla="*/ 850020 w 4958557"/>
                  <a:gd name="connsiteY390" fmla="*/ 1283161 h 2611386"/>
                  <a:gd name="connsiteX391" fmla="*/ 850309 w 4958557"/>
                  <a:gd name="connsiteY391" fmla="*/ 1280568 h 2611386"/>
                  <a:gd name="connsiteX392" fmla="*/ 850309 w 4958557"/>
                  <a:gd name="connsiteY392" fmla="*/ 1280568 h 2611386"/>
                  <a:gd name="connsiteX393" fmla="*/ 850309 w 4958557"/>
                  <a:gd name="connsiteY393" fmla="*/ 1280568 h 2611386"/>
                  <a:gd name="connsiteX394" fmla="*/ 840512 w 4958557"/>
                  <a:gd name="connsiteY394" fmla="*/ 1274805 h 2611386"/>
                  <a:gd name="connsiteX395" fmla="*/ 821495 w 4958557"/>
                  <a:gd name="connsiteY395" fmla="*/ 1283161 h 2611386"/>
                  <a:gd name="connsiteX396" fmla="*/ 817461 w 4958557"/>
                  <a:gd name="connsiteY396" fmla="*/ 1290941 h 2611386"/>
                  <a:gd name="connsiteX397" fmla="*/ 817749 w 4958557"/>
                  <a:gd name="connsiteY397" fmla="*/ 1291517 h 2611386"/>
                  <a:gd name="connsiteX398" fmla="*/ 807376 w 4958557"/>
                  <a:gd name="connsiteY398" fmla="*/ 1294975 h 2611386"/>
                  <a:gd name="connsiteX399" fmla="*/ 804495 w 4958557"/>
                  <a:gd name="connsiteY399" fmla="*/ 1294687 h 2611386"/>
                  <a:gd name="connsiteX400" fmla="*/ 797868 w 4958557"/>
                  <a:gd name="connsiteY400" fmla="*/ 1295839 h 2611386"/>
                  <a:gd name="connsiteX401" fmla="*/ 797868 w 4958557"/>
                  <a:gd name="connsiteY401" fmla="*/ 1297856 h 2611386"/>
                  <a:gd name="connsiteX402" fmla="*/ 782020 w 4958557"/>
                  <a:gd name="connsiteY402" fmla="*/ 1303043 h 2611386"/>
                  <a:gd name="connsiteX403" fmla="*/ 748020 w 4958557"/>
                  <a:gd name="connsiteY403" fmla="*/ 1324941 h 2611386"/>
                  <a:gd name="connsiteX404" fmla="*/ 710562 w 4958557"/>
                  <a:gd name="connsiteY404" fmla="*/ 1339060 h 2611386"/>
                  <a:gd name="connsiteX405" fmla="*/ 703359 w 4958557"/>
                  <a:gd name="connsiteY405" fmla="*/ 1341365 h 2611386"/>
                  <a:gd name="connsiteX406" fmla="*/ 702494 w 4958557"/>
                  <a:gd name="connsiteY406" fmla="*/ 1339348 h 2611386"/>
                  <a:gd name="connsiteX407" fmla="*/ 698748 w 4958557"/>
                  <a:gd name="connsiteY407" fmla="*/ 1337331 h 2611386"/>
                  <a:gd name="connsiteX408" fmla="*/ 724104 w 4958557"/>
                  <a:gd name="connsiteY408" fmla="*/ 1328975 h 2611386"/>
                  <a:gd name="connsiteX409" fmla="*/ 726986 w 4958557"/>
                  <a:gd name="connsiteY409" fmla="*/ 1322924 h 2611386"/>
                  <a:gd name="connsiteX410" fmla="*/ 724681 w 4958557"/>
                  <a:gd name="connsiteY410" fmla="*/ 1321195 h 2611386"/>
                  <a:gd name="connsiteX411" fmla="*/ 702206 w 4958557"/>
                  <a:gd name="connsiteY411" fmla="*/ 1332144 h 2611386"/>
                  <a:gd name="connsiteX412" fmla="*/ 703359 w 4958557"/>
                  <a:gd name="connsiteY412" fmla="*/ 1328687 h 2611386"/>
                  <a:gd name="connsiteX413" fmla="*/ 701918 w 4958557"/>
                  <a:gd name="connsiteY413" fmla="*/ 1327246 h 2611386"/>
                  <a:gd name="connsiteX414" fmla="*/ 697308 w 4958557"/>
                  <a:gd name="connsiteY414" fmla="*/ 1331568 h 2611386"/>
                  <a:gd name="connsiteX415" fmla="*/ 697308 w 4958557"/>
                  <a:gd name="connsiteY415" fmla="*/ 1331568 h 2611386"/>
                  <a:gd name="connsiteX416" fmla="*/ 686647 w 4958557"/>
                  <a:gd name="connsiteY416" fmla="*/ 1339924 h 2611386"/>
                  <a:gd name="connsiteX417" fmla="*/ 694138 w 4958557"/>
                  <a:gd name="connsiteY417" fmla="*/ 1336467 h 2611386"/>
                  <a:gd name="connsiteX418" fmla="*/ 690969 w 4958557"/>
                  <a:gd name="connsiteY418" fmla="*/ 1338195 h 2611386"/>
                  <a:gd name="connsiteX419" fmla="*/ 698748 w 4958557"/>
                  <a:gd name="connsiteY419" fmla="*/ 1337331 h 2611386"/>
                  <a:gd name="connsiteX420" fmla="*/ 693562 w 4958557"/>
                  <a:gd name="connsiteY420" fmla="*/ 1339348 h 2611386"/>
                  <a:gd name="connsiteX421" fmla="*/ 688087 w 4958557"/>
                  <a:gd name="connsiteY421" fmla="*/ 1341653 h 2611386"/>
                  <a:gd name="connsiteX422" fmla="*/ 688087 w 4958557"/>
                  <a:gd name="connsiteY422" fmla="*/ 1341653 h 2611386"/>
                  <a:gd name="connsiteX423" fmla="*/ 685782 w 4958557"/>
                  <a:gd name="connsiteY423" fmla="*/ 1341077 h 2611386"/>
                  <a:gd name="connsiteX424" fmla="*/ 670223 w 4958557"/>
                  <a:gd name="connsiteY424" fmla="*/ 1343094 h 2611386"/>
                  <a:gd name="connsiteX425" fmla="*/ 673104 w 4958557"/>
                  <a:gd name="connsiteY425" fmla="*/ 1351162 h 2611386"/>
                  <a:gd name="connsiteX426" fmla="*/ 671952 w 4958557"/>
                  <a:gd name="connsiteY426" fmla="*/ 1351450 h 2611386"/>
                  <a:gd name="connsiteX427" fmla="*/ 619222 w 4958557"/>
                  <a:gd name="connsiteY427" fmla="*/ 1367009 h 2611386"/>
                  <a:gd name="connsiteX428" fmla="*/ 628155 w 4958557"/>
                  <a:gd name="connsiteY428" fmla="*/ 1354619 h 2611386"/>
                  <a:gd name="connsiteX429" fmla="*/ 635358 w 4958557"/>
                  <a:gd name="connsiteY429" fmla="*/ 1352026 h 2611386"/>
                  <a:gd name="connsiteX430" fmla="*/ 640256 w 4958557"/>
                  <a:gd name="connsiteY430" fmla="*/ 1347992 h 2611386"/>
                  <a:gd name="connsiteX431" fmla="*/ 635070 w 4958557"/>
                  <a:gd name="connsiteY431" fmla="*/ 1348568 h 2611386"/>
                  <a:gd name="connsiteX432" fmla="*/ 627290 w 4958557"/>
                  <a:gd name="connsiteY432" fmla="*/ 1352314 h 2611386"/>
                  <a:gd name="connsiteX433" fmla="*/ 625850 w 4958557"/>
                  <a:gd name="connsiteY433" fmla="*/ 1350009 h 2611386"/>
                  <a:gd name="connsiteX434" fmla="*/ 621816 w 4958557"/>
                  <a:gd name="connsiteY434" fmla="*/ 1347704 h 2611386"/>
                  <a:gd name="connsiteX435" fmla="*/ 617494 w 4958557"/>
                  <a:gd name="connsiteY435" fmla="*/ 1353178 h 2611386"/>
                  <a:gd name="connsiteX436" fmla="*/ 584070 w 4958557"/>
                  <a:gd name="connsiteY436" fmla="*/ 1366721 h 2611386"/>
                  <a:gd name="connsiteX437" fmla="*/ 535663 w 4958557"/>
                  <a:gd name="connsiteY437" fmla="*/ 1390348 h 2611386"/>
                  <a:gd name="connsiteX438" fmla="*/ 537103 w 4958557"/>
                  <a:gd name="connsiteY438" fmla="*/ 1391501 h 2611386"/>
                  <a:gd name="connsiteX439" fmla="*/ 527883 w 4958557"/>
                  <a:gd name="connsiteY439" fmla="*/ 1393806 h 2611386"/>
                  <a:gd name="connsiteX440" fmla="*/ 519239 w 4958557"/>
                  <a:gd name="connsiteY440" fmla="*/ 1396399 h 2611386"/>
                  <a:gd name="connsiteX441" fmla="*/ 519239 w 4958557"/>
                  <a:gd name="connsiteY441" fmla="*/ 1390636 h 2611386"/>
                  <a:gd name="connsiteX442" fmla="*/ 527883 w 4958557"/>
                  <a:gd name="connsiteY442" fmla="*/ 1388043 h 2611386"/>
                  <a:gd name="connsiteX443" fmla="*/ 532205 w 4958557"/>
                  <a:gd name="connsiteY443" fmla="*/ 1382857 h 2611386"/>
                  <a:gd name="connsiteX444" fmla="*/ 526442 w 4958557"/>
                  <a:gd name="connsiteY444" fmla="*/ 1382280 h 2611386"/>
                  <a:gd name="connsiteX445" fmla="*/ 509154 w 4958557"/>
                  <a:gd name="connsiteY445" fmla="*/ 1387755 h 2611386"/>
                  <a:gd name="connsiteX446" fmla="*/ 509154 w 4958557"/>
                  <a:gd name="connsiteY446" fmla="*/ 1387755 h 2611386"/>
                  <a:gd name="connsiteX447" fmla="*/ 471696 w 4958557"/>
                  <a:gd name="connsiteY447" fmla="*/ 1402162 h 2611386"/>
                  <a:gd name="connsiteX448" fmla="*/ 471408 w 4958557"/>
                  <a:gd name="connsiteY448" fmla="*/ 1402162 h 2611386"/>
                  <a:gd name="connsiteX449" fmla="*/ 473425 w 4958557"/>
                  <a:gd name="connsiteY449" fmla="*/ 1400145 h 2611386"/>
                  <a:gd name="connsiteX450" fmla="*/ 454696 w 4958557"/>
                  <a:gd name="connsiteY450" fmla="*/ 1405620 h 2611386"/>
                  <a:gd name="connsiteX451" fmla="*/ 446916 w 4958557"/>
                  <a:gd name="connsiteY451" fmla="*/ 1409653 h 2611386"/>
                  <a:gd name="connsiteX452" fmla="*/ 457001 w 4958557"/>
                  <a:gd name="connsiteY452" fmla="*/ 1408213 h 2611386"/>
                  <a:gd name="connsiteX453" fmla="*/ 457001 w 4958557"/>
                  <a:gd name="connsiteY453" fmla="*/ 1408213 h 2611386"/>
                  <a:gd name="connsiteX454" fmla="*/ 461035 w 4958557"/>
                  <a:gd name="connsiteY454" fmla="*/ 1407060 h 2611386"/>
                  <a:gd name="connsiteX455" fmla="*/ 455560 w 4958557"/>
                  <a:gd name="connsiteY455" fmla="*/ 1416569 h 2611386"/>
                  <a:gd name="connsiteX456" fmla="*/ 453543 w 4958557"/>
                  <a:gd name="connsiteY456" fmla="*/ 1418874 h 2611386"/>
                  <a:gd name="connsiteX457" fmla="*/ 440865 w 4958557"/>
                  <a:gd name="connsiteY457" fmla="*/ 1422620 h 2611386"/>
                  <a:gd name="connsiteX458" fmla="*/ 397357 w 4958557"/>
                  <a:gd name="connsiteY458" fmla="*/ 1436450 h 2611386"/>
                  <a:gd name="connsiteX459" fmla="*/ 387848 w 4958557"/>
                  <a:gd name="connsiteY459" fmla="*/ 1445671 h 2611386"/>
                  <a:gd name="connsiteX460" fmla="*/ 392170 w 4958557"/>
                  <a:gd name="connsiteY460" fmla="*/ 1450281 h 2611386"/>
                  <a:gd name="connsiteX461" fmla="*/ 409458 w 4958557"/>
                  <a:gd name="connsiteY461" fmla="*/ 1445959 h 2611386"/>
                  <a:gd name="connsiteX462" fmla="*/ 429340 w 4958557"/>
                  <a:gd name="connsiteY462" fmla="*/ 1440484 h 2611386"/>
                  <a:gd name="connsiteX463" fmla="*/ 432221 w 4958557"/>
                  <a:gd name="connsiteY463" fmla="*/ 1444518 h 2611386"/>
                  <a:gd name="connsiteX464" fmla="*/ 422713 w 4958557"/>
                  <a:gd name="connsiteY464" fmla="*/ 1452874 h 2611386"/>
                  <a:gd name="connsiteX465" fmla="*/ 404560 w 4958557"/>
                  <a:gd name="connsiteY465" fmla="*/ 1453162 h 2611386"/>
                  <a:gd name="connsiteX466" fmla="*/ 395340 w 4958557"/>
                  <a:gd name="connsiteY466" fmla="*/ 1467569 h 2611386"/>
                  <a:gd name="connsiteX467" fmla="*/ 394187 w 4958557"/>
                  <a:gd name="connsiteY467" fmla="*/ 1468145 h 2611386"/>
                  <a:gd name="connsiteX468" fmla="*/ 393899 w 4958557"/>
                  <a:gd name="connsiteY468" fmla="*/ 1469010 h 2611386"/>
                  <a:gd name="connsiteX469" fmla="*/ 402543 w 4958557"/>
                  <a:gd name="connsiteY469" fmla="*/ 1473044 h 2611386"/>
                  <a:gd name="connsiteX470" fmla="*/ 411187 w 4958557"/>
                  <a:gd name="connsiteY470" fmla="*/ 1473908 h 2611386"/>
                  <a:gd name="connsiteX471" fmla="*/ 404560 w 4958557"/>
                  <a:gd name="connsiteY471" fmla="*/ 1482840 h 2611386"/>
                  <a:gd name="connsiteX472" fmla="*/ 399950 w 4958557"/>
                  <a:gd name="connsiteY472" fmla="*/ 1491196 h 2611386"/>
                  <a:gd name="connsiteX473" fmla="*/ 392746 w 4958557"/>
                  <a:gd name="connsiteY473" fmla="*/ 1496095 h 2611386"/>
                  <a:gd name="connsiteX474" fmla="*/ 376323 w 4958557"/>
                  <a:gd name="connsiteY474" fmla="*/ 1507620 h 2611386"/>
                  <a:gd name="connsiteX475" fmla="*/ 387848 w 4958557"/>
                  <a:gd name="connsiteY475" fmla="*/ 1513095 h 2611386"/>
                  <a:gd name="connsiteX476" fmla="*/ 395340 w 4958557"/>
                  <a:gd name="connsiteY476" fmla="*/ 1517129 h 2611386"/>
                  <a:gd name="connsiteX477" fmla="*/ 385543 w 4958557"/>
                  <a:gd name="connsiteY477" fmla="*/ 1524332 h 2611386"/>
                  <a:gd name="connsiteX478" fmla="*/ 366238 w 4958557"/>
                  <a:gd name="connsiteY478" fmla="*/ 1532400 h 2611386"/>
                  <a:gd name="connsiteX479" fmla="*/ 368543 w 4958557"/>
                  <a:gd name="connsiteY479" fmla="*/ 1536722 h 2611386"/>
                  <a:gd name="connsiteX480" fmla="*/ 378340 w 4958557"/>
                  <a:gd name="connsiteY480" fmla="*/ 1541332 h 2611386"/>
                  <a:gd name="connsiteX481" fmla="*/ 379780 w 4958557"/>
                  <a:gd name="connsiteY481" fmla="*/ 1545654 h 2611386"/>
                  <a:gd name="connsiteX482" fmla="*/ 386407 w 4958557"/>
                  <a:gd name="connsiteY482" fmla="*/ 1549112 h 2611386"/>
                  <a:gd name="connsiteX483" fmla="*/ 380933 w 4958557"/>
                  <a:gd name="connsiteY483" fmla="*/ 1552858 h 2611386"/>
                  <a:gd name="connsiteX484" fmla="*/ 370560 w 4958557"/>
                  <a:gd name="connsiteY484" fmla="*/ 1556315 h 2611386"/>
                  <a:gd name="connsiteX485" fmla="*/ 368543 w 4958557"/>
                  <a:gd name="connsiteY485" fmla="*/ 1569570 h 2611386"/>
                  <a:gd name="connsiteX486" fmla="*/ 363933 w 4958557"/>
                  <a:gd name="connsiteY486" fmla="*/ 1575332 h 2611386"/>
                  <a:gd name="connsiteX487" fmla="*/ 351543 w 4958557"/>
                  <a:gd name="connsiteY487" fmla="*/ 1579655 h 2611386"/>
                  <a:gd name="connsiteX488" fmla="*/ 366814 w 4958557"/>
                  <a:gd name="connsiteY488" fmla="*/ 1586570 h 2611386"/>
                  <a:gd name="connsiteX489" fmla="*/ 366814 w 4958557"/>
                  <a:gd name="connsiteY489" fmla="*/ 1588875 h 2611386"/>
                  <a:gd name="connsiteX490" fmla="*/ 345780 w 4958557"/>
                  <a:gd name="connsiteY490" fmla="*/ 1596078 h 2611386"/>
                  <a:gd name="connsiteX491" fmla="*/ 316678 w 4958557"/>
                  <a:gd name="connsiteY491" fmla="*/ 1617112 h 2611386"/>
                  <a:gd name="connsiteX492" fmla="*/ 314085 w 4958557"/>
                  <a:gd name="connsiteY492" fmla="*/ 1625757 h 2611386"/>
                  <a:gd name="connsiteX493" fmla="*/ 308610 w 4958557"/>
                  <a:gd name="connsiteY493" fmla="*/ 1637858 h 2611386"/>
                  <a:gd name="connsiteX494" fmla="*/ 277203 w 4958557"/>
                  <a:gd name="connsiteY494" fmla="*/ 1655146 h 2611386"/>
                  <a:gd name="connsiteX495" fmla="*/ 275763 w 4958557"/>
                  <a:gd name="connsiteY495" fmla="*/ 1662350 h 2611386"/>
                  <a:gd name="connsiteX496" fmla="*/ 269136 w 4958557"/>
                  <a:gd name="connsiteY496" fmla="*/ 1664367 h 2611386"/>
                  <a:gd name="connsiteX497" fmla="*/ 278356 w 4958557"/>
                  <a:gd name="connsiteY497" fmla="*/ 1666960 h 2611386"/>
                  <a:gd name="connsiteX498" fmla="*/ 283254 w 4958557"/>
                  <a:gd name="connsiteY498" fmla="*/ 1671859 h 2611386"/>
                  <a:gd name="connsiteX499" fmla="*/ 272881 w 4958557"/>
                  <a:gd name="connsiteY499" fmla="*/ 1680791 h 2611386"/>
                  <a:gd name="connsiteX500" fmla="*/ 268271 w 4958557"/>
                  <a:gd name="connsiteY500" fmla="*/ 1698079 h 2611386"/>
                  <a:gd name="connsiteX501" fmla="*/ 279508 w 4958557"/>
                  <a:gd name="connsiteY501" fmla="*/ 1700096 h 2611386"/>
                  <a:gd name="connsiteX502" fmla="*/ 286712 w 4958557"/>
                  <a:gd name="connsiteY502" fmla="*/ 1702401 h 2611386"/>
                  <a:gd name="connsiteX503" fmla="*/ 282390 w 4958557"/>
                  <a:gd name="connsiteY503" fmla="*/ 1709028 h 2611386"/>
                  <a:gd name="connsiteX504" fmla="*/ 278932 w 4958557"/>
                  <a:gd name="connsiteY504" fmla="*/ 1715943 h 2611386"/>
                  <a:gd name="connsiteX505" fmla="*/ 274034 w 4958557"/>
                  <a:gd name="connsiteY505" fmla="*/ 1732943 h 2611386"/>
                  <a:gd name="connsiteX506" fmla="*/ 276339 w 4958557"/>
                  <a:gd name="connsiteY506" fmla="*/ 1745910 h 2611386"/>
                  <a:gd name="connsiteX507" fmla="*/ 278644 w 4958557"/>
                  <a:gd name="connsiteY507" fmla="*/ 1764351 h 2611386"/>
                  <a:gd name="connsiteX508" fmla="*/ 267983 w 4958557"/>
                  <a:gd name="connsiteY508" fmla="*/ 1773283 h 2611386"/>
                  <a:gd name="connsiteX509" fmla="*/ 268847 w 4958557"/>
                  <a:gd name="connsiteY509" fmla="*/ 1784232 h 2611386"/>
                  <a:gd name="connsiteX510" fmla="*/ 268847 w 4958557"/>
                  <a:gd name="connsiteY510" fmla="*/ 1797486 h 2611386"/>
                  <a:gd name="connsiteX511" fmla="*/ 263949 w 4958557"/>
                  <a:gd name="connsiteY511" fmla="*/ 1804978 h 2611386"/>
                  <a:gd name="connsiteX512" fmla="*/ 269424 w 4958557"/>
                  <a:gd name="connsiteY512" fmla="*/ 1811317 h 2611386"/>
                  <a:gd name="connsiteX513" fmla="*/ 280949 w 4958557"/>
                  <a:gd name="connsiteY513" fmla="*/ 1804402 h 2611386"/>
                  <a:gd name="connsiteX514" fmla="*/ 290170 w 4958557"/>
                  <a:gd name="connsiteY514" fmla="*/ 1792588 h 2611386"/>
                  <a:gd name="connsiteX515" fmla="*/ 296220 w 4958557"/>
                  <a:gd name="connsiteY515" fmla="*/ 1793164 h 2611386"/>
                  <a:gd name="connsiteX516" fmla="*/ 293915 w 4958557"/>
                  <a:gd name="connsiteY516" fmla="*/ 1797486 h 2611386"/>
                  <a:gd name="connsiteX517" fmla="*/ 288441 w 4958557"/>
                  <a:gd name="connsiteY517" fmla="*/ 1802673 h 2611386"/>
                  <a:gd name="connsiteX518" fmla="*/ 296220 w 4958557"/>
                  <a:gd name="connsiteY518" fmla="*/ 1805554 h 2611386"/>
                  <a:gd name="connsiteX519" fmla="*/ 310627 w 4958557"/>
                  <a:gd name="connsiteY519" fmla="*/ 1801520 h 2611386"/>
                  <a:gd name="connsiteX520" fmla="*/ 347509 w 4958557"/>
                  <a:gd name="connsiteY520" fmla="*/ 1791436 h 2611386"/>
                  <a:gd name="connsiteX521" fmla="*/ 339441 w 4958557"/>
                  <a:gd name="connsiteY521" fmla="*/ 1800944 h 2611386"/>
                  <a:gd name="connsiteX522" fmla="*/ 350102 w 4958557"/>
                  <a:gd name="connsiteY522" fmla="*/ 1791147 h 2611386"/>
                  <a:gd name="connsiteX523" fmla="*/ 423865 w 4958557"/>
                  <a:gd name="connsiteY523" fmla="*/ 1772130 h 2611386"/>
                  <a:gd name="connsiteX524" fmla="*/ 476306 w 4958557"/>
                  <a:gd name="connsiteY524" fmla="*/ 1756571 h 2611386"/>
                  <a:gd name="connsiteX525" fmla="*/ 501086 w 4958557"/>
                  <a:gd name="connsiteY525" fmla="*/ 1751096 h 2611386"/>
                  <a:gd name="connsiteX526" fmla="*/ 529324 w 4958557"/>
                  <a:gd name="connsiteY526" fmla="*/ 1739859 h 2611386"/>
                  <a:gd name="connsiteX527" fmla="*/ 542002 w 4958557"/>
                  <a:gd name="connsiteY527" fmla="*/ 1741011 h 2611386"/>
                  <a:gd name="connsiteX528" fmla="*/ 534510 w 4958557"/>
                  <a:gd name="connsiteY528" fmla="*/ 1751384 h 2611386"/>
                  <a:gd name="connsiteX529" fmla="*/ 512612 w 4958557"/>
                  <a:gd name="connsiteY529" fmla="*/ 1758011 h 2611386"/>
                  <a:gd name="connsiteX530" fmla="*/ 469967 w 4958557"/>
                  <a:gd name="connsiteY530" fmla="*/ 1772418 h 2611386"/>
                  <a:gd name="connsiteX531" fmla="*/ 452391 w 4958557"/>
                  <a:gd name="connsiteY531" fmla="*/ 1783944 h 2611386"/>
                  <a:gd name="connsiteX532" fmla="*/ 435391 w 4958557"/>
                  <a:gd name="connsiteY532" fmla="*/ 1785385 h 2611386"/>
                  <a:gd name="connsiteX533" fmla="*/ 430492 w 4958557"/>
                  <a:gd name="connsiteY533" fmla="*/ 1793164 h 2611386"/>
                  <a:gd name="connsiteX534" fmla="*/ 425594 w 4958557"/>
                  <a:gd name="connsiteY534" fmla="*/ 1793452 h 2611386"/>
                  <a:gd name="connsiteX535" fmla="*/ 414645 w 4958557"/>
                  <a:gd name="connsiteY535" fmla="*/ 1796046 h 2611386"/>
                  <a:gd name="connsiteX536" fmla="*/ 378628 w 4958557"/>
                  <a:gd name="connsiteY536" fmla="*/ 1804978 h 2611386"/>
                  <a:gd name="connsiteX537" fmla="*/ 378628 w 4958557"/>
                  <a:gd name="connsiteY537" fmla="*/ 1804978 h 2611386"/>
                  <a:gd name="connsiteX538" fmla="*/ 376034 w 4958557"/>
                  <a:gd name="connsiteY538" fmla="*/ 1807283 h 2611386"/>
                  <a:gd name="connsiteX539" fmla="*/ 363068 w 4958557"/>
                  <a:gd name="connsiteY539" fmla="*/ 1811605 h 2611386"/>
                  <a:gd name="connsiteX540" fmla="*/ 343763 w 4958557"/>
                  <a:gd name="connsiteY540" fmla="*/ 1822554 h 2611386"/>
                  <a:gd name="connsiteX541" fmla="*/ 294780 w 4958557"/>
                  <a:gd name="connsiteY541" fmla="*/ 1835809 h 2611386"/>
                  <a:gd name="connsiteX542" fmla="*/ 268271 w 4958557"/>
                  <a:gd name="connsiteY542" fmla="*/ 1842148 h 2611386"/>
                  <a:gd name="connsiteX543" fmla="*/ 243779 w 4958557"/>
                  <a:gd name="connsiteY543" fmla="*/ 1862029 h 2611386"/>
                  <a:gd name="connsiteX544" fmla="*/ 240610 w 4958557"/>
                  <a:gd name="connsiteY544" fmla="*/ 1870385 h 2611386"/>
                  <a:gd name="connsiteX545" fmla="*/ 248390 w 4958557"/>
                  <a:gd name="connsiteY545" fmla="*/ 1867504 h 2611386"/>
                  <a:gd name="connsiteX546" fmla="*/ 250407 w 4958557"/>
                  <a:gd name="connsiteY546" fmla="*/ 1866351 h 2611386"/>
                  <a:gd name="connsiteX547" fmla="*/ 262797 w 4958557"/>
                  <a:gd name="connsiteY547" fmla="*/ 1862605 h 2611386"/>
                  <a:gd name="connsiteX548" fmla="*/ 281237 w 4958557"/>
                  <a:gd name="connsiteY548" fmla="*/ 1869233 h 2611386"/>
                  <a:gd name="connsiteX549" fmla="*/ 281237 w 4958557"/>
                  <a:gd name="connsiteY549" fmla="*/ 1871249 h 2611386"/>
                  <a:gd name="connsiteX550" fmla="*/ 257610 w 4958557"/>
                  <a:gd name="connsiteY550" fmla="*/ 1880470 h 2611386"/>
                  <a:gd name="connsiteX551" fmla="*/ 240898 w 4958557"/>
                  <a:gd name="connsiteY551" fmla="*/ 1881334 h 2611386"/>
                  <a:gd name="connsiteX552" fmla="*/ 239457 w 4958557"/>
                  <a:gd name="connsiteY552" fmla="*/ 1881334 h 2611386"/>
                  <a:gd name="connsiteX553" fmla="*/ 236000 w 4958557"/>
                  <a:gd name="connsiteY553" fmla="*/ 1883928 h 2611386"/>
                  <a:gd name="connsiteX554" fmla="*/ 228796 w 4958557"/>
                  <a:gd name="connsiteY554" fmla="*/ 1888538 h 2611386"/>
                  <a:gd name="connsiteX555" fmla="*/ 214966 w 4958557"/>
                  <a:gd name="connsiteY555" fmla="*/ 1901504 h 2611386"/>
                  <a:gd name="connsiteX556" fmla="*/ 214966 w 4958557"/>
                  <a:gd name="connsiteY556" fmla="*/ 1901504 h 2611386"/>
                  <a:gd name="connsiteX557" fmla="*/ 193355 w 4958557"/>
                  <a:gd name="connsiteY557" fmla="*/ 1909572 h 2611386"/>
                  <a:gd name="connsiteX558" fmla="*/ 190762 w 4958557"/>
                  <a:gd name="connsiteY558" fmla="*/ 1907843 h 2611386"/>
                  <a:gd name="connsiteX559" fmla="*/ 189033 w 4958557"/>
                  <a:gd name="connsiteY559" fmla="*/ 1902945 h 2611386"/>
                  <a:gd name="connsiteX560" fmla="*/ 185864 w 4958557"/>
                  <a:gd name="connsiteY560" fmla="*/ 1907555 h 2611386"/>
                  <a:gd name="connsiteX561" fmla="*/ 185864 w 4958557"/>
                  <a:gd name="connsiteY561" fmla="*/ 1907555 h 2611386"/>
                  <a:gd name="connsiteX562" fmla="*/ 179813 w 4958557"/>
                  <a:gd name="connsiteY562" fmla="*/ 1911301 h 2611386"/>
                  <a:gd name="connsiteX563" fmla="*/ 186152 w 4958557"/>
                  <a:gd name="connsiteY563" fmla="*/ 1919080 h 2611386"/>
                  <a:gd name="connsiteX564" fmla="*/ 187593 w 4958557"/>
                  <a:gd name="connsiteY564" fmla="*/ 1927148 h 2611386"/>
                  <a:gd name="connsiteX565" fmla="*/ 161084 w 4958557"/>
                  <a:gd name="connsiteY565" fmla="*/ 1948758 h 2611386"/>
                  <a:gd name="connsiteX566" fmla="*/ 154457 w 4958557"/>
                  <a:gd name="connsiteY566" fmla="*/ 1959708 h 2611386"/>
                  <a:gd name="connsiteX567" fmla="*/ 171745 w 4958557"/>
                  <a:gd name="connsiteY567" fmla="*/ 1954809 h 2611386"/>
                  <a:gd name="connsiteX568" fmla="*/ 181254 w 4958557"/>
                  <a:gd name="connsiteY568" fmla="*/ 1959708 h 2611386"/>
                  <a:gd name="connsiteX569" fmla="*/ 169440 w 4958557"/>
                  <a:gd name="connsiteY569" fmla="*/ 1966911 h 2611386"/>
                  <a:gd name="connsiteX570" fmla="*/ 147830 w 4958557"/>
                  <a:gd name="connsiteY570" fmla="*/ 1988233 h 2611386"/>
                  <a:gd name="connsiteX571" fmla="*/ 147830 w 4958557"/>
                  <a:gd name="connsiteY571" fmla="*/ 1988233 h 2611386"/>
                  <a:gd name="connsiteX572" fmla="*/ 142931 w 4958557"/>
                  <a:gd name="connsiteY572" fmla="*/ 1989386 h 2611386"/>
                  <a:gd name="connsiteX573" fmla="*/ 145236 w 4958557"/>
                  <a:gd name="connsiteY573" fmla="*/ 1993708 h 2611386"/>
                  <a:gd name="connsiteX574" fmla="*/ 145525 w 4958557"/>
                  <a:gd name="connsiteY574" fmla="*/ 1997166 h 2611386"/>
                  <a:gd name="connsiteX575" fmla="*/ 121609 w 4958557"/>
                  <a:gd name="connsiteY575" fmla="*/ 2005810 h 2611386"/>
                  <a:gd name="connsiteX576" fmla="*/ 115270 w 4958557"/>
                  <a:gd name="connsiteY576" fmla="*/ 2012149 h 2611386"/>
                  <a:gd name="connsiteX577" fmla="*/ 118440 w 4958557"/>
                  <a:gd name="connsiteY577" fmla="*/ 2015318 h 2611386"/>
                  <a:gd name="connsiteX578" fmla="*/ 130253 w 4958557"/>
                  <a:gd name="connsiteY578" fmla="*/ 2012149 h 2611386"/>
                  <a:gd name="connsiteX579" fmla="*/ 143796 w 4958557"/>
                  <a:gd name="connsiteY579" fmla="*/ 2008115 h 2611386"/>
                  <a:gd name="connsiteX580" fmla="*/ 146101 w 4958557"/>
                  <a:gd name="connsiteY580" fmla="*/ 2010132 h 2611386"/>
                  <a:gd name="connsiteX581" fmla="*/ 135440 w 4958557"/>
                  <a:gd name="connsiteY581" fmla="*/ 2017623 h 2611386"/>
                  <a:gd name="connsiteX582" fmla="*/ 127084 w 4958557"/>
                  <a:gd name="connsiteY582" fmla="*/ 2017335 h 2611386"/>
                  <a:gd name="connsiteX583" fmla="*/ 120745 w 4958557"/>
                  <a:gd name="connsiteY583" fmla="*/ 2027420 h 2611386"/>
                  <a:gd name="connsiteX584" fmla="*/ 119880 w 4958557"/>
                  <a:gd name="connsiteY584" fmla="*/ 2027708 h 2611386"/>
                  <a:gd name="connsiteX585" fmla="*/ 119592 w 4958557"/>
                  <a:gd name="connsiteY585" fmla="*/ 2028284 h 2611386"/>
                  <a:gd name="connsiteX586" fmla="*/ 119592 w 4958557"/>
                  <a:gd name="connsiteY586" fmla="*/ 2028573 h 2611386"/>
                  <a:gd name="connsiteX587" fmla="*/ 119304 w 4958557"/>
                  <a:gd name="connsiteY587" fmla="*/ 2028861 h 2611386"/>
                  <a:gd name="connsiteX588" fmla="*/ 116135 w 4958557"/>
                  <a:gd name="connsiteY588" fmla="*/ 2043844 h 2611386"/>
                  <a:gd name="connsiteX589" fmla="*/ 116999 w 4958557"/>
                  <a:gd name="connsiteY589" fmla="*/ 2044708 h 2611386"/>
                  <a:gd name="connsiteX590" fmla="*/ 116999 w 4958557"/>
                  <a:gd name="connsiteY590" fmla="*/ 2045284 h 2611386"/>
                  <a:gd name="connsiteX591" fmla="*/ 116999 w 4958557"/>
                  <a:gd name="connsiteY591" fmla="*/ 2045284 h 2611386"/>
                  <a:gd name="connsiteX592" fmla="*/ 116999 w 4958557"/>
                  <a:gd name="connsiteY592" fmla="*/ 2045284 h 2611386"/>
                  <a:gd name="connsiteX593" fmla="*/ 105473 w 4958557"/>
                  <a:gd name="connsiteY593" fmla="*/ 2051047 h 2611386"/>
                  <a:gd name="connsiteX594" fmla="*/ 105473 w 4958557"/>
                  <a:gd name="connsiteY594" fmla="*/ 2051047 h 2611386"/>
                  <a:gd name="connsiteX595" fmla="*/ 100287 w 4958557"/>
                  <a:gd name="connsiteY595" fmla="*/ 2048454 h 2611386"/>
                  <a:gd name="connsiteX596" fmla="*/ 102304 w 4958557"/>
                  <a:gd name="connsiteY596" fmla="*/ 2063437 h 2611386"/>
                  <a:gd name="connsiteX597" fmla="*/ 102304 w 4958557"/>
                  <a:gd name="connsiteY597" fmla="*/ 2063437 h 2611386"/>
                  <a:gd name="connsiteX598" fmla="*/ 95389 w 4958557"/>
                  <a:gd name="connsiteY598" fmla="*/ 2069488 h 2611386"/>
                  <a:gd name="connsiteX599" fmla="*/ 80982 w 4958557"/>
                  <a:gd name="connsiteY599" fmla="*/ 2071505 h 2611386"/>
                  <a:gd name="connsiteX600" fmla="*/ 74931 w 4958557"/>
                  <a:gd name="connsiteY600" fmla="*/ 2074386 h 2611386"/>
                  <a:gd name="connsiteX601" fmla="*/ 78965 w 4958557"/>
                  <a:gd name="connsiteY601" fmla="*/ 2102624 h 2611386"/>
                  <a:gd name="connsiteX602" fmla="*/ 78965 w 4958557"/>
                  <a:gd name="connsiteY602" fmla="*/ 2112421 h 2611386"/>
                  <a:gd name="connsiteX603" fmla="*/ 66575 w 4958557"/>
                  <a:gd name="connsiteY603" fmla="*/ 2125675 h 2611386"/>
                  <a:gd name="connsiteX604" fmla="*/ 60236 w 4958557"/>
                  <a:gd name="connsiteY604" fmla="*/ 2138065 h 2611386"/>
                  <a:gd name="connsiteX605" fmla="*/ 53032 w 4958557"/>
                  <a:gd name="connsiteY605" fmla="*/ 2146997 h 2611386"/>
                  <a:gd name="connsiteX606" fmla="*/ 52744 w 4958557"/>
                  <a:gd name="connsiteY606" fmla="*/ 2152472 h 2611386"/>
                  <a:gd name="connsiteX607" fmla="*/ 41507 w 4958557"/>
                  <a:gd name="connsiteY607" fmla="*/ 2158811 h 2611386"/>
                  <a:gd name="connsiteX608" fmla="*/ 40643 w 4958557"/>
                  <a:gd name="connsiteY608" fmla="*/ 2163709 h 2611386"/>
                  <a:gd name="connsiteX609" fmla="*/ 36032 w 4958557"/>
                  <a:gd name="connsiteY609" fmla="*/ 2165150 h 2611386"/>
                  <a:gd name="connsiteX610" fmla="*/ 42371 w 4958557"/>
                  <a:gd name="connsiteY610" fmla="*/ 2166879 h 2611386"/>
                  <a:gd name="connsiteX611" fmla="*/ 45829 w 4958557"/>
                  <a:gd name="connsiteY611" fmla="*/ 2170048 h 2611386"/>
                  <a:gd name="connsiteX612" fmla="*/ 38914 w 4958557"/>
                  <a:gd name="connsiteY612" fmla="*/ 2176387 h 2611386"/>
                  <a:gd name="connsiteX613" fmla="*/ 36032 w 4958557"/>
                  <a:gd name="connsiteY613" fmla="*/ 2188489 h 2611386"/>
                  <a:gd name="connsiteX614" fmla="*/ 43812 w 4958557"/>
                  <a:gd name="connsiteY614" fmla="*/ 2189930 h 2611386"/>
                  <a:gd name="connsiteX615" fmla="*/ 48999 w 4958557"/>
                  <a:gd name="connsiteY615" fmla="*/ 2191370 h 2611386"/>
                  <a:gd name="connsiteX616" fmla="*/ 46117 w 4958557"/>
                  <a:gd name="connsiteY616" fmla="*/ 2195980 h 2611386"/>
                  <a:gd name="connsiteX617" fmla="*/ 43812 w 4958557"/>
                  <a:gd name="connsiteY617" fmla="*/ 2200879 h 2611386"/>
                  <a:gd name="connsiteX618" fmla="*/ 40643 w 4958557"/>
                  <a:gd name="connsiteY618" fmla="*/ 2212692 h 2611386"/>
                  <a:gd name="connsiteX619" fmla="*/ 42371 w 4958557"/>
                  <a:gd name="connsiteY619" fmla="*/ 2221625 h 2611386"/>
                  <a:gd name="connsiteX620" fmla="*/ 43236 w 4958557"/>
                  <a:gd name="connsiteY620" fmla="*/ 2231133 h 2611386"/>
                  <a:gd name="connsiteX621" fmla="*/ 32287 w 4958557"/>
                  <a:gd name="connsiteY621" fmla="*/ 2242659 h 2611386"/>
                  <a:gd name="connsiteX622" fmla="*/ 27100 w 4958557"/>
                  <a:gd name="connsiteY622" fmla="*/ 2253896 h 2611386"/>
                  <a:gd name="connsiteX623" fmla="*/ 32575 w 4958557"/>
                  <a:gd name="connsiteY623" fmla="*/ 2256201 h 2611386"/>
                  <a:gd name="connsiteX624" fmla="*/ 38049 w 4958557"/>
                  <a:gd name="connsiteY624" fmla="*/ 2252455 h 2611386"/>
                  <a:gd name="connsiteX625" fmla="*/ 38049 w 4958557"/>
                  <a:gd name="connsiteY625" fmla="*/ 2257066 h 2611386"/>
                  <a:gd name="connsiteX626" fmla="*/ 34880 w 4958557"/>
                  <a:gd name="connsiteY626" fmla="*/ 2262252 h 2611386"/>
                  <a:gd name="connsiteX627" fmla="*/ 38914 w 4958557"/>
                  <a:gd name="connsiteY627" fmla="*/ 2266574 h 2611386"/>
                  <a:gd name="connsiteX628" fmla="*/ 39778 w 4958557"/>
                  <a:gd name="connsiteY628" fmla="*/ 2266862 h 2611386"/>
                  <a:gd name="connsiteX629" fmla="*/ 41219 w 4958557"/>
                  <a:gd name="connsiteY629" fmla="*/ 2270032 h 2611386"/>
                  <a:gd name="connsiteX630" fmla="*/ 40354 w 4958557"/>
                  <a:gd name="connsiteY630" fmla="*/ 2270896 h 2611386"/>
                  <a:gd name="connsiteX631" fmla="*/ 40354 w 4958557"/>
                  <a:gd name="connsiteY631" fmla="*/ 2271760 h 2611386"/>
                  <a:gd name="connsiteX632" fmla="*/ 49287 w 4958557"/>
                  <a:gd name="connsiteY632" fmla="*/ 2272337 h 2611386"/>
                  <a:gd name="connsiteX633" fmla="*/ 53321 w 4958557"/>
                  <a:gd name="connsiteY633" fmla="*/ 2269455 h 2611386"/>
                  <a:gd name="connsiteX634" fmla="*/ 53321 w 4958557"/>
                  <a:gd name="connsiteY634" fmla="*/ 2281269 h 2611386"/>
                  <a:gd name="connsiteX635" fmla="*/ 51016 w 4958557"/>
                  <a:gd name="connsiteY635" fmla="*/ 2285303 h 2611386"/>
                  <a:gd name="connsiteX636" fmla="*/ 45253 w 4958557"/>
                  <a:gd name="connsiteY636" fmla="*/ 2286744 h 2611386"/>
                  <a:gd name="connsiteX637" fmla="*/ 51592 w 4958557"/>
                  <a:gd name="connsiteY637" fmla="*/ 2286744 h 2611386"/>
                  <a:gd name="connsiteX638" fmla="*/ 53321 w 4958557"/>
                  <a:gd name="connsiteY638" fmla="*/ 2288473 h 2611386"/>
                  <a:gd name="connsiteX639" fmla="*/ 53321 w 4958557"/>
                  <a:gd name="connsiteY639" fmla="*/ 2288761 h 2611386"/>
                  <a:gd name="connsiteX640" fmla="*/ 48710 w 4958557"/>
                  <a:gd name="connsiteY640" fmla="*/ 2295100 h 2611386"/>
                  <a:gd name="connsiteX641" fmla="*/ 38337 w 4958557"/>
                  <a:gd name="connsiteY641" fmla="*/ 2310659 h 2611386"/>
                  <a:gd name="connsiteX642" fmla="*/ 50151 w 4958557"/>
                  <a:gd name="connsiteY642" fmla="*/ 2311524 h 2611386"/>
                  <a:gd name="connsiteX643" fmla="*/ 53321 w 4958557"/>
                  <a:gd name="connsiteY643" fmla="*/ 2310083 h 2611386"/>
                  <a:gd name="connsiteX644" fmla="*/ 53321 w 4958557"/>
                  <a:gd name="connsiteY644" fmla="*/ 2321608 h 2611386"/>
                  <a:gd name="connsiteX645" fmla="*/ 52168 w 4958557"/>
                  <a:gd name="connsiteY645" fmla="*/ 2321896 h 2611386"/>
                  <a:gd name="connsiteX646" fmla="*/ 38337 w 4958557"/>
                  <a:gd name="connsiteY646" fmla="*/ 2335727 h 2611386"/>
                  <a:gd name="connsiteX647" fmla="*/ 41795 w 4958557"/>
                  <a:gd name="connsiteY647" fmla="*/ 2338608 h 2611386"/>
                  <a:gd name="connsiteX648" fmla="*/ 51880 w 4958557"/>
                  <a:gd name="connsiteY648" fmla="*/ 2339185 h 2611386"/>
                  <a:gd name="connsiteX649" fmla="*/ 54473 w 4958557"/>
                  <a:gd name="connsiteY649" fmla="*/ 2342642 h 2611386"/>
                  <a:gd name="connsiteX650" fmla="*/ 61388 w 4958557"/>
                  <a:gd name="connsiteY650" fmla="*/ 2343219 h 2611386"/>
                  <a:gd name="connsiteX651" fmla="*/ 57931 w 4958557"/>
                  <a:gd name="connsiteY651" fmla="*/ 2348405 h 2611386"/>
                  <a:gd name="connsiteX652" fmla="*/ 50151 w 4958557"/>
                  <a:gd name="connsiteY652" fmla="*/ 2354744 h 2611386"/>
                  <a:gd name="connsiteX653" fmla="*/ 53032 w 4958557"/>
                  <a:gd name="connsiteY653" fmla="*/ 2366846 h 2611386"/>
                  <a:gd name="connsiteX654" fmla="*/ 51016 w 4958557"/>
                  <a:gd name="connsiteY654" fmla="*/ 2373473 h 2611386"/>
                  <a:gd name="connsiteX655" fmla="*/ 41795 w 4958557"/>
                  <a:gd name="connsiteY655" fmla="*/ 2381541 h 2611386"/>
                  <a:gd name="connsiteX656" fmla="*/ 57355 w 4958557"/>
                  <a:gd name="connsiteY656" fmla="*/ 2382405 h 2611386"/>
                  <a:gd name="connsiteX657" fmla="*/ 58219 w 4958557"/>
                  <a:gd name="connsiteY657" fmla="*/ 2384422 h 2611386"/>
                  <a:gd name="connsiteX658" fmla="*/ 42371 w 4958557"/>
                  <a:gd name="connsiteY658" fmla="*/ 2397965 h 2611386"/>
                  <a:gd name="connsiteX659" fmla="*/ 24507 w 4958557"/>
                  <a:gd name="connsiteY659" fmla="*/ 2426202 h 2611386"/>
                  <a:gd name="connsiteX660" fmla="*/ 25083 w 4958557"/>
                  <a:gd name="connsiteY660" fmla="*/ 2434558 h 2611386"/>
                  <a:gd name="connsiteX661" fmla="*/ 24795 w 4958557"/>
                  <a:gd name="connsiteY661" fmla="*/ 2446948 h 2611386"/>
                  <a:gd name="connsiteX662" fmla="*/ 3761 w 4958557"/>
                  <a:gd name="connsiteY662" fmla="*/ 2472592 h 2611386"/>
                  <a:gd name="connsiteX663" fmla="*/ 5202 w 4958557"/>
                  <a:gd name="connsiteY663" fmla="*/ 2479219 h 2611386"/>
                  <a:gd name="connsiteX664" fmla="*/ 303 w 4958557"/>
                  <a:gd name="connsiteY664" fmla="*/ 2483253 h 2611386"/>
                  <a:gd name="connsiteX665" fmla="*/ 8947 w 4958557"/>
                  <a:gd name="connsiteY665" fmla="*/ 2482389 h 2611386"/>
                  <a:gd name="connsiteX666" fmla="*/ 14710 w 4958557"/>
                  <a:gd name="connsiteY666" fmla="*/ 2484982 h 2611386"/>
                  <a:gd name="connsiteX667" fmla="*/ 8947 w 4958557"/>
                  <a:gd name="connsiteY667" fmla="*/ 2496220 h 2611386"/>
                  <a:gd name="connsiteX668" fmla="*/ 10964 w 4958557"/>
                  <a:gd name="connsiteY668" fmla="*/ 2512643 h 2611386"/>
                  <a:gd name="connsiteX669" fmla="*/ 21337 w 4958557"/>
                  <a:gd name="connsiteY669" fmla="*/ 2510626 h 2611386"/>
                  <a:gd name="connsiteX670" fmla="*/ 28253 w 4958557"/>
                  <a:gd name="connsiteY670" fmla="*/ 2510050 h 2611386"/>
                  <a:gd name="connsiteX671" fmla="*/ 26812 w 4958557"/>
                  <a:gd name="connsiteY671" fmla="*/ 2517254 h 2611386"/>
                  <a:gd name="connsiteX672" fmla="*/ 26236 w 4958557"/>
                  <a:gd name="connsiteY672" fmla="*/ 2524457 h 2611386"/>
                  <a:gd name="connsiteX673" fmla="*/ 27676 w 4958557"/>
                  <a:gd name="connsiteY673" fmla="*/ 2540593 h 2611386"/>
                  <a:gd name="connsiteX674" fmla="*/ 34015 w 4958557"/>
                  <a:gd name="connsiteY674" fmla="*/ 2550966 h 2611386"/>
                  <a:gd name="connsiteX675" fmla="*/ 42371 w 4958557"/>
                  <a:gd name="connsiteY675" fmla="*/ 2565949 h 2611386"/>
                  <a:gd name="connsiteX676" fmla="*/ 36321 w 4958557"/>
                  <a:gd name="connsiteY676" fmla="*/ 2577186 h 2611386"/>
                  <a:gd name="connsiteX677" fmla="*/ 40931 w 4958557"/>
                  <a:gd name="connsiteY677" fmla="*/ 2586406 h 2611386"/>
                  <a:gd name="connsiteX678" fmla="*/ 45541 w 4958557"/>
                  <a:gd name="connsiteY678" fmla="*/ 2597932 h 2611386"/>
                  <a:gd name="connsiteX679" fmla="*/ 43812 w 4958557"/>
                  <a:gd name="connsiteY679" fmla="*/ 2606000 h 2611386"/>
                  <a:gd name="connsiteX680" fmla="*/ 50727 w 4958557"/>
                  <a:gd name="connsiteY680" fmla="*/ 2609746 h 2611386"/>
                  <a:gd name="connsiteX681" fmla="*/ 58219 w 4958557"/>
                  <a:gd name="connsiteY681" fmla="*/ 2599661 h 2611386"/>
                  <a:gd name="connsiteX682" fmla="*/ 61965 w 4958557"/>
                  <a:gd name="connsiteY682" fmla="*/ 2586406 h 2611386"/>
                  <a:gd name="connsiteX683" fmla="*/ 67151 w 4958557"/>
                  <a:gd name="connsiteY683" fmla="*/ 2584966 h 2611386"/>
                  <a:gd name="connsiteX684" fmla="*/ 66575 w 4958557"/>
                  <a:gd name="connsiteY684" fmla="*/ 2589288 h 2611386"/>
                  <a:gd name="connsiteX685" fmla="*/ 63694 w 4958557"/>
                  <a:gd name="connsiteY685" fmla="*/ 2595627 h 2611386"/>
                  <a:gd name="connsiteX686" fmla="*/ 71185 w 4958557"/>
                  <a:gd name="connsiteY686" fmla="*/ 2595339 h 2611386"/>
                  <a:gd name="connsiteX687" fmla="*/ 82423 w 4958557"/>
                  <a:gd name="connsiteY687" fmla="*/ 2586695 h 2611386"/>
                  <a:gd name="connsiteX688" fmla="*/ 110660 w 4958557"/>
                  <a:gd name="connsiteY688" fmla="*/ 2565373 h 2611386"/>
                  <a:gd name="connsiteX689" fmla="*/ 97118 w 4958557"/>
                  <a:gd name="connsiteY689" fmla="*/ 2578051 h 2611386"/>
                  <a:gd name="connsiteX690" fmla="*/ 141203 w 4958557"/>
                  <a:gd name="connsiteY690" fmla="*/ 2569118 h 2611386"/>
                  <a:gd name="connsiteX691" fmla="*/ 124779 w 4958557"/>
                  <a:gd name="connsiteY691" fmla="*/ 2575457 h 2611386"/>
                  <a:gd name="connsiteX692" fmla="*/ 107202 w 4958557"/>
                  <a:gd name="connsiteY692" fmla="*/ 2581220 h 2611386"/>
                  <a:gd name="connsiteX693" fmla="*/ 91931 w 4958557"/>
                  <a:gd name="connsiteY693" fmla="*/ 2590729 h 2611386"/>
                  <a:gd name="connsiteX694" fmla="*/ 104033 w 4958557"/>
                  <a:gd name="connsiteY694" fmla="*/ 2594186 h 2611386"/>
                  <a:gd name="connsiteX695" fmla="*/ 114694 w 4958557"/>
                  <a:gd name="connsiteY695" fmla="*/ 2594763 h 2611386"/>
                  <a:gd name="connsiteX696" fmla="*/ 116135 w 4958557"/>
                  <a:gd name="connsiteY696" fmla="*/ 2593322 h 2611386"/>
                  <a:gd name="connsiteX697" fmla="*/ 126796 w 4958557"/>
                  <a:gd name="connsiteY697" fmla="*/ 2591017 h 2611386"/>
                  <a:gd name="connsiteX698" fmla="*/ 116999 w 4958557"/>
                  <a:gd name="connsiteY698" fmla="*/ 2587559 h 2611386"/>
                  <a:gd name="connsiteX699" fmla="*/ 116999 w 4958557"/>
                  <a:gd name="connsiteY699" fmla="*/ 2587559 h 2611386"/>
                  <a:gd name="connsiteX700" fmla="*/ 110372 w 4958557"/>
                  <a:gd name="connsiteY700" fmla="*/ 2588712 h 2611386"/>
                  <a:gd name="connsiteX701" fmla="*/ 115558 w 4958557"/>
                  <a:gd name="connsiteY701" fmla="*/ 2585830 h 2611386"/>
                  <a:gd name="connsiteX702" fmla="*/ 138033 w 4958557"/>
                  <a:gd name="connsiteY702" fmla="*/ 2588712 h 2611386"/>
                  <a:gd name="connsiteX703" fmla="*/ 146677 w 4958557"/>
                  <a:gd name="connsiteY703" fmla="*/ 2585830 h 2611386"/>
                  <a:gd name="connsiteX704" fmla="*/ 151864 w 4958557"/>
                  <a:gd name="connsiteY704" fmla="*/ 2584101 h 2611386"/>
                  <a:gd name="connsiteX705" fmla="*/ 160508 w 4958557"/>
                  <a:gd name="connsiteY705" fmla="*/ 2581508 h 2611386"/>
                  <a:gd name="connsiteX706" fmla="*/ 172033 w 4958557"/>
                  <a:gd name="connsiteY706" fmla="*/ 2577474 h 2611386"/>
                  <a:gd name="connsiteX707" fmla="*/ 175779 w 4958557"/>
                  <a:gd name="connsiteY707" fmla="*/ 2577762 h 2611386"/>
                  <a:gd name="connsiteX708" fmla="*/ 172898 w 4958557"/>
                  <a:gd name="connsiteY708" fmla="*/ 2581220 h 2611386"/>
                  <a:gd name="connsiteX709" fmla="*/ 167135 w 4958557"/>
                  <a:gd name="connsiteY709" fmla="*/ 2582949 h 2611386"/>
                  <a:gd name="connsiteX710" fmla="*/ 167135 w 4958557"/>
                  <a:gd name="connsiteY710" fmla="*/ 2586695 h 2611386"/>
                  <a:gd name="connsiteX711" fmla="*/ 172898 w 4958557"/>
                  <a:gd name="connsiteY711" fmla="*/ 2584678 h 2611386"/>
                  <a:gd name="connsiteX712" fmla="*/ 178949 w 4958557"/>
                  <a:gd name="connsiteY712" fmla="*/ 2582949 h 2611386"/>
                  <a:gd name="connsiteX713" fmla="*/ 178084 w 4958557"/>
                  <a:gd name="connsiteY713" fmla="*/ 2582373 h 2611386"/>
                  <a:gd name="connsiteX714" fmla="*/ 210067 w 4958557"/>
                  <a:gd name="connsiteY714" fmla="*/ 2565949 h 2611386"/>
                  <a:gd name="connsiteX715" fmla="*/ 232254 w 4958557"/>
                  <a:gd name="connsiteY715" fmla="*/ 2556440 h 2611386"/>
                  <a:gd name="connsiteX716" fmla="*/ 235135 w 4958557"/>
                  <a:gd name="connsiteY716" fmla="*/ 2552694 h 2611386"/>
                  <a:gd name="connsiteX717" fmla="*/ 237729 w 4958557"/>
                  <a:gd name="connsiteY717" fmla="*/ 2554135 h 2611386"/>
                  <a:gd name="connsiteX718" fmla="*/ 238593 w 4958557"/>
                  <a:gd name="connsiteY718" fmla="*/ 2555576 h 2611386"/>
                  <a:gd name="connsiteX719" fmla="*/ 243779 w 4958557"/>
                  <a:gd name="connsiteY719" fmla="*/ 2552983 h 2611386"/>
                  <a:gd name="connsiteX720" fmla="*/ 247237 w 4958557"/>
                  <a:gd name="connsiteY720" fmla="*/ 2552406 h 2611386"/>
                  <a:gd name="connsiteX721" fmla="*/ 244068 w 4958557"/>
                  <a:gd name="connsiteY721" fmla="*/ 2555288 h 2611386"/>
                  <a:gd name="connsiteX722" fmla="*/ 239169 w 4958557"/>
                  <a:gd name="connsiteY722" fmla="*/ 2557305 h 2611386"/>
                  <a:gd name="connsiteX723" fmla="*/ 233983 w 4958557"/>
                  <a:gd name="connsiteY723" fmla="*/ 2565084 h 2611386"/>
                  <a:gd name="connsiteX724" fmla="*/ 266542 w 4958557"/>
                  <a:gd name="connsiteY724" fmla="*/ 2552118 h 2611386"/>
                  <a:gd name="connsiteX725" fmla="*/ 267119 w 4958557"/>
                  <a:gd name="connsiteY725" fmla="*/ 2549237 h 2611386"/>
                  <a:gd name="connsiteX726" fmla="*/ 277492 w 4958557"/>
                  <a:gd name="connsiteY726" fmla="*/ 2547796 h 2611386"/>
                  <a:gd name="connsiteX727" fmla="*/ 277780 w 4958557"/>
                  <a:gd name="connsiteY727" fmla="*/ 2547796 h 2611386"/>
                  <a:gd name="connsiteX728" fmla="*/ 283831 w 4958557"/>
                  <a:gd name="connsiteY728" fmla="*/ 2545491 h 2611386"/>
                  <a:gd name="connsiteX729" fmla="*/ 280949 w 4958557"/>
                  <a:gd name="connsiteY729" fmla="*/ 2545779 h 2611386"/>
                  <a:gd name="connsiteX730" fmla="*/ 282966 w 4958557"/>
                  <a:gd name="connsiteY730" fmla="*/ 2544627 h 2611386"/>
                  <a:gd name="connsiteX731" fmla="*/ 278068 w 4958557"/>
                  <a:gd name="connsiteY731" fmla="*/ 2547220 h 2611386"/>
                  <a:gd name="connsiteX732" fmla="*/ 284983 w 4958557"/>
                  <a:gd name="connsiteY732" fmla="*/ 2541457 h 2611386"/>
                  <a:gd name="connsiteX733" fmla="*/ 284983 w 4958557"/>
                  <a:gd name="connsiteY733" fmla="*/ 2541457 h 2611386"/>
                  <a:gd name="connsiteX734" fmla="*/ 288153 w 4958557"/>
                  <a:gd name="connsiteY734" fmla="*/ 2538576 h 2611386"/>
                  <a:gd name="connsiteX735" fmla="*/ 289305 w 4958557"/>
                  <a:gd name="connsiteY735" fmla="*/ 2539440 h 2611386"/>
                  <a:gd name="connsiteX736" fmla="*/ 288441 w 4958557"/>
                  <a:gd name="connsiteY736" fmla="*/ 2541745 h 2611386"/>
                  <a:gd name="connsiteX737" fmla="*/ 303424 w 4958557"/>
                  <a:gd name="connsiteY737" fmla="*/ 2533965 h 2611386"/>
                  <a:gd name="connsiteX738" fmla="*/ 305153 w 4958557"/>
                  <a:gd name="connsiteY738" fmla="*/ 2535118 h 2611386"/>
                  <a:gd name="connsiteX739" fmla="*/ 305153 w 4958557"/>
                  <a:gd name="connsiteY739" fmla="*/ 2537135 h 2611386"/>
                  <a:gd name="connsiteX740" fmla="*/ 337136 w 4958557"/>
                  <a:gd name="connsiteY740" fmla="*/ 2524169 h 2611386"/>
                  <a:gd name="connsiteX741" fmla="*/ 342034 w 4958557"/>
                  <a:gd name="connsiteY741" fmla="*/ 2520999 h 2611386"/>
                  <a:gd name="connsiteX742" fmla="*/ 352695 w 4958557"/>
                  <a:gd name="connsiteY742" fmla="*/ 2517254 h 2611386"/>
                  <a:gd name="connsiteX743" fmla="*/ 352695 w 4958557"/>
                  <a:gd name="connsiteY743" fmla="*/ 2515813 h 2611386"/>
                  <a:gd name="connsiteX744" fmla="*/ 357306 w 4958557"/>
                  <a:gd name="connsiteY744" fmla="*/ 2514948 h 2611386"/>
                  <a:gd name="connsiteX745" fmla="*/ 359323 w 4958557"/>
                  <a:gd name="connsiteY745" fmla="*/ 2514948 h 2611386"/>
                  <a:gd name="connsiteX746" fmla="*/ 366238 w 4958557"/>
                  <a:gd name="connsiteY746" fmla="*/ 2512355 h 2611386"/>
                  <a:gd name="connsiteX747" fmla="*/ 365950 w 4958557"/>
                  <a:gd name="connsiteY747" fmla="*/ 2511779 h 2611386"/>
                  <a:gd name="connsiteX748" fmla="*/ 368543 w 4958557"/>
                  <a:gd name="connsiteY748" fmla="*/ 2506592 h 2611386"/>
                  <a:gd name="connsiteX749" fmla="*/ 381221 w 4958557"/>
                  <a:gd name="connsiteY749" fmla="*/ 2500542 h 2611386"/>
                  <a:gd name="connsiteX750" fmla="*/ 387848 w 4958557"/>
                  <a:gd name="connsiteY750" fmla="*/ 2504287 h 2611386"/>
                  <a:gd name="connsiteX751" fmla="*/ 387848 w 4958557"/>
                  <a:gd name="connsiteY751" fmla="*/ 2504287 h 2611386"/>
                  <a:gd name="connsiteX752" fmla="*/ 387848 w 4958557"/>
                  <a:gd name="connsiteY752" fmla="*/ 2504287 h 2611386"/>
                  <a:gd name="connsiteX753" fmla="*/ 387848 w 4958557"/>
                  <a:gd name="connsiteY753" fmla="*/ 2505152 h 2611386"/>
                  <a:gd name="connsiteX754" fmla="*/ 409170 w 4958557"/>
                  <a:gd name="connsiteY754" fmla="*/ 2498525 h 2611386"/>
                  <a:gd name="connsiteX755" fmla="*/ 484086 w 4958557"/>
                  <a:gd name="connsiteY755" fmla="*/ 2476626 h 2611386"/>
                  <a:gd name="connsiteX756" fmla="*/ 518662 w 4958557"/>
                  <a:gd name="connsiteY756" fmla="*/ 2467118 h 2611386"/>
                  <a:gd name="connsiteX757" fmla="*/ 516934 w 4958557"/>
                  <a:gd name="connsiteY757" fmla="*/ 2463084 h 2611386"/>
                  <a:gd name="connsiteX758" fmla="*/ 513476 w 4958557"/>
                  <a:gd name="connsiteY758" fmla="*/ 2463948 h 2611386"/>
                  <a:gd name="connsiteX759" fmla="*/ 516646 w 4958557"/>
                  <a:gd name="connsiteY759" fmla="*/ 2459914 h 2611386"/>
                  <a:gd name="connsiteX760" fmla="*/ 577154 w 4958557"/>
                  <a:gd name="connsiteY760" fmla="*/ 2436863 h 2611386"/>
                  <a:gd name="connsiteX761" fmla="*/ 583205 w 4958557"/>
                  <a:gd name="connsiteY761" fmla="*/ 2435134 h 2611386"/>
                  <a:gd name="connsiteX762" fmla="*/ 622680 w 4958557"/>
                  <a:gd name="connsiteY762" fmla="*/ 2423033 h 2611386"/>
                  <a:gd name="connsiteX763" fmla="*/ 654951 w 4958557"/>
                  <a:gd name="connsiteY763" fmla="*/ 2413524 h 2611386"/>
                  <a:gd name="connsiteX764" fmla="*/ 662443 w 4958557"/>
                  <a:gd name="connsiteY764" fmla="*/ 2410355 h 2611386"/>
                  <a:gd name="connsiteX765" fmla="*/ 663884 w 4958557"/>
                  <a:gd name="connsiteY765" fmla="*/ 2412372 h 2611386"/>
                  <a:gd name="connsiteX766" fmla="*/ 762427 w 4958557"/>
                  <a:gd name="connsiteY766" fmla="*/ 2383846 h 2611386"/>
                  <a:gd name="connsiteX767" fmla="*/ 769342 w 4958557"/>
                  <a:gd name="connsiteY767" fmla="*/ 2382405 h 2611386"/>
                  <a:gd name="connsiteX768" fmla="*/ 820054 w 4958557"/>
                  <a:gd name="connsiteY768" fmla="*/ 2374626 h 2611386"/>
                  <a:gd name="connsiteX769" fmla="*/ 853190 w 4958557"/>
                  <a:gd name="connsiteY769" fmla="*/ 2367422 h 2611386"/>
                  <a:gd name="connsiteX770" fmla="*/ 854343 w 4958557"/>
                  <a:gd name="connsiteY770" fmla="*/ 2372320 h 2611386"/>
                  <a:gd name="connsiteX771" fmla="*/ 839071 w 4958557"/>
                  <a:gd name="connsiteY771" fmla="*/ 2375778 h 2611386"/>
                  <a:gd name="connsiteX772" fmla="*/ 826970 w 4958557"/>
                  <a:gd name="connsiteY772" fmla="*/ 2379812 h 2611386"/>
                  <a:gd name="connsiteX773" fmla="*/ 820342 w 4958557"/>
                  <a:gd name="connsiteY773" fmla="*/ 2382405 h 2611386"/>
                  <a:gd name="connsiteX774" fmla="*/ 808529 w 4958557"/>
                  <a:gd name="connsiteY774" fmla="*/ 2384422 h 2611386"/>
                  <a:gd name="connsiteX775" fmla="*/ 810257 w 4958557"/>
                  <a:gd name="connsiteY775" fmla="*/ 2385287 h 2611386"/>
                  <a:gd name="connsiteX776" fmla="*/ 808529 w 4958557"/>
                  <a:gd name="connsiteY776" fmla="*/ 2384422 h 2611386"/>
                  <a:gd name="connsiteX777" fmla="*/ 781156 w 4958557"/>
                  <a:gd name="connsiteY777" fmla="*/ 2395948 h 2611386"/>
                  <a:gd name="connsiteX778" fmla="*/ 813427 w 4958557"/>
                  <a:gd name="connsiteY778" fmla="*/ 2387015 h 2611386"/>
                  <a:gd name="connsiteX779" fmla="*/ 820342 w 4958557"/>
                  <a:gd name="connsiteY779" fmla="*/ 2384422 h 2611386"/>
                  <a:gd name="connsiteX780" fmla="*/ 829851 w 4958557"/>
                  <a:gd name="connsiteY780" fmla="*/ 2382405 h 2611386"/>
                  <a:gd name="connsiteX781" fmla="*/ 841953 w 4958557"/>
                  <a:gd name="connsiteY781" fmla="*/ 2378371 h 2611386"/>
                  <a:gd name="connsiteX782" fmla="*/ 857224 w 4958557"/>
                  <a:gd name="connsiteY782" fmla="*/ 2375202 h 2611386"/>
                  <a:gd name="connsiteX783" fmla="*/ 866444 w 4958557"/>
                  <a:gd name="connsiteY783" fmla="*/ 2375490 h 2611386"/>
                  <a:gd name="connsiteX784" fmla="*/ 882580 w 4958557"/>
                  <a:gd name="connsiteY784" fmla="*/ 2372897 h 2611386"/>
                  <a:gd name="connsiteX785" fmla="*/ 913699 w 4958557"/>
                  <a:gd name="connsiteY785" fmla="*/ 2362236 h 2611386"/>
                  <a:gd name="connsiteX786" fmla="*/ 916292 w 4958557"/>
                  <a:gd name="connsiteY786" fmla="*/ 2367710 h 2611386"/>
                  <a:gd name="connsiteX787" fmla="*/ 917445 w 4958557"/>
                  <a:gd name="connsiteY787" fmla="*/ 2365693 h 2611386"/>
                  <a:gd name="connsiteX788" fmla="*/ 916292 w 4958557"/>
                  <a:gd name="connsiteY788" fmla="*/ 2367710 h 2611386"/>
                  <a:gd name="connsiteX789" fmla="*/ 913123 w 4958557"/>
                  <a:gd name="connsiteY789" fmla="*/ 2373473 h 2611386"/>
                  <a:gd name="connsiteX790" fmla="*/ 918309 w 4958557"/>
                  <a:gd name="connsiteY790" fmla="*/ 2374049 h 2611386"/>
                  <a:gd name="connsiteX791" fmla="*/ 927529 w 4958557"/>
                  <a:gd name="connsiteY791" fmla="*/ 2369151 h 2611386"/>
                  <a:gd name="connsiteX792" fmla="*/ 954902 w 4958557"/>
                  <a:gd name="connsiteY792" fmla="*/ 2351575 h 2611386"/>
                  <a:gd name="connsiteX793" fmla="*/ 1013106 w 4958557"/>
                  <a:gd name="connsiteY793" fmla="*/ 2336015 h 2611386"/>
                  <a:gd name="connsiteX794" fmla="*/ 1013106 w 4958557"/>
                  <a:gd name="connsiteY794" fmla="*/ 2336015 h 2611386"/>
                  <a:gd name="connsiteX795" fmla="*/ 1024920 w 4958557"/>
                  <a:gd name="connsiteY795" fmla="*/ 2336015 h 2611386"/>
                  <a:gd name="connsiteX796" fmla="*/ 1043649 w 4958557"/>
                  <a:gd name="connsiteY796" fmla="*/ 2336015 h 2611386"/>
                  <a:gd name="connsiteX797" fmla="*/ 1047395 w 4958557"/>
                  <a:gd name="connsiteY797" fmla="*/ 2336015 h 2611386"/>
                  <a:gd name="connsiteX798" fmla="*/ 1053445 w 4958557"/>
                  <a:gd name="connsiteY798" fmla="*/ 2336015 h 2611386"/>
                  <a:gd name="connsiteX799" fmla="*/ 1056903 w 4958557"/>
                  <a:gd name="connsiteY799" fmla="*/ 2333422 h 2611386"/>
                  <a:gd name="connsiteX800" fmla="*/ 1115971 w 4958557"/>
                  <a:gd name="connsiteY800" fmla="*/ 2316998 h 2611386"/>
                  <a:gd name="connsiteX801" fmla="*/ 1180802 w 4958557"/>
                  <a:gd name="connsiteY801" fmla="*/ 2293947 h 2611386"/>
                  <a:gd name="connsiteX802" fmla="*/ 1183684 w 4958557"/>
                  <a:gd name="connsiteY802" fmla="*/ 2301150 h 2611386"/>
                  <a:gd name="connsiteX803" fmla="*/ 1186565 w 4958557"/>
                  <a:gd name="connsiteY803" fmla="*/ 2300574 h 2611386"/>
                  <a:gd name="connsiteX804" fmla="*/ 1181090 w 4958557"/>
                  <a:gd name="connsiteY804" fmla="*/ 2308066 h 2611386"/>
                  <a:gd name="connsiteX805" fmla="*/ 1186853 w 4958557"/>
                  <a:gd name="connsiteY805" fmla="*/ 2312964 h 2611386"/>
                  <a:gd name="connsiteX806" fmla="*/ 1200972 w 4958557"/>
                  <a:gd name="connsiteY806" fmla="*/ 2307778 h 2611386"/>
                  <a:gd name="connsiteX807" fmla="*/ 1200972 w 4958557"/>
                  <a:gd name="connsiteY807" fmla="*/ 2307778 h 2611386"/>
                  <a:gd name="connsiteX808" fmla="*/ 1202989 w 4958557"/>
                  <a:gd name="connsiteY808" fmla="*/ 2297981 h 2611386"/>
                  <a:gd name="connsiteX809" fmla="*/ 1217396 w 4958557"/>
                  <a:gd name="connsiteY809" fmla="*/ 2293371 h 2611386"/>
                  <a:gd name="connsiteX810" fmla="*/ 1230362 w 4958557"/>
                  <a:gd name="connsiteY810" fmla="*/ 2289049 h 2611386"/>
                  <a:gd name="connsiteX811" fmla="*/ 1212785 w 4958557"/>
                  <a:gd name="connsiteY811" fmla="*/ 2291066 h 2611386"/>
                  <a:gd name="connsiteX812" fmla="*/ 1198955 w 4958557"/>
                  <a:gd name="connsiteY812" fmla="*/ 2292795 h 2611386"/>
                  <a:gd name="connsiteX813" fmla="*/ 1212497 w 4958557"/>
                  <a:gd name="connsiteY813" fmla="*/ 2283286 h 2611386"/>
                  <a:gd name="connsiteX814" fmla="*/ 1217972 w 4958557"/>
                  <a:gd name="connsiteY814" fmla="*/ 2283286 h 2611386"/>
                  <a:gd name="connsiteX815" fmla="*/ 1256294 w 4958557"/>
                  <a:gd name="connsiteY815" fmla="*/ 2280117 h 2611386"/>
                  <a:gd name="connsiteX816" fmla="*/ 1248514 w 4958557"/>
                  <a:gd name="connsiteY816" fmla="*/ 2283862 h 2611386"/>
                  <a:gd name="connsiteX817" fmla="*/ 1243328 w 4958557"/>
                  <a:gd name="connsiteY817" fmla="*/ 2287608 h 2611386"/>
                  <a:gd name="connsiteX818" fmla="*/ 1251108 w 4958557"/>
                  <a:gd name="connsiteY818" fmla="*/ 2286744 h 2611386"/>
                  <a:gd name="connsiteX819" fmla="*/ 1251108 w 4958557"/>
                  <a:gd name="connsiteY819" fmla="*/ 2286744 h 2611386"/>
                  <a:gd name="connsiteX820" fmla="*/ 1262921 w 4958557"/>
                  <a:gd name="connsiteY820" fmla="*/ 2278964 h 2611386"/>
                  <a:gd name="connsiteX821" fmla="*/ 1257447 w 4958557"/>
                  <a:gd name="connsiteY821" fmla="*/ 2279828 h 2611386"/>
                  <a:gd name="connsiteX822" fmla="*/ 1274735 w 4958557"/>
                  <a:gd name="connsiteY822" fmla="*/ 2270032 h 2611386"/>
                  <a:gd name="connsiteX823" fmla="*/ 1284820 w 4958557"/>
                  <a:gd name="connsiteY823" fmla="*/ 2267438 h 2611386"/>
                  <a:gd name="connsiteX824" fmla="*/ 1284820 w 4958557"/>
                  <a:gd name="connsiteY824" fmla="*/ 2267438 h 2611386"/>
                  <a:gd name="connsiteX825" fmla="*/ 1322566 w 4958557"/>
                  <a:gd name="connsiteY825" fmla="*/ 2258794 h 2611386"/>
                  <a:gd name="connsiteX826" fmla="*/ 1354837 w 4958557"/>
                  <a:gd name="connsiteY826" fmla="*/ 2244387 h 2611386"/>
                  <a:gd name="connsiteX827" fmla="*/ 1354837 w 4958557"/>
                  <a:gd name="connsiteY827" fmla="*/ 2244387 h 2611386"/>
                  <a:gd name="connsiteX828" fmla="*/ 1355125 w 4958557"/>
                  <a:gd name="connsiteY828" fmla="*/ 2240930 h 2611386"/>
                  <a:gd name="connsiteX829" fmla="*/ 1365210 w 4958557"/>
                  <a:gd name="connsiteY829" fmla="*/ 2237760 h 2611386"/>
                  <a:gd name="connsiteX830" fmla="*/ 1376447 w 4958557"/>
                  <a:gd name="connsiteY830" fmla="*/ 2235167 h 2611386"/>
                  <a:gd name="connsiteX831" fmla="*/ 1378753 w 4958557"/>
                  <a:gd name="connsiteY831" fmla="*/ 2237760 h 2611386"/>
                  <a:gd name="connsiteX832" fmla="*/ 1373854 w 4958557"/>
                  <a:gd name="connsiteY832" fmla="*/ 2243811 h 2611386"/>
                  <a:gd name="connsiteX833" fmla="*/ 1375295 w 4958557"/>
                  <a:gd name="connsiteY833" fmla="*/ 2245540 h 2611386"/>
                  <a:gd name="connsiteX834" fmla="*/ 1353685 w 4958557"/>
                  <a:gd name="connsiteY834" fmla="*/ 2252455 h 2611386"/>
                  <a:gd name="connsiteX835" fmla="*/ 1379329 w 4958557"/>
                  <a:gd name="connsiteY835" fmla="*/ 2245828 h 2611386"/>
                  <a:gd name="connsiteX836" fmla="*/ 1381058 w 4958557"/>
                  <a:gd name="connsiteY836" fmla="*/ 2245252 h 2611386"/>
                  <a:gd name="connsiteX837" fmla="*/ 1388549 w 4958557"/>
                  <a:gd name="connsiteY837" fmla="*/ 2243811 h 2611386"/>
                  <a:gd name="connsiteX838" fmla="*/ 1387685 w 4958557"/>
                  <a:gd name="connsiteY838" fmla="*/ 2245540 h 2611386"/>
                  <a:gd name="connsiteX839" fmla="*/ 1398634 w 4958557"/>
                  <a:gd name="connsiteY839" fmla="*/ 2243235 h 2611386"/>
                  <a:gd name="connsiteX840" fmla="*/ 1398634 w 4958557"/>
                  <a:gd name="connsiteY840" fmla="*/ 2243235 h 2611386"/>
                  <a:gd name="connsiteX841" fmla="*/ 1419956 w 4958557"/>
                  <a:gd name="connsiteY841" fmla="*/ 2242659 h 2611386"/>
                  <a:gd name="connsiteX842" fmla="*/ 1432634 w 4958557"/>
                  <a:gd name="connsiteY842" fmla="*/ 2238049 h 2611386"/>
                  <a:gd name="connsiteX843" fmla="*/ 1447329 w 4958557"/>
                  <a:gd name="connsiteY843" fmla="*/ 2228540 h 2611386"/>
                  <a:gd name="connsiteX844" fmla="*/ 1479024 w 4958557"/>
                  <a:gd name="connsiteY844" fmla="*/ 2222777 h 2611386"/>
                  <a:gd name="connsiteX845" fmla="*/ 1481329 w 4958557"/>
                  <a:gd name="connsiteY845" fmla="*/ 2223642 h 2611386"/>
                  <a:gd name="connsiteX846" fmla="*/ 1496601 w 4958557"/>
                  <a:gd name="connsiteY846" fmla="*/ 2222489 h 2611386"/>
                  <a:gd name="connsiteX847" fmla="*/ 1509855 w 4958557"/>
                  <a:gd name="connsiteY847" fmla="*/ 2215574 h 2611386"/>
                  <a:gd name="connsiteX848" fmla="*/ 1540398 w 4958557"/>
                  <a:gd name="connsiteY848" fmla="*/ 2209523 h 2611386"/>
                  <a:gd name="connsiteX849" fmla="*/ 1549330 w 4958557"/>
                  <a:gd name="connsiteY849" fmla="*/ 2214421 h 2611386"/>
                  <a:gd name="connsiteX850" fmla="*/ 1549330 w 4958557"/>
                  <a:gd name="connsiteY850" fmla="*/ 2214421 h 2611386"/>
                  <a:gd name="connsiteX851" fmla="*/ 1556821 w 4958557"/>
                  <a:gd name="connsiteY851" fmla="*/ 2218743 h 2611386"/>
                  <a:gd name="connsiteX852" fmla="*/ 1586500 w 4958557"/>
                  <a:gd name="connsiteY852" fmla="*/ 2208947 h 2611386"/>
                  <a:gd name="connsiteX853" fmla="*/ 1586788 w 4958557"/>
                  <a:gd name="connsiteY853" fmla="*/ 2202319 h 2611386"/>
                  <a:gd name="connsiteX854" fmla="*/ 1562008 w 4958557"/>
                  <a:gd name="connsiteY854" fmla="*/ 2205201 h 2611386"/>
                  <a:gd name="connsiteX855" fmla="*/ 1562008 w 4958557"/>
                  <a:gd name="connsiteY855" fmla="*/ 2202896 h 2611386"/>
                  <a:gd name="connsiteX856" fmla="*/ 1587076 w 4958557"/>
                  <a:gd name="connsiteY856" fmla="*/ 2195404 h 2611386"/>
                  <a:gd name="connsiteX857" fmla="*/ 1587364 w 4958557"/>
                  <a:gd name="connsiteY857" fmla="*/ 2191370 h 2611386"/>
                  <a:gd name="connsiteX858" fmla="*/ 1576703 w 4958557"/>
                  <a:gd name="connsiteY858" fmla="*/ 2190794 h 2611386"/>
                  <a:gd name="connsiteX859" fmla="*/ 1568347 w 4958557"/>
                  <a:gd name="connsiteY859" fmla="*/ 2193099 h 2611386"/>
                  <a:gd name="connsiteX860" fmla="*/ 1568635 w 4958557"/>
                  <a:gd name="connsiteY860" fmla="*/ 2192235 h 2611386"/>
                  <a:gd name="connsiteX861" fmla="*/ 1571516 w 4958557"/>
                  <a:gd name="connsiteY861" fmla="*/ 2191658 h 2611386"/>
                  <a:gd name="connsiteX862" fmla="*/ 1574686 w 4958557"/>
                  <a:gd name="connsiteY862" fmla="*/ 2190794 h 2611386"/>
                  <a:gd name="connsiteX863" fmla="*/ 1574110 w 4958557"/>
                  <a:gd name="connsiteY863" fmla="*/ 2190794 h 2611386"/>
                  <a:gd name="connsiteX864" fmla="*/ 1623093 w 4958557"/>
                  <a:gd name="connsiteY864" fmla="*/ 2184743 h 2611386"/>
                  <a:gd name="connsiteX865" fmla="*/ 1661415 w 4958557"/>
                  <a:gd name="connsiteY865" fmla="*/ 2176963 h 2611386"/>
                  <a:gd name="connsiteX866" fmla="*/ 1718466 w 4958557"/>
                  <a:gd name="connsiteY866" fmla="*/ 2166879 h 2611386"/>
                  <a:gd name="connsiteX867" fmla="*/ 1736619 w 4958557"/>
                  <a:gd name="connsiteY867" fmla="*/ 2162268 h 2611386"/>
                  <a:gd name="connsiteX868" fmla="*/ 1740077 w 4958557"/>
                  <a:gd name="connsiteY868" fmla="*/ 2163997 h 2611386"/>
                  <a:gd name="connsiteX869" fmla="*/ 1742670 w 4958557"/>
                  <a:gd name="connsiteY869" fmla="*/ 2159387 h 2611386"/>
                  <a:gd name="connsiteX870" fmla="*/ 1749009 w 4958557"/>
                  <a:gd name="connsiteY870" fmla="*/ 2155353 h 2611386"/>
                  <a:gd name="connsiteX871" fmla="*/ 1748721 w 4958557"/>
                  <a:gd name="connsiteY871" fmla="*/ 2155065 h 2611386"/>
                  <a:gd name="connsiteX872" fmla="*/ 1774077 w 4958557"/>
                  <a:gd name="connsiteY872" fmla="*/ 2145268 h 2611386"/>
                  <a:gd name="connsiteX873" fmla="*/ 1781569 w 4958557"/>
                  <a:gd name="connsiteY873" fmla="*/ 2145845 h 2611386"/>
                  <a:gd name="connsiteX874" fmla="*/ 1789060 w 4958557"/>
                  <a:gd name="connsiteY874" fmla="*/ 2143251 h 2611386"/>
                  <a:gd name="connsiteX875" fmla="*/ 1788484 w 4958557"/>
                  <a:gd name="connsiteY875" fmla="*/ 2140370 h 2611386"/>
                  <a:gd name="connsiteX876" fmla="*/ 1810382 w 4958557"/>
                  <a:gd name="connsiteY876" fmla="*/ 2131438 h 2611386"/>
                  <a:gd name="connsiteX877" fmla="*/ 1888179 w 4958557"/>
                  <a:gd name="connsiteY877" fmla="*/ 2110404 h 2611386"/>
                  <a:gd name="connsiteX878" fmla="*/ 1898264 w 4958557"/>
                  <a:gd name="connsiteY878" fmla="*/ 2107522 h 2611386"/>
                  <a:gd name="connsiteX879" fmla="*/ 1991044 w 4958557"/>
                  <a:gd name="connsiteY879" fmla="*/ 2081590 h 2611386"/>
                  <a:gd name="connsiteX880" fmla="*/ 1993061 w 4958557"/>
                  <a:gd name="connsiteY880" fmla="*/ 2080725 h 2611386"/>
                  <a:gd name="connsiteX881" fmla="*/ 1991044 w 4958557"/>
                  <a:gd name="connsiteY881" fmla="*/ 2081590 h 2611386"/>
                  <a:gd name="connsiteX882" fmla="*/ 2017553 w 4958557"/>
                  <a:gd name="connsiteY882" fmla="*/ 2077268 h 2611386"/>
                  <a:gd name="connsiteX883" fmla="*/ 2017553 w 4958557"/>
                  <a:gd name="connsiteY883" fmla="*/ 2077268 h 2611386"/>
                  <a:gd name="connsiteX884" fmla="*/ 2034553 w 4958557"/>
                  <a:gd name="connsiteY884" fmla="*/ 2072658 h 2611386"/>
                  <a:gd name="connsiteX885" fmla="*/ 2034553 w 4958557"/>
                  <a:gd name="connsiteY885" fmla="*/ 2072658 h 2611386"/>
                  <a:gd name="connsiteX886" fmla="*/ 2050689 w 4958557"/>
                  <a:gd name="connsiteY886" fmla="*/ 2067471 h 2611386"/>
                  <a:gd name="connsiteX887" fmla="*/ 2050689 w 4958557"/>
                  <a:gd name="connsiteY887" fmla="*/ 2067471 h 2611386"/>
                  <a:gd name="connsiteX888" fmla="*/ 2105147 w 4958557"/>
                  <a:gd name="connsiteY888" fmla="*/ 2050759 h 2611386"/>
                  <a:gd name="connsiteX889" fmla="*/ 2131656 w 4958557"/>
                  <a:gd name="connsiteY889" fmla="*/ 2041539 h 2611386"/>
                  <a:gd name="connsiteX890" fmla="*/ 2131656 w 4958557"/>
                  <a:gd name="connsiteY890" fmla="*/ 2041539 h 2611386"/>
                  <a:gd name="connsiteX891" fmla="*/ 2131656 w 4958557"/>
                  <a:gd name="connsiteY891" fmla="*/ 2041539 h 2611386"/>
                  <a:gd name="connsiteX892" fmla="*/ 2131656 w 4958557"/>
                  <a:gd name="connsiteY892" fmla="*/ 2041539 h 2611386"/>
                  <a:gd name="connsiteX893" fmla="*/ 2140876 w 4958557"/>
                  <a:gd name="connsiteY893" fmla="*/ 2038945 h 2611386"/>
                  <a:gd name="connsiteX894" fmla="*/ 2140876 w 4958557"/>
                  <a:gd name="connsiteY894" fmla="*/ 2038945 h 2611386"/>
                  <a:gd name="connsiteX895" fmla="*/ 2186114 w 4958557"/>
                  <a:gd name="connsiteY895" fmla="*/ 2022233 h 2611386"/>
                  <a:gd name="connsiteX896" fmla="*/ 2186114 w 4958557"/>
                  <a:gd name="connsiteY896" fmla="*/ 2022233 h 2611386"/>
                  <a:gd name="connsiteX897" fmla="*/ 2205707 w 4958557"/>
                  <a:gd name="connsiteY897" fmla="*/ 2019352 h 2611386"/>
                  <a:gd name="connsiteX898" fmla="*/ 2200809 w 4958557"/>
                  <a:gd name="connsiteY898" fmla="*/ 2012149 h 2611386"/>
                  <a:gd name="connsiteX899" fmla="*/ 2350352 w 4958557"/>
                  <a:gd name="connsiteY899" fmla="*/ 1981894 h 2611386"/>
                  <a:gd name="connsiteX900" fmla="*/ 2360148 w 4958557"/>
                  <a:gd name="connsiteY900" fmla="*/ 1975843 h 2611386"/>
                  <a:gd name="connsiteX901" fmla="*/ 2392996 w 4958557"/>
                  <a:gd name="connsiteY901" fmla="*/ 1962877 h 2611386"/>
                  <a:gd name="connsiteX902" fmla="*/ 2413742 w 4958557"/>
                  <a:gd name="connsiteY902" fmla="*/ 1955674 h 2611386"/>
                  <a:gd name="connsiteX903" fmla="*/ 2416623 w 4958557"/>
                  <a:gd name="connsiteY903" fmla="*/ 1948470 h 2611386"/>
                  <a:gd name="connsiteX904" fmla="*/ 2416623 w 4958557"/>
                  <a:gd name="connsiteY904" fmla="*/ 1948470 h 2611386"/>
                  <a:gd name="connsiteX905" fmla="*/ 2416623 w 4958557"/>
                  <a:gd name="connsiteY905" fmla="*/ 1948470 h 2611386"/>
                  <a:gd name="connsiteX906" fmla="*/ 2437657 w 4958557"/>
                  <a:gd name="connsiteY906" fmla="*/ 1936945 h 2611386"/>
                  <a:gd name="connsiteX907" fmla="*/ 2437946 w 4958557"/>
                  <a:gd name="connsiteY907" fmla="*/ 1936657 h 2611386"/>
                  <a:gd name="connsiteX908" fmla="*/ 2444861 w 4958557"/>
                  <a:gd name="connsiteY908" fmla="*/ 1936369 h 2611386"/>
                  <a:gd name="connsiteX909" fmla="*/ 2444861 w 4958557"/>
                  <a:gd name="connsiteY909" fmla="*/ 1936369 h 2611386"/>
                  <a:gd name="connsiteX910" fmla="*/ 2460708 w 4958557"/>
                  <a:gd name="connsiteY910" fmla="*/ 1934064 h 2611386"/>
                  <a:gd name="connsiteX911" fmla="*/ 2488081 w 4958557"/>
                  <a:gd name="connsiteY911" fmla="*/ 1921962 h 2611386"/>
                  <a:gd name="connsiteX912" fmla="*/ 2502488 w 4958557"/>
                  <a:gd name="connsiteY912" fmla="*/ 1919080 h 2611386"/>
                  <a:gd name="connsiteX913" fmla="*/ 2522946 w 4958557"/>
                  <a:gd name="connsiteY913" fmla="*/ 1914470 h 2611386"/>
                  <a:gd name="connsiteX914" fmla="*/ 2526116 w 4958557"/>
                  <a:gd name="connsiteY914" fmla="*/ 1916199 h 2611386"/>
                  <a:gd name="connsiteX915" fmla="*/ 2523522 w 4958557"/>
                  <a:gd name="connsiteY915" fmla="*/ 1917640 h 2611386"/>
                  <a:gd name="connsiteX916" fmla="*/ 2515455 w 4958557"/>
                  <a:gd name="connsiteY916" fmla="*/ 1921097 h 2611386"/>
                  <a:gd name="connsiteX917" fmla="*/ 2520929 w 4958557"/>
                  <a:gd name="connsiteY917" fmla="*/ 1921962 h 2611386"/>
                  <a:gd name="connsiteX918" fmla="*/ 2523234 w 4958557"/>
                  <a:gd name="connsiteY918" fmla="*/ 1924267 h 2611386"/>
                  <a:gd name="connsiteX919" fmla="*/ 2523234 w 4958557"/>
                  <a:gd name="connsiteY919" fmla="*/ 1924267 h 2611386"/>
                  <a:gd name="connsiteX920" fmla="*/ 2523234 w 4958557"/>
                  <a:gd name="connsiteY920" fmla="*/ 1924267 h 2611386"/>
                  <a:gd name="connsiteX921" fmla="*/ 2514014 w 4958557"/>
                  <a:gd name="connsiteY921" fmla="*/ 1938674 h 2611386"/>
                  <a:gd name="connsiteX922" fmla="*/ 2499319 w 4958557"/>
                  <a:gd name="connsiteY922" fmla="*/ 1944724 h 2611386"/>
                  <a:gd name="connsiteX923" fmla="*/ 2500759 w 4958557"/>
                  <a:gd name="connsiteY923" fmla="*/ 1953945 h 2611386"/>
                  <a:gd name="connsiteX924" fmla="*/ 2506234 w 4958557"/>
                  <a:gd name="connsiteY924" fmla="*/ 1950199 h 2611386"/>
                  <a:gd name="connsiteX925" fmla="*/ 2520929 w 4958557"/>
                  <a:gd name="connsiteY925" fmla="*/ 1940979 h 2611386"/>
                  <a:gd name="connsiteX926" fmla="*/ 2526116 w 4958557"/>
                  <a:gd name="connsiteY926" fmla="*/ 1939826 h 2611386"/>
                  <a:gd name="connsiteX927" fmla="*/ 2526116 w 4958557"/>
                  <a:gd name="connsiteY927" fmla="*/ 1939826 h 2611386"/>
                  <a:gd name="connsiteX928" fmla="*/ 2526116 w 4958557"/>
                  <a:gd name="connsiteY928" fmla="*/ 1939826 h 2611386"/>
                  <a:gd name="connsiteX929" fmla="*/ 2547150 w 4958557"/>
                  <a:gd name="connsiteY929" fmla="*/ 1931182 h 2611386"/>
                  <a:gd name="connsiteX930" fmla="*/ 2546573 w 4958557"/>
                  <a:gd name="connsiteY930" fmla="*/ 1926860 h 2611386"/>
                  <a:gd name="connsiteX931" fmla="*/ 2571641 w 4958557"/>
                  <a:gd name="connsiteY931" fmla="*/ 1919080 h 2611386"/>
                  <a:gd name="connsiteX932" fmla="*/ 2578268 w 4958557"/>
                  <a:gd name="connsiteY932" fmla="*/ 1911877 h 2611386"/>
                  <a:gd name="connsiteX933" fmla="*/ 2570489 w 4958557"/>
                  <a:gd name="connsiteY933" fmla="*/ 1910436 h 2611386"/>
                  <a:gd name="connsiteX934" fmla="*/ 2562709 w 4958557"/>
                  <a:gd name="connsiteY934" fmla="*/ 1905826 h 2611386"/>
                  <a:gd name="connsiteX935" fmla="*/ 2564726 w 4958557"/>
                  <a:gd name="connsiteY935" fmla="*/ 1900351 h 2611386"/>
                  <a:gd name="connsiteX936" fmla="*/ 2591523 w 4958557"/>
                  <a:gd name="connsiteY936" fmla="*/ 1888250 h 2611386"/>
                  <a:gd name="connsiteX937" fmla="*/ 2644252 w 4958557"/>
                  <a:gd name="connsiteY937" fmla="*/ 1874131 h 2611386"/>
                  <a:gd name="connsiteX938" fmla="*/ 2714846 w 4958557"/>
                  <a:gd name="connsiteY938" fmla="*/ 1854538 h 2611386"/>
                  <a:gd name="connsiteX939" fmla="*/ 2805321 w 4958557"/>
                  <a:gd name="connsiteY939" fmla="*/ 1822266 h 2611386"/>
                  <a:gd name="connsiteX940" fmla="*/ 2815117 w 4958557"/>
                  <a:gd name="connsiteY940" fmla="*/ 1820249 h 2611386"/>
                  <a:gd name="connsiteX941" fmla="*/ 2815405 w 4958557"/>
                  <a:gd name="connsiteY941" fmla="*/ 1817944 h 2611386"/>
                  <a:gd name="connsiteX942" fmla="*/ 2807914 w 4958557"/>
                  <a:gd name="connsiteY942" fmla="*/ 1817656 h 2611386"/>
                  <a:gd name="connsiteX943" fmla="*/ 2815982 w 4958557"/>
                  <a:gd name="connsiteY943" fmla="*/ 1809876 h 2611386"/>
                  <a:gd name="connsiteX944" fmla="*/ 2826067 w 4958557"/>
                  <a:gd name="connsiteY944" fmla="*/ 1801520 h 2611386"/>
                  <a:gd name="connsiteX945" fmla="*/ 2812524 w 4958557"/>
                  <a:gd name="connsiteY945" fmla="*/ 1800656 h 2611386"/>
                  <a:gd name="connsiteX946" fmla="*/ 2810795 w 4958557"/>
                  <a:gd name="connsiteY946" fmla="*/ 1799215 h 2611386"/>
                  <a:gd name="connsiteX947" fmla="*/ 2824914 w 4958557"/>
                  <a:gd name="connsiteY947" fmla="*/ 1777317 h 2611386"/>
                  <a:gd name="connsiteX948" fmla="*/ 2832117 w 4958557"/>
                  <a:gd name="connsiteY948" fmla="*/ 1775012 h 2611386"/>
                  <a:gd name="connsiteX949" fmla="*/ 2852575 w 4958557"/>
                  <a:gd name="connsiteY949" fmla="*/ 1767520 h 2611386"/>
                  <a:gd name="connsiteX950" fmla="*/ 2832117 w 4958557"/>
                  <a:gd name="connsiteY950" fmla="*/ 1772130 h 2611386"/>
                  <a:gd name="connsiteX951" fmla="*/ 2822609 w 4958557"/>
                  <a:gd name="connsiteY951" fmla="*/ 1772707 h 2611386"/>
                  <a:gd name="connsiteX952" fmla="*/ 2822321 w 4958557"/>
                  <a:gd name="connsiteY952" fmla="*/ 1770690 h 2611386"/>
                  <a:gd name="connsiteX953" fmla="*/ 2822897 w 4958557"/>
                  <a:gd name="connsiteY953" fmla="*/ 1768096 h 2611386"/>
                  <a:gd name="connsiteX954" fmla="*/ 2851135 w 4958557"/>
                  <a:gd name="connsiteY954" fmla="*/ 1758300 h 2611386"/>
                  <a:gd name="connsiteX955" fmla="*/ 2854592 w 4958557"/>
                  <a:gd name="connsiteY955" fmla="*/ 1762334 h 2611386"/>
                  <a:gd name="connsiteX956" fmla="*/ 2856321 w 4958557"/>
                  <a:gd name="connsiteY956" fmla="*/ 1756283 h 2611386"/>
                  <a:gd name="connsiteX957" fmla="*/ 2856321 w 4958557"/>
                  <a:gd name="connsiteY957" fmla="*/ 1756283 h 2611386"/>
                  <a:gd name="connsiteX958" fmla="*/ 3033814 w 4958557"/>
                  <a:gd name="connsiteY958" fmla="*/ 1706147 h 2611386"/>
                  <a:gd name="connsiteX959" fmla="*/ 3017966 w 4958557"/>
                  <a:gd name="connsiteY959" fmla="*/ 1720554 h 2611386"/>
                  <a:gd name="connsiteX960" fmla="*/ 3009034 w 4958557"/>
                  <a:gd name="connsiteY960" fmla="*/ 1725452 h 2611386"/>
                  <a:gd name="connsiteX961" fmla="*/ 3023153 w 4958557"/>
                  <a:gd name="connsiteY961" fmla="*/ 1722859 h 2611386"/>
                  <a:gd name="connsiteX962" fmla="*/ 3041305 w 4958557"/>
                  <a:gd name="connsiteY962" fmla="*/ 1724588 h 2611386"/>
                  <a:gd name="connsiteX963" fmla="*/ 2994627 w 4958557"/>
                  <a:gd name="connsiteY963" fmla="*/ 1744469 h 2611386"/>
                  <a:gd name="connsiteX964" fmla="*/ 2982525 w 4958557"/>
                  <a:gd name="connsiteY964" fmla="*/ 1748503 h 2611386"/>
                  <a:gd name="connsiteX965" fmla="*/ 2999237 w 4958557"/>
                  <a:gd name="connsiteY965" fmla="*/ 1751096 h 2611386"/>
                  <a:gd name="connsiteX966" fmla="*/ 3003847 w 4958557"/>
                  <a:gd name="connsiteY966" fmla="*/ 1751672 h 2611386"/>
                  <a:gd name="connsiteX967" fmla="*/ 3053407 w 4958557"/>
                  <a:gd name="connsiteY967" fmla="*/ 1739283 h 2611386"/>
                  <a:gd name="connsiteX968" fmla="*/ 3069543 w 4958557"/>
                  <a:gd name="connsiteY968" fmla="*/ 1732079 h 2611386"/>
                  <a:gd name="connsiteX969" fmla="*/ 3072424 w 4958557"/>
                  <a:gd name="connsiteY969" fmla="*/ 1724299 h 2611386"/>
                  <a:gd name="connsiteX970" fmla="*/ 3064933 w 4958557"/>
                  <a:gd name="connsiteY970" fmla="*/ 1724011 h 2611386"/>
                  <a:gd name="connsiteX971" fmla="*/ 3052542 w 4958557"/>
                  <a:gd name="connsiteY971" fmla="*/ 1727757 h 2611386"/>
                  <a:gd name="connsiteX972" fmla="*/ 3047932 w 4958557"/>
                  <a:gd name="connsiteY972" fmla="*/ 1724299 h 2611386"/>
                  <a:gd name="connsiteX973" fmla="*/ 3059170 w 4958557"/>
                  <a:gd name="connsiteY973" fmla="*/ 1711909 h 2611386"/>
                  <a:gd name="connsiteX974" fmla="*/ 3105560 w 4958557"/>
                  <a:gd name="connsiteY974" fmla="*/ 1705282 h 2611386"/>
                  <a:gd name="connsiteX975" fmla="*/ 3126018 w 4958557"/>
                  <a:gd name="connsiteY975" fmla="*/ 1698079 h 2611386"/>
                  <a:gd name="connsiteX976" fmla="*/ 3130340 w 4958557"/>
                  <a:gd name="connsiteY976" fmla="*/ 1694910 h 2611386"/>
                  <a:gd name="connsiteX977" fmla="*/ 3167797 w 4958557"/>
                  <a:gd name="connsiteY977" fmla="*/ 1686553 h 2611386"/>
                  <a:gd name="connsiteX978" fmla="*/ 3188832 w 4958557"/>
                  <a:gd name="connsiteY978" fmla="*/ 1676469 h 2611386"/>
                  <a:gd name="connsiteX979" fmla="*/ 3190848 w 4958557"/>
                  <a:gd name="connsiteY979" fmla="*/ 1665519 h 2611386"/>
                  <a:gd name="connsiteX980" fmla="*/ 3204391 w 4958557"/>
                  <a:gd name="connsiteY980" fmla="*/ 1664367 h 2611386"/>
                  <a:gd name="connsiteX981" fmla="*/ 3217357 w 4958557"/>
                  <a:gd name="connsiteY981" fmla="*/ 1663502 h 2611386"/>
                  <a:gd name="connsiteX982" fmla="*/ 3221679 w 4958557"/>
                  <a:gd name="connsiteY982" fmla="*/ 1663502 h 2611386"/>
                  <a:gd name="connsiteX983" fmla="*/ 3219086 w 4958557"/>
                  <a:gd name="connsiteY983" fmla="*/ 1672435 h 2611386"/>
                  <a:gd name="connsiteX984" fmla="*/ 3236086 w 4958557"/>
                  <a:gd name="connsiteY984" fmla="*/ 1663214 h 2611386"/>
                  <a:gd name="connsiteX985" fmla="*/ 3241849 w 4958557"/>
                  <a:gd name="connsiteY985" fmla="*/ 1660621 h 2611386"/>
                  <a:gd name="connsiteX986" fmla="*/ 3267205 w 4958557"/>
                  <a:gd name="connsiteY986" fmla="*/ 1658892 h 2611386"/>
                  <a:gd name="connsiteX987" fmla="*/ 3266917 w 4958557"/>
                  <a:gd name="connsiteY987" fmla="*/ 1662350 h 2611386"/>
                  <a:gd name="connsiteX988" fmla="*/ 3266917 w 4958557"/>
                  <a:gd name="connsiteY988" fmla="*/ 1662350 h 2611386"/>
                  <a:gd name="connsiteX989" fmla="*/ 3266917 w 4958557"/>
                  <a:gd name="connsiteY989" fmla="*/ 1662350 h 2611386"/>
                  <a:gd name="connsiteX990" fmla="*/ 3253374 w 4958557"/>
                  <a:gd name="connsiteY990" fmla="*/ 1672435 h 2611386"/>
                  <a:gd name="connsiteX991" fmla="*/ 3269798 w 4958557"/>
                  <a:gd name="connsiteY991" fmla="*/ 1666096 h 2611386"/>
                  <a:gd name="connsiteX992" fmla="*/ 3279307 w 4958557"/>
                  <a:gd name="connsiteY992" fmla="*/ 1660909 h 2611386"/>
                  <a:gd name="connsiteX993" fmla="*/ 3279307 w 4958557"/>
                  <a:gd name="connsiteY993" fmla="*/ 1654282 h 2611386"/>
                  <a:gd name="connsiteX994" fmla="*/ 3281324 w 4958557"/>
                  <a:gd name="connsiteY994" fmla="*/ 1653994 h 2611386"/>
                  <a:gd name="connsiteX995" fmla="*/ 3309849 w 4958557"/>
                  <a:gd name="connsiteY995" fmla="*/ 1644774 h 2611386"/>
                  <a:gd name="connsiteX996" fmla="*/ 3327138 w 4958557"/>
                  <a:gd name="connsiteY996" fmla="*/ 1644774 h 2611386"/>
                  <a:gd name="connsiteX997" fmla="*/ 3355087 w 4958557"/>
                  <a:gd name="connsiteY997" fmla="*/ 1636129 h 2611386"/>
                  <a:gd name="connsiteX998" fmla="*/ 3394850 w 4958557"/>
                  <a:gd name="connsiteY998" fmla="*/ 1624316 h 2611386"/>
                  <a:gd name="connsiteX999" fmla="*/ 3503477 w 4958557"/>
                  <a:gd name="connsiteY999" fmla="*/ 1594349 h 2611386"/>
                  <a:gd name="connsiteX1000" fmla="*/ 3513850 w 4958557"/>
                  <a:gd name="connsiteY1000" fmla="*/ 1587722 h 2611386"/>
                  <a:gd name="connsiteX1001" fmla="*/ 3511545 w 4958557"/>
                  <a:gd name="connsiteY1001" fmla="*/ 1582824 h 2611386"/>
                  <a:gd name="connsiteX1002" fmla="*/ 3497139 w 4958557"/>
                  <a:gd name="connsiteY1002" fmla="*/ 1583400 h 2611386"/>
                  <a:gd name="connsiteX1003" fmla="*/ 3492817 w 4958557"/>
                  <a:gd name="connsiteY1003" fmla="*/ 1587434 h 2611386"/>
                  <a:gd name="connsiteX1004" fmla="*/ 3492817 w 4958557"/>
                  <a:gd name="connsiteY1004" fmla="*/ 1587434 h 2611386"/>
                  <a:gd name="connsiteX1005" fmla="*/ 3483308 w 4958557"/>
                  <a:gd name="connsiteY1005" fmla="*/ 1585129 h 2611386"/>
                  <a:gd name="connsiteX1006" fmla="*/ 3483308 w 4958557"/>
                  <a:gd name="connsiteY1006" fmla="*/ 1585129 h 2611386"/>
                  <a:gd name="connsiteX1007" fmla="*/ 3483308 w 4958557"/>
                  <a:gd name="connsiteY1007" fmla="*/ 1585129 h 2611386"/>
                  <a:gd name="connsiteX1008" fmla="*/ 3492240 w 4958557"/>
                  <a:gd name="connsiteY1008" fmla="*/ 1580231 h 2611386"/>
                  <a:gd name="connsiteX1009" fmla="*/ 3509528 w 4958557"/>
                  <a:gd name="connsiteY1009" fmla="*/ 1566400 h 2611386"/>
                  <a:gd name="connsiteX1010" fmla="*/ 3519613 w 4958557"/>
                  <a:gd name="connsiteY1010" fmla="*/ 1559773 h 2611386"/>
                  <a:gd name="connsiteX1011" fmla="*/ 3514427 w 4958557"/>
                  <a:gd name="connsiteY1011" fmla="*/ 1555739 h 2611386"/>
                  <a:gd name="connsiteX1012" fmla="*/ 3514427 w 4958557"/>
                  <a:gd name="connsiteY1012" fmla="*/ 1555739 h 2611386"/>
                  <a:gd name="connsiteX1013" fmla="*/ 3514427 w 4958557"/>
                  <a:gd name="connsiteY1013" fmla="*/ 1555451 h 2611386"/>
                  <a:gd name="connsiteX1014" fmla="*/ 3528257 w 4958557"/>
                  <a:gd name="connsiteY1014" fmla="*/ 1554010 h 2611386"/>
                  <a:gd name="connsiteX1015" fmla="*/ 3557071 w 4958557"/>
                  <a:gd name="connsiteY1015" fmla="*/ 1554298 h 2611386"/>
                  <a:gd name="connsiteX1016" fmla="*/ 3585020 w 4958557"/>
                  <a:gd name="connsiteY1016" fmla="*/ 1546231 h 2611386"/>
                  <a:gd name="connsiteX1017" fmla="*/ 3597122 w 4958557"/>
                  <a:gd name="connsiteY1017" fmla="*/ 1541332 h 2611386"/>
                  <a:gd name="connsiteX1018" fmla="*/ 3603749 w 4958557"/>
                  <a:gd name="connsiteY1018" fmla="*/ 1538739 h 2611386"/>
                  <a:gd name="connsiteX1019" fmla="*/ 3630258 w 4958557"/>
                  <a:gd name="connsiteY1019" fmla="*/ 1538451 h 2611386"/>
                  <a:gd name="connsiteX1020" fmla="*/ 3712377 w 4958557"/>
                  <a:gd name="connsiteY1020" fmla="*/ 1507908 h 2611386"/>
                  <a:gd name="connsiteX1021" fmla="*/ 3715835 w 4958557"/>
                  <a:gd name="connsiteY1021" fmla="*/ 1507908 h 2611386"/>
                  <a:gd name="connsiteX1022" fmla="*/ 3731971 w 4958557"/>
                  <a:gd name="connsiteY1022" fmla="*/ 1506180 h 2611386"/>
                  <a:gd name="connsiteX1023" fmla="*/ 3754733 w 4958557"/>
                  <a:gd name="connsiteY1023" fmla="*/ 1492637 h 2611386"/>
                  <a:gd name="connsiteX1024" fmla="*/ 3759056 w 4958557"/>
                  <a:gd name="connsiteY1024" fmla="*/ 1501281 h 2611386"/>
                  <a:gd name="connsiteX1025" fmla="*/ 3745225 w 4958557"/>
                  <a:gd name="connsiteY1025" fmla="*/ 1509925 h 2611386"/>
                  <a:gd name="connsiteX1026" fmla="*/ 3736005 w 4958557"/>
                  <a:gd name="connsiteY1026" fmla="*/ 1519146 h 2611386"/>
                  <a:gd name="connsiteX1027" fmla="*/ 3709496 w 4958557"/>
                  <a:gd name="connsiteY1027" fmla="*/ 1526061 h 2611386"/>
                  <a:gd name="connsiteX1028" fmla="*/ 3705750 w 4958557"/>
                  <a:gd name="connsiteY1028" fmla="*/ 1523180 h 2611386"/>
                  <a:gd name="connsiteX1029" fmla="*/ 3704597 w 4958557"/>
                  <a:gd name="connsiteY1029" fmla="*/ 1528078 h 2611386"/>
                  <a:gd name="connsiteX1030" fmla="*/ 3676072 w 4958557"/>
                  <a:gd name="connsiteY1030" fmla="*/ 1539891 h 2611386"/>
                  <a:gd name="connsiteX1031" fmla="*/ 3648123 w 4958557"/>
                  <a:gd name="connsiteY1031" fmla="*/ 1547959 h 2611386"/>
                  <a:gd name="connsiteX1032" fmla="*/ 3643224 w 4958557"/>
                  <a:gd name="connsiteY1032" fmla="*/ 1547671 h 2611386"/>
                  <a:gd name="connsiteX1033" fmla="*/ 3643224 w 4958557"/>
                  <a:gd name="connsiteY1033" fmla="*/ 1547671 h 2611386"/>
                  <a:gd name="connsiteX1034" fmla="*/ 3617868 w 4958557"/>
                  <a:gd name="connsiteY1034" fmla="*/ 1554875 h 2611386"/>
                  <a:gd name="connsiteX1035" fmla="*/ 3585885 w 4958557"/>
                  <a:gd name="connsiteY1035" fmla="*/ 1563807 h 2611386"/>
                  <a:gd name="connsiteX1036" fmla="*/ 3564563 w 4958557"/>
                  <a:gd name="connsiteY1036" fmla="*/ 1568993 h 2611386"/>
                  <a:gd name="connsiteX1037" fmla="*/ 3564563 w 4958557"/>
                  <a:gd name="connsiteY1037" fmla="*/ 1568993 h 2611386"/>
                  <a:gd name="connsiteX1038" fmla="*/ 3519613 w 4958557"/>
                  <a:gd name="connsiteY1038" fmla="*/ 1587434 h 2611386"/>
                  <a:gd name="connsiteX1039" fmla="*/ 3571478 w 4958557"/>
                  <a:gd name="connsiteY1039" fmla="*/ 1573604 h 2611386"/>
                  <a:gd name="connsiteX1040" fmla="*/ 3571478 w 4958557"/>
                  <a:gd name="connsiteY1040" fmla="*/ 1573604 h 2611386"/>
                  <a:gd name="connsiteX1041" fmla="*/ 3571478 w 4958557"/>
                  <a:gd name="connsiteY1041" fmla="*/ 1573604 h 2611386"/>
                  <a:gd name="connsiteX1042" fmla="*/ 3583292 w 4958557"/>
                  <a:gd name="connsiteY1042" fmla="*/ 1568705 h 2611386"/>
                  <a:gd name="connsiteX1043" fmla="*/ 3621614 w 4958557"/>
                  <a:gd name="connsiteY1043" fmla="*/ 1561502 h 2611386"/>
                  <a:gd name="connsiteX1044" fmla="*/ 3662241 w 4958557"/>
                  <a:gd name="connsiteY1044" fmla="*/ 1550265 h 2611386"/>
                  <a:gd name="connsiteX1045" fmla="*/ 3662241 w 4958557"/>
                  <a:gd name="connsiteY1045" fmla="*/ 1550265 h 2611386"/>
                  <a:gd name="connsiteX1046" fmla="*/ 3681258 w 4958557"/>
                  <a:gd name="connsiteY1046" fmla="*/ 1546231 h 2611386"/>
                  <a:gd name="connsiteX1047" fmla="*/ 3685580 w 4958557"/>
                  <a:gd name="connsiteY1047" fmla="*/ 1545366 h 2611386"/>
                  <a:gd name="connsiteX1048" fmla="*/ 3685580 w 4958557"/>
                  <a:gd name="connsiteY1048" fmla="*/ 1545366 h 2611386"/>
                  <a:gd name="connsiteX1049" fmla="*/ 3685580 w 4958557"/>
                  <a:gd name="connsiteY1049" fmla="*/ 1545366 h 2611386"/>
                  <a:gd name="connsiteX1050" fmla="*/ 3685580 w 4958557"/>
                  <a:gd name="connsiteY1050" fmla="*/ 1545366 h 2611386"/>
                  <a:gd name="connsiteX1051" fmla="*/ 3722174 w 4958557"/>
                  <a:gd name="connsiteY1051" fmla="*/ 1533264 h 2611386"/>
                  <a:gd name="connsiteX1052" fmla="*/ 3779513 w 4958557"/>
                  <a:gd name="connsiteY1052" fmla="*/ 1516840 h 2611386"/>
                  <a:gd name="connsiteX1053" fmla="*/ 3829361 w 4958557"/>
                  <a:gd name="connsiteY1053" fmla="*/ 1500993 h 2611386"/>
                  <a:gd name="connsiteX1054" fmla="*/ 3833683 w 4958557"/>
                  <a:gd name="connsiteY1054" fmla="*/ 1499264 h 2611386"/>
                  <a:gd name="connsiteX1055" fmla="*/ 3908310 w 4958557"/>
                  <a:gd name="connsiteY1055" fmla="*/ 1477078 h 2611386"/>
                  <a:gd name="connsiteX1056" fmla="*/ 3916378 w 4958557"/>
                  <a:gd name="connsiteY1056" fmla="*/ 1476213 h 2611386"/>
                  <a:gd name="connsiteX1057" fmla="*/ 3938853 w 4958557"/>
                  <a:gd name="connsiteY1057" fmla="*/ 1470162 h 2611386"/>
                  <a:gd name="connsiteX1058" fmla="*/ 3939429 w 4958557"/>
                  <a:gd name="connsiteY1058" fmla="*/ 1462671 h 2611386"/>
                  <a:gd name="connsiteX1059" fmla="*/ 3939429 w 4958557"/>
                  <a:gd name="connsiteY1059" fmla="*/ 1462671 h 2611386"/>
                  <a:gd name="connsiteX1060" fmla="*/ 3939429 w 4958557"/>
                  <a:gd name="connsiteY1060" fmla="*/ 1462671 h 2611386"/>
                  <a:gd name="connsiteX1061" fmla="*/ 3986684 w 4958557"/>
                  <a:gd name="connsiteY1061" fmla="*/ 1457484 h 2611386"/>
                  <a:gd name="connsiteX1062" fmla="*/ 4050362 w 4958557"/>
                  <a:gd name="connsiteY1062" fmla="*/ 1436162 h 2611386"/>
                  <a:gd name="connsiteX1063" fmla="*/ 4037108 w 4958557"/>
                  <a:gd name="connsiteY1063" fmla="*/ 1431552 h 2611386"/>
                  <a:gd name="connsiteX1064" fmla="*/ 4044023 w 4958557"/>
                  <a:gd name="connsiteY1064" fmla="*/ 1424060 h 2611386"/>
                  <a:gd name="connsiteX1065" fmla="*/ 4039125 w 4958557"/>
                  <a:gd name="connsiteY1065" fmla="*/ 1421755 h 2611386"/>
                  <a:gd name="connsiteX1066" fmla="*/ 4027023 w 4958557"/>
                  <a:gd name="connsiteY1066" fmla="*/ 1421467 h 2611386"/>
                  <a:gd name="connsiteX1067" fmla="*/ 4009735 w 4958557"/>
                  <a:gd name="connsiteY1067" fmla="*/ 1424637 h 2611386"/>
                  <a:gd name="connsiteX1068" fmla="*/ 4002532 w 4958557"/>
                  <a:gd name="connsiteY1068" fmla="*/ 1426942 h 2611386"/>
                  <a:gd name="connsiteX1069" fmla="*/ 3986396 w 4958557"/>
                  <a:gd name="connsiteY1069" fmla="*/ 1435874 h 2611386"/>
                  <a:gd name="connsiteX1070" fmla="*/ 3920412 w 4958557"/>
                  <a:gd name="connsiteY1070" fmla="*/ 1455755 h 2611386"/>
                  <a:gd name="connsiteX1071" fmla="*/ 3849530 w 4958557"/>
                  <a:gd name="connsiteY1071" fmla="*/ 1479095 h 2611386"/>
                  <a:gd name="connsiteX1072" fmla="*/ 3842327 w 4958557"/>
                  <a:gd name="connsiteY1072" fmla="*/ 1468433 h 2611386"/>
                  <a:gd name="connsiteX1073" fmla="*/ 3842327 w 4958557"/>
                  <a:gd name="connsiteY1073" fmla="*/ 1467281 h 2611386"/>
                  <a:gd name="connsiteX1074" fmla="*/ 3872581 w 4958557"/>
                  <a:gd name="connsiteY1074" fmla="*/ 1454891 h 2611386"/>
                  <a:gd name="connsiteX1075" fmla="*/ 3882378 w 4958557"/>
                  <a:gd name="connsiteY1075" fmla="*/ 1453162 h 2611386"/>
                  <a:gd name="connsiteX1076" fmla="*/ 3906870 w 4958557"/>
                  <a:gd name="connsiteY1076" fmla="*/ 1447399 h 2611386"/>
                  <a:gd name="connsiteX1077" fmla="*/ 3918972 w 4958557"/>
                  <a:gd name="connsiteY1077" fmla="*/ 1446823 h 2611386"/>
                  <a:gd name="connsiteX1078" fmla="*/ 3925023 w 4958557"/>
                  <a:gd name="connsiteY1078" fmla="*/ 1446247 h 2611386"/>
                  <a:gd name="connsiteX1079" fmla="*/ 3951531 w 4958557"/>
                  <a:gd name="connsiteY1079" fmla="*/ 1428382 h 2611386"/>
                  <a:gd name="connsiteX1080" fmla="*/ 3965362 w 4958557"/>
                  <a:gd name="connsiteY1080" fmla="*/ 1429247 h 2611386"/>
                  <a:gd name="connsiteX1081" fmla="*/ 4010599 w 4958557"/>
                  <a:gd name="connsiteY1081" fmla="*/ 1410806 h 2611386"/>
                  <a:gd name="connsiteX1082" fmla="*/ 4061600 w 4958557"/>
                  <a:gd name="connsiteY1082" fmla="*/ 1398128 h 2611386"/>
                  <a:gd name="connsiteX1083" fmla="*/ 4114329 w 4958557"/>
                  <a:gd name="connsiteY1083" fmla="*/ 1377094 h 2611386"/>
                  <a:gd name="connsiteX1084" fmla="*/ 4136227 w 4958557"/>
                  <a:gd name="connsiteY1084" fmla="*/ 1369026 h 2611386"/>
                  <a:gd name="connsiteX1085" fmla="*/ 4215465 w 4958557"/>
                  <a:gd name="connsiteY1085" fmla="*/ 1352314 h 2611386"/>
                  <a:gd name="connsiteX1086" fmla="*/ 4221804 w 4958557"/>
                  <a:gd name="connsiteY1086" fmla="*/ 1351738 h 2611386"/>
                  <a:gd name="connsiteX1087" fmla="*/ 4218058 w 4958557"/>
                  <a:gd name="connsiteY1087" fmla="*/ 1347416 h 2611386"/>
                  <a:gd name="connsiteX1088" fmla="*/ 4218058 w 4958557"/>
                  <a:gd name="connsiteY1088" fmla="*/ 1347416 h 2611386"/>
                  <a:gd name="connsiteX1089" fmla="*/ 4220363 w 4958557"/>
                  <a:gd name="connsiteY1089" fmla="*/ 1330992 h 2611386"/>
                  <a:gd name="connsiteX1090" fmla="*/ 4234194 w 4958557"/>
                  <a:gd name="connsiteY1090" fmla="*/ 1318314 h 2611386"/>
                  <a:gd name="connsiteX1091" fmla="*/ 4217770 w 4958557"/>
                  <a:gd name="connsiteY1091" fmla="*/ 1323500 h 2611386"/>
                  <a:gd name="connsiteX1092" fmla="*/ 4217770 w 4958557"/>
                  <a:gd name="connsiteY1092" fmla="*/ 1323500 h 2611386"/>
                  <a:gd name="connsiteX1093" fmla="*/ 4187228 w 4958557"/>
                  <a:gd name="connsiteY1093" fmla="*/ 1328975 h 2611386"/>
                  <a:gd name="connsiteX1094" fmla="*/ 4187228 w 4958557"/>
                  <a:gd name="connsiteY1094" fmla="*/ 1326382 h 2611386"/>
                  <a:gd name="connsiteX1095" fmla="*/ 4218058 w 4958557"/>
                  <a:gd name="connsiteY1095" fmla="*/ 1311975 h 2611386"/>
                  <a:gd name="connsiteX1096" fmla="*/ 4222668 w 4958557"/>
                  <a:gd name="connsiteY1096" fmla="*/ 1309958 h 2611386"/>
                  <a:gd name="connsiteX1097" fmla="*/ 4272228 w 4958557"/>
                  <a:gd name="connsiteY1097" fmla="*/ 1301314 h 2611386"/>
                  <a:gd name="connsiteX1098" fmla="*/ 4275686 w 4958557"/>
                  <a:gd name="connsiteY1098" fmla="*/ 1294687 h 2611386"/>
                  <a:gd name="connsiteX1099" fmla="*/ 4269923 w 4958557"/>
                  <a:gd name="connsiteY1099" fmla="*/ 1290941 h 2611386"/>
                  <a:gd name="connsiteX1100" fmla="*/ 4263296 w 4958557"/>
                  <a:gd name="connsiteY1100" fmla="*/ 1292382 h 2611386"/>
                  <a:gd name="connsiteX1101" fmla="*/ 4259550 w 4958557"/>
                  <a:gd name="connsiteY1101" fmla="*/ 1290365 h 2611386"/>
                  <a:gd name="connsiteX1102" fmla="*/ 4282025 w 4958557"/>
                  <a:gd name="connsiteY1102" fmla="*/ 1275670 h 2611386"/>
                  <a:gd name="connsiteX1103" fmla="*/ 4316889 w 4958557"/>
                  <a:gd name="connsiteY1103" fmla="*/ 1259246 h 2611386"/>
                  <a:gd name="connsiteX1104" fmla="*/ 4350601 w 4958557"/>
                  <a:gd name="connsiteY1104" fmla="*/ 1245127 h 2611386"/>
                  <a:gd name="connsiteX1105" fmla="*/ 4366449 w 4958557"/>
                  <a:gd name="connsiteY1105" fmla="*/ 1249449 h 2611386"/>
                  <a:gd name="connsiteX1106" fmla="*/ 4348585 w 4958557"/>
                  <a:gd name="connsiteY1106" fmla="*/ 1255212 h 2611386"/>
                  <a:gd name="connsiteX1107" fmla="*/ 4347720 w 4958557"/>
                  <a:gd name="connsiteY1107" fmla="*/ 1255500 h 2611386"/>
                  <a:gd name="connsiteX1108" fmla="*/ 4340805 w 4958557"/>
                  <a:gd name="connsiteY1108" fmla="*/ 1259246 h 2611386"/>
                  <a:gd name="connsiteX1109" fmla="*/ 4340805 w 4958557"/>
                  <a:gd name="connsiteY1109" fmla="*/ 1259246 h 2611386"/>
                  <a:gd name="connsiteX1110" fmla="*/ 4338212 w 4958557"/>
                  <a:gd name="connsiteY1110" fmla="*/ 1261551 h 2611386"/>
                  <a:gd name="connsiteX1111" fmla="*/ 4338500 w 4958557"/>
                  <a:gd name="connsiteY1111" fmla="*/ 1268466 h 2611386"/>
                  <a:gd name="connsiteX1112" fmla="*/ 4348297 w 4958557"/>
                  <a:gd name="connsiteY1112" fmla="*/ 1263568 h 2611386"/>
                  <a:gd name="connsiteX1113" fmla="*/ 4348297 w 4958557"/>
                  <a:gd name="connsiteY1113" fmla="*/ 1263568 h 2611386"/>
                  <a:gd name="connsiteX1114" fmla="*/ 4348297 w 4958557"/>
                  <a:gd name="connsiteY1114" fmla="*/ 1263568 h 2611386"/>
                  <a:gd name="connsiteX1115" fmla="*/ 4368178 w 4958557"/>
                  <a:gd name="connsiteY1115" fmla="*/ 1256364 h 2611386"/>
                  <a:gd name="connsiteX1116" fmla="*/ 4384314 w 4958557"/>
                  <a:gd name="connsiteY1116" fmla="*/ 1248296 h 2611386"/>
                  <a:gd name="connsiteX1117" fmla="*/ 4391229 w 4958557"/>
                  <a:gd name="connsiteY1117" fmla="*/ 1247144 h 2611386"/>
                  <a:gd name="connsiteX1118" fmla="*/ 4391229 w 4958557"/>
                  <a:gd name="connsiteY1118" fmla="*/ 1247144 h 2611386"/>
                  <a:gd name="connsiteX1119" fmla="*/ 4391229 w 4958557"/>
                  <a:gd name="connsiteY1119" fmla="*/ 1247144 h 2611386"/>
                  <a:gd name="connsiteX1120" fmla="*/ 4400737 w 4958557"/>
                  <a:gd name="connsiteY1120" fmla="*/ 1243110 h 2611386"/>
                  <a:gd name="connsiteX1121" fmla="*/ 4412551 w 4958557"/>
                  <a:gd name="connsiteY1121" fmla="*/ 1233313 h 2611386"/>
                  <a:gd name="connsiteX1122" fmla="*/ 4474500 w 4958557"/>
                  <a:gd name="connsiteY1122" fmla="*/ 1200466 h 2611386"/>
                  <a:gd name="connsiteX1123" fmla="*/ 4477094 w 4958557"/>
                  <a:gd name="connsiteY1123" fmla="*/ 1198161 h 2611386"/>
                  <a:gd name="connsiteX1124" fmla="*/ 4482857 w 4958557"/>
                  <a:gd name="connsiteY1124" fmla="*/ 1195279 h 2611386"/>
                  <a:gd name="connsiteX1125" fmla="*/ 4478823 w 4958557"/>
                  <a:gd name="connsiteY1125" fmla="*/ 1192686 h 2611386"/>
                  <a:gd name="connsiteX1126" fmla="*/ 4476229 w 4958557"/>
                  <a:gd name="connsiteY1126" fmla="*/ 1190381 h 2611386"/>
                  <a:gd name="connsiteX1127" fmla="*/ 4474789 w 4958557"/>
                  <a:gd name="connsiteY1127" fmla="*/ 1177703 h 2611386"/>
                  <a:gd name="connsiteX1128" fmla="*/ 4466721 w 4958557"/>
                  <a:gd name="connsiteY1128" fmla="*/ 1177703 h 2611386"/>
                  <a:gd name="connsiteX1129" fmla="*/ 4452602 w 4958557"/>
                  <a:gd name="connsiteY1129" fmla="*/ 1181449 h 2611386"/>
                  <a:gd name="connsiteX1130" fmla="*/ 4450297 w 4958557"/>
                  <a:gd name="connsiteY1130" fmla="*/ 1173957 h 2611386"/>
                  <a:gd name="connsiteX1131" fmla="*/ 4464416 w 4958557"/>
                  <a:gd name="connsiteY1131" fmla="*/ 1164737 h 2611386"/>
                  <a:gd name="connsiteX1132" fmla="*/ 4469026 w 4958557"/>
                  <a:gd name="connsiteY1132" fmla="*/ 1169635 h 2611386"/>
                  <a:gd name="connsiteX1133" fmla="*/ 4469026 w 4958557"/>
                  <a:gd name="connsiteY1133" fmla="*/ 1171364 h 2611386"/>
                  <a:gd name="connsiteX1134" fmla="*/ 4469026 w 4958557"/>
                  <a:gd name="connsiteY1134" fmla="*/ 1171364 h 2611386"/>
                  <a:gd name="connsiteX1135" fmla="*/ 4469026 w 4958557"/>
                  <a:gd name="connsiteY1135" fmla="*/ 1171364 h 2611386"/>
                  <a:gd name="connsiteX1136" fmla="*/ 4476806 w 4958557"/>
                  <a:gd name="connsiteY1136" fmla="*/ 1174533 h 2611386"/>
                  <a:gd name="connsiteX1137" fmla="*/ 4489772 w 4958557"/>
                  <a:gd name="connsiteY1137" fmla="*/ 1166177 h 2611386"/>
                  <a:gd name="connsiteX1138" fmla="*/ 4491789 w 4958557"/>
                  <a:gd name="connsiteY1138" fmla="*/ 1159838 h 2611386"/>
                  <a:gd name="connsiteX1139" fmla="*/ 4491501 w 4958557"/>
                  <a:gd name="connsiteY1139" fmla="*/ 1159262 h 2611386"/>
                  <a:gd name="connsiteX1140" fmla="*/ 4498704 w 4958557"/>
                  <a:gd name="connsiteY1140" fmla="*/ 1155516 h 2611386"/>
                  <a:gd name="connsiteX1141" fmla="*/ 4500721 w 4958557"/>
                  <a:gd name="connsiteY1141" fmla="*/ 1155228 h 2611386"/>
                  <a:gd name="connsiteX1142" fmla="*/ 4505619 w 4958557"/>
                  <a:gd name="connsiteY1142" fmla="*/ 1153499 h 2611386"/>
                  <a:gd name="connsiteX1143" fmla="*/ 4505331 w 4958557"/>
                  <a:gd name="connsiteY1143" fmla="*/ 1151770 h 2611386"/>
                  <a:gd name="connsiteX1144" fmla="*/ 4516280 w 4958557"/>
                  <a:gd name="connsiteY1144" fmla="*/ 1146008 h 2611386"/>
                  <a:gd name="connsiteX1145" fmla="*/ 4538755 w 4958557"/>
                  <a:gd name="connsiteY1145" fmla="*/ 1126126 h 2611386"/>
                  <a:gd name="connsiteX1146" fmla="*/ 4564688 w 4958557"/>
                  <a:gd name="connsiteY1146" fmla="*/ 1111431 h 2611386"/>
                  <a:gd name="connsiteX1147" fmla="*/ 4569586 w 4958557"/>
                  <a:gd name="connsiteY1147" fmla="*/ 1108838 h 2611386"/>
                  <a:gd name="connsiteX1148" fmla="*/ 4570450 w 4958557"/>
                  <a:gd name="connsiteY1148" fmla="*/ 1110279 h 2611386"/>
                  <a:gd name="connsiteX1149" fmla="*/ 4573332 w 4958557"/>
                  <a:gd name="connsiteY1149" fmla="*/ 1111431 h 2611386"/>
                  <a:gd name="connsiteX1150" fmla="*/ 4555755 w 4958557"/>
                  <a:gd name="connsiteY1150" fmla="*/ 1120364 h 2611386"/>
                  <a:gd name="connsiteX1151" fmla="*/ 4554315 w 4958557"/>
                  <a:gd name="connsiteY1151" fmla="*/ 1124974 h 2611386"/>
                  <a:gd name="connsiteX1152" fmla="*/ 4556332 w 4958557"/>
                  <a:gd name="connsiteY1152" fmla="*/ 1125838 h 2611386"/>
                  <a:gd name="connsiteX1153" fmla="*/ 4571603 w 4958557"/>
                  <a:gd name="connsiteY1153" fmla="*/ 1115177 h 2611386"/>
                  <a:gd name="connsiteX1154" fmla="*/ 4571027 w 4958557"/>
                  <a:gd name="connsiteY1154" fmla="*/ 1117770 h 2611386"/>
                  <a:gd name="connsiteX1155" fmla="*/ 4572179 w 4958557"/>
                  <a:gd name="connsiteY1155" fmla="*/ 1118635 h 2611386"/>
                  <a:gd name="connsiteX1156" fmla="*/ 4575060 w 4958557"/>
                  <a:gd name="connsiteY1156" fmla="*/ 1114889 h 2611386"/>
                  <a:gd name="connsiteX1157" fmla="*/ 4575060 w 4958557"/>
                  <a:gd name="connsiteY1157" fmla="*/ 1114889 h 2611386"/>
                  <a:gd name="connsiteX1158" fmla="*/ 4581976 w 4958557"/>
                  <a:gd name="connsiteY1158" fmla="*/ 1107685 h 2611386"/>
                  <a:gd name="connsiteX1159" fmla="*/ 4576789 w 4958557"/>
                  <a:gd name="connsiteY1159" fmla="*/ 1111143 h 2611386"/>
                  <a:gd name="connsiteX1160" fmla="*/ 4578806 w 4958557"/>
                  <a:gd name="connsiteY1160" fmla="*/ 1109414 h 2611386"/>
                  <a:gd name="connsiteX1161" fmla="*/ 4573044 w 4958557"/>
                  <a:gd name="connsiteY1161" fmla="*/ 1110855 h 2611386"/>
                  <a:gd name="connsiteX1162" fmla="*/ 4576789 w 4958557"/>
                  <a:gd name="connsiteY1162" fmla="*/ 1108550 h 2611386"/>
                  <a:gd name="connsiteX1163" fmla="*/ 4580535 w 4958557"/>
                  <a:gd name="connsiteY1163" fmla="*/ 1106245 h 2611386"/>
                  <a:gd name="connsiteX1164" fmla="*/ 4580535 w 4958557"/>
                  <a:gd name="connsiteY1164" fmla="*/ 1106245 h 2611386"/>
                  <a:gd name="connsiteX1165" fmla="*/ 4582264 w 4958557"/>
                  <a:gd name="connsiteY1165" fmla="*/ 1106533 h 2611386"/>
                  <a:gd name="connsiteX1166" fmla="*/ 4593501 w 4958557"/>
                  <a:gd name="connsiteY1166" fmla="*/ 1103363 h 2611386"/>
                  <a:gd name="connsiteX1167" fmla="*/ 4590620 w 4958557"/>
                  <a:gd name="connsiteY1167" fmla="*/ 1097889 h 2611386"/>
                  <a:gd name="connsiteX1168" fmla="*/ 4591484 w 4958557"/>
                  <a:gd name="connsiteY1168" fmla="*/ 1097601 h 2611386"/>
                  <a:gd name="connsiteX1169" fmla="*/ 4628366 w 4958557"/>
                  <a:gd name="connsiteY1169" fmla="*/ 1080024 h 2611386"/>
                  <a:gd name="connsiteX1170" fmla="*/ 4623179 w 4958557"/>
                  <a:gd name="connsiteY1170" fmla="*/ 1090109 h 2611386"/>
                  <a:gd name="connsiteX1171" fmla="*/ 4617993 w 4958557"/>
                  <a:gd name="connsiteY1171" fmla="*/ 1092990 h 2611386"/>
                  <a:gd name="connsiteX1172" fmla="*/ 4614824 w 4958557"/>
                  <a:gd name="connsiteY1172" fmla="*/ 1096448 h 2611386"/>
                  <a:gd name="connsiteX1173" fmla="*/ 4618569 w 4958557"/>
                  <a:gd name="connsiteY1173" fmla="*/ 1095296 h 2611386"/>
                  <a:gd name="connsiteX1174" fmla="*/ 4623756 w 4958557"/>
                  <a:gd name="connsiteY1174" fmla="*/ 1091550 h 2611386"/>
                  <a:gd name="connsiteX1175" fmla="*/ 4624908 w 4958557"/>
                  <a:gd name="connsiteY1175" fmla="*/ 1092990 h 2611386"/>
                  <a:gd name="connsiteX1176" fmla="*/ 4628078 w 4958557"/>
                  <a:gd name="connsiteY1176" fmla="*/ 1094143 h 2611386"/>
                  <a:gd name="connsiteX1177" fmla="*/ 4630671 w 4958557"/>
                  <a:gd name="connsiteY1177" fmla="*/ 1089821 h 2611386"/>
                  <a:gd name="connsiteX1178" fmla="*/ 4653722 w 4958557"/>
                  <a:gd name="connsiteY1178" fmla="*/ 1075990 h 2611386"/>
                  <a:gd name="connsiteX1179" fmla="*/ 4686570 w 4958557"/>
                  <a:gd name="connsiteY1179" fmla="*/ 1053228 h 2611386"/>
                  <a:gd name="connsiteX1180" fmla="*/ 4685417 w 4958557"/>
                  <a:gd name="connsiteY1180" fmla="*/ 1052651 h 2611386"/>
                  <a:gd name="connsiteX1181" fmla="*/ 4691756 w 4958557"/>
                  <a:gd name="connsiteY1181" fmla="*/ 1049770 h 2611386"/>
                  <a:gd name="connsiteX1182" fmla="*/ 4697807 w 4958557"/>
                  <a:gd name="connsiteY1182" fmla="*/ 1046888 h 2611386"/>
                  <a:gd name="connsiteX1183" fmla="*/ 4698383 w 4958557"/>
                  <a:gd name="connsiteY1183" fmla="*/ 1051211 h 2611386"/>
                  <a:gd name="connsiteX1184" fmla="*/ 4692332 w 4958557"/>
                  <a:gd name="connsiteY1184" fmla="*/ 1054092 h 2611386"/>
                  <a:gd name="connsiteX1185" fmla="*/ 4689739 w 4958557"/>
                  <a:gd name="connsiteY1185" fmla="*/ 1058414 h 2611386"/>
                  <a:gd name="connsiteX1186" fmla="*/ 4694061 w 4958557"/>
                  <a:gd name="connsiteY1186" fmla="*/ 1058126 h 2611386"/>
                  <a:gd name="connsiteX1187" fmla="*/ 4706163 w 4958557"/>
                  <a:gd name="connsiteY1187" fmla="*/ 1052075 h 2611386"/>
                  <a:gd name="connsiteX1188" fmla="*/ 4732095 w 4958557"/>
                  <a:gd name="connsiteY1188" fmla="*/ 1037092 h 2611386"/>
                  <a:gd name="connsiteX1189" fmla="*/ 4732383 w 4958557"/>
                  <a:gd name="connsiteY1189" fmla="*/ 1037092 h 2611386"/>
                  <a:gd name="connsiteX1190" fmla="*/ 4730943 w 4958557"/>
                  <a:gd name="connsiteY1190" fmla="*/ 1038821 h 2611386"/>
                  <a:gd name="connsiteX1191" fmla="*/ 4744197 w 4958557"/>
                  <a:gd name="connsiteY1191" fmla="*/ 1032482 h 2611386"/>
                  <a:gd name="connsiteX1192" fmla="*/ 4749384 w 4958557"/>
                  <a:gd name="connsiteY1192" fmla="*/ 1028736 h 2611386"/>
                  <a:gd name="connsiteX1193" fmla="*/ 4742180 w 4958557"/>
                  <a:gd name="connsiteY1193" fmla="*/ 1031041 h 2611386"/>
                  <a:gd name="connsiteX1194" fmla="*/ 4742180 w 4958557"/>
                  <a:gd name="connsiteY1194" fmla="*/ 1031041 h 2611386"/>
                  <a:gd name="connsiteX1195" fmla="*/ 4739299 w 4958557"/>
                  <a:gd name="connsiteY1195" fmla="*/ 1032193 h 2611386"/>
                  <a:gd name="connsiteX1196" fmla="*/ 4742468 w 4958557"/>
                  <a:gd name="connsiteY1196" fmla="*/ 1024702 h 2611386"/>
                  <a:gd name="connsiteX1197" fmla="*/ 4743621 w 4958557"/>
                  <a:gd name="connsiteY1197" fmla="*/ 1022973 h 2611386"/>
                  <a:gd name="connsiteX1198" fmla="*/ 4752265 w 4958557"/>
                  <a:gd name="connsiteY1198" fmla="*/ 1018651 h 2611386"/>
                  <a:gd name="connsiteX1199" fmla="*/ 4782519 w 4958557"/>
                  <a:gd name="connsiteY1199" fmla="*/ 1003668 h 2611386"/>
                  <a:gd name="connsiteX1200" fmla="*/ 4788570 w 4958557"/>
                  <a:gd name="connsiteY1200" fmla="*/ 995888 h 2611386"/>
                  <a:gd name="connsiteX1201" fmla="*/ 4784825 w 4958557"/>
                  <a:gd name="connsiteY1201" fmla="*/ 993007 h 2611386"/>
                  <a:gd name="connsiteX1202" fmla="*/ 4772723 w 4958557"/>
                  <a:gd name="connsiteY1202" fmla="*/ 998193 h 2611386"/>
                  <a:gd name="connsiteX1203" fmla="*/ 4758892 w 4958557"/>
                  <a:gd name="connsiteY1203" fmla="*/ 1004532 h 2611386"/>
                  <a:gd name="connsiteX1204" fmla="*/ 4756299 w 4958557"/>
                  <a:gd name="connsiteY1204" fmla="*/ 1001939 h 2611386"/>
                  <a:gd name="connsiteX1205" fmla="*/ 4762350 w 4958557"/>
                  <a:gd name="connsiteY1205" fmla="*/ 994736 h 2611386"/>
                  <a:gd name="connsiteX1206" fmla="*/ 4775604 w 4958557"/>
                  <a:gd name="connsiteY1206" fmla="*/ 992430 h 2611386"/>
                  <a:gd name="connsiteX1207" fmla="*/ 4780791 w 4958557"/>
                  <a:gd name="connsiteY1207" fmla="*/ 980905 h 2611386"/>
                  <a:gd name="connsiteX1208" fmla="*/ 4781655 w 4958557"/>
                  <a:gd name="connsiteY1208" fmla="*/ 980329 h 2611386"/>
                  <a:gd name="connsiteX1209" fmla="*/ 4781943 w 4958557"/>
                  <a:gd name="connsiteY1209" fmla="*/ 979464 h 2611386"/>
                  <a:gd name="connsiteX1210" fmla="*/ 4775028 w 4958557"/>
                  <a:gd name="connsiteY1210" fmla="*/ 977447 h 2611386"/>
                  <a:gd name="connsiteX1211" fmla="*/ 4768689 w 4958557"/>
                  <a:gd name="connsiteY1211" fmla="*/ 977735 h 2611386"/>
                  <a:gd name="connsiteX1212" fmla="*/ 4772435 w 4958557"/>
                  <a:gd name="connsiteY1212" fmla="*/ 970532 h 2611386"/>
                  <a:gd name="connsiteX1213" fmla="*/ 4775028 w 4958557"/>
                  <a:gd name="connsiteY1213" fmla="*/ 963905 h 2611386"/>
                  <a:gd name="connsiteX1214" fmla="*/ 4779926 w 4958557"/>
                  <a:gd name="connsiteY1214" fmla="*/ 959583 h 2611386"/>
                  <a:gd name="connsiteX1215" fmla="*/ 4790875 w 4958557"/>
                  <a:gd name="connsiteY1215" fmla="*/ 949210 h 2611386"/>
                  <a:gd name="connsiteX1216" fmla="*/ 4781943 w 4958557"/>
                  <a:gd name="connsiteY1216" fmla="*/ 946329 h 2611386"/>
                  <a:gd name="connsiteX1217" fmla="*/ 4775892 w 4958557"/>
                  <a:gd name="connsiteY1217" fmla="*/ 944312 h 2611386"/>
                  <a:gd name="connsiteX1218" fmla="*/ 4782231 w 4958557"/>
                  <a:gd name="connsiteY1218" fmla="*/ 937973 h 2611386"/>
                  <a:gd name="connsiteX1219" fmla="*/ 4795486 w 4958557"/>
                  <a:gd name="connsiteY1219" fmla="*/ 929616 h 2611386"/>
                  <a:gd name="connsiteX1220" fmla="*/ 4793180 w 4958557"/>
                  <a:gd name="connsiteY1220" fmla="*/ 926735 h 2611386"/>
                  <a:gd name="connsiteX1221" fmla="*/ 4785401 w 4958557"/>
                  <a:gd name="connsiteY1221" fmla="*/ 924430 h 2611386"/>
                  <a:gd name="connsiteX1222" fmla="*/ 4783960 w 4958557"/>
                  <a:gd name="connsiteY1222" fmla="*/ 921261 h 2611386"/>
                  <a:gd name="connsiteX1223" fmla="*/ 4778773 w 4958557"/>
                  <a:gd name="connsiteY1223" fmla="*/ 919532 h 2611386"/>
                  <a:gd name="connsiteX1224" fmla="*/ 4782519 w 4958557"/>
                  <a:gd name="connsiteY1224" fmla="*/ 916074 h 2611386"/>
                  <a:gd name="connsiteX1225" fmla="*/ 4789723 w 4958557"/>
                  <a:gd name="connsiteY1225" fmla="*/ 912328 h 2611386"/>
                  <a:gd name="connsiteX1226" fmla="*/ 4789723 w 4958557"/>
                  <a:gd name="connsiteY1226" fmla="*/ 902532 h 2611386"/>
                  <a:gd name="connsiteX1227" fmla="*/ 4792604 w 4958557"/>
                  <a:gd name="connsiteY1227" fmla="*/ 897921 h 2611386"/>
                  <a:gd name="connsiteX1228" fmla="*/ 4801248 w 4958557"/>
                  <a:gd name="connsiteY1228" fmla="*/ 893311 h 2611386"/>
                  <a:gd name="connsiteX1229" fmla="*/ 4789147 w 4958557"/>
                  <a:gd name="connsiteY1229" fmla="*/ 889854 h 2611386"/>
                  <a:gd name="connsiteX1230" fmla="*/ 4788858 w 4958557"/>
                  <a:gd name="connsiteY1230" fmla="*/ 888125 h 2611386"/>
                  <a:gd name="connsiteX1231" fmla="*/ 4803554 w 4958557"/>
                  <a:gd name="connsiteY1231" fmla="*/ 880345 h 2611386"/>
                  <a:gd name="connsiteX1232" fmla="*/ 4822571 w 4958557"/>
                  <a:gd name="connsiteY1232" fmla="*/ 861616 h 2611386"/>
                  <a:gd name="connsiteX1233" fmla="*/ 4823435 w 4958557"/>
                  <a:gd name="connsiteY1233" fmla="*/ 854989 h 2611386"/>
                  <a:gd name="connsiteX1234" fmla="*/ 4826028 w 4958557"/>
                  <a:gd name="connsiteY1234" fmla="*/ 845480 h 2611386"/>
                  <a:gd name="connsiteX1235" fmla="*/ 4847062 w 4958557"/>
                  <a:gd name="connsiteY1235" fmla="*/ 829345 h 2611386"/>
                  <a:gd name="connsiteX1236" fmla="*/ 4847350 w 4958557"/>
                  <a:gd name="connsiteY1236" fmla="*/ 823870 h 2611386"/>
                  <a:gd name="connsiteX1237" fmla="*/ 4851960 w 4958557"/>
                  <a:gd name="connsiteY1237" fmla="*/ 821565 h 2611386"/>
                  <a:gd name="connsiteX1238" fmla="*/ 4845045 w 4958557"/>
                  <a:gd name="connsiteY1238" fmla="*/ 820701 h 2611386"/>
                  <a:gd name="connsiteX1239" fmla="*/ 4841011 w 4958557"/>
                  <a:gd name="connsiteY1239" fmla="*/ 817531 h 2611386"/>
                  <a:gd name="connsiteX1240" fmla="*/ 4847638 w 4958557"/>
                  <a:gd name="connsiteY1240" fmla="*/ 809751 h 2611386"/>
                  <a:gd name="connsiteX1241" fmla="*/ 4849079 w 4958557"/>
                  <a:gd name="connsiteY1241" fmla="*/ 796497 h 2611386"/>
                  <a:gd name="connsiteX1242" fmla="*/ 4840723 w 4958557"/>
                  <a:gd name="connsiteY1242" fmla="*/ 796209 h 2611386"/>
                  <a:gd name="connsiteX1243" fmla="*/ 4835249 w 4958557"/>
                  <a:gd name="connsiteY1243" fmla="*/ 795345 h 2611386"/>
                  <a:gd name="connsiteX1244" fmla="*/ 4837842 w 4958557"/>
                  <a:gd name="connsiteY1244" fmla="*/ 789870 h 2611386"/>
                  <a:gd name="connsiteX1245" fmla="*/ 4839571 w 4958557"/>
                  <a:gd name="connsiteY1245" fmla="*/ 784395 h 2611386"/>
                  <a:gd name="connsiteX1246" fmla="*/ 4841299 w 4958557"/>
                  <a:gd name="connsiteY1246" fmla="*/ 771429 h 2611386"/>
                  <a:gd name="connsiteX1247" fmla="*/ 4838130 w 4958557"/>
                  <a:gd name="connsiteY1247" fmla="*/ 762209 h 2611386"/>
                  <a:gd name="connsiteX1248" fmla="*/ 4835249 w 4958557"/>
                  <a:gd name="connsiteY1248" fmla="*/ 750107 h 2611386"/>
                  <a:gd name="connsiteX1249" fmla="*/ 4858300 w 4958557"/>
                  <a:gd name="connsiteY1249" fmla="*/ 731378 h 2611386"/>
                  <a:gd name="connsiteX1250" fmla="*/ 4864350 w 4958557"/>
                  <a:gd name="connsiteY1250" fmla="*/ 719564 h 2611386"/>
                  <a:gd name="connsiteX1251" fmla="*/ 4858588 w 4958557"/>
                  <a:gd name="connsiteY1251" fmla="*/ 716683 h 2611386"/>
                  <a:gd name="connsiteX1252" fmla="*/ 4843893 w 4958557"/>
                  <a:gd name="connsiteY1252" fmla="*/ 726480 h 2611386"/>
                  <a:gd name="connsiteX1253" fmla="*/ 4838706 w 4958557"/>
                  <a:gd name="connsiteY1253" fmla="*/ 728785 h 2611386"/>
                  <a:gd name="connsiteX1254" fmla="*/ 4838130 w 4958557"/>
                  <a:gd name="connsiteY1254" fmla="*/ 723310 h 2611386"/>
                  <a:gd name="connsiteX1255" fmla="*/ 4842740 w 4958557"/>
                  <a:gd name="connsiteY1255" fmla="*/ 720141 h 2611386"/>
                  <a:gd name="connsiteX1256" fmla="*/ 4846198 w 4958557"/>
                  <a:gd name="connsiteY1256" fmla="*/ 717836 h 2611386"/>
                  <a:gd name="connsiteX1257" fmla="*/ 4850232 w 4958557"/>
                  <a:gd name="connsiteY1257" fmla="*/ 701124 h 2611386"/>
                  <a:gd name="connsiteX1258" fmla="*/ 4851096 w 4958557"/>
                  <a:gd name="connsiteY1258" fmla="*/ 700259 h 2611386"/>
                  <a:gd name="connsiteX1259" fmla="*/ 4851096 w 4958557"/>
                  <a:gd name="connsiteY1259" fmla="*/ 699107 h 2611386"/>
                  <a:gd name="connsiteX1260" fmla="*/ 4841588 w 4958557"/>
                  <a:gd name="connsiteY1260" fmla="*/ 697954 h 2611386"/>
                  <a:gd name="connsiteX1261" fmla="*/ 4833232 w 4958557"/>
                  <a:gd name="connsiteY1261" fmla="*/ 699971 h 2611386"/>
                  <a:gd name="connsiteX1262" fmla="*/ 4836689 w 4958557"/>
                  <a:gd name="connsiteY1262" fmla="*/ 689310 h 2611386"/>
                  <a:gd name="connsiteX1263" fmla="*/ 4838418 w 4958557"/>
                  <a:gd name="connsiteY1263" fmla="*/ 680090 h 2611386"/>
                  <a:gd name="connsiteX1264" fmla="*/ 4843604 w 4958557"/>
                  <a:gd name="connsiteY1264" fmla="*/ 673174 h 2611386"/>
                  <a:gd name="connsiteX1265" fmla="*/ 4855418 w 4958557"/>
                  <a:gd name="connsiteY1265" fmla="*/ 657039 h 2611386"/>
                  <a:gd name="connsiteX1266" fmla="*/ 4842740 w 4958557"/>
                  <a:gd name="connsiteY1266" fmla="*/ 655598 h 2611386"/>
                  <a:gd name="connsiteX1267" fmla="*/ 4834384 w 4958557"/>
                  <a:gd name="connsiteY1267" fmla="*/ 654157 h 2611386"/>
                  <a:gd name="connsiteX1268" fmla="*/ 4841011 w 4958557"/>
                  <a:gd name="connsiteY1268" fmla="*/ 644072 h 2611386"/>
                  <a:gd name="connsiteX1269" fmla="*/ 4856571 w 4958557"/>
                  <a:gd name="connsiteY1269" fmla="*/ 629954 h 2611386"/>
                  <a:gd name="connsiteX1270" fmla="*/ 4852825 w 4958557"/>
                  <a:gd name="connsiteY1270" fmla="*/ 626784 h 2611386"/>
                  <a:gd name="connsiteX1271" fmla="*/ 4842164 w 4958557"/>
                  <a:gd name="connsiteY1271" fmla="*/ 625632 h 2611386"/>
                  <a:gd name="connsiteX1272" fmla="*/ 4839571 w 4958557"/>
                  <a:gd name="connsiteY1272" fmla="*/ 621886 h 2611386"/>
                  <a:gd name="connsiteX1273" fmla="*/ 4832367 w 4958557"/>
                  <a:gd name="connsiteY1273" fmla="*/ 620733 h 2611386"/>
                  <a:gd name="connsiteX1274" fmla="*/ 4836401 w 4958557"/>
                  <a:gd name="connsiteY1274" fmla="*/ 615259 h 2611386"/>
                  <a:gd name="connsiteX1275" fmla="*/ 4845045 w 4958557"/>
                  <a:gd name="connsiteY1275" fmla="*/ 608631 h 2611386"/>
                  <a:gd name="connsiteX1276" fmla="*/ 4842452 w 4958557"/>
                  <a:gd name="connsiteY1276" fmla="*/ 595665 h 2611386"/>
                  <a:gd name="connsiteX1277" fmla="*/ 4845045 w 4958557"/>
                  <a:gd name="connsiteY1277" fmla="*/ 588750 h 2611386"/>
                  <a:gd name="connsiteX1278" fmla="*/ 4855418 w 4958557"/>
                  <a:gd name="connsiteY1278" fmla="*/ 580682 h 2611386"/>
                  <a:gd name="connsiteX1279" fmla="*/ 4838706 w 4958557"/>
                  <a:gd name="connsiteY1279" fmla="*/ 578953 h 2611386"/>
                  <a:gd name="connsiteX1280" fmla="*/ 4837842 w 4958557"/>
                  <a:gd name="connsiteY1280" fmla="*/ 576648 h 2611386"/>
                  <a:gd name="connsiteX1281" fmla="*/ 4855418 w 4958557"/>
                  <a:gd name="connsiteY1281" fmla="*/ 563106 h 2611386"/>
                  <a:gd name="connsiteX1282" fmla="*/ 4875876 w 4958557"/>
                  <a:gd name="connsiteY1282" fmla="*/ 533716 h 2611386"/>
                  <a:gd name="connsiteX1283" fmla="*/ 4875588 w 4958557"/>
                  <a:gd name="connsiteY1283" fmla="*/ 524784 h 2611386"/>
                  <a:gd name="connsiteX1284" fmla="*/ 4876740 w 4958557"/>
                  <a:gd name="connsiteY1284" fmla="*/ 511529 h 2611386"/>
                  <a:gd name="connsiteX1285" fmla="*/ 4900656 w 4958557"/>
                  <a:gd name="connsiteY1285" fmla="*/ 485021 h 2611386"/>
                  <a:gd name="connsiteX1286" fmla="*/ 4899503 w 4958557"/>
                  <a:gd name="connsiteY1286" fmla="*/ 477817 h 2611386"/>
                  <a:gd name="connsiteX1287" fmla="*/ 4904978 w 4958557"/>
                  <a:gd name="connsiteY1287" fmla="*/ 473783 h 2611386"/>
                  <a:gd name="connsiteX1288" fmla="*/ 4895469 w 4958557"/>
                  <a:gd name="connsiteY1288" fmla="*/ 474359 h 2611386"/>
                  <a:gd name="connsiteX1289" fmla="*/ 4889418 w 4958557"/>
                  <a:gd name="connsiteY1289" fmla="*/ 471478 h 2611386"/>
                  <a:gd name="connsiteX1290" fmla="*/ 4896334 w 4958557"/>
                  <a:gd name="connsiteY1290" fmla="*/ 459664 h 2611386"/>
                  <a:gd name="connsiteX1291" fmla="*/ 4895181 w 4958557"/>
                  <a:gd name="connsiteY1291" fmla="*/ 441800 h 2611386"/>
                  <a:gd name="connsiteX1292" fmla="*/ 4883944 w 4958557"/>
                  <a:gd name="connsiteY1292" fmla="*/ 443529 h 2611386"/>
                  <a:gd name="connsiteX1293" fmla="*/ 4882215 w 4958557"/>
                  <a:gd name="connsiteY1293" fmla="*/ 443817 h 2611386"/>
                  <a:gd name="connsiteX1294" fmla="*/ 4912469 w 4958557"/>
                  <a:gd name="connsiteY1294" fmla="*/ 420766 h 2611386"/>
                  <a:gd name="connsiteX1295" fmla="*/ 4918520 w 4958557"/>
                  <a:gd name="connsiteY1295" fmla="*/ 408952 h 2611386"/>
                  <a:gd name="connsiteX1296" fmla="*/ 4912757 w 4958557"/>
                  <a:gd name="connsiteY1296" fmla="*/ 406071 h 2611386"/>
                  <a:gd name="connsiteX1297" fmla="*/ 4898062 w 4958557"/>
                  <a:gd name="connsiteY1297" fmla="*/ 415868 h 2611386"/>
                  <a:gd name="connsiteX1298" fmla="*/ 4881062 w 4958557"/>
                  <a:gd name="connsiteY1298" fmla="*/ 427681 h 2611386"/>
                  <a:gd name="connsiteX1299" fmla="*/ 4879333 w 4958557"/>
                  <a:gd name="connsiteY1299" fmla="*/ 428546 h 2611386"/>
                  <a:gd name="connsiteX1300" fmla="*/ 4878181 w 4958557"/>
                  <a:gd name="connsiteY1300" fmla="*/ 421054 h 2611386"/>
                  <a:gd name="connsiteX1301" fmla="*/ 4883079 w 4958557"/>
                  <a:gd name="connsiteY1301" fmla="*/ 413851 h 2611386"/>
                  <a:gd name="connsiteX1302" fmla="*/ 4900080 w 4958557"/>
                  <a:gd name="connsiteY1302" fmla="*/ 407512 h 2611386"/>
                  <a:gd name="connsiteX1303" fmla="*/ 4904113 w 4958557"/>
                  <a:gd name="connsiteY1303" fmla="*/ 390800 h 2611386"/>
                  <a:gd name="connsiteX1304" fmla="*/ 4904978 w 4958557"/>
                  <a:gd name="connsiteY1304" fmla="*/ 389935 h 2611386"/>
                  <a:gd name="connsiteX1305" fmla="*/ 4904978 w 4958557"/>
                  <a:gd name="connsiteY1305" fmla="*/ 388783 h 2611386"/>
                  <a:gd name="connsiteX1306" fmla="*/ 4895469 w 4958557"/>
                  <a:gd name="connsiteY1306" fmla="*/ 387630 h 2611386"/>
                  <a:gd name="connsiteX1307" fmla="*/ 4887113 w 4958557"/>
                  <a:gd name="connsiteY1307" fmla="*/ 389647 h 2611386"/>
                  <a:gd name="connsiteX1308" fmla="*/ 4890571 w 4958557"/>
                  <a:gd name="connsiteY1308" fmla="*/ 378986 h 2611386"/>
                  <a:gd name="connsiteX1309" fmla="*/ 4892300 w 4958557"/>
                  <a:gd name="connsiteY1309" fmla="*/ 369766 h 2611386"/>
                  <a:gd name="connsiteX1310" fmla="*/ 4897486 w 4958557"/>
                  <a:gd name="connsiteY1310" fmla="*/ 362850 h 2611386"/>
                  <a:gd name="connsiteX1311" fmla="*/ 4909300 w 4958557"/>
                  <a:gd name="connsiteY1311" fmla="*/ 346715 h 2611386"/>
                  <a:gd name="connsiteX1312" fmla="*/ 4896622 w 4958557"/>
                  <a:gd name="connsiteY1312" fmla="*/ 345274 h 2611386"/>
                  <a:gd name="connsiteX1313" fmla="*/ 4888266 w 4958557"/>
                  <a:gd name="connsiteY1313" fmla="*/ 343833 h 2611386"/>
                  <a:gd name="connsiteX1314" fmla="*/ 4894893 w 4958557"/>
                  <a:gd name="connsiteY1314" fmla="*/ 333748 h 2611386"/>
                  <a:gd name="connsiteX1315" fmla="*/ 4910452 w 4958557"/>
                  <a:gd name="connsiteY1315" fmla="*/ 319630 h 2611386"/>
                  <a:gd name="connsiteX1316" fmla="*/ 4906707 w 4958557"/>
                  <a:gd name="connsiteY1316" fmla="*/ 316460 h 2611386"/>
                  <a:gd name="connsiteX1317" fmla="*/ 4896046 w 4958557"/>
                  <a:gd name="connsiteY1317" fmla="*/ 315308 h 2611386"/>
                  <a:gd name="connsiteX1318" fmla="*/ 4893452 w 4958557"/>
                  <a:gd name="connsiteY1318" fmla="*/ 311562 h 2611386"/>
                  <a:gd name="connsiteX1319" fmla="*/ 4886249 w 4958557"/>
                  <a:gd name="connsiteY1319" fmla="*/ 310409 h 2611386"/>
                  <a:gd name="connsiteX1320" fmla="*/ 4890283 w 4958557"/>
                  <a:gd name="connsiteY1320" fmla="*/ 304935 h 2611386"/>
                  <a:gd name="connsiteX1321" fmla="*/ 4898927 w 4958557"/>
                  <a:gd name="connsiteY1321" fmla="*/ 298308 h 2611386"/>
                  <a:gd name="connsiteX1322" fmla="*/ 4896334 w 4958557"/>
                  <a:gd name="connsiteY1322" fmla="*/ 285341 h 2611386"/>
                  <a:gd name="connsiteX1323" fmla="*/ 4898927 w 4958557"/>
                  <a:gd name="connsiteY1323" fmla="*/ 278426 h 2611386"/>
                  <a:gd name="connsiteX1324" fmla="*/ 4909300 w 4958557"/>
                  <a:gd name="connsiteY1324" fmla="*/ 270358 h 2611386"/>
                  <a:gd name="connsiteX1325" fmla="*/ 4892588 w 4958557"/>
                  <a:gd name="connsiteY1325" fmla="*/ 268629 h 2611386"/>
                  <a:gd name="connsiteX1326" fmla="*/ 4891724 w 4958557"/>
                  <a:gd name="connsiteY1326" fmla="*/ 266324 h 2611386"/>
                  <a:gd name="connsiteX1327" fmla="*/ 4909300 w 4958557"/>
                  <a:gd name="connsiteY1327" fmla="*/ 252782 h 2611386"/>
                  <a:gd name="connsiteX1328" fmla="*/ 4929758 w 4958557"/>
                  <a:gd name="connsiteY1328" fmla="*/ 223392 h 2611386"/>
                  <a:gd name="connsiteX1329" fmla="*/ 4929469 w 4958557"/>
                  <a:gd name="connsiteY1329" fmla="*/ 214460 h 2611386"/>
                  <a:gd name="connsiteX1330" fmla="*/ 4930622 w 4958557"/>
                  <a:gd name="connsiteY1330" fmla="*/ 201205 h 2611386"/>
                  <a:gd name="connsiteX1331" fmla="*/ 4954537 w 4958557"/>
                  <a:gd name="connsiteY1331" fmla="*/ 174697 h 2611386"/>
                  <a:gd name="connsiteX1332" fmla="*/ 4953385 w 4958557"/>
                  <a:gd name="connsiteY1332" fmla="*/ 167493 h 2611386"/>
                  <a:gd name="connsiteX1333" fmla="*/ 4958283 w 4958557"/>
                  <a:gd name="connsiteY1333" fmla="*/ 165764 h 2611386"/>
                  <a:gd name="connsiteX1334" fmla="*/ 652646 w 4958557"/>
                  <a:gd name="connsiteY1334" fmla="*/ 2404880 h 2611386"/>
                  <a:gd name="connsiteX1335" fmla="*/ 648901 w 4958557"/>
                  <a:gd name="connsiteY1335" fmla="*/ 2405168 h 2611386"/>
                  <a:gd name="connsiteX1336" fmla="*/ 654663 w 4958557"/>
                  <a:gd name="connsiteY1336" fmla="*/ 2401711 h 2611386"/>
                  <a:gd name="connsiteX1337" fmla="*/ 656968 w 4958557"/>
                  <a:gd name="connsiteY1337" fmla="*/ 2404592 h 2611386"/>
                  <a:gd name="connsiteX1338" fmla="*/ 652646 w 4958557"/>
                  <a:gd name="connsiteY1338" fmla="*/ 2404880 h 2611386"/>
                  <a:gd name="connsiteX1339" fmla="*/ 1572669 w 4958557"/>
                  <a:gd name="connsiteY1339" fmla="*/ 2189065 h 2611386"/>
                  <a:gd name="connsiteX1340" fmla="*/ 1572093 w 4958557"/>
                  <a:gd name="connsiteY1340" fmla="*/ 2189641 h 2611386"/>
                  <a:gd name="connsiteX1341" fmla="*/ 1572381 w 4958557"/>
                  <a:gd name="connsiteY1341" fmla="*/ 2191082 h 2611386"/>
                  <a:gd name="connsiteX1342" fmla="*/ 1568059 w 4958557"/>
                  <a:gd name="connsiteY1342" fmla="*/ 2190794 h 2611386"/>
                  <a:gd name="connsiteX1343" fmla="*/ 1578144 w 4958557"/>
                  <a:gd name="connsiteY1343" fmla="*/ 2184167 h 2611386"/>
                  <a:gd name="connsiteX1344" fmla="*/ 1572669 w 4958557"/>
                  <a:gd name="connsiteY1344" fmla="*/ 2189065 h 2611386"/>
                  <a:gd name="connsiteX1345" fmla="*/ 4630959 w 4958557"/>
                  <a:gd name="connsiteY1345" fmla="*/ 1080889 h 2611386"/>
                  <a:gd name="connsiteX1346" fmla="*/ 4643637 w 4958557"/>
                  <a:gd name="connsiteY1346" fmla="*/ 1074262 h 2611386"/>
                  <a:gd name="connsiteX1347" fmla="*/ 4630959 w 4958557"/>
                  <a:gd name="connsiteY1347" fmla="*/ 1080889 h 2611386"/>
                  <a:gd name="connsiteX1348" fmla="*/ 4663519 w 4958557"/>
                  <a:gd name="connsiteY1348" fmla="*/ 1064753 h 2611386"/>
                  <a:gd name="connsiteX1349" fmla="*/ 4656315 w 4958557"/>
                  <a:gd name="connsiteY1349" fmla="*/ 1067346 h 2611386"/>
                  <a:gd name="connsiteX1350" fmla="*/ 4656604 w 4958557"/>
                  <a:gd name="connsiteY1350" fmla="*/ 1067346 h 2611386"/>
                  <a:gd name="connsiteX1351" fmla="*/ 4667553 w 4958557"/>
                  <a:gd name="connsiteY1351" fmla="*/ 1062160 h 2611386"/>
                  <a:gd name="connsiteX1352" fmla="*/ 4663519 w 4958557"/>
                  <a:gd name="connsiteY1352" fmla="*/ 1064753 h 261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</a:cxnLst>
                <a:rect l="l" t="t" r="r" b="b"/>
                <a:pathLst>
                  <a:path w="4958557" h="2611386">
                    <a:moveTo>
                      <a:pt x="4958283" y="165764"/>
                    </a:moveTo>
                    <a:cubicBezTo>
                      <a:pt x="4955690" y="160866"/>
                      <a:pt x="4951944" y="165764"/>
                      <a:pt x="4948775" y="166341"/>
                    </a:cubicBezTo>
                    <a:cubicBezTo>
                      <a:pt x="4945893" y="167205"/>
                      <a:pt x="4943588" y="166629"/>
                      <a:pt x="4942724" y="163459"/>
                    </a:cubicBezTo>
                    <a:cubicBezTo>
                      <a:pt x="4945029" y="159425"/>
                      <a:pt x="4947046" y="155391"/>
                      <a:pt x="4949639" y="151646"/>
                    </a:cubicBezTo>
                    <a:cubicBezTo>
                      <a:pt x="4953385" y="145307"/>
                      <a:pt x="4952520" y="139256"/>
                      <a:pt x="4948486" y="133781"/>
                    </a:cubicBezTo>
                    <a:cubicBezTo>
                      <a:pt x="4943876" y="127730"/>
                      <a:pt x="4941283" y="135798"/>
                      <a:pt x="4937249" y="135510"/>
                    </a:cubicBezTo>
                    <a:cubicBezTo>
                      <a:pt x="4934656" y="135222"/>
                      <a:pt x="4932351" y="138391"/>
                      <a:pt x="4929758" y="135798"/>
                    </a:cubicBezTo>
                    <a:cubicBezTo>
                      <a:pt x="4926012" y="132340"/>
                      <a:pt x="4930334" y="129171"/>
                      <a:pt x="4931775" y="128018"/>
                    </a:cubicBezTo>
                    <a:cubicBezTo>
                      <a:pt x="4934944" y="125425"/>
                      <a:pt x="4932927" y="122832"/>
                      <a:pt x="4932639" y="120239"/>
                    </a:cubicBezTo>
                    <a:cubicBezTo>
                      <a:pt x="4932351" y="114188"/>
                      <a:pt x="4929181" y="106696"/>
                      <a:pt x="4931775" y="102662"/>
                    </a:cubicBezTo>
                    <a:cubicBezTo>
                      <a:pt x="4937826" y="92866"/>
                      <a:pt x="4931486" y="92866"/>
                      <a:pt x="4925435" y="91137"/>
                    </a:cubicBezTo>
                    <a:cubicBezTo>
                      <a:pt x="4921401" y="86238"/>
                      <a:pt x="4922266" y="78747"/>
                      <a:pt x="4917368" y="74425"/>
                    </a:cubicBezTo>
                    <a:cubicBezTo>
                      <a:pt x="4919673" y="70391"/>
                      <a:pt x="4921401" y="65781"/>
                      <a:pt x="4924571" y="62611"/>
                    </a:cubicBezTo>
                    <a:cubicBezTo>
                      <a:pt x="4932639" y="54543"/>
                      <a:pt x="4926588" y="53679"/>
                      <a:pt x="4919961" y="52526"/>
                    </a:cubicBezTo>
                    <a:cubicBezTo>
                      <a:pt x="4915063" y="49645"/>
                      <a:pt x="4920249" y="43018"/>
                      <a:pt x="4915639" y="39848"/>
                    </a:cubicBezTo>
                    <a:cubicBezTo>
                      <a:pt x="4922554" y="38408"/>
                      <a:pt x="4923131" y="35814"/>
                      <a:pt x="4917944" y="31204"/>
                    </a:cubicBezTo>
                    <a:cubicBezTo>
                      <a:pt x="4919097" y="23424"/>
                      <a:pt x="4915063" y="24865"/>
                      <a:pt x="4910452" y="26882"/>
                    </a:cubicBezTo>
                    <a:cubicBezTo>
                      <a:pt x="4902673" y="26306"/>
                      <a:pt x="4901232" y="32069"/>
                      <a:pt x="4901808" y="37255"/>
                    </a:cubicBezTo>
                    <a:cubicBezTo>
                      <a:pt x="4902384" y="43018"/>
                      <a:pt x="4898927" y="46764"/>
                      <a:pt x="4896910" y="51374"/>
                    </a:cubicBezTo>
                    <a:cubicBezTo>
                      <a:pt x="4895758" y="53967"/>
                      <a:pt x="4893452" y="54543"/>
                      <a:pt x="4891147" y="52814"/>
                    </a:cubicBezTo>
                    <a:cubicBezTo>
                      <a:pt x="4888842" y="51086"/>
                      <a:pt x="4890571" y="49357"/>
                      <a:pt x="4892012" y="48204"/>
                    </a:cubicBezTo>
                    <a:cubicBezTo>
                      <a:pt x="4894028" y="46187"/>
                      <a:pt x="4896910" y="44458"/>
                      <a:pt x="4895469" y="41289"/>
                    </a:cubicBezTo>
                    <a:cubicBezTo>
                      <a:pt x="4893452" y="36967"/>
                      <a:pt x="4890283" y="41577"/>
                      <a:pt x="4887401" y="41289"/>
                    </a:cubicBezTo>
                    <a:cubicBezTo>
                      <a:pt x="4880774" y="40136"/>
                      <a:pt x="4878757" y="45899"/>
                      <a:pt x="4875011" y="49933"/>
                    </a:cubicBezTo>
                    <a:cubicBezTo>
                      <a:pt x="4866367" y="59442"/>
                      <a:pt x="4856859" y="68662"/>
                      <a:pt x="4843604" y="71543"/>
                    </a:cubicBezTo>
                    <a:cubicBezTo>
                      <a:pt x="4845045" y="68374"/>
                      <a:pt x="4849944" y="66645"/>
                      <a:pt x="4847926" y="60018"/>
                    </a:cubicBezTo>
                    <a:cubicBezTo>
                      <a:pt x="4842740" y="63476"/>
                      <a:pt x="4834096" y="62899"/>
                      <a:pt x="4841011" y="72696"/>
                    </a:cubicBezTo>
                    <a:cubicBezTo>
                      <a:pt x="4819977" y="86815"/>
                      <a:pt x="4799808" y="102662"/>
                      <a:pt x="4777621" y="114764"/>
                    </a:cubicBezTo>
                    <a:cubicBezTo>
                      <a:pt x="4761485" y="123696"/>
                      <a:pt x="4750824" y="139256"/>
                      <a:pt x="4733248" y="146747"/>
                    </a:cubicBezTo>
                    <a:cubicBezTo>
                      <a:pt x="4726333" y="149629"/>
                      <a:pt x="4723739" y="159137"/>
                      <a:pt x="4711638" y="160002"/>
                    </a:cubicBezTo>
                    <a:cubicBezTo>
                      <a:pt x="4704722" y="160290"/>
                      <a:pt x="4695790" y="172391"/>
                      <a:pt x="4688587" y="179883"/>
                    </a:cubicBezTo>
                    <a:cubicBezTo>
                      <a:pt x="4683977" y="184493"/>
                      <a:pt x="4680807" y="187086"/>
                      <a:pt x="4676485" y="183053"/>
                    </a:cubicBezTo>
                    <a:cubicBezTo>
                      <a:pt x="4670722" y="177866"/>
                      <a:pt x="4676485" y="174408"/>
                      <a:pt x="4680231" y="170951"/>
                    </a:cubicBezTo>
                    <a:cubicBezTo>
                      <a:pt x="4685705" y="165764"/>
                      <a:pt x="4692909" y="162595"/>
                      <a:pt x="4698671" y="157696"/>
                    </a:cubicBezTo>
                    <a:cubicBezTo>
                      <a:pt x="4709909" y="147900"/>
                      <a:pt x="4717977" y="134069"/>
                      <a:pt x="4734112" y="130035"/>
                    </a:cubicBezTo>
                    <a:cubicBezTo>
                      <a:pt x="4741892" y="128018"/>
                      <a:pt x="4745926" y="121391"/>
                      <a:pt x="4746790" y="113323"/>
                    </a:cubicBezTo>
                    <a:cubicBezTo>
                      <a:pt x="4751977" y="111018"/>
                      <a:pt x="4757163" y="108425"/>
                      <a:pt x="4762350" y="106408"/>
                    </a:cubicBezTo>
                    <a:cubicBezTo>
                      <a:pt x="4768113" y="104391"/>
                      <a:pt x="4765519" y="100933"/>
                      <a:pt x="4764367" y="97476"/>
                    </a:cubicBezTo>
                    <a:cubicBezTo>
                      <a:pt x="4765807" y="96899"/>
                      <a:pt x="4767248" y="96323"/>
                      <a:pt x="4768689" y="95459"/>
                    </a:cubicBezTo>
                    <a:cubicBezTo>
                      <a:pt x="4771858" y="93442"/>
                      <a:pt x="4775028" y="89408"/>
                      <a:pt x="4778197" y="89408"/>
                    </a:cubicBezTo>
                    <a:cubicBezTo>
                      <a:pt x="4793757" y="89984"/>
                      <a:pt x="4799808" y="77306"/>
                      <a:pt x="4809316" y="69238"/>
                    </a:cubicBezTo>
                    <a:lnTo>
                      <a:pt x="4809316" y="69238"/>
                    </a:lnTo>
                    <a:cubicBezTo>
                      <a:pt x="4809892" y="68374"/>
                      <a:pt x="4810469" y="67221"/>
                      <a:pt x="4811045" y="66357"/>
                    </a:cubicBezTo>
                    <a:cubicBezTo>
                      <a:pt x="4815367" y="64628"/>
                      <a:pt x="4818537" y="61747"/>
                      <a:pt x="4821994" y="58001"/>
                    </a:cubicBezTo>
                    <a:cubicBezTo>
                      <a:pt x="4826893" y="52526"/>
                      <a:pt x="4829774" y="45323"/>
                      <a:pt x="4836689" y="41289"/>
                    </a:cubicBezTo>
                    <a:cubicBezTo>
                      <a:pt x="4851384" y="32933"/>
                      <a:pt x="4866367" y="24865"/>
                      <a:pt x="4878757" y="12763"/>
                    </a:cubicBezTo>
                    <a:cubicBezTo>
                      <a:pt x="4883079" y="8729"/>
                      <a:pt x="4887690" y="4984"/>
                      <a:pt x="4893164" y="2102"/>
                    </a:cubicBezTo>
                    <a:lnTo>
                      <a:pt x="4881639" y="6136"/>
                    </a:lnTo>
                    <a:cubicBezTo>
                      <a:pt x="4883656" y="4696"/>
                      <a:pt x="4885673" y="2390"/>
                      <a:pt x="4887978" y="85"/>
                    </a:cubicBezTo>
                    <a:cubicBezTo>
                      <a:pt x="4879910" y="-491"/>
                      <a:pt x="4875299" y="1814"/>
                      <a:pt x="4871842" y="8153"/>
                    </a:cubicBezTo>
                    <a:cubicBezTo>
                      <a:pt x="4872995" y="8441"/>
                      <a:pt x="4874147" y="8441"/>
                      <a:pt x="4875011" y="8441"/>
                    </a:cubicBezTo>
                    <a:lnTo>
                      <a:pt x="4616552" y="97476"/>
                    </a:lnTo>
                    <a:cubicBezTo>
                      <a:pt x="4616552" y="95747"/>
                      <a:pt x="4616552" y="94018"/>
                      <a:pt x="4616552" y="92289"/>
                    </a:cubicBezTo>
                    <a:cubicBezTo>
                      <a:pt x="4614247" y="93154"/>
                      <a:pt x="4611654" y="94018"/>
                      <a:pt x="4609349" y="94883"/>
                    </a:cubicBezTo>
                    <a:lnTo>
                      <a:pt x="4609349" y="94883"/>
                    </a:lnTo>
                    <a:cubicBezTo>
                      <a:pt x="4597535" y="93730"/>
                      <a:pt x="4586010" y="95459"/>
                      <a:pt x="4575637" y="101798"/>
                    </a:cubicBezTo>
                    <a:cubicBezTo>
                      <a:pt x="4572179" y="100357"/>
                      <a:pt x="4569010" y="98916"/>
                      <a:pt x="4565552" y="97476"/>
                    </a:cubicBezTo>
                    <a:cubicBezTo>
                      <a:pt x="4548264" y="96899"/>
                      <a:pt x="4532993" y="104103"/>
                      <a:pt x="4516857" y="108137"/>
                    </a:cubicBezTo>
                    <a:cubicBezTo>
                      <a:pt x="4503314" y="111594"/>
                      <a:pt x="4491789" y="121679"/>
                      <a:pt x="4477382" y="121103"/>
                    </a:cubicBezTo>
                    <a:cubicBezTo>
                      <a:pt x="4466433" y="120815"/>
                      <a:pt x="4459806" y="129747"/>
                      <a:pt x="4449721" y="131476"/>
                    </a:cubicBezTo>
                    <a:cubicBezTo>
                      <a:pt x="4445687" y="132052"/>
                      <a:pt x="4447416" y="135510"/>
                      <a:pt x="4450009" y="137527"/>
                    </a:cubicBezTo>
                    <a:cubicBezTo>
                      <a:pt x="4450009" y="137527"/>
                      <a:pt x="4450009" y="137527"/>
                      <a:pt x="4450009" y="137527"/>
                    </a:cubicBezTo>
                    <a:cubicBezTo>
                      <a:pt x="4450009" y="137527"/>
                      <a:pt x="4450009" y="137527"/>
                      <a:pt x="4450009" y="137527"/>
                    </a:cubicBezTo>
                    <a:cubicBezTo>
                      <a:pt x="4450009" y="138391"/>
                      <a:pt x="4450009" y="138968"/>
                      <a:pt x="4450009" y="139832"/>
                    </a:cubicBezTo>
                    <a:cubicBezTo>
                      <a:pt x="4428975" y="145307"/>
                      <a:pt x="4408805" y="153663"/>
                      <a:pt x="4387483" y="157985"/>
                    </a:cubicBezTo>
                    <a:cubicBezTo>
                      <a:pt x="4360974" y="163459"/>
                      <a:pt x="4337635" y="179019"/>
                      <a:pt x="4311415" y="186510"/>
                    </a:cubicBezTo>
                    <a:cubicBezTo>
                      <a:pt x="4286347" y="193714"/>
                      <a:pt x="4262143" y="203222"/>
                      <a:pt x="4237364" y="211578"/>
                    </a:cubicBezTo>
                    <a:cubicBezTo>
                      <a:pt x="4196448" y="225697"/>
                      <a:pt x="4154380" y="236646"/>
                      <a:pt x="4114041" y="252494"/>
                    </a:cubicBezTo>
                    <a:cubicBezTo>
                      <a:pt x="4093295" y="260850"/>
                      <a:pt x="4071685" y="267765"/>
                      <a:pt x="4050650" y="275545"/>
                    </a:cubicBezTo>
                    <a:cubicBezTo>
                      <a:pt x="4033362" y="276409"/>
                      <a:pt x="4017227" y="282748"/>
                      <a:pt x="4000802" y="288223"/>
                    </a:cubicBezTo>
                    <a:cubicBezTo>
                      <a:pt x="3994752" y="290240"/>
                      <a:pt x="3988701" y="293409"/>
                      <a:pt x="3982650" y="293121"/>
                    </a:cubicBezTo>
                    <a:cubicBezTo>
                      <a:pt x="3972565" y="292545"/>
                      <a:pt x="3964785" y="297155"/>
                      <a:pt x="3956718" y="301765"/>
                    </a:cubicBezTo>
                    <a:cubicBezTo>
                      <a:pt x="3954700" y="302918"/>
                      <a:pt x="3952108" y="304070"/>
                      <a:pt x="3953548" y="306952"/>
                    </a:cubicBezTo>
                    <a:cubicBezTo>
                      <a:pt x="3954700" y="308969"/>
                      <a:pt x="3956718" y="308104"/>
                      <a:pt x="3958734" y="307816"/>
                    </a:cubicBezTo>
                    <a:cubicBezTo>
                      <a:pt x="3965938" y="306375"/>
                      <a:pt x="3971413" y="300613"/>
                      <a:pt x="3977751" y="299460"/>
                    </a:cubicBezTo>
                    <a:cubicBezTo>
                      <a:pt x="4005413" y="295426"/>
                      <a:pt x="4032210" y="287646"/>
                      <a:pt x="4058430" y="278138"/>
                    </a:cubicBezTo>
                    <a:cubicBezTo>
                      <a:pt x="4058430" y="278138"/>
                      <a:pt x="4058430" y="278138"/>
                      <a:pt x="4058430" y="278138"/>
                    </a:cubicBezTo>
                    <a:cubicBezTo>
                      <a:pt x="4060447" y="277850"/>
                      <a:pt x="4062176" y="277562"/>
                      <a:pt x="4064193" y="277273"/>
                    </a:cubicBezTo>
                    <a:cubicBezTo>
                      <a:pt x="4065922" y="278138"/>
                      <a:pt x="4067651" y="279002"/>
                      <a:pt x="4069379" y="279867"/>
                    </a:cubicBezTo>
                    <a:cubicBezTo>
                      <a:pt x="4035091" y="295426"/>
                      <a:pt x="3997921" y="302053"/>
                      <a:pt x="3963345" y="316748"/>
                    </a:cubicBezTo>
                    <a:cubicBezTo>
                      <a:pt x="3961328" y="317613"/>
                      <a:pt x="3958734" y="318765"/>
                      <a:pt x="3956718" y="318477"/>
                    </a:cubicBezTo>
                    <a:cubicBezTo>
                      <a:pt x="3938565" y="314731"/>
                      <a:pt x="3922141" y="321359"/>
                      <a:pt x="3906294" y="328274"/>
                    </a:cubicBezTo>
                    <a:cubicBezTo>
                      <a:pt x="3895632" y="332884"/>
                      <a:pt x="3884395" y="334037"/>
                      <a:pt x="3873446" y="336918"/>
                    </a:cubicBezTo>
                    <a:cubicBezTo>
                      <a:pt x="3867107" y="338647"/>
                      <a:pt x="3869124" y="334613"/>
                      <a:pt x="3872293" y="332020"/>
                    </a:cubicBezTo>
                    <a:cubicBezTo>
                      <a:pt x="3877192" y="330579"/>
                      <a:pt x="3882666" y="331155"/>
                      <a:pt x="3887277" y="327986"/>
                    </a:cubicBezTo>
                    <a:cubicBezTo>
                      <a:pt x="3891599" y="327698"/>
                      <a:pt x="3895632" y="325969"/>
                      <a:pt x="3899090" y="323375"/>
                    </a:cubicBezTo>
                    <a:cubicBezTo>
                      <a:pt x="3901683" y="323375"/>
                      <a:pt x="3904276" y="323375"/>
                      <a:pt x="3905717" y="320494"/>
                    </a:cubicBezTo>
                    <a:cubicBezTo>
                      <a:pt x="3910039" y="321647"/>
                      <a:pt x="3913497" y="319053"/>
                      <a:pt x="3917531" y="317901"/>
                    </a:cubicBezTo>
                    <a:cubicBezTo>
                      <a:pt x="3927039" y="314731"/>
                      <a:pt x="3938277" y="315019"/>
                      <a:pt x="3944328" y="305223"/>
                    </a:cubicBezTo>
                    <a:cubicBezTo>
                      <a:pt x="3933955" y="309833"/>
                      <a:pt x="3922717" y="310697"/>
                      <a:pt x="3912633" y="315596"/>
                    </a:cubicBezTo>
                    <a:cubicBezTo>
                      <a:pt x="3910039" y="315884"/>
                      <a:pt x="3907446" y="316460"/>
                      <a:pt x="3905717" y="318765"/>
                    </a:cubicBezTo>
                    <a:cubicBezTo>
                      <a:pt x="3902260" y="318189"/>
                      <a:pt x="3899378" y="319630"/>
                      <a:pt x="3896209" y="321070"/>
                    </a:cubicBezTo>
                    <a:cubicBezTo>
                      <a:pt x="3891887" y="321647"/>
                      <a:pt x="3887565" y="322223"/>
                      <a:pt x="3884395" y="325681"/>
                    </a:cubicBezTo>
                    <a:cubicBezTo>
                      <a:pt x="3879785" y="328562"/>
                      <a:pt x="3873158" y="323664"/>
                      <a:pt x="3869412" y="329714"/>
                    </a:cubicBezTo>
                    <a:cubicBezTo>
                      <a:pt x="3866242" y="329714"/>
                      <a:pt x="3862497" y="331155"/>
                      <a:pt x="3860192" y="329714"/>
                    </a:cubicBezTo>
                    <a:cubicBezTo>
                      <a:pt x="3853276" y="325392"/>
                      <a:pt x="3849530" y="331155"/>
                      <a:pt x="3844056" y="332884"/>
                    </a:cubicBezTo>
                    <a:cubicBezTo>
                      <a:pt x="3833683" y="336342"/>
                      <a:pt x="3825327" y="345562"/>
                      <a:pt x="3813513" y="344986"/>
                    </a:cubicBezTo>
                    <a:cubicBezTo>
                      <a:pt x="3810632" y="344121"/>
                      <a:pt x="3810920" y="341816"/>
                      <a:pt x="3810632" y="339511"/>
                    </a:cubicBezTo>
                    <a:cubicBezTo>
                      <a:pt x="3811208" y="337206"/>
                      <a:pt x="3814954" y="336342"/>
                      <a:pt x="3813513" y="333748"/>
                    </a:cubicBezTo>
                    <a:cubicBezTo>
                      <a:pt x="3812361" y="331731"/>
                      <a:pt x="3810056" y="332596"/>
                      <a:pt x="3808327" y="333460"/>
                    </a:cubicBezTo>
                    <a:cubicBezTo>
                      <a:pt x="3804869" y="334613"/>
                      <a:pt x="3801988" y="336054"/>
                      <a:pt x="3799395" y="338935"/>
                    </a:cubicBezTo>
                    <a:cubicBezTo>
                      <a:pt x="3791903" y="347291"/>
                      <a:pt x="3784699" y="353918"/>
                      <a:pt x="3772598" y="357664"/>
                    </a:cubicBezTo>
                    <a:cubicBezTo>
                      <a:pt x="3750123" y="364579"/>
                      <a:pt x="3727648" y="372071"/>
                      <a:pt x="3705174" y="378698"/>
                    </a:cubicBezTo>
                    <a:cubicBezTo>
                      <a:pt x="3699123" y="380427"/>
                      <a:pt x="3691631" y="381579"/>
                      <a:pt x="3686157" y="377833"/>
                    </a:cubicBezTo>
                    <a:cubicBezTo>
                      <a:pt x="3681546" y="374664"/>
                      <a:pt x="3680682" y="376681"/>
                      <a:pt x="3680106" y="380427"/>
                    </a:cubicBezTo>
                    <a:cubicBezTo>
                      <a:pt x="3678377" y="390223"/>
                      <a:pt x="3671462" y="393105"/>
                      <a:pt x="3662818" y="392240"/>
                    </a:cubicBezTo>
                    <a:cubicBezTo>
                      <a:pt x="3655326" y="391664"/>
                      <a:pt x="3648699" y="393105"/>
                      <a:pt x="3642936" y="397715"/>
                    </a:cubicBezTo>
                    <a:cubicBezTo>
                      <a:pt x="3639767" y="400020"/>
                      <a:pt x="3636021" y="402037"/>
                      <a:pt x="3631987" y="401173"/>
                    </a:cubicBezTo>
                    <a:cubicBezTo>
                      <a:pt x="3622478" y="398867"/>
                      <a:pt x="3614987" y="405783"/>
                      <a:pt x="3606631" y="407800"/>
                    </a:cubicBezTo>
                    <a:cubicBezTo>
                      <a:pt x="3595969" y="410393"/>
                      <a:pt x="3586173" y="417308"/>
                      <a:pt x="3574936" y="419613"/>
                    </a:cubicBezTo>
                    <a:cubicBezTo>
                      <a:pt x="3571190" y="420190"/>
                      <a:pt x="3569173" y="422495"/>
                      <a:pt x="3573207" y="425952"/>
                    </a:cubicBezTo>
                    <a:cubicBezTo>
                      <a:pt x="3574071" y="427105"/>
                      <a:pt x="3574648" y="428546"/>
                      <a:pt x="3575512" y="429698"/>
                    </a:cubicBezTo>
                    <a:cubicBezTo>
                      <a:pt x="3570902" y="430851"/>
                      <a:pt x="3566292" y="432003"/>
                      <a:pt x="3561681" y="433156"/>
                    </a:cubicBezTo>
                    <a:cubicBezTo>
                      <a:pt x="3560817" y="432868"/>
                      <a:pt x="3559952" y="432868"/>
                      <a:pt x="3559088" y="432580"/>
                    </a:cubicBezTo>
                    <a:cubicBezTo>
                      <a:pt x="3563410" y="425376"/>
                      <a:pt x="3561681" y="422207"/>
                      <a:pt x="3553325" y="424512"/>
                    </a:cubicBezTo>
                    <a:cubicBezTo>
                      <a:pt x="3546410" y="426529"/>
                      <a:pt x="3543241" y="425952"/>
                      <a:pt x="3547275" y="418173"/>
                    </a:cubicBezTo>
                    <a:cubicBezTo>
                      <a:pt x="3534884" y="420190"/>
                      <a:pt x="3529698" y="432868"/>
                      <a:pt x="3519037" y="437190"/>
                    </a:cubicBezTo>
                    <a:cubicBezTo>
                      <a:pt x="3517308" y="437190"/>
                      <a:pt x="3515579" y="437478"/>
                      <a:pt x="3513562" y="437478"/>
                    </a:cubicBezTo>
                    <a:cubicBezTo>
                      <a:pt x="3493393" y="437766"/>
                      <a:pt x="3473511" y="438054"/>
                      <a:pt x="3457375" y="453325"/>
                    </a:cubicBezTo>
                    <a:cubicBezTo>
                      <a:pt x="3454494" y="455919"/>
                      <a:pt x="3450749" y="455342"/>
                      <a:pt x="3447579" y="456495"/>
                    </a:cubicBezTo>
                    <a:lnTo>
                      <a:pt x="3447579" y="456495"/>
                    </a:lnTo>
                    <a:cubicBezTo>
                      <a:pt x="3435189" y="459664"/>
                      <a:pt x="3422223" y="461970"/>
                      <a:pt x="3410409" y="466580"/>
                    </a:cubicBezTo>
                    <a:cubicBezTo>
                      <a:pt x="3399460" y="470902"/>
                      <a:pt x="3386494" y="471190"/>
                      <a:pt x="3378714" y="482427"/>
                    </a:cubicBezTo>
                    <a:cubicBezTo>
                      <a:pt x="3378714" y="482427"/>
                      <a:pt x="3378714" y="482427"/>
                      <a:pt x="3378714" y="482427"/>
                    </a:cubicBezTo>
                    <a:cubicBezTo>
                      <a:pt x="3378714" y="483868"/>
                      <a:pt x="3378714" y="485309"/>
                      <a:pt x="3378426" y="487037"/>
                    </a:cubicBezTo>
                    <a:cubicBezTo>
                      <a:pt x="3378426" y="487037"/>
                      <a:pt x="3378426" y="487037"/>
                      <a:pt x="3378426" y="487037"/>
                    </a:cubicBezTo>
                    <a:cubicBezTo>
                      <a:pt x="3378426" y="487037"/>
                      <a:pt x="3378426" y="487037"/>
                      <a:pt x="3378426" y="487037"/>
                    </a:cubicBezTo>
                    <a:cubicBezTo>
                      <a:pt x="3371511" y="489054"/>
                      <a:pt x="3364595" y="490783"/>
                      <a:pt x="3357680" y="492800"/>
                    </a:cubicBezTo>
                    <a:lnTo>
                      <a:pt x="3357680" y="492800"/>
                    </a:lnTo>
                    <a:cubicBezTo>
                      <a:pt x="3356815" y="491936"/>
                      <a:pt x="3355951" y="491071"/>
                      <a:pt x="3355087" y="490207"/>
                    </a:cubicBezTo>
                    <a:cubicBezTo>
                      <a:pt x="3355951" y="487614"/>
                      <a:pt x="3362290" y="488766"/>
                      <a:pt x="3359697" y="483868"/>
                    </a:cubicBezTo>
                    <a:cubicBezTo>
                      <a:pt x="3357968" y="480410"/>
                      <a:pt x="3355375" y="481563"/>
                      <a:pt x="3352493" y="482715"/>
                    </a:cubicBezTo>
                    <a:cubicBezTo>
                      <a:pt x="3349324" y="483868"/>
                      <a:pt x="3345578" y="484156"/>
                      <a:pt x="3342409" y="485597"/>
                    </a:cubicBezTo>
                    <a:cubicBezTo>
                      <a:pt x="3327138" y="492800"/>
                      <a:pt x="3306968" y="483580"/>
                      <a:pt x="3294578" y="500292"/>
                    </a:cubicBezTo>
                    <a:cubicBezTo>
                      <a:pt x="3293714" y="501733"/>
                      <a:pt x="3291120" y="502309"/>
                      <a:pt x="3289103" y="502309"/>
                    </a:cubicBezTo>
                    <a:cubicBezTo>
                      <a:pt x="3270374" y="502885"/>
                      <a:pt x="3253374" y="511241"/>
                      <a:pt x="3235510" y="515563"/>
                    </a:cubicBezTo>
                    <a:cubicBezTo>
                      <a:pt x="3221967" y="518733"/>
                      <a:pt x="3208713" y="522190"/>
                      <a:pt x="3195170" y="525360"/>
                    </a:cubicBezTo>
                    <a:cubicBezTo>
                      <a:pt x="3193154" y="521614"/>
                      <a:pt x="3191136" y="517868"/>
                      <a:pt x="3185950" y="520750"/>
                    </a:cubicBezTo>
                    <a:cubicBezTo>
                      <a:pt x="3185950" y="520750"/>
                      <a:pt x="3185950" y="520750"/>
                      <a:pt x="3185950" y="520750"/>
                    </a:cubicBezTo>
                    <a:cubicBezTo>
                      <a:pt x="3183357" y="519309"/>
                      <a:pt x="3181916" y="514122"/>
                      <a:pt x="3178459" y="516716"/>
                    </a:cubicBezTo>
                    <a:cubicBezTo>
                      <a:pt x="3164916" y="526224"/>
                      <a:pt x="3148204" y="526512"/>
                      <a:pt x="3133509" y="532275"/>
                    </a:cubicBezTo>
                    <a:cubicBezTo>
                      <a:pt x="3129475" y="532851"/>
                      <a:pt x="3122848" y="530834"/>
                      <a:pt x="3123136" y="536597"/>
                    </a:cubicBezTo>
                    <a:cubicBezTo>
                      <a:pt x="3123424" y="542072"/>
                      <a:pt x="3128323" y="537750"/>
                      <a:pt x="3131204" y="537173"/>
                    </a:cubicBezTo>
                    <a:cubicBezTo>
                      <a:pt x="3131204" y="537173"/>
                      <a:pt x="3131204" y="537173"/>
                      <a:pt x="3131204" y="537173"/>
                    </a:cubicBezTo>
                    <a:cubicBezTo>
                      <a:pt x="3136967" y="537750"/>
                      <a:pt x="3142730" y="536021"/>
                      <a:pt x="3148204" y="534580"/>
                    </a:cubicBezTo>
                    <a:cubicBezTo>
                      <a:pt x="3156560" y="532275"/>
                      <a:pt x="3164628" y="527953"/>
                      <a:pt x="3173848" y="530258"/>
                    </a:cubicBezTo>
                    <a:cubicBezTo>
                      <a:pt x="3173848" y="531123"/>
                      <a:pt x="3173848" y="531987"/>
                      <a:pt x="3174137" y="532563"/>
                    </a:cubicBezTo>
                    <a:cubicBezTo>
                      <a:pt x="3160594" y="537173"/>
                      <a:pt x="3147052" y="542072"/>
                      <a:pt x="3133797" y="546682"/>
                    </a:cubicBezTo>
                    <a:cubicBezTo>
                      <a:pt x="3121407" y="547546"/>
                      <a:pt x="3110170" y="553309"/>
                      <a:pt x="3098068" y="556190"/>
                    </a:cubicBezTo>
                    <a:cubicBezTo>
                      <a:pt x="3088272" y="557343"/>
                      <a:pt x="3079051" y="560801"/>
                      <a:pt x="3070695" y="566275"/>
                    </a:cubicBezTo>
                    <a:cubicBezTo>
                      <a:pt x="3079627" y="568292"/>
                      <a:pt x="3086831" y="563682"/>
                      <a:pt x="3094610" y="561665"/>
                    </a:cubicBezTo>
                    <a:cubicBezTo>
                      <a:pt x="3095475" y="561953"/>
                      <a:pt x="3096916" y="561665"/>
                      <a:pt x="3098068" y="561089"/>
                    </a:cubicBezTo>
                    <a:cubicBezTo>
                      <a:pt x="3112475" y="557055"/>
                      <a:pt x="3126882" y="553309"/>
                      <a:pt x="3141001" y="549275"/>
                    </a:cubicBezTo>
                    <a:cubicBezTo>
                      <a:pt x="3141001" y="549275"/>
                      <a:pt x="3141001" y="549275"/>
                      <a:pt x="3141001" y="549275"/>
                    </a:cubicBezTo>
                    <a:cubicBezTo>
                      <a:pt x="3159730" y="547258"/>
                      <a:pt x="3176153" y="538902"/>
                      <a:pt x="3193730" y="532851"/>
                    </a:cubicBezTo>
                    <a:cubicBezTo>
                      <a:pt x="3202950" y="536021"/>
                      <a:pt x="3210442" y="530258"/>
                      <a:pt x="3218798" y="528241"/>
                    </a:cubicBezTo>
                    <a:cubicBezTo>
                      <a:pt x="3223696" y="527089"/>
                      <a:pt x="3228306" y="523919"/>
                      <a:pt x="3233493" y="527665"/>
                    </a:cubicBezTo>
                    <a:cubicBezTo>
                      <a:pt x="3233493" y="528529"/>
                      <a:pt x="3233493" y="529106"/>
                      <a:pt x="3233493" y="529970"/>
                    </a:cubicBezTo>
                    <a:cubicBezTo>
                      <a:pt x="3233493" y="530546"/>
                      <a:pt x="3233493" y="531411"/>
                      <a:pt x="3233205" y="531987"/>
                    </a:cubicBezTo>
                    <a:cubicBezTo>
                      <a:pt x="3229459" y="532563"/>
                      <a:pt x="3226001" y="533139"/>
                      <a:pt x="3222255" y="534004"/>
                    </a:cubicBezTo>
                    <a:cubicBezTo>
                      <a:pt x="3203238" y="534580"/>
                      <a:pt x="3184221" y="537750"/>
                      <a:pt x="3165493" y="543801"/>
                    </a:cubicBezTo>
                    <a:lnTo>
                      <a:pt x="3070695" y="574919"/>
                    </a:lnTo>
                    <a:cubicBezTo>
                      <a:pt x="3063204" y="574919"/>
                      <a:pt x="3055424" y="573191"/>
                      <a:pt x="3047356" y="567428"/>
                    </a:cubicBezTo>
                    <a:cubicBezTo>
                      <a:pt x="3046204" y="566563"/>
                      <a:pt x="3044186" y="566852"/>
                      <a:pt x="3042746" y="567428"/>
                    </a:cubicBezTo>
                    <a:cubicBezTo>
                      <a:pt x="3029491" y="571750"/>
                      <a:pt x="3015373" y="573479"/>
                      <a:pt x="3002695" y="579530"/>
                    </a:cubicBezTo>
                    <a:cubicBezTo>
                      <a:pt x="2991458" y="582699"/>
                      <a:pt x="2980220" y="585869"/>
                      <a:pt x="2968983" y="588750"/>
                    </a:cubicBezTo>
                    <a:cubicBezTo>
                      <a:pt x="2965813" y="589614"/>
                      <a:pt x="2962932" y="590479"/>
                      <a:pt x="2959762" y="591343"/>
                    </a:cubicBezTo>
                    <a:cubicBezTo>
                      <a:pt x="2959762" y="591343"/>
                      <a:pt x="2959762" y="591343"/>
                      <a:pt x="2959762" y="591343"/>
                    </a:cubicBezTo>
                    <a:cubicBezTo>
                      <a:pt x="2959762" y="591343"/>
                      <a:pt x="2959762" y="591343"/>
                      <a:pt x="2959762" y="591343"/>
                    </a:cubicBezTo>
                    <a:cubicBezTo>
                      <a:pt x="2939881" y="595377"/>
                      <a:pt x="2922305" y="605750"/>
                      <a:pt x="2902711" y="610360"/>
                    </a:cubicBezTo>
                    <a:cubicBezTo>
                      <a:pt x="2895508" y="609784"/>
                      <a:pt x="2888880" y="614394"/>
                      <a:pt x="2881677" y="612665"/>
                    </a:cubicBezTo>
                    <a:cubicBezTo>
                      <a:pt x="2877355" y="610937"/>
                      <a:pt x="2873609" y="613242"/>
                      <a:pt x="2869575" y="614394"/>
                    </a:cubicBezTo>
                    <a:cubicBezTo>
                      <a:pt x="2866694" y="615259"/>
                      <a:pt x="2860931" y="615259"/>
                      <a:pt x="2862948" y="619869"/>
                    </a:cubicBezTo>
                    <a:cubicBezTo>
                      <a:pt x="2864677" y="624479"/>
                      <a:pt x="2868711" y="619581"/>
                      <a:pt x="2871880" y="619869"/>
                    </a:cubicBezTo>
                    <a:cubicBezTo>
                      <a:pt x="2871880" y="619869"/>
                      <a:pt x="2871880" y="619869"/>
                      <a:pt x="2871880" y="619869"/>
                    </a:cubicBezTo>
                    <a:cubicBezTo>
                      <a:pt x="2883694" y="621021"/>
                      <a:pt x="2894355" y="616699"/>
                      <a:pt x="2905016" y="612954"/>
                    </a:cubicBezTo>
                    <a:cubicBezTo>
                      <a:pt x="2905016" y="612954"/>
                      <a:pt x="2905016" y="612954"/>
                      <a:pt x="2905016" y="612954"/>
                    </a:cubicBezTo>
                    <a:cubicBezTo>
                      <a:pt x="2905016" y="612954"/>
                      <a:pt x="2905016" y="612954"/>
                      <a:pt x="2905016" y="612954"/>
                    </a:cubicBezTo>
                    <a:cubicBezTo>
                      <a:pt x="2925186" y="607479"/>
                      <a:pt x="2945067" y="601428"/>
                      <a:pt x="2964661" y="594225"/>
                    </a:cubicBezTo>
                    <a:cubicBezTo>
                      <a:pt x="2964661" y="594225"/>
                      <a:pt x="2964661" y="594225"/>
                      <a:pt x="2964661" y="594225"/>
                    </a:cubicBezTo>
                    <a:cubicBezTo>
                      <a:pt x="2967830" y="593360"/>
                      <a:pt x="2970711" y="592496"/>
                      <a:pt x="2973881" y="591631"/>
                    </a:cubicBezTo>
                    <a:lnTo>
                      <a:pt x="2973881" y="591631"/>
                    </a:lnTo>
                    <a:cubicBezTo>
                      <a:pt x="2983390" y="588750"/>
                      <a:pt x="2994339" y="590479"/>
                      <a:pt x="3002983" y="583852"/>
                    </a:cubicBezTo>
                    <a:cubicBezTo>
                      <a:pt x="3004424" y="584428"/>
                      <a:pt x="3007017" y="585580"/>
                      <a:pt x="3006729" y="585869"/>
                    </a:cubicBezTo>
                    <a:cubicBezTo>
                      <a:pt x="3005000" y="590767"/>
                      <a:pt x="3000966" y="592496"/>
                      <a:pt x="2996356" y="593936"/>
                    </a:cubicBezTo>
                    <a:cubicBezTo>
                      <a:pt x="2969847" y="601716"/>
                      <a:pt x="2943050" y="609208"/>
                      <a:pt x="2916542" y="617276"/>
                    </a:cubicBezTo>
                    <a:cubicBezTo>
                      <a:pt x="2906745" y="620157"/>
                      <a:pt x="2896084" y="620733"/>
                      <a:pt x="2887152" y="626208"/>
                    </a:cubicBezTo>
                    <a:cubicBezTo>
                      <a:pt x="2880236" y="630242"/>
                      <a:pt x="2874186" y="636005"/>
                      <a:pt x="2865541" y="636869"/>
                    </a:cubicBezTo>
                    <a:cubicBezTo>
                      <a:pt x="2849982" y="638598"/>
                      <a:pt x="2835575" y="644649"/>
                      <a:pt x="2820880" y="649259"/>
                    </a:cubicBezTo>
                    <a:cubicBezTo>
                      <a:pt x="2805321" y="654157"/>
                      <a:pt x="2790626" y="661937"/>
                      <a:pt x="2774202" y="663954"/>
                    </a:cubicBezTo>
                    <a:cubicBezTo>
                      <a:pt x="2764981" y="665106"/>
                      <a:pt x="2756049" y="666547"/>
                      <a:pt x="2747693" y="671734"/>
                    </a:cubicBezTo>
                    <a:cubicBezTo>
                      <a:pt x="2741930" y="675191"/>
                      <a:pt x="2734151" y="678649"/>
                      <a:pt x="2726371" y="677208"/>
                    </a:cubicBezTo>
                    <a:cubicBezTo>
                      <a:pt x="2710524" y="679801"/>
                      <a:pt x="2697269" y="688157"/>
                      <a:pt x="2684591" y="697378"/>
                    </a:cubicBezTo>
                    <a:cubicBezTo>
                      <a:pt x="2684591" y="697954"/>
                      <a:pt x="2684303" y="698530"/>
                      <a:pt x="2684303" y="698818"/>
                    </a:cubicBezTo>
                    <a:cubicBezTo>
                      <a:pt x="2663557" y="705157"/>
                      <a:pt x="2642523" y="711497"/>
                      <a:pt x="2621777" y="717547"/>
                    </a:cubicBezTo>
                    <a:cubicBezTo>
                      <a:pt x="2621777" y="717547"/>
                      <a:pt x="2621777" y="717547"/>
                      <a:pt x="2621777" y="717547"/>
                    </a:cubicBezTo>
                    <a:cubicBezTo>
                      <a:pt x="2621777" y="717547"/>
                      <a:pt x="2621777" y="717547"/>
                      <a:pt x="2621777" y="717547"/>
                    </a:cubicBezTo>
                    <a:cubicBezTo>
                      <a:pt x="2615438" y="718988"/>
                      <a:pt x="2608811" y="720429"/>
                      <a:pt x="2602472" y="721581"/>
                    </a:cubicBezTo>
                    <a:cubicBezTo>
                      <a:pt x="2602472" y="721581"/>
                      <a:pt x="2602472" y="721581"/>
                      <a:pt x="2602472" y="721581"/>
                    </a:cubicBezTo>
                    <a:cubicBezTo>
                      <a:pt x="2588353" y="723886"/>
                      <a:pt x="2573946" y="726192"/>
                      <a:pt x="2559828" y="728497"/>
                    </a:cubicBezTo>
                    <a:cubicBezTo>
                      <a:pt x="2559828" y="728497"/>
                      <a:pt x="2559828" y="728497"/>
                      <a:pt x="2559828" y="728497"/>
                    </a:cubicBezTo>
                    <a:cubicBezTo>
                      <a:pt x="2559251" y="727056"/>
                      <a:pt x="2558675" y="725615"/>
                      <a:pt x="2558099" y="724175"/>
                    </a:cubicBezTo>
                    <a:cubicBezTo>
                      <a:pt x="2555506" y="730514"/>
                      <a:pt x="2553200" y="733107"/>
                      <a:pt x="2548014" y="725615"/>
                    </a:cubicBezTo>
                    <a:cubicBezTo>
                      <a:pt x="2543692" y="719276"/>
                      <a:pt x="2539370" y="720717"/>
                      <a:pt x="2538217" y="728208"/>
                    </a:cubicBezTo>
                    <a:cubicBezTo>
                      <a:pt x="2537641" y="731954"/>
                      <a:pt x="2536777" y="736276"/>
                      <a:pt x="2532743" y="735988"/>
                    </a:cubicBezTo>
                    <a:cubicBezTo>
                      <a:pt x="2517472" y="733971"/>
                      <a:pt x="2508827" y="747802"/>
                      <a:pt x="2495573" y="750683"/>
                    </a:cubicBezTo>
                    <a:cubicBezTo>
                      <a:pt x="2495573" y="750683"/>
                      <a:pt x="2495573" y="750683"/>
                      <a:pt x="2495573" y="750683"/>
                    </a:cubicBezTo>
                    <a:cubicBezTo>
                      <a:pt x="2493556" y="746361"/>
                      <a:pt x="2499031" y="744344"/>
                      <a:pt x="2498743" y="740310"/>
                    </a:cubicBezTo>
                    <a:cubicBezTo>
                      <a:pt x="2498454" y="737141"/>
                      <a:pt x="2503641" y="733971"/>
                      <a:pt x="2499607" y="730802"/>
                    </a:cubicBezTo>
                    <a:cubicBezTo>
                      <a:pt x="2495573" y="727632"/>
                      <a:pt x="2490963" y="729649"/>
                      <a:pt x="2487793" y="732531"/>
                    </a:cubicBezTo>
                    <a:cubicBezTo>
                      <a:pt x="2473963" y="746073"/>
                      <a:pt x="2454369" y="748666"/>
                      <a:pt x="2437946" y="756734"/>
                    </a:cubicBezTo>
                    <a:cubicBezTo>
                      <a:pt x="2435929" y="757599"/>
                      <a:pt x="2433047" y="758175"/>
                      <a:pt x="2431030" y="757310"/>
                    </a:cubicBezTo>
                    <a:cubicBezTo>
                      <a:pt x="2421522" y="752988"/>
                      <a:pt x="2411725" y="756734"/>
                      <a:pt x="2405098" y="761344"/>
                    </a:cubicBezTo>
                    <a:cubicBezTo>
                      <a:pt x="2393284" y="769700"/>
                      <a:pt x="2380030" y="771429"/>
                      <a:pt x="2366776" y="773734"/>
                    </a:cubicBezTo>
                    <a:cubicBezTo>
                      <a:pt x="2366776" y="773734"/>
                      <a:pt x="2366776" y="774022"/>
                      <a:pt x="2366776" y="774022"/>
                    </a:cubicBezTo>
                    <a:cubicBezTo>
                      <a:pt x="2348335" y="775175"/>
                      <a:pt x="2333640" y="786988"/>
                      <a:pt x="2317216" y="793328"/>
                    </a:cubicBezTo>
                    <a:cubicBezTo>
                      <a:pt x="2310301" y="794192"/>
                      <a:pt x="2303097" y="794768"/>
                      <a:pt x="2297911" y="800243"/>
                    </a:cubicBezTo>
                    <a:lnTo>
                      <a:pt x="2297911" y="800243"/>
                    </a:lnTo>
                    <a:cubicBezTo>
                      <a:pt x="2293301" y="801107"/>
                      <a:pt x="2288690" y="801972"/>
                      <a:pt x="2284080" y="803124"/>
                    </a:cubicBezTo>
                    <a:cubicBezTo>
                      <a:pt x="2284080" y="803124"/>
                      <a:pt x="2284080" y="803124"/>
                      <a:pt x="2284080" y="803124"/>
                    </a:cubicBezTo>
                    <a:cubicBezTo>
                      <a:pt x="2275724" y="805717"/>
                      <a:pt x="2280911" y="796785"/>
                      <a:pt x="2277453" y="794768"/>
                    </a:cubicBezTo>
                    <a:cubicBezTo>
                      <a:pt x="2272555" y="799378"/>
                      <a:pt x="2267368" y="802260"/>
                      <a:pt x="2261317" y="803989"/>
                    </a:cubicBezTo>
                    <a:cubicBezTo>
                      <a:pt x="2254402" y="806006"/>
                      <a:pt x="2256995" y="809463"/>
                      <a:pt x="2260453" y="812633"/>
                    </a:cubicBezTo>
                    <a:cubicBezTo>
                      <a:pt x="2260453" y="812633"/>
                      <a:pt x="2260453" y="812633"/>
                      <a:pt x="2260453" y="812633"/>
                    </a:cubicBezTo>
                    <a:cubicBezTo>
                      <a:pt x="2260453" y="812633"/>
                      <a:pt x="2260453" y="812633"/>
                      <a:pt x="2260453" y="812633"/>
                    </a:cubicBezTo>
                    <a:cubicBezTo>
                      <a:pt x="2257860" y="815514"/>
                      <a:pt x="2255267" y="818107"/>
                      <a:pt x="2251809" y="821853"/>
                    </a:cubicBezTo>
                    <a:cubicBezTo>
                      <a:pt x="2267656" y="820989"/>
                      <a:pt x="2277453" y="808023"/>
                      <a:pt x="2291572" y="808023"/>
                    </a:cubicBezTo>
                    <a:cubicBezTo>
                      <a:pt x="2291572" y="808023"/>
                      <a:pt x="2291572" y="808023"/>
                      <a:pt x="2291572" y="808023"/>
                    </a:cubicBezTo>
                    <a:cubicBezTo>
                      <a:pt x="2295318" y="807734"/>
                      <a:pt x="2298487" y="806006"/>
                      <a:pt x="2301369" y="803412"/>
                    </a:cubicBezTo>
                    <a:cubicBezTo>
                      <a:pt x="2301369" y="803412"/>
                      <a:pt x="2301369" y="803412"/>
                      <a:pt x="2301369" y="803412"/>
                    </a:cubicBezTo>
                    <a:cubicBezTo>
                      <a:pt x="2305402" y="803412"/>
                      <a:pt x="2309724" y="803989"/>
                      <a:pt x="2313470" y="800819"/>
                    </a:cubicBezTo>
                    <a:cubicBezTo>
                      <a:pt x="2313470" y="800819"/>
                      <a:pt x="2313470" y="800819"/>
                      <a:pt x="2313470" y="800819"/>
                    </a:cubicBezTo>
                    <a:cubicBezTo>
                      <a:pt x="2324996" y="803124"/>
                      <a:pt x="2333064" y="789005"/>
                      <a:pt x="2345454" y="793904"/>
                    </a:cubicBezTo>
                    <a:cubicBezTo>
                      <a:pt x="2349776" y="784107"/>
                      <a:pt x="2359572" y="785548"/>
                      <a:pt x="2367352" y="782378"/>
                    </a:cubicBezTo>
                    <a:cubicBezTo>
                      <a:pt x="2367352" y="782378"/>
                      <a:pt x="2367352" y="782378"/>
                      <a:pt x="2367352" y="782378"/>
                    </a:cubicBezTo>
                    <a:cubicBezTo>
                      <a:pt x="2367352" y="782955"/>
                      <a:pt x="2367640" y="783531"/>
                      <a:pt x="2367928" y="783819"/>
                    </a:cubicBezTo>
                    <a:cubicBezTo>
                      <a:pt x="2367640" y="787277"/>
                      <a:pt x="2369945" y="791311"/>
                      <a:pt x="2365335" y="793616"/>
                    </a:cubicBezTo>
                    <a:cubicBezTo>
                      <a:pt x="2356691" y="797361"/>
                      <a:pt x="2348335" y="800819"/>
                      <a:pt x="2339691" y="804565"/>
                    </a:cubicBezTo>
                    <a:cubicBezTo>
                      <a:pt x="2349776" y="808599"/>
                      <a:pt x="2356979" y="802260"/>
                      <a:pt x="2365335" y="799667"/>
                    </a:cubicBezTo>
                    <a:cubicBezTo>
                      <a:pt x="2365335" y="799667"/>
                      <a:pt x="2365335" y="799667"/>
                      <a:pt x="2365335" y="799667"/>
                    </a:cubicBezTo>
                    <a:cubicBezTo>
                      <a:pt x="2365335" y="799667"/>
                      <a:pt x="2365335" y="799667"/>
                      <a:pt x="2365335" y="799667"/>
                    </a:cubicBezTo>
                    <a:cubicBezTo>
                      <a:pt x="2369081" y="799955"/>
                      <a:pt x="2369657" y="802260"/>
                      <a:pt x="2369945" y="804853"/>
                    </a:cubicBezTo>
                    <a:lnTo>
                      <a:pt x="2329318" y="818107"/>
                    </a:lnTo>
                    <a:cubicBezTo>
                      <a:pt x="2328165" y="816955"/>
                      <a:pt x="2326725" y="815514"/>
                      <a:pt x="2325572" y="814362"/>
                    </a:cubicBezTo>
                    <a:cubicBezTo>
                      <a:pt x="2323843" y="809463"/>
                      <a:pt x="2322691" y="803701"/>
                      <a:pt x="2316928" y="811768"/>
                    </a:cubicBezTo>
                    <a:cubicBezTo>
                      <a:pt x="2315775" y="813209"/>
                      <a:pt x="2314335" y="814650"/>
                      <a:pt x="2312894" y="816090"/>
                    </a:cubicBezTo>
                    <a:cubicBezTo>
                      <a:pt x="2310301" y="817531"/>
                      <a:pt x="2305691" y="815514"/>
                      <a:pt x="2304538" y="820124"/>
                    </a:cubicBezTo>
                    <a:cubicBezTo>
                      <a:pt x="2303962" y="822718"/>
                      <a:pt x="2305691" y="823294"/>
                      <a:pt x="2307707" y="823870"/>
                    </a:cubicBezTo>
                    <a:cubicBezTo>
                      <a:pt x="2307707" y="823870"/>
                      <a:pt x="2307707" y="823870"/>
                      <a:pt x="2307707" y="823870"/>
                    </a:cubicBezTo>
                    <a:cubicBezTo>
                      <a:pt x="2308860" y="824158"/>
                      <a:pt x="2309724" y="824158"/>
                      <a:pt x="2310877" y="824446"/>
                    </a:cubicBezTo>
                    <a:lnTo>
                      <a:pt x="2284945" y="833090"/>
                    </a:lnTo>
                    <a:cubicBezTo>
                      <a:pt x="2284080" y="833379"/>
                      <a:pt x="2283216" y="833379"/>
                      <a:pt x="2282351" y="833667"/>
                    </a:cubicBezTo>
                    <a:cubicBezTo>
                      <a:pt x="2282351" y="833667"/>
                      <a:pt x="2282640" y="833379"/>
                      <a:pt x="2282640" y="833379"/>
                    </a:cubicBezTo>
                    <a:cubicBezTo>
                      <a:pt x="2282640" y="833379"/>
                      <a:pt x="2282640" y="833379"/>
                      <a:pt x="2282640" y="833379"/>
                    </a:cubicBezTo>
                    <a:cubicBezTo>
                      <a:pt x="2282640" y="833379"/>
                      <a:pt x="2282640" y="833379"/>
                      <a:pt x="2282640" y="833379"/>
                    </a:cubicBezTo>
                    <a:cubicBezTo>
                      <a:pt x="2282351" y="833667"/>
                      <a:pt x="2282063" y="833667"/>
                      <a:pt x="2281775" y="833955"/>
                    </a:cubicBezTo>
                    <a:lnTo>
                      <a:pt x="2259300" y="841447"/>
                    </a:lnTo>
                    <a:cubicBezTo>
                      <a:pt x="2257572" y="841735"/>
                      <a:pt x="2256131" y="842311"/>
                      <a:pt x="2254402" y="842599"/>
                    </a:cubicBezTo>
                    <a:cubicBezTo>
                      <a:pt x="2246334" y="844904"/>
                      <a:pt x="2236538" y="845480"/>
                      <a:pt x="2229622" y="848362"/>
                    </a:cubicBezTo>
                    <a:cubicBezTo>
                      <a:pt x="2220978" y="852108"/>
                      <a:pt x="2212046" y="856141"/>
                      <a:pt x="2203114" y="859887"/>
                    </a:cubicBezTo>
                    <a:lnTo>
                      <a:pt x="2191876" y="863633"/>
                    </a:lnTo>
                    <a:cubicBezTo>
                      <a:pt x="2191300" y="863345"/>
                      <a:pt x="2190436" y="863057"/>
                      <a:pt x="2189859" y="862481"/>
                    </a:cubicBezTo>
                    <a:cubicBezTo>
                      <a:pt x="2185825" y="858158"/>
                      <a:pt x="2195046" y="857294"/>
                      <a:pt x="2193029" y="852972"/>
                    </a:cubicBezTo>
                    <a:cubicBezTo>
                      <a:pt x="2188419" y="852108"/>
                      <a:pt x="2183808" y="852972"/>
                      <a:pt x="2181503" y="856430"/>
                    </a:cubicBezTo>
                    <a:cubicBezTo>
                      <a:pt x="2172571" y="870548"/>
                      <a:pt x="2157300" y="871701"/>
                      <a:pt x="2143181" y="876023"/>
                    </a:cubicBezTo>
                    <a:cubicBezTo>
                      <a:pt x="2135690" y="878328"/>
                      <a:pt x="2128486" y="881209"/>
                      <a:pt x="2120994" y="883515"/>
                    </a:cubicBezTo>
                    <a:lnTo>
                      <a:pt x="2120994" y="883515"/>
                    </a:lnTo>
                    <a:lnTo>
                      <a:pt x="2120994" y="883515"/>
                    </a:lnTo>
                    <a:cubicBezTo>
                      <a:pt x="2116672" y="874582"/>
                      <a:pt x="2109181" y="873718"/>
                      <a:pt x="2097079" y="880633"/>
                    </a:cubicBezTo>
                    <a:lnTo>
                      <a:pt x="2097079" y="880633"/>
                    </a:lnTo>
                    <a:cubicBezTo>
                      <a:pt x="2086706" y="883803"/>
                      <a:pt x="2076333" y="886972"/>
                      <a:pt x="2065672" y="890142"/>
                    </a:cubicBezTo>
                    <a:cubicBezTo>
                      <a:pt x="2065672" y="890142"/>
                      <a:pt x="2065672" y="890142"/>
                      <a:pt x="2065672" y="890142"/>
                    </a:cubicBezTo>
                    <a:cubicBezTo>
                      <a:pt x="2063079" y="889854"/>
                      <a:pt x="2058180" y="885532"/>
                      <a:pt x="2061062" y="893311"/>
                    </a:cubicBezTo>
                    <a:cubicBezTo>
                      <a:pt x="2061926" y="895328"/>
                      <a:pt x="2061350" y="897633"/>
                      <a:pt x="2061350" y="899938"/>
                    </a:cubicBezTo>
                    <a:cubicBezTo>
                      <a:pt x="2056163" y="907718"/>
                      <a:pt x="2048096" y="908294"/>
                      <a:pt x="2040028" y="909159"/>
                    </a:cubicBezTo>
                    <a:cubicBezTo>
                      <a:pt x="2039740" y="908871"/>
                      <a:pt x="2039163" y="908582"/>
                      <a:pt x="2038875" y="908294"/>
                    </a:cubicBezTo>
                    <a:cubicBezTo>
                      <a:pt x="2044638" y="906854"/>
                      <a:pt x="2050689" y="905125"/>
                      <a:pt x="2056452" y="903396"/>
                    </a:cubicBezTo>
                    <a:cubicBezTo>
                      <a:pt x="2056452" y="900515"/>
                      <a:pt x="2056452" y="897345"/>
                      <a:pt x="2056452" y="894464"/>
                    </a:cubicBezTo>
                    <a:cubicBezTo>
                      <a:pt x="2044638" y="893311"/>
                      <a:pt x="2033112" y="895040"/>
                      <a:pt x="2022740" y="901379"/>
                    </a:cubicBezTo>
                    <a:cubicBezTo>
                      <a:pt x="2020435" y="902532"/>
                      <a:pt x="2017553" y="902820"/>
                      <a:pt x="2014960" y="904260"/>
                    </a:cubicBezTo>
                    <a:cubicBezTo>
                      <a:pt x="2013807" y="904549"/>
                      <a:pt x="2012943" y="904837"/>
                      <a:pt x="2011790" y="905125"/>
                    </a:cubicBezTo>
                    <a:cubicBezTo>
                      <a:pt x="2013519" y="902820"/>
                      <a:pt x="2013807" y="901667"/>
                      <a:pt x="2013519" y="899938"/>
                    </a:cubicBezTo>
                    <a:cubicBezTo>
                      <a:pt x="2017553" y="899362"/>
                      <a:pt x="2022163" y="898786"/>
                      <a:pt x="2026197" y="892735"/>
                    </a:cubicBezTo>
                    <a:cubicBezTo>
                      <a:pt x="2020435" y="895616"/>
                      <a:pt x="2014672" y="894176"/>
                      <a:pt x="2011214" y="897057"/>
                    </a:cubicBezTo>
                    <a:cubicBezTo>
                      <a:pt x="1994790" y="896769"/>
                      <a:pt x="1979807" y="903972"/>
                      <a:pt x="1963960" y="907718"/>
                    </a:cubicBezTo>
                    <a:cubicBezTo>
                      <a:pt x="1950417" y="911176"/>
                      <a:pt x="1938892" y="921261"/>
                      <a:pt x="1924485" y="920684"/>
                    </a:cubicBezTo>
                    <a:cubicBezTo>
                      <a:pt x="1913535" y="920396"/>
                      <a:pt x="1906908" y="929328"/>
                      <a:pt x="1896824" y="931057"/>
                    </a:cubicBezTo>
                    <a:cubicBezTo>
                      <a:pt x="1892790" y="931633"/>
                      <a:pt x="1894518" y="935091"/>
                      <a:pt x="1897112" y="937108"/>
                    </a:cubicBezTo>
                    <a:cubicBezTo>
                      <a:pt x="1899993" y="936820"/>
                      <a:pt x="1902586" y="936532"/>
                      <a:pt x="1905468" y="935956"/>
                    </a:cubicBezTo>
                    <a:cubicBezTo>
                      <a:pt x="1902586" y="936532"/>
                      <a:pt x="1899705" y="937684"/>
                      <a:pt x="1897112" y="939701"/>
                    </a:cubicBezTo>
                    <a:cubicBezTo>
                      <a:pt x="1876078" y="945176"/>
                      <a:pt x="1855908" y="953532"/>
                      <a:pt x="1834586" y="957854"/>
                    </a:cubicBezTo>
                    <a:cubicBezTo>
                      <a:pt x="1821043" y="960735"/>
                      <a:pt x="1808654" y="965922"/>
                      <a:pt x="1795975" y="971396"/>
                    </a:cubicBezTo>
                    <a:cubicBezTo>
                      <a:pt x="1795975" y="971396"/>
                      <a:pt x="1795687" y="971396"/>
                      <a:pt x="1795687" y="971396"/>
                    </a:cubicBezTo>
                    <a:lnTo>
                      <a:pt x="1795687" y="971396"/>
                    </a:lnTo>
                    <a:cubicBezTo>
                      <a:pt x="1790789" y="971685"/>
                      <a:pt x="1785314" y="969380"/>
                      <a:pt x="1780992" y="973413"/>
                    </a:cubicBezTo>
                    <a:cubicBezTo>
                      <a:pt x="1780992" y="973413"/>
                      <a:pt x="1780992" y="973413"/>
                      <a:pt x="1780992" y="973413"/>
                    </a:cubicBezTo>
                    <a:cubicBezTo>
                      <a:pt x="1776958" y="977159"/>
                      <a:pt x="1771772" y="978888"/>
                      <a:pt x="1766585" y="980905"/>
                    </a:cubicBezTo>
                    <a:cubicBezTo>
                      <a:pt x="1756789" y="975142"/>
                      <a:pt x="1747568" y="978600"/>
                      <a:pt x="1736907" y="981769"/>
                    </a:cubicBezTo>
                    <a:cubicBezTo>
                      <a:pt x="1736619" y="981481"/>
                      <a:pt x="1736619" y="981481"/>
                      <a:pt x="1736331" y="981193"/>
                    </a:cubicBezTo>
                    <a:cubicBezTo>
                      <a:pt x="1739212" y="980329"/>
                      <a:pt x="1741806" y="979464"/>
                      <a:pt x="1744687" y="978600"/>
                    </a:cubicBezTo>
                    <a:cubicBezTo>
                      <a:pt x="1744687" y="978600"/>
                      <a:pt x="1744975" y="978888"/>
                      <a:pt x="1744975" y="978888"/>
                    </a:cubicBezTo>
                    <a:cubicBezTo>
                      <a:pt x="1746416" y="979464"/>
                      <a:pt x="1746992" y="978888"/>
                      <a:pt x="1747856" y="977735"/>
                    </a:cubicBezTo>
                    <a:cubicBezTo>
                      <a:pt x="1757077" y="974854"/>
                      <a:pt x="1766297" y="972549"/>
                      <a:pt x="1775806" y="970532"/>
                    </a:cubicBezTo>
                    <a:cubicBezTo>
                      <a:pt x="1776094" y="970532"/>
                      <a:pt x="1776094" y="970244"/>
                      <a:pt x="1776382" y="969956"/>
                    </a:cubicBezTo>
                    <a:cubicBezTo>
                      <a:pt x="1776670" y="969380"/>
                      <a:pt x="1776382" y="969091"/>
                      <a:pt x="1775806" y="968515"/>
                    </a:cubicBezTo>
                    <a:cubicBezTo>
                      <a:pt x="1774365" y="967651"/>
                      <a:pt x="1772636" y="966498"/>
                      <a:pt x="1771196" y="965634"/>
                    </a:cubicBezTo>
                    <a:cubicBezTo>
                      <a:pt x="1771196" y="965634"/>
                      <a:pt x="1771196" y="965634"/>
                      <a:pt x="1771196" y="965634"/>
                    </a:cubicBezTo>
                    <a:cubicBezTo>
                      <a:pt x="1769755" y="964193"/>
                      <a:pt x="1768026" y="963040"/>
                      <a:pt x="1766585" y="961600"/>
                    </a:cubicBezTo>
                    <a:lnTo>
                      <a:pt x="1766585" y="961600"/>
                    </a:lnTo>
                    <a:lnTo>
                      <a:pt x="1766585" y="961600"/>
                    </a:lnTo>
                    <a:cubicBezTo>
                      <a:pt x="1768026" y="961024"/>
                      <a:pt x="1769179" y="959871"/>
                      <a:pt x="1770619" y="959583"/>
                    </a:cubicBezTo>
                    <a:cubicBezTo>
                      <a:pt x="1776094" y="958142"/>
                      <a:pt x="1778399" y="954396"/>
                      <a:pt x="1775518" y="950074"/>
                    </a:cubicBezTo>
                    <a:cubicBezTo>
                      <a:pt x="1772060" y="945176"/>
                      <a:pt x="1770331" y="950074"/>
                      <a:pt x="1768026" y="952667"/>
                    </a:cubicBezTo>
                    <a:cubicBezTo>
                      <a:pt x="1766874" y="953820"/>
                      <a:pt x="1764568" y="954108"/>
                      <a:pt x="1762552" y="954108"/>
                    </a:cubicBezTo>
                    <a:cubicBezTo>
                      <a:pt x="1753619" y="954396"/>
                      <a:pt x="1751314" y="958142"/>
                      <a:pt x="1756213" y="965922"/>
                    </a:cubicBezTo>
                    <a:cubicBezTo>
                      <a:pt x="1751314" y="967651"/>
                      <a:pt x="1747280" y="969380"/>
                      <a:pt x="1741806" y="965634"/>
                    </a:cubicBezTo>
                    <a:cubicBezTo>
                      <a:pt x="1734602" y="961024"/>
                      <a:pt x="1712416" y="968803"/>
                      <a:pt x="1712704" y="975718"/>
                    </a:cubicBezTo>
                    <a:cubicBezTo>
                      <a:pt x="1713280" y="984075"/>
                      <a:pt x="1706941" y="985227"/>
                      <a:pt x="1703483" y="984651"/>
                    </a:cubicBezTo>
                    <a:cubicBezTo>
                      <a:pt x="1695415" y="983210"/>
                      <a:pt x="1689653" y="986091"/>
                      <a:pt x="1684466" y="991278"/>
                    </a:cubicBezTo>
                    <a:cubicBezTo>
                      <a:pt x="1684178" y="991566"/>
                      <a:pt x="1683890" y="991566"/>
                      <a:pt x="1683314" y="991854"/>
                    </a:cubicBezTo>
                    <a:cubicBezTo>
                      <a:pt x="1681297" y="992430"/>
                      <a:pt x="1679568" y="993295"/>
                      <a:pt x="1677551" y="994159"/>
                    </a:cubicBezTo>
                    <a:cubicBezTo>
                      <a:pt x="1674670" y="995024"/>
                      <a:pt x="1671788" y="995888"/>
                      <a:pt x="1668907" y="997041"/>
                    </a:cubicBezTo>
                    <a:cubicBezTo>
                      <a:pt x="1666890" y="997905"/>
                      <a:pt x="1664009" y="999346"/>
                      <a:pt x="1661992" y="1001075"/>
                    </a:cubicBezTo>
                    <a:cubicBezTo>
                      <a:pt x="1653059" y="1005397"/>
                      <a:pt x="1644415" y="1010007"/>
                      <a:pt x="1635771" y="1014617"/>
                    </a:cubicBezTo>
                    <a:cubicBezTo>
                      <a:pt x="1635483" y="1016922"/>
                      <a:pt x="1636347" y="1018075"/>
                      <a:pt x="1638653" y="1016922"/>
                    </a:cubicBezTo>
                    <a:cubicBezTo>
                      <a:pt x="1647008" y="1016634"/>
                      <a:pt x="1654212" y="1012600"/>
                      <a:pt x="1661704" y="1009142"/>
                    </a:cubicBezTo>
                    <a:cubicBezTo>
                      <a:pt x="1664297" y="1011159"/>
                      <a:pt x="1669483" y="1010295"/>
                      <a:pt x="1673229" y="1007414"/>
                    </a:cubicBezTo>
                    <a:cubicBezTo>
                      <a:pt x="1673517" y="1006549"/>
                      <a:pt x="1670636" y="1007126"/>
                      <a:pt x="1672364" y="1005685"/>
                    </a:cubicBezTo>
                    <a:cubicBezTo>
                      <a:pt x="1672653" y="1005397"/>
                      <a:pt x="1672653" y="1005397"/>
                      <a:pt x="1672653" y="1005397"/>
                    </a:cubicBezTo>
                    <a:cubicBezTo>
                      <a:pt x="1672653" y="1005397"/>
                      <a:pt x="1672941" y="1005397"/>
                      <a:pt x="1673229" y="1005397"/>
                    </a:cubicBezTo>
                    <a:cubicBezTo>
                      <a:pt x="1678992" y="1004820"/>
                      <a:pt x="1684178" y="1002227"/>
                      <a:pt x="1689941" y="1002515"/>
                    </a:cubicBezTo>
                    <a:cubicBezTo>
                      <a:pt x="1691382" y="1000786"/>
                      <a:pt x="1691958" y="999058"/>
                      <a:pt x="1692246" y="997329"/>
                    </a:cubicBezTo>
                    <a:cubicBezTo>
                      <a:pt x="1696280" y="995888"/>
                      <a:pt x="1700026" y="994447"/>
                      <a:pt x="1704060" y="992719"/>
                    </a:cubicBezTo>
                    <a:cubicBezTo>
                      <a:pt x="1704348" y="993007"/>
                      <a:pt x="1704348" y="993295"/>
                      <a:pt x="1704636" y="993295"/>
                    </a:cubicBezTo>
                    <a:cubicBezTo>
                      <a:pt x="1706653" y="994736"/>
                      <a:pt x="1708094" y="994447"/>
                      <a:pt x="1709534" y="993583"/>
                    </a:cubicBezTo>
                    <a:cubicBezTo>
                      <a:pt x="1712128" y="993583"/>
                      <a:pt x="1714433" y="993871"/>
                      <a:pt x="1717026" y="993871"/>
                    </a:cubicBezTo>
                    <a:cubicBezTo>
                      <a:pt x="1716738" y="994159"/>
                      <a:pt x="1716738" y="994159"/>
                      <a:pt x="1716450" y="994447"/>
                    </a:cubicBezTo>
                    <a:cubicBezTo>
                      <a:pt x="1716738" y="995024"/>
                      <a:pt x="1717314" y="995600"/>
                      <a:pt x="1717602" y="996464"/>
                    </a:cubicBezTo>
                    <a:cubicBezTo>
                      <a:pt x="1719331" y="995600"/>
                      <a:pt x="1721348" y="995024"/>
                      <a:pt x="1723077" y="994159"/>
                    </a:cubicBezTo>
                    <a:cubicBezTo>
                      <a:pt x="1727687" y="994159"/>
                      <a:pt x="1732009" y="994159"/>
                      <a:pt x="1736619" y="993871"/>
                    </a:cubicBezTo>
                    <a:cubicBezTo>
                      <a:pt x="1719043" y="999634"/>
                      <a:pt x="1702043" y="1005973"/>
                      <a:pt x="1684466" y="1012024"/>
                    </a:cubicBezTo>
                    <a:cubicBezTo>
                      <a:pt x="1643551" y="1026143"/>
                      <a:pt x="1601483" y="1037092"/>
                      <a:pt x="1561144" y="1052939"/>
                    </a:cubicBezTo>
                    <a:cubicBezTo>
                      <a:pt x="1559415" y="1053516"/>
                      <a:pt x="1557974" y="1054092"/>
                      <a:pt x="1556245" y="1054668"/>
                    </a:cubicBezTo>
                    <a:cubicBezTo>
                      <a:pt x="1555669" y="1054956"/>
                      <a:pt x="1555093" y="1054956"/>
                      <a:pt x="1554516" y="1055244"/>
                    </a:cubicBezTo>
                    <a:cubicBezTo>
                      <a:pt x="1541550" y="1060143"/>
                      <a:pt x="1528584" y="1064753"/>
                      <a:pt x="1515618" y="1069363"/>
                    </a:cubicBezTo>
                    <a:cubicBezTo>
                      <a:pt x="1513889" y="1069363"/>
                      <a:pt x="1511872" y="1069363"/>
                      <a:pt x="1509855" y="1069363"/>
                    </a:cubicBezTo>
                    <a:cubicBezTo>
                      <a:pt x="1508991" y="1068787"/>
                      <a:pt x="1508126" y="1068211"/>
                      <a:pt x="1507262" y="1067634"/>
                    </a:cubicBezTo>
                    <a:cubicBezTo>
                      <a:pt x="1507550" y="1067346"/>
                      <a:pt x="1507550" y="1067058"/>
                      <a:pt x="1507838" y="1067058"/>
                    </a:cubicBezTo>
                    <a:cubicBezTo>
                      <a:pt x="1514753" y="1065041"/>
                      <a:pt x="1522533" y="1065329"/>
                      <a:pt x="1528584" y="1060143"/>
                    </a:cubicBezTo>
                    <a:cubicBezTo>
                      <a:pt x="1519940" y="1060143"/>
                      <a:pt x="1511296" y="1060143"/>
                      <a:pt x="1502940" y="1060143"/>
                    </a:cubicBezTo>
                    <a:cubicBezTo>
                      <a:pt x="1501787" y="1058990"/>
                      <a:pt x="1500347" y="1059278"/>
                      <a:pt x="1498906" y="1060143"/>
                    </a:cubicBezTo>
                    <a:cubicBezTo>
                      <a:pt x="1496889" y="1060143"/>
                      <a:pt x="1494872" y="1060143"/>
                      <a:pt x="1493143" y="1060143"/>
                    </a:cubicBezTo>
                    <a:cubicBezTo>
                      <a:pt x="1493143" y="1061007"/>
                      <a:pt x="1493143" y="1061872"/>
                      <a:pt x="1493143" y="1062736"/>
                    </a:cubicBezTo>
                    <a:cubicBezTo>
                      <a:pt x="1487092" y="1064753"/>
                      <a:pt x="1480177" y="1065041"/>
                      <a:pt x="1475567" y="1070228"/>
                    </a:cubicBezTo>
                    <a:cubicBezTo>
                      <a:pt x="1475567" y="1070228"/>
                      <a:pt x="1475567" y="1070228"/>
                      <a:pt x="1475567" y="1070228"/>
                    </a:cubicBezTo>
                    <a:cubicBezTo>
                      <a:pt x="1470957" y="1071956"/>
                      <a:pt x="1466346" y="1073397"/>
                      <a:pt x="1461448" y="1075126"/>
                    </a:cubicBezTo>
                    <a:cubicBezTo>
                      <a:pt x="1461448" y="1075126"/>
                      <a:pt x="1461448" y="1075126"/>
                      <a:pt x="1461448" y="1075126"/>
                    </a:cubicBezTo>
                    <a:cubicBezTo>
                      <a:pt x="1455397" y="1074550"/>
                      <a:pt x="1450787" y="1079160"/>
                      <a:pt x="1445024" y="1080024"/>
                    </a:cubicBezTo>
                    <a:cubicBezTo>
                      <a:pt x="1445024" y="1080024"/>
                      <a:pt x="1445024" y="1080024"/>
                      <a:pt x="1445024" y="1080024"/>
                    </a:cubicBezTo>
                    <a:cubicBezTo>
                      <a:pt x="1439261" y="1082041"/>
                      <a:pt x="1433211" y="1084346"/>
                      <a:pt x="1427448" y="1086363"/>
                    </a:cubicBezTo>
                    <a:cubicBezTo>
                      <a:pt x="1427160" y="1086363"/>
                      <a:pt x="1426871" y="1086651"/>
                      <a:pt x="1426583" y="1086651"/>
                    </a:cubicBezTo>
                    <a:cubicBezTo>
                      <a:pt x="1425143" y="1086075"/>
                      <a:pt x="1423702" y="1086075"/>
                      <a:pt x="1421973" y="1086651"/>
                    </a:cubicBezTo>
                    <a:cubicBezTo>
                      <a:pt x="1411312" y="1090109"/>
                      <a:pt x="1400075" y="1091262"/>
                      <a:pt x="1390566" y="1097313"/>
                    </a:cubicBezTo>
                    <a:cubicBezTo>
                      <a:pt x="1390566" y="1097313"/>
                      <a:pt x="1390566" y="1097313"/>
                      <a:pt x="1390566" y="1097313"/>
                    </a:cubicBezTo>
                    <a:cubicBezTo>
                      <a:pt x="1382786" y="1099906"/>
                      <a:pt x="1375007" y="1102499"/>
                      <a:pt x="1367227" y="1104516"/>
                    </a:cubicBezTo>
                    <a:cubicBezTo>
                      <a:pt x="1363481" y="1105380"/>
                      <a:pt x="1364058" y="1107109"/>
                      <a:pt x="1364922" y="1109414"/>
                    </a:cubicBezTo>
                    <a:cubicBezTo>
                      <a:pt x="1364922" y="1109414"/>
                      <a:pt x="1364922" y="1109414"/>
                      <a:pt x="1364922" y="1109414"/>
                    </a:cubicBezTo>
                    <a:cubicBezTo>
                      <a:pt x="1361176" y="1107974"/>
                      <a:pt x="1359447" y="1114889"/>
                      <a:pt x="1355413" y="1111431"/>
                    </a:cubicBezTo>
                    <a:cubicBezTo>
                      <a:pt x="1355413" y="1111431"/>
                      <a:pt x="1355413" y="1111431"/>
                      <a:pt x="1355413" y="1111431"/>
                    </a:cubicBezTo>
                    <a:cubicBezTo>
                      <a:pt x="1355413" y="1111431"/>
                      <a:pt x="1355413" y="1111431"/>
                      <a:pt x="1355413" y="1111431"/>
                    </a:cubicBezTo>
                    <a:cubicBezTo>
                      <a:pt x="1353396" y="1108838"/>
                      <a:pt x="1350803" y="1109126"/>
                      <a:pt x="1347922" y="1109702"/>
                    </a:cubicBezTo>
                    <a:cubicBezTo>
                      <a:pt x="1334956" y="1112296"/>
                      <a:pt x="1322566" y="1116041"/>
                      <a:pt x="1310176" y="1120940"/>
                    </a:cubicBezTo>
                    <a:cubicBezTo>
                      <a:pt x="1304701" y="1122669"/>
                      <a:pt x="1299227" y="1124109"/>
                      <a:pt x="1293464" y="1125838"/>
                    </a:cubicBezTo>
                    <a:cubicBezTo>
                      <a:pt x="1293464" y="1125838"/>
                      <a:pt x="1293464" y="1125838"/>
                      <a:pt x="1293464" y="1125838"/>
                    </a:cubicBezTo>
                    <a:cubicBezTo>
                      <a:pt x="1276176" y="1126991"/>
                      <a:pt x="1245921" y="1135923"/>
                      <a:pt x="1242464" y="1141109"/>
                    </a:cubicBezTo>
                    <a:cubicBezTo>
                      <a:pt x="1244481" y="1142550"/>
                      <a:pt x="1246209" y="1140533"/>
                      <a:pt x="1247938" y="1140533"/>
                    </a:cubicBezTo>
                    <a:cubicBezTo>
                      <a:pt x="1258599" y="1141686"/>
                      <a:pt x="1268108" y="1133330"/>
                      <a:pt x="1279057" y="1137652"/>
                    </a:cubicBezTo>
                    <a:cubicBezTo>
                      <a:pt x="1270413" y="1144567"/>
                      <a:pt x="1261481" y="1152059"/>
                      <a:pt x="1250820" y="1154076"/>
                    </a:cubicBezTo>
                    <a:cubicBezTo>
                      <a:pt x="1234396" y="1157533"/>
                      <a:pt x="1218260" y="1162432"/>
                      <a:pt x="1202412" y="1167330"/>
                    </a:cubicBezTo>
                    <a:cubicBezTo>
                      <a:pt x="1182819" y="1173381"/>
                      <a:pt x="1164378" y="1183177"/>
                      <a:pt x="1143344" y="1184042"/>
                    </a:cubicBezTo>
                    <a:cubicBezTo>
                      <a:pt x="1140175" y="1184042"/>
                      <a:pt x="1137005" y="1185194"/>
                      <a:pt x="1134412" y="1186635"/>
                    </a:cubicBezTo>
                    <a:cubicBezTo>
                      <a:pt x="1105598" y="1201618"/>
                      <a:pt x="1073039" y="1205940"/>
                      <a:pt x="1043649" y="1219195"/>
                    </a:cubicBezTo>
                    <a:cubicBezTo>
                      <a:pt x="1042784" y="1221788"/>
                      <a:pt x="1037598" y="1220635"/>
                      <a:pt x="1038750" y="1224957"/>
                    </a:cubicBezTo>
                    <a:cubicBezTo>
                      <a:pt x="1040479" y="1224381"/>
                      <a:pt x="1042208" y="1224093"/>
                      <a:pt x="1043937" y="1223517"/>
                    </a:cubicBezTo>
                    <a:cubicBezTo>
                      <a:pt x="1044801" y="1225822"/>
                      <a:pt x="1045666" y="1228127"/>
                      <a:pt x="1046530" y="1230144"/>
                    </a:cubicBezTo>
                    <a:cubicBezTo>
                      <a:pt x="1046530" y="1230144"/>
                      <a:pt x="1046530" y="1230144"/>
                      <a:pt x="1046530" y="1230144"/>
                    </a:cubicBezTo>
                    <a:cubicBezTo>
                      <a:pt x="1043073" y="1234178"/>
                      <a:pt x="1039327" y="1237635"/>
                      <a:pt x="1033852" y="1238500"/>
                    </a:cubicBezTo>
                    <a:cubicBezTo>
                      <a:pt x="1020886" y="1240805"/>
                      <a:pt x="1009360" y="1246568"/>
                      <a:pt x="996971" y="1250313"/>
                    </a:cubicBezTo>
                    <a:cubicBezTo>
                      <a:pt x="975648" y="1256652"/>
                      <a:pt x="954326" y="1264144"/>
                      <a:pt x="932716" y="1269042"/>
                    </a:cubicBezTo>
                    <a:cubicBezTo>
                      <a:pt x="906495" y="1275093"/>
                      <a:pt x="881427" y="1283161"/>
                      <a:pt x="856071" y="1292093"/>
                    </a:cubicBezTo>
                    <a:cubicBezTo>
                      <a:pt x="853478" y="1289500"/>
                      <a:pt x="851749" y="1286331"/>
                      <a:pt x="850020" y="1283161"/>
                    </a:cubicBezTo>
                    <a:cubicBezTo>
                      <a:pt x="850020" y="1282297"/>
                      <a:pt x="850309" y="1281720"/>
                      <a:pt x="850309" y="1280568"/>
                    </a:cubicBezTo>
                    <a:cubicBezTo>
                      <a:pt x="850309" y="1280568"/>
                      <a:pt x="850309" y="1280568"/>
                      <a:pt x="850309" y="1280568"/>
                    </a:cubicBezTo>
                    <a:cubicBezTo>
                      <a:pt x="850309" y="1280568"/>
                      <a:pt x="850309" y="1280568"/>
                      <a:pt x="850309" y="1280568"/>
                    </a:cubicBezTo>
                    <a:cubicBezTo>
                      <a:pt x="849732" y="1274229"/>
                      <a:pt x="846275" y="1272788"/>
                      <a:pt x="840512" y="1274805"/>
                    </a:cubicBezTo>
                    <a:cubicBezTo>
                      <a:pt x="833885" y="1277110"/>
                      <a:pt x="826970" y="1278839"/>
                      <a:pt x="821495" y="1283161"/>
                    </a:cubicBezTo>
                    <a:cubicBezTo>
                      <a:pt x="819766" y="1285466"/>
                      <a:pt x="816020" y="1287195"/>
                      <a:pt x="817461" y="1290941"/>
                    </a:cubicBezTo>
                    <a:cubicBezTo>
                      <a:pt x="817461" y="1291229"/>
                      <a:pt x="817749" y="1291517"/>
                      <a:pt x="817749" y="1291517"/>
                    </a:cubicBezTo>
                    <a:lnTo>
                      <a:pt x="807376" y="1294975"/>
                    </a:lnTo>
                    <a:cubicBezTo>
                      <a:pt x="806512" y="1294975"/>
                      <a:pt x="805359" y="1294975"/>
                      <a:pt x="804495" y="1294687"/>
                    </a:cubicBezTo>
                    <a:cubicBezTo>
                      <a:pt x="802190" y="1294398"/>
                      <a:pt x="798732" y="1292093"/>
                      <a:pt x="797868" y="1295839"/>
                    </a:cubicBezTo>
                    <a:cubicBezTo>
                      <a:pt x="797579" y="1296415"/>
                      <a:pt x="797579" y="1297280"/>
                      <a:pt x="797868" y="1297856"/>
                    </a:cubicBezTo>
                    <a:lnTo>
                      <a:pt x="782020" y="1303043"/>
                    </a:lnTo>
                    <a:cubicBezTo>
                      <a:pt x="770783" y="1310246"/>
                      <a:pt x="759833" y="1318026"/>
                      <a:pt x="748020" y="1324941"/>
                    </a:cubicBezTo>
                    <a:cubicBezTo>
                      <a:pt x="733613" y="1323789"/>
                      <a:pt x="722664" y="1332144"/>
                      <a:pt x="710562" y="1339060"/>
                    </a:cubicBezTo>
                    <a:cubicBezTo>
                      <a:pt x="708257" y="1339924"/>
                      <a:pt x="705664" y="1340500"/>
                      <a:pt x="703359" y="1341365"/>
                    </a:cubicBezTo>
                    <a:cubicBezTo>
                      <a:pt x="703070" y="1340789"/>
                      <a:pt x="702782" y="1339924"/>
                      <a:pt x="702494" y="1339348"/>
                    </a:cubicBezTo>
                    <a:cubicBezTo>
                      <a:pt x="701342" y="1337619"/>
                      <a:pt x="700189" y="1337043"/>
                      <a:pt x="698748" y="1337331"/>
                    </a:cubicBezTo>
                    <a:cubicBezTo>
                      <a:pt x="707681" y="1335890"/>
                      <a:pt x="716037" y="1332433"/>
                      <a:pt x="724104" y="1328975"/>
                    </a:cubicBezTo>
                    <a:cubicBezTo>
                      <a:pt x="726410" y="1328111"/>
                      <a:pt x="727562" y="1325517"/>
                      <a:pt x="726986" y="1322924"/>
                    </a:cubicBezTo>
                    <a:cubicBezTo>
                      <a:pt x="726698" y="1322060"/>
                      <a:pt x="724969" y="1320907"/>
                      <a:pt x="724681" y="1321195"/>
                    </a:cubicBezTo>
                    <a:cubicBezTo>
                      <a:pt x="717765" y="1326094"/>
                      <a:pt x="709698" y="1328975"/>
                      <a:pt x="702206" y="1332144"/>
                    </a:cubicBezTo>
                    <a:cubicBezTo>
                      <a:pt x="702782" y="1331280"/>
                      <a:pt x="703359" y="1330127"/>
                      <a:pt x="703359" y="1328687"/>
                    </a:cubicBezTo>
                    <a:cubicBezTo>
                      <a:pt x="703359" y="1328111"/>
                      <a:pt x="702494" y="1327246"/>
                      <a:pt x="701918" y="1327246"/>
                    </a:cubicBezTo>
                    <a:cubicBezTo>
                      <a:pt x="698748" y="1326958"/>
                      <a:pt x="698460" y="1329551"/>
                      <a:pt x="697308" y="1331568"/>
                    </a:cubicBezTo>
                    <a:cubicBezTo>
                      <a:pt x="697308" y="1331568"/>
                      <a:pt x="697308" y="1331568"/>
                      <a:pt x="697308" y="1331568"/>
                    </a:cubicBezTo>
                    <a:cubicBezTo>
                      <a:pt x="693274" y="1333297"/>
                      <a:pt x="688664" y="1334161"/>
                      <a:pt x="686647" y="1339924"/>
                    </a:cubicBezTo>
                    <a:cubicBezTo>
                      <a:pt x="689240" y="1338772"/>
                      <a:pt x="691545" y="1337619"/>
                      <a:pt x="694138" y="1336467"/>
                    </a:cubicBezTo>
                    <a:cubicBezTo>
                      <a:pt x="692986" y="1337043"/>
                      <a:pt x="692121" y="1337619"/>
                      <a:pt x="690969" y="1338195"/>
                    </a:cubicBezTo>
                    <a:cubicBezTo>
                      <a:pt x="693562" y="1338195"/>
                      <a:pt x="696155" y="1337907"/>
                      <a:pt x="698748" y="1337331"/>
                    </a:cubicBezTo>
                    <a:cubicBezTo>
                      <a:pt x="697020" y="1337619"/>
                      <a:pt x="695003" y="1338772"/>
                      <a:pt x="693562" y="1339348"/>
                    </a:cubicBezTo>
                    <a:cubicBezTo>
                      <a:pt x="691833" y="1339924"/>
                      <a:pt x="690104" y="1340789"/>
                      <a:pt x="688087" y="1341653"/>
                    </a:cubicBezTo>
                    <a:cubicBezTo>
                      <a:pt x="688087" y="1341653"/>
                      <a:pt x="688087" y="1341653"/>
                      <a:pt x="688087" y="1341653"/>
                    </a:cubicBezTo>
                    <a:cubicBezTo>
                      <a:pt x="687223" y="1341365"/>
                      <a:pt x="686358" y="1341365"/>
                      <a:pt x="685782" y="1341077"/>
                    </a:cubicBezTo>
                    <a:cubicBezTo>
                      <a:pt x="680308" y="1338195"/>
                      <a:pt x="674833" y="1339348"/>
                      <a:pt x="670223" y="1343094"/>
                    </a:cubicBezTo>
                    <a:cubicBezTo>
                      <a:pt x="665613" y="1346839"/>
                      <a:pt x="671663" y="1348280"/>
                      <a:pt x="673104" y="1351162"/>
                    </a:cubicBezTo>
                    <a:cubicBezTo>
                      <a:pt x="672816" y="1351162"/>
                      <a:pt x="672240" y="1351450"/>
                      <a:pt x="671952" y="1351450"/>
                    </a:cubicBezTo>
                    <a:cubicBezTo>
                      <a:pt x="654087" y="1355484"/>
                      <a:pt x="636511" y="1361246"/>
                      <a:pt x="619222" y="1367009"/>
                    </a:cubicBezTo>
                    <a:cubicBezTo>
                      <a:pt x="622968" y="1363263"/>
                      <a:pt x="629595" y="1360670"/>
                      <a:pt x="628155" y="1354619"/>
                    </a:cubicBezTo>
                    <a:cubicBezTo>
                      <a:pt x="630460" y="1353755"/>
                      <a:pt x="633053" y="1352890"/>
                      <a:pt x="635358" y="1352026"/>
                    </a:cubicBezTo>
                    <a:cubicBezTo>
                      <a:pt x="637951" y="1351450"/>
                      <a:pt x="641409" y="1351162"/>
                      <a:pt x="640256" y="1347992"/>
                    </a:cubicBezTo>
                    <a:cubicBezTo>
                      <a:pt x="639104" y="1344823"/>
                      <a:pt x="636799" y="1347704"/>
                      <a:pt x="635070" y="1348568"/>
                    </a:cubicBezTo>
                    <a:cubicBezTo>
                      <a:pt x="632477" y="1349721"/>
                      <a:pt x="629884" y="1351162"/>
                      <a:pt x="627290" y="1352314"/>
                    </a:cubicBezTo>
                    <a:cubicBezTo>
                      <a:pt x="627002" y="1351738"/>
                      <a:pt x="626426" y="1350873"/>
                      <a:pt x="625850" y="1350009"/>
                    </a:cubicBezTo>
                    <a:cubicBezTo>
                      <a:pt x="624985" y="1348280"/>
                      <a:pt x="624121" y="1346839"/>
                      <a:pt x="621816" y="1347704"/>
                    </a:cubicBezTo>
                    <a:cubicBezTo>
                      <a:pt x="620375" y="1349433"/>
                      <a:pt x="619222" y="1352314"/>
                      <a:pt x="617494" y="1353178"/>
                    </a:cubicBezTo>
                    <a:cubicBezTo>
                      <a:pt x="606544" y="1358365"/>
                      <a:pt x="595595" y="1362687"/>
                      <a:pt x="584070" y="1366721"/>
                    </a:cubicBezTo>
                    <a:cubicBezTo>
                      <a:pt x="567070" y="1372484"/>
                      <a:pt x="546036" y="1369890"/>
                      <a:pt x="535663" y="1390348"/>
                    </a:cubicBezTo>
                    <a:cubicBezTo>
                      <a:pt x="535951" y="1390636"/>
                      <a:pt x="536527" y="1391213"/>
                      <a:pt x="537103" y="1391501"/>
                    </a:cubicBezTo>
                    <a:cubicBezTo>
                      <a:pt x="533934" y="1392365"/>
                      <a:pt x="531052" y="1392941"/>
                      <a:pt x="527883" y="1393806"/>
                    </a:cubicBezTo>
                    <a:cubicBezTo>
                      <a:pt x="525002" y="1394670"/>
                      <a:pt x="522120" y="1395535"/>
                      <a:pt x="519239" y="1396399"/>
                    </a:cubicBezTo>
                    <a:cubicBezTo>
                      <a:pt x="519527" y="1394670"/>
                      <a:pt x="519527" y="1392653"/>
                      <a:pt x="519239" y="1390636"/>
                    </a:cubicBezTo>
                    <a:cubicBezTo>
                      <a:pt x="521832" y="1388331"/>
                      <a:pt x="524713" y="1388043"/>
                      <a:pt x="527883" y="1388043"/>
                    </a:cubicBezTo>
                    <a:cubicBezTo>
                      <a:pt x="531052" y="1388043"/>
                      <a:pt x="533358" y="1386026"/>
                      <a:pt x="532205" y="1382857"/>
                    </a:cubicBezTo>
                    <a:cubicBezTo>
                      <a:pt x="531052" y="1379975"/>
                      <a:pt x="528171" y="1380263"/>
                      <a:pt x="526442" y="1382280"/>
                    </a:cubicBezTo>
                    <a:cubicBezTo>
                      <a:pt x="521832" y="1387755"/>
                      <a:pt x="514052" y="1383433"/>
                      <a:pt x="509154" y="1387755"/>
                    </a:cubicBezTo>
                    <a:lnTo>
                      <a:pt x="509154" y="1387755"/>
                    </a:lnTo>
                    <a:cubicBezTo>
                      <a:pt x="496188" y="1391501"/>
                      <a:pt x="482933" y="1394670"/>
                      <a:pt x="471696" y="1402162"/>
                    </a:cubicBezTo>
                    <a:cubicBezTo>
                      <a:pt x="471696" y="1402162"/>
                      <a:pt x="471408" y="1402162"/>
                      <a:pt x="471408" y="1402162"/>
                    </a:cubicBezTo>
                    <a:cubicBezTo>
                      <a:pt x="471984" y="1401586"/>
                      <a:pt x="472849" y="1401009"/>
                      <a:pt x="473425" y="1400145"/>
                    </a:cubicBezTo>
                    <a:cubicBezTo>
                      <a:pt x="465645" y="1402450"/>
                      <a:pt x="460171" y="1404179"/>
                      <a:pt x="454696" y="1405620"/>
                    </a:cubicBezTo>
                    <a:cubicBezTo>
                      <a:pt x="451526" y="1405908"/>
                      <a:pt x="448645" y="1406196"/>
                      <a:pt x="446916" y="1409653"/>
                    </a:cubicBezTo>
                    <a:cubicBezTo>
                      <a:pt x="450662" y="1410806"/>
                      <a:pt x="454120" y="1411094"/>
                      <a:pt x="457001" y="1408213"/>
                    </a:cubicBezTo>
                    <a:cubicBezTo>
                      <a:pt x="457001" y="1408213"/>
                      <a:pt x="457001" y="1408213"/>
                      <a:pt x="457001" y="1408213"/>
                    </a:cubicBezTo>
                    <a:cubicBezTo>
                      <a:pt x="458442" y="1407925"/>
                      <a:pt x="459594" y="1407637"/>
                      <a:pt x="461035" y="1407060"/>
                    </a:cubicBezTo>
                    <a:cubicBezTo>
                      <a:pt x="458154" y="1409077"/>
                      <a:pt x="456137" y="1411959"/>
                      <a:pt x="455560" y="1416569"/>
                    </a:cubicBezTo>
                    <a:cubicBezTo>
                      <a:pt x="454984" y="1417433"/>
                      <a:pt x="454120" y="1418009"/>
                      <a:pt x="453543" y="1418874"/>
                    </a:cubicBezTo>
                    <a:cubicBezTo>
                      <a:pt x="449510" y="1420315"/>
                      <a:pt x="445187" y="1421467"/>
                      <a:pt x="440865" y="1422620"/>
                    </a:cubicBezTo>
                    <a:cubicBezTo>
                      <a:pt x="426459" y="1426653"/>
                      <a:pt x="410323" y="1427518"/>
                      <a:pt x="397357" y="1436450"/>
                    </a:cubicBezTo>
                    <a:cubicBezTo>
                      <a:pt x="394187" y="1439620"/>
                      <a:pt x="391018" y="1442501"/>
                      <a:pt x="387848" y="1445671"/>
                    </a:cubicBezTo>
                    <a:cubicBezTo>
                      <a:pt x="385255" y="1451145"/>
                      <a:pt x="388713" y="1451145"/>
                      <a:pt x="392170" y="1450281"/>
                    </a:cubicBezTo>
                    <a:cubicBezTo>
                      <a:pt x="397933" y="1449128"/>
                      <a:pt x="403696" y="1447688"/>
                      <a:pt x="409458" y="1445959"/>
                    </a:cubicBezTo>
                    <a:cubicBezTo>
                      <a:pt x="415797" y="1443942"/>
                      <a:pt x="423865" y="1448840"/>
                      <a:pt x="429340" y="1440484"/>
                    </a:cubicBezTo>
                    <a:cubicBezTo>
                      <a:pt x="430781" y="1437891"/>
                      <a:pt x="433086" y="1442789"/>
                      <a:pt x="432221" y="1444518"/>
                    </a:cubicBezTo>
                    <a:cubicBezTo>
                      <a:pt x="430204" y="1448264"/>
                      <a:pt x="426459" y="1450569"/>
                      <a:pt x="422713" y="1452874"/>
                    </a:cubicBezTo>
                    <a:cubicBezTo>
                      <a:pt x="416374" y="1456908"/>
                      <a:pt x="410323" y="1449993"/>
                      <a:pt x="404560" y="1453162"/>
                    </a:cubicBezTo>
                    <a:cubicBezTo>
                      <a:pt x="394187" y="1453162"/>
                      <a:pt x="394763" y="1460366"/>
                      <a:pt x="395340" y="1467569"/>
                    </a:cubicBezTo>
                    <a:cubicBezTo>
                      <a:pt x="395052" y="1467857"/>
                      <a:pt x="394475" y="1467857"/>
                      <a:pt x="394187" y="1468145"/>
                    </a:cubicBezTo>
                    <a:cubicBezTo>
                      <a:pt x="393899" y="1468433"/>
                      <a:pt x="393611" y="1468722"/>
                      <a:pt x="393899" y="1469010"/>
                    </a:cubicBezTo>
                    <a:cubicBezTo>
                      <a:pt x="395052" y="1473908"/>
                      <a:pt x="399374" y="1472179"/>
                      <a:pt x="402543" y="1473044"/>
                    </a:cubicBezTo>
                    <a:cubicBezTo>
                      <a:pt x="405424" y="1473908"/>
                      <a:pt x="409747" y="1468433"/>
                      <a:pt x="411187" y="1473908"/>
                    </a:cubicBezTo>
                    <a:cubicBezTo>
                      <a:pt x="412340" y="1477942"/>
                      <a:pt x="408306" y="1481112"/>
                      <a:pt x="404560" y="1482840"/>
                    </a:cubicBezTo>
                    <a:cubicBezTo>
                      <a:pt x="400814" y="1484569"/>
                      <a:pt x="397069" y="1485722"/>
                      <a:pt x="399950" y="1491196"/>
                    </a:cubicBezTo>
                    <a:cubicBezTo>
                      <a:pt x="398797" y="1494654"/>
                      <a:pt x="393611" y="1491773"/>
                      <a:pt x="392746" y="1496095"/>
                    </a:cubicBezTo>
                    <a:cubicBezTo>
                      <a:pt x="389289" y="1502434"/>
                      <a:pt x="382662" y="1504163"/>
                      <a:pt x="376323" y="1507620"/>
                    </a:cubicBezTo>
                    <a:cubicBezTo>
                      <a:pt x="380645" y="1508773"/>
                      <a:pt x="382950" y="1513095"/>
                      <a:pt x="387848" y="1513095"/>
                    </a:cubicBezTo>
                    <a:cubicBezTo>
                      <a:pt x="390730" y="1513095"/>
                      <a:pt x="396204" y="1511654"/>
                      <a:pt x="395340" y="1517129"/>
                    </a:cubicBezTo>
                    <a:cubicBezTo>
                      <a:pt x="394763" y="1521451"/>
                      <a:pt x="391594" y="1525485"/>
                      <a:pt x="385543" y="1524332"/>
                    </a:cubicBezTo>
                    <a:cubicBezTo>
                      <a:pt x="377475" y="1522891"/>
                      <a:pt x="371712" y="1528366"/>
                      <a:pt x="366238" y="1532400"/>
                    </a:cubicBezTo>
                    <a:cubicBezTo>
                      <a:pt x="362492" y="1535281"/>
                      <a:pt x="365662" y="1536434"/>
                      <a:pt x="368543" y="1536722"/>
                    </a:cubicBezTo>
                    <a:cubicBezTo>
                      <a:pt x="370560" y="1541332"/>
                      <a:pt x="374306" y="1541332"/>
                      <a:pt x="378340" y="1541332"/>
                    </a:cubicBezTo>
                    <a:cubicBezTo>
                      <a:pt x="378916" y="1542773"/>
                      <a:pt x="376899" y="1546231"/>
                      <a:pt x="379780" y="1545654"/>
                    </a:cubicBezTo>
                    <a:cubicBezTo>
                      <a:pt x="383238" y="1545078"/>
                      <a:pt x="386119" y="1545078"/>
                      <a:pt x="386407" y="1549112"/>
                    </a:cubicBezTo>
                    <a:cubicBezTo>
                      <a:pt x="386696" y="1552281"/>
                      <a:pt x="381221" y="1549112"/>
                      <a:pt x="380933" y="1552858"/>
                    </a:cubicBezTo>
                    <a:cubicBezTo>
                      <a:pt x="377475" y="1554875"/>
                      <a:pt x="369119" y="1547959"/>
                      <a:pt x="370560" y="1556315"/>
                    </a:cubicBezTo>
                    <a:cubicBezTo>
                      <a:pt x="371424" y="1561790"/>
                      <a:pt x="367967" y="1564959"/>
                      <a:pt x="368543" y="1569570"/>
                    </a:cubicBezTo>
                    <a:cubicBezTo>
                      <a:pt x="366814" y="1571298"/>
                      <a:pt x="366526" y="1573604"/>
                      <a:pt x="363933" y="1575332"/>
                    </a:cubicBezTo>
                    <a:cubicBezTo>
                      <a:pt x="359611" y="1578214"/>
                      <a:pt x="350678" y="1575044"/>
                      <a:pt x="351543" y="1579655"/>
                    </a:cubicBezTo>
                    <a:cubicBezTo>
                      <a:pt x="352407" y="1585417"/>
                      <a:pt x="361051" y="1585129"/>
                      <a:pt x="366814" y="1586570"/>
                    </a:cubicBezTo>
                    <a:cubicBezTo>
                      <a:pt x="366814" y="1587434"/>
                      <a:pt x="366814" y="1588299"/>
                      <a:pt x="366814" y="1588875"/>
                    </a:cubicBezTo>
                    <a:cubicBezTo>
                      <a:pt x="360475" y="1593485"/>
                      <a:pt x="352407" y="1590604"/>
                      <a:pt x="345780" y="1596078"/>
                    </a:cubicBezTo>
                    <a:cubicBezTo>
                      <a:pt x="336560" y="1603570"/>
                      <a:pt x="328780" y="1613366"/>
                      <a:pt x="316678" y="1617112"/>
                    </a:cubicBezTo>
                    <a:cubicBezTo>
                      <a:pt x="311780" y="1618553"/>
                      <a:pt x="312644" y="1624316"/>
                      <a:pt x="314085" y="1625757"/>
                    </a:cubicBezTo>
                    <a:cubicBezTo>
                      <a:pt x="323305" y="1634977"/>
                      <a:pt x="312932" y="1635553"/>
                      <a:pt x="308610" y="1637858"/>
                    </a:cubicBezTo>
                    <a:cubicBezTo>
                      <a:pt x="298237" y="1643909"/>
                      <a:pt x="287864" y="1649672"/>
                      <a:pt x="277203" y="1655146"/>
                    </a:cubicBezTo>
                    <a:cubicBezTo>
                      <a:pt x="273458" y="1657163"/>
                      <a:pt x="276915" y="1660045"/>
                      <a:pt x="275763" y="1662350"/>
                    </a:cubicBezTo>
                    <a:cubicBezTo>
                      <a:pt x="273169" y="1662350"/>
                      <a:pt x="268847" y="1661485"/>
                      <a:pt x="269136" y="1664367"/>
                    </a:cubicBezTo>
                    <a:cubicBezTo>
                      <a:pt x="270000" y="1669842"/>
                      <a:pt x="274898" y="1666384"/>
                      <a:pt x="278356" y="1666960"/>
                    </a:cubicBezTo>
                    <a:cubicBezTo>
                      <a:pt x="281525" y="1667248"/>
                      <a:pt x="283254" y="1668401"/>
                      <a:pt x="283254" y="1671859"/>
                    </a:cubicBezTo>
                    <a:cubicBezTo>
                      <a:pt x="279797" y="1674740"/>
                      <a:pt x="276339" y="1677909"/>
                      <a:pt x="272881" y="1680791"/>
                    </a:cubicBezTo>
                    <a:cubicBezTo>
                      <a:pt x="267119" y="1685401"/>
                      <a:pt x="265966" y="1691452"/>
                      <a:pt x="268271" y="1698079"/>
                    </a:cubicBezTo>
                    <a:cubicBezTo>
                      <a:pt x="270576" y="1705282"/>
                      <a:pt x="275763" y="1698655"/>
                      <a:pt x="279508" y="1700096"/>
                    </a:cubicBezTo>
                    <a:cubicBezTo>
                      <a:pt x="281814" y="1701248"/>
                      <a:pt x="285271" y="1698943"/>
                      <a:pt x="286712" y="1702401"/>
                    </a:cubicBezTo>
                    <a:cubicBezTo>
                      <a:pt x="289017" y="1707011"/>
                      <a:pt x="283831" y="1708452"/>
                      <a:pt x="282390" y="1709028"/>
                    </a:cubicBezTo>
                    <a:cubicBezTo>
                      <a:pt x="278356" y="1710469"/>
                      <a:pt x="279797" y="1713638"/>
                      <a:pt x="278932" y="1715943"/>
                    </a:cubicBezTo>
                    <a:cubicBezTo>
                      <a:pt x="277203" y="1721706"/>
                      <a:pt x="277780" y="1729774"/>
                      <a:pt x="274034" y="1732943"/>
                    </a:cubicBezTo>
                    <a:cubicBezTo>
                      <a:pt x="265102" y="1740147"/>
                      <a:pt x="271152" y="1742452"/>
                      <a:pt x="276339" y="1745910"/>
                    </a:cubicBezTo>
                    <a:cubicBezTo>
                      <a:pt x="278644" y="1751961"/>
                      <a:pt x="275186" y="1758588"/>
                      <a:pt x="278644" y="1764351"/>
                    </a:cubicBezTo>
                    <a:cubicBezTo>
                      <a:pt x="275186" y="1767520"/>
                      <a:pt x="272017" y="1771266"/>
                      <a:pt x="267983" y="1773283"/>
                    </a:cubicBezTo>
                    <a:cubicBezTo>
                      <a:pt x="257610" y="1778181"/>
                      <a:pt x="263373" y="1781062"/>
                      <a:pt x="268847" y="1784232"/>
                    </a:cubicBezTo>
                    <a:cubicBezTo>
                      <a:pt x="272593" y="1788842"/>
                      <a:pt x="265390" y="1793164"/>
                      <a:pt x="268847" y="1797486"/>
                    </a:cubicBezTo>
                    <a:cubicBezTo>
                      <a:pt x="261932" y="1796622"/>
                      <a:pt x="260203" y="1798927"/>
                      <a:pt x="263949" y="1804978"/>
                    </a:cubicBezTo>
                    <a:cubicBezTo>
                      <a:pt x="260203" y="1811893"/>
                      <a:pt x="264525" y="1811893"/>
                      <a:pt x="269424" y="1811317"/>
                    </a:cubicBezTo>
                    <a:cubicBezTo>
                      <a:pt x="276627" y="1814198"/>
                      <a:pt x="279797" y="1809300"/>
                      <a:pt x="280949" y="1804402"/>
                    </a:cubicBezTo>
                    <a:cubicBezTo>
                      <a:pt x="282390" y="1798639"/>
                      <a:pt x="286712" y="1796334"/>
                      <a:pt x="290170" y="1792588"/>
                    </a:cubicBezTo>
                    <a:cubicBezTo>
                      <a:pt x="292187" y="1790571"/>
                      <a:pt x="294492" y="1790859"/>
                      <a:pt x="296220" y="1793164"/>
                    </a:cubicBezTo>
                    <a:cubicBezTo>
                      <a:pt x="297949" y="1795758"/>
                      <a:pt x="295644" y="1796622"/>
                      <a:pt x="293915" y="1797486"/>
                    </a:cubicBezTo>
                    <a:cubicBezTo>
                      <a:pt x="291322" y="1798639"/>
                      <a:pt x="288153" y="1799503"/>
                      <a:pt x="288441" y="1802673"/>
                    </a:cubicBezTo>
                    <a:cubicBezTo>
                      <a:pt x="289017" y="1807283"/>
                      <a:pt x="293627" y="1804113"/>
                      <a:pt x="296220" y="1805554"/>
                    </a:cubicBezTo>
                    <a:cubicBezTo>
                      <a:pt x="302271" y="1808724"/>
                      <a:pt x="306017" y="1804113"/>
                      <a:pt x="310627" y="1801520"/>
                    </a:cubicBezTo>
                    <a:cubicBezTo>
                      <a:pt x="321865" y="1795469"/>
                      <a:pt x="333966" y="1789995"/>
                      <a:pt x="347509" y="1791436"/>
                    </a:cubicBezTo>
                    <a:cubicBezTo>
                      <a:pt x="344916" y="1794029"/>
                      <a:pt x="339729" y="1794029"/>
                      <a:pt x="339441" y="1800944"/>
                    </a:cubicBezTo>
                    <a:cubicBezTo>
                      <a:pt x="345204" y="1799215"/>
                      <a:pt x="353560" y="1802673"/>
                      <a:pt x="350102" y="1791147"/>
                    </a:cubicBezTo>
                    <a:cubicBezTo>
                      <a:pt x="374594" y="1784520"/>
                      <a:pt x="398797" y="1776452"/>
                      <a:pt x="423865" y="1772130"/>
                    </a:cubicBezTo>
                    <a:cubicBezTo>
                      <a:pt x="442018" y="1768961"/>
                      <a:pt x="457289" y="1757723"/>
                      <a:pt x="476306" y="1756571"/>
                    </a:cubicBezTo>
                    <a:cubicBezTo>
                      <a:pt x="483798" y="1755994"/>
                      <a:pt x="489561" y="1747927"/>
                      <a:pt x="501086" y="1751096"/>
                    </a:cubicBezTo>
                    <a:cubicBezTo>
                      <a:pt x="508001" y="1753113"/>
                      <a:pt x="520103" y="1744469"/>
                      <a:pt x="529324" y="1739859"/>
                    </a:cubicBezTo>
                    <a:cubicBezTo>
                      <a:pt x="535086" y="1736977"/>
                      <a:pt x="539120" y="1735537"/>
                      <a:pt x="542002" y="1741011"/>
                    </a:cubicBezTo>
                    <a:cubicBezTo>
                      <a:pt x="545459" y="1747927"/>
                      <a:pt x="539120" y="1749367"/>
                      <a:pt x="534510" y="1751384"/>
                    </a:cubicBezTo>
                    <a:cubicBezTo>
                      <a:pt x="527595" y="1754554"/>
                      <a:pt x="519815" y="1755130"/>
                      <a:pt x="512612" y="1758011"/>
                    </a:cubicBezTo>
                    <a:cubicBezTo>
                      <a:pt x="498781" y="1763486"/>
                      <a:pt x="486679" y="1774147"/>
                      <a:pt x="469967" y="1772418"/>
                    </a:cubicBezTo>
                    <a:cubicBezTo>
                      <a:pt x="461899" y="1771554"/>
                      <a:pt x="456137" y="1776740"/>
                      <a:pt x="452391" y="1783944"/>
                    </a:cubicBezTo>
                    <a:cubicBezTo>
                      <a:pt x="446628" y="1784520"/>
                      <a:pt x="441154" y="1785096"/>
                      <a:pt x="435391" y="1785385"/>
                    </a:cubicBezTo>
                    <a:cubicBezTo>
                      <a:pt x="429340" y="1785385"/>
                      <a:pt x="430492" y="1789707"/>
                      <a:pt x="430492" y="1793164"/>
                    </a:cubicBezTo>
                    <a:cubicBezTo>
                      <a:pt x="428764" y="1793164"/>
                      <a:pt x="427323" y="1793452"/>
                      <a:pt x="425594" y="1793452"/>
                    </a:cubicBezTo>
                    <a:cubicBezTo>
                      <a:pt x="421848" y="1794317"/>
                      <a:pt x="417526" y="1797198"/>
                      <a:pt x="414645" y="1796046"/>
                    </a:cubicBezTo>
                    <a:cubicBezTo>
                      <a:pt x="400238" y="1790283"/>
                      <a:pt x="390153" y="1800368"/>
                      <a:pt x="378628" y="1804978"/>
                    </a:cubicBezTo>
                    <a:lnTo>
                      <a:pt x="378628" y="1804978"/>
                    </a:lnTo>
                    <a:cubicBezTo>
                      <a:pt x="377763" y="1805842"/>
                      <a:pt x="376899" y="1806419"/>
                      <a:pt x="376034" y="1807283"/>
                    </a:cubicBezTo>
                    <a:cubicBezTo>
                      <a:pt x="371424" y="1807571"/>
                      <a:pt x="367390" y="1809300"/>
                      <a:pt x="363068" y="1811605"/>
                    </a:cubicBezTo>
                    <a:cubicBezTo>
                      <a:pt x="356441" y="1815063"/>
                      <a:pt x="351831" y="1821114"/>
                      <a:pt x="343763" y="1822554"/>
                    </a:cubicBezTo>
                    <a:cubicBezTo>
                      <a:pt x="327051" y="1825436"/>
                      <a:pt x="310339" y="1828317"/>
                      <a:pt x="294780" y="1835809"/>
                    </a:cubicBezTo>
                    <a:cubicBezTo>
                      <a:pt x="286712" y="1839554"/>
                      <a:pt x="277780" y="1841860"/>
                      <a:pt x="268271" y="1842148"/>
                    </a:cubicBezTo>
                    <a:cubicBezTo>
                      <a:pt x="253864" y="1842724"/>
                      <a:pt x="244932" y="1850504"/>
                      <a:pt x="243779" y="1862029"/>
                    </a:cubicBezTo>
                    <a:cubicBezTo>
                      <a:pt x="243491" y="1865199"/>
                      <a:pt x="236864" y="1866639"/>
                      <a:pt x="240610" y="1870385"/>
                    </a:cubicBezTo>
                    <a:cubicBezTo>
                      <a:pt x="243491" y="1872978"/>
                      <a:pt x="245508" y="1868368"/>
                      <a:pt x="248390" y="1867504"/>
                    </a:cubicBezTo>
                    <a:cubicBezTo>
                      <a:pt x="248966" y="1867216"/>
                      <a:pt x="249830" y="1866639"/>
                      <a:pt x="250407" y="1866351"/>
                    </a:cubicBezTo>
                    <a:cubicBezTo>
                      <a:pt x="258474" y="1878165"/>
                      <a:pt x="259051" y="1865487"/>
                      <a:pt x="262797" y="1862605"/>
                    </a:cubicBezTo>
                    <a:cubicBezTo>
                      <a:pt x="270288" y="1861165"/>
                      <a:pt x="273169" y="1872114"/>
                      <a:pt x="281237" y="1869233"/>
                    </a:cubicBezTo>
                    <a:cubicBezTo>
                      <a:pt x="281237" y="1869809"/>
                      <a:pt x="281237" y="1870673"/>
                      <a:pt x="281237" y="1871249"/>
                    </a:cubicBezTo>
                    <a:cubicBezTo>
                      <a:pt x="273458" y="1874419"/>
                      <a:pt x="265678" y="1879317"/>
                      <a:pt x="257610" y="1880470"/>
                    </a:cubicBezTo>
                    <a:cubicBezTo>
                      <a:pt x="252424" y="1881334"/>
                      <a:pt x="246661" y="1886521"/>
                      <a:pt x="240898" y="1881334"/>
                    </a:cubicBezTo>
                    <a:cubicBezTo>
                      <a:pt x="240322" y="1880758"/>
                      <a:pt x="239746" y="1881046"/>
                      <a:pt x="239457" y="1881334"/>
                    </a:cubicBezTo>
                    <a:cubicBezTo>
                      <a:pt x="238017" y="1881622"/>
                      <a:pt x="236576" y="1882199"/>
                      <a:pt x="236000" y="1883928"/>
                    </a:cubicBezTo>
                    <a:cubicBezTo>
                      <a:pt x="233695" y="1885368"/>
                      <a:pt x="231101" y="1887097"/>
                      <a:pt x="228796" y="1888538"/>
                    </a:cubicBezTo>
                    <a:cubicBezTo>
                      <a:pt x="221305" y="1889690"/>
                      <a:pt x="219576" y="1897182"/>
                      <a:pt x="214966" y="1901504"/>
                    </a:cubicBezTo>
                    <a:cubicBezTo>
                      <a:pt x="214966" y="1901504"/>
                      <a:pt x="214966" y="1901504"/>
                      <a:pt x="214966" y="1901504"/>
                    </a:cubicBezTo>
                    <a:cubicBezTo>
                      <a:pt x="206610" y="1900928"/>
                      <a:pt x="200847" y="1907555"/>
                      <a:pt x="193355" y="1909572"/>
                    </a:cubicBezTo>
                    <a:cubicBezTo>
                      <a:pt x="192491" y="1908996"/>
                      <a:pt x="191627" y="1908419"/>
                      <a:pt x="190762" y="1907843"/>
                    </a:cubicBezTo>
                    <a:cubicBezTo>
                      <a:pt x="189898" y="1906402"/>
                      <a:pt x="191627" y="1903233"/>
                      <a:pt x="189033" y="1902945"/>
                    </a:cubicBezTo>
                    <a:cubicBezTo>
                      <a:pt x="185864" y="1902656"/>
                      <a:pt x="185576" y="1904962"/>
                      <a:pt x="185864" y="1907555"/>
                    </a:cubicBezTo>
                    <a:lnTo>
                      <a:pt x="185864" y="1907555"/>
                    </a:lnTo>
                    <a:cubicBezTo>
                      <a:pt x="185288" y="1911301"/>
                      <a:pt x="178372" y="1905538"/>
                      <a:pt x="179813" y="1911301"/>
                    </a:cubicBezTo>
                    <a:cubicBezTo>
                      <a:pt x="180677" y="1914182"/>
                      <a:pt x="180389" y="1919657"/>
                      <a:pt x="186152" y="1919080"/>
                    </a:cubicBezTo>
                    <a:cubicBezTo>
                      <a:pt x="191627" y="1920809"/>
                      <a:pt x="191627" y="1923979"/>
                      <a:pt x="187593" y="1927148"/>
                    </a:cubicBezTo>
                    <a:cubicBezTo>
                      <a:pt x="178660" y="1934352"/>
                      <a:pt x="172898" y="1945013"/>
                      <a:pt x="161084" y="1948758"/>
                    </a:cubicBezTo>
                    <a:cubicBezTo>
                      <a:pt x="157338" y="1949911"/>
                      <a:pt x="155321" y="1954233"/>
                      <a:pt x="154457" y="1959708"/>
                    </a:cubicBezTo>
                    <a:cubicBezTo>
                      <a:pt x="161084" y="1957691"/>
                      <a:pt x="166270" y="1956250"/>
                      <a:pt x="171745" y="1954809"/>
                    </a:cubicBezTo>
                    <a:cubicBezTo>
                      <a:pt x="174915" y="1956538"/>
                      <a:pt x="181254" y="1951928"/>
                      <a:pt x="181254" y="1959708"/>
                    </a:cubicBezTo>
                    <a:cubicBezTo>
                      <a:pt x="177508" y="1962301"/>
                      <a:pt x="172321" y="1962589"/>
                      <a:pt x="169440" y="1966911"/>
                    </a:cubicBezTo>
                    <a:cubicBezTo>
                      <a:pt x="162813" y="1974403"/>
                      <a:pt x="157914" y="1984199"/>
                      <a:pt x="147830" y="1988233"/>
                    </a:cubicBezTo>
                    <a:cubicBezTo>
                      <a:pt x="147830" y="1988233"/>
                      <a:pt x="147830" y="1988233"/>
                      <a:pt x="147830" y="1988233"/>
                    </a:cubicBezTo>
                    <a:cubicBezTo>
                      <a:pt x="146101" y="1988521"/>
                      <a:pt x="143219" y="1988233"/>
                      <a:pt x="142931" y="1989386"/>
                    </a:cubicBezTo>
                    <a:cubicBezTo>
                      <a:pt x="142067" y="1990826"/>
                      <a:pt x="143508" y="1992843"/>
                      <a:pt x="145236" y="1993708"/>
                    </a:cubicBezTo>
                    <a:cubicBezTo>
                      <a:pt x="145236" y="1994860"/>
                      <a:pt x="145236" y="1996013"/>
                      <a:pt x="145525" y="1997166"/>
                    </a:cubicBezTo>
                    <a:cubicBezTo>
                      <a:pt x="137169" y="1999182"/>
                      <a:pt x="128813" y="2000623"/>
                      <a:pt x="121609" y="2005810"/>
                    </a:cubicBezTo>
                    <a:cubicBezTo>
                      <a:pt x="119592" y="2007827"/>
                      <a:pt x="117287" y="2010132"/>
                      <a:pt x="115270" y="2012149"/>
                    </a:cubicBezTo>
                    <a:cubicBezTo>
                      <a:pt x="113541" y="2015894"/>
                      <a:pt x="116135" y="2015894"/>
                      <a:pt x="118440" y="2015318"/>
                    </a:cubicBezTo>
                    <a:cubicBezTo>
                      <a:pt x="122474" y="2014454"/>
                      <a:pt x="126508" y="2013301"/>
                      <a:pt x="130253" y="2012149"/>
                    </a:cubicBezTo>
                    <a:cubicBezTo>
                      <a:pt x="134575" y="2010708"/>
                      <a:pt x="140338" y="2013877"/>
                      <a:pt x="143796" y="2008115"/>
                    </a:cubicBezTo>
                    <a:cubicBezTo>
                      <a:pt x="144660" y="2006674"/>
                      <a:pt x="145813" y="2008691"/>
                      <a:pt x="146101" y="2010132"/>
                    </a:cubicBezTo>
                    <a:cubicBezTo>
                      <a:pt x="141491" y="2010708"/>
                      <a:pt x="138321" y="2014166"/>
                      <a:pt x="135440" y="2017623"/>
                    </a:cubicBezTo>
                    <a:cubicBezTo>
                      <a:pt x="132558" y="2017335"/>
                      <a:pt x="129677" y="2015606"/>
                      <a:pt x="127084" y="2017335"/>
                    </a:cubicBezTo>
                    <a:cubicBezTo>
                      <a:pt x="119880" y="2017335"/>
                      <a:pt x="120457" y="2022522"/>
                      <a:pt x="120745" y="2027420"/>
                    </a:cubicBezTo>
                    <a:cubicBezTo>
                      <a:pt x="120457" y="2027420"/>
                      <a:pt x="120169" y="2027708"/>
                      <a:pt x="119880" y="2027708"/>
                    </a:cubicBezTo>
                    <a:cubicBezTo>
                      <a:pt x="119592" y="2027996"/>
                      <a:pt x="119592" y="2028284"/>
                      <a:pt x="119592" y="2028284"/>
                    </a:cubicBezTo>
                    <a:cubicBezTo>
                      <a:pt x="119592" y="2028284"/>
                      <a:pt x="119592" y="2028284"/>
                      <a:pt x="119592" y="2028573"/>
                    </a:cubicBezTo>
                    <a:cubicBezTo>
                      <a:pt x="119592" y="2028573"/>
                      <a:pt x="119304" y="2028573"/>
                      <a:pt x="119304" y="2028861"/>
                    </a:cubicBezTo>
                    <a:cubicBezTo>
                      <a:pt x="106914" y="2037217"/>
                      <a:pt x="106914" y="2037217"/>
                      <a:pt x="116135" y="2043844"/>
                    </a:cubicBezTo>
                    <a:cubicBezTo>
                      <a:pt x="116423" y="2044132"/>
                      <a:pt x="116711" y="2044420"/>
                      <a:pt x="116999" y="2044708"/>
                    </a:cubicBezTo>
                    <a:cubicBezTo>
                      <a:pt x="116999" y="2044708"/>
                      <a:pt x="116999" y="2045284"/>
                      <a:pt x="116999" y="2045284"/>
                    </a:cubicBezTo>
                    <a:cubicBezTo>
                      <a:pt x="116999" y="2045284"/>
                      <a:pt x="116999" y="2045284"/>
                      <a:pt x="116999" y="2045284"/>
                    </a:cubicBezTo>
                    <a:cubicBezTo>
                      <a:pt x="116999" y="2045284"/>
                      <a:pt x="116999" y="2045284"/>
                      <a:pt x="116999" y="2045284"/>
                    </a:cubicBezTo>
                    <a:cubicBezTo>
                      <a:pt x="113253" y="2047301"/>
                      <a:pt x="109507" y="2049030"/>
                      <a:pt x="105473" y="2051047"/>
                    </a:cubicBezTo>
                    <a:cubicBezTo>
                      <a:pt x="105473" y="2051047"/>
                      <a:pt x="105473" y="2051047"/>
                      <a:pt x="105473" y="2051047"/>
                    </a:cubicBezTo>
                    <a:cubicBezTo>
                      <a:pt x="103745" y="2050183"/>
                      <a:pt x="102016" y="2049318"/>
                      <a:pt x="100287" y="2048454"/>
                    </a:cubicBezTo>
                    <a:cubicBezTo>
                      <a:pt x="92795" y="2054505"/>
                      <a:pt x="92795" y="2054505"/>
                      <a:pt x="102304" y="2063437"/>
                    </a:cubicBezTo>
                    <a:lnTo>
                      <a:pt x="102304" y="2063437"/>
                    </a:lnTo>
                    <a:cubicBezTo>
                      <a:pt x="100575" y="2066318"/>
                      <a:pt x="95101" y="2064590"/>
                      <a:pt x="95389" y="2069488"/>
                    </a:cubicBezTo>
                    <a:cubicBezTo>
                      <a:pt x="90490" y="2069776"/>
                      <a:pt x="86456" y="2073810"/>
                      <a:pt x="80982" y="2071505"/>
                    </a:cubicBezTo>
                    <a:cubicBezTo>
                      <a:pt x="79829" y="2070929"/>
                      <a:pt x="73490" y="2071793"/>
                      <a:pt x="74931" y="2074386"/>
                    </a:cubicBezTo>
                    <a:cubicBezTo>
                      <a:pt x="79829" y="2083607"/>
                      <a:pt x="74067" y="2093692"/>
                      <a:pt x="78965" y="2102624"/>
                    </a:cubicBezTo>
                    <a:cubicBezTo>
                      <a:pt x="78965" y="2105793"/>
                      <a:pt x="78965" y="2108963"/>
                      <a:pt x="78965" y="2112421"/>
                    </a:cubicBezTo>
                    <a:cubicBezTo>
                      <a:pt x="72050" y="2114149"/>
                      <a:pt x="67728" y="2117319"/>
                      <a:pt x="66575" y="2125675"/>
                    </a:cubicBezTo>
                    <a:cubicBezTo>
                      <a:pt x="65999" y="2129997"/>
                      <a:pt x="65134" y="2138641"/>
                      <a:pt x="60236" y="2138065"/>
                    </a:cubicBezTo>
                    <a:cubicBezTo>
                      <a:pt x="51304" y="2137200"/>
                      <a:pt x="53321" y="2142963"/>
                      <a:pt x="53032" y="2146997"/>
                    </a:cubicBezTo>
                    <a:cubicBezTo>
                      <a:pt x="53032" y="2148726"/>
                      <a:pt x="52744" y="2150743"/>
                      <a:pt x="52744" y="2152472"/>
                    </a:cubicBezTo>
                    <a:cubicBezTo>
                      <a:pt x="48999" y="2154489"/>
                      <a:pt x="45253" y="2156794"/>
                      <a:pt x="41507" y="2158811"/>
                    </a:cubicBezTo>
                    <a:cubicBezTo>
                      <a:pt x="38914" y="2160251"/>
                      <a:pt x="41507" y="2162268"/>
                      <a:pt x="40643" y="2163709"/>
                    </a:cubicBezTo>
                    <a:cubicBezTo>
                      <a:pt x="38914" y="2163709"/>
                      <a:pt x="35744" y="2163133"/>
                      <a:pt x="36032" y="2165150"/>
                    </a:cubicBezTo>
                    <a:cubicBezTo>
                      <a:pt x="36609" y="2168896"/>
                      <a:pt x="40066" y="2166590"/>
                      <a:pt x="42371" y="2166879"/>
                    </a:cubicBezTo>
                    <a:cubicBezTo>
                      <a:pt x="44388" y="2166879"/>
                      <a:pt x="45829" y="2167743"/>
                      <a:pt x="45829" y="2170048"/>
                    </a:cubicBezTo>
                    <a:cubicBezTo>
                      <a:pt x="43524" y="2172065"/>
                      <a:pt x="41219" y="2174370"/>
                      <a:pt x="38914" y="2176387"/>
                    </a:cubicBezTo>
                    <a:cubicBezTo>
                      <a:pt x="35168" y="2179845"/>
                      <a:pt x="34304" y="2183879"/>
                      <a:pt x="36032" y="2188489"/>
                    </a:cubicBezTo>
                    <a:cubicBezTo>
                      <a:pt x="37761" y="2193387"/>
                      <a:pt x="41219" y="2188777"/>
                      <a:pt x="43812" y="2189930"/>
                    </a:cubicBezTo>
                    <a:cubicBezTo>
                      <a:pt x="45541" y="2190506"/>
                      <a:pt x="47558" y="2189065"/>
                      <a:pt x="48999" y="2191370"/>
                    </a:cubicBezTo>
                    <a:cubicBezTo>
                      <a:pt x="50727" y="2194540"/>
                      <a:pt x="47270" y="2195692"/>
                      <a:pt x="46117" y="2195980"/>
                    </a:cubicBezTo>
                    <a:cubicBezTo>
                      <a:pt x="43524" y="2197133"/>
                      <a:pt x="44388" y="2199150"/>
                      <a:pt x="43812" y="2200879"/>
                    </a:cubicBezTo>
                    <a:cubicBezTo>
                      <a:pt x="42660" y="2204913"/>
                      <a:pt x="43236" y="2210387"/>
                      <a:pt x="40643" y="2212692"/>
                    </a:cubicBezTo>
                    <a:cubicBezTo>
                      <a:pt x="34592" y="2217879"/>
                      <a:pt x="38914" y="2219320"/>
                      <a:pt x="42371" y="2221625"/>
                    </a:cubicBezTo>
                    <a:cubicBezTo>
                      <a:pt x="43524" y="2224794"/>
                      <a:pt x="42660" y="2227964"/>
                      <a:pt x="43236" y="2231133"/>
                    </a:cubicBezTo>
                    <a:cubicBezTo>
                      <a:pt x="39202" y="2234303"/>
                      <a:pt x="35168" y="2238049"/>
                      <a:pt x="32287" y="2242659"/>
                    </a:cubicBezTo>
                    <a:cubicBezTo>
                      <a:pt x="30558" y="2246404"/>
                      <a:pt x="28829" y="2250150"/>
                      <a:pt x="27100" y="2253896"/>
                    </a:cubicBezTo>
                    <a:cubicBezTo>
                      <a:pt x="26812" y="2259371"/>
                      <a:pt x="29693" y="2258218"/>
                      <a:pt x="32575" y="2256201"/>
                    </a:cubicBezTo>
                    <a:cubicBezTo>
                      <a:pt x="34304" y="2255049"/>
                      <a:pt x="36321" y="2253608"/>
                      <a:pt x="38049" y="2252455"/>
                    </a:cubicBezTo>
                    <a:cubicBezTo>
                      <a:pt x="37473" y="2253896"/>
                      <a:pt x="36897" y="2255625"/>
                      <a:pt x="38049" y="2257066"/>
                    </a:cubicBezTo>
                    <a:cubicBezTo>
                      <a:pt x="33439" y="2256489"/>
                      <a:pt x="32287" y="2258218"/>
                      <a:pt x="34880" y="2262252"/>
                    </a:cubicBezTo>
                    <a:cubicBezTo>
                      <a:pt x="32287" y="2267150"/>
                      <a:pt x="35456" y="2267150"/>
                      <a:pt x="38914" y="2266574"/>
                    </a:cubicBezTo>
                    <a:cubicBezTo>
                      <a:pt x="39202" y="2266574"/>
                      <a:pt x="39490" y="2266862"/>
                      <a:pt x="39778" y="2266862"/>
                    </a:cubicBezTo>
                    <a:cubicBezTo>
                      <a:pt x="40354" y="2268015"/>
                      <a:pt x="40643" y="2268879"/>
                      <a:pt x="41219" y="2270032"/>
                    </a:cubicBezTo>
                    <a:cubicBezTo>
                      <a:pt x="40931" y="2270320"/>
                      <a:pt x="40643" y="2270608"/>
                      <a:pt x="40354" y="2270896"/>
                    </a:cubicBezTo>
                    <a:cubicBezTo>
                      <a:pt x="40354" y="2271184"/>
                      <a:pt x="40066" y="2271760"/>
                      <a:pt x="40354" y="2271760"/>
                    </a:cubicBezTo>
                    <a:cubicBezTo>
                      <a:pt x="42948" y="2275506"/>
                      <a:pt x="46405" y="2272625"/>
                      <a:pt x="49287" y="2272337"/>
                    </a:cubicBezTo>
                    <a:cubicBezTo>
                      <a:pt x="50727" y="2272049"/>
                      <a:pt x="51880" y="2270320"/>
                      <a:pt x="53321" y="2269455"/>
                    </a:cubicBezTo>
                    <a:cubicBezTo>
                      <a:pt x="53321" y="2273489"/>
                      <a:pt x="53321" y="2277523"/>
                      <a:pt x="53321" y="2281269"/>
                    </a:cubicBezTo>
                    <a:cubicBezTo>
                      <a:pt x="52168" y="2282710"/>
                      <a:pt x="51016" y="2283862"/>
                      <a:pt x="51016" y="2285303"/>
                    </a:cubicBezTo>
                    <a:cubicBezTo>
                      <a:pt x="48999" y="2285879"/>
                      <a:pt x="47270" y="2286456"/>
                      <a:pt x="45253" y="2286744"/>
                    </a:cubicBezTo>
                    <a:lnTo>
                      <a:pt x="51592" y="2286744"/>
                    </a:lnTo>
                    <a:cubicBezTo>
                      <a:pt x="51880" y="2287320"/>
                      <a:pt x="52456" y="2287896"/>
                      <a:pt x="53321" y="2288473"/>
                    </a:cubicBezTo>
                    <a:cubicBezTo>
                      <a:pt x="53321" y="2288473"/>
                      <a:pt x="53321" y="2288761"/>
                      <a:pt x="53321" y="2288761"/>
                    </a:cubicBezTo>
                    <a:cubicBezTo>
                      <a:pt x="53032" y="2291642"/>
                      <a:pt x="48134" y="2291354"/>
                      <a:pt x="48710" y="2295100"/>
                    </a:cubicBezTo>
                    <a:cubicBezTo>
                      <a:pt x="48134" y="2301727"/>
                      <a:pt x="42660" y="2305473"/>
                      <a:pt x="38337" y="2310659"/>
                    </a:cubicBezTo>
                    <a:cubicBezTo>
                      <a:pt x="42660" y="2310083"/>
                      <a:pt x="45829" y="2312964"/>
                      <a:pt x="50151" y="2311524"/>
                    </a:cubicBezTo>
                    <a:cubicBezTo>
                      <a:pt x="51016" y="2311235"/>
                      <a:pt x="52168" y="2310659"/>
                      <a:pt x="53321" y="2310083"/>
                    </a:cubicBezTo>
                    <a:cubicBezTo>
                      <a:pt x="53321" y="2313829"/>
                      <a:pt x="53321" y="2317862"/>
                      <a:pt x="53321" y="2321608"/>
                    </a:cubicBezTo>
                    <a:cubicBezTo>
                      <a:pt x="53032" y="2321608"/>
                      <a:pt x="52744" y="2321896"/>
                      <a:pt x="52168" y="2321896"/>
                    </a:cubicBezTo>
                    <a:cubicBezTo>
                      <a:pt x="44677" y="2323337"/>
                      <a:pt x="41795" y="2329964"/>
                      <a:pt x="38337" y="2335727"/>
                    </a:cubicBezTo>
                    <a:cubicBezTo>
                      <a:pt x="36032" y="2339473"/>
                      <a:pt x="39202" y="2339473"/>
                      <a:pt x="41795" y="2338608"/>
                    </a:cubicBezTo>
                    <a:cubicBezTo>
                      <a:pt x="44965" y="2341778"/>
                      <a:pt x="48422" y="2340337"/>
                      <a:pt x="51880" y="2339185"/>
                    </a:cubicBezTo>
                    <a:cubicBezTo>
                      <a:pt x="52744" y="2340337"/>
                      <a:pt x="52168" y="2343795"/>
                      <a:pt x="54473" y="2342642"/>
                    </a:cubicBezTo>
                    <a:cubicBezTo>
                      <a:pt x="57355" y="2340913"/>
                      <a:pt x="59660" y="2340049"/>
                      <a:pt x="61388" y="2343219"/>
                    </a:cubicBezTo>
                    <a:cubicBezTo>
                      <a:pt x="62829" y="2345812"/>
                      <a:pt x="56778" y="2344947"/>
                      <a:pt x="57931" y="2348405"/>
                    </a:cubicBezTo>
                    <a:cubicBezTo>
                      <a:pt x="55626" y="2351286"/>
                      <a:pt x="46117" y="2348117"/>
                      <a:pt x="50151" y="2354744"/>
                    </a:cubicBezTo>
                    <a:cubicBezTo>
                      <a:pt x="52744" y="2359066"/>
                      <a:pt x="51016" y="2363100"/>
                      <a:pt x="53032" y="2366846"/>
                    </a:cubicBezTo>
                    <a:cubicBezTo>
                      <a:pt x="52168" y="2368863"/>
                      <a:pt x="52456" y="2370880"/>
                      <a:pt x="51016" y="2373473"/>
                    </a:cubicBezTo>
                    <a:cubicBezTo>
                      <a:pt x="48422" y="2377507"/>
                      <a:pt x="39490" y="2377795"/>
                      <a:pt x="41795" y="2381541"/>
                    </a:cubicBezTo>
                    <a:cubicBezTo>
                      <a:pt x="44677" y="2386151"/>
                      <a:pt x="51880" y="2382982"/>
                      <a:pt x="57355" y="2382405"/>
                    </a:cubicBezTo>
                    <a:cubicBezTo>
                      <a:pt x="57643" y="2382982"/>
                      <a:pt x="57931" y="2383846"/>
                      <a:pt x="58219" y="2384422"/>
                    </a:cubicBezTo>
                    <a:cubicBezTo>
                      <a:pt x="54473" y="2390473"/>
                      <a:pt x="46405" y="2390761"/>
                      <a:pt x="42371" y="2397965"/>
                    </a:cubicBezTo>
                    <a:cubicBezTo>
                      <a:pt x="37185" y="2407761"/>
                      <a:pt x="33727" y="2418711"/>
                      <a:pt x="24507" y="2426202"/>
                    </a:cubicBezTo>
                    <a:cubicBezTo>
                      <a:pt x="20761" y="2429084"/>
                      <a:pt x="23642" y="2433694"/>
                      <a:pt x="25083" y="2434558"/>
                    </a:cubicBezTo>
                    <a:cubicBezTo>
                      <a:pt x="36321" y="2439456"/>
                      <a:pt x="27388" y="2443202"/>
                      <a:pt x="24795" y="2446948"/>
                    </a:cubicBezTo>
                    <a:cubicBezTo>
                      <a:pt x="17880" y="2455592"/>
                      <a:pt x="10964" y="2464236"/>
                      <a:pt x="3761" y="2472592"/>
                    </a:cubicBezTo>
                    <a:cubicBezTo>
                      <a:pt x="1168" y="2475762"/>
                      <a:pt x="5202" y="2476914"/>
                      <a:pt x="5202" y="2479219"/>
                    </a:cubicBezTo>
                    <a:cubicBezTo>
                      <a:pt x="2897" y="2480084"/>
                      <a:pt x="-1137" y="2480948"/>
                      <a:pt x="303" y="2483253"/>
                    </a:cubicBezTo>
                    <a:cubicBezTo>
                      <a:pt x="2897" y="2487575"/>
                      <a:pt x="6066" y="2482965"/>
                      <a:pt x="8947" y="2482389"/>
                    </a:cubicBezTo>
                    <a:cubicBezTo>
                      <a:pt x="11541" y="2481525"/>
                      <a:pt x="13846" y="2482101"/>
                      <a:pt x="14710" y="2484982"/>
                    </a:cubicBezTo>
                    <a:cubicBezTo>
                      <a:pt x="12693" y="2488728"/>
                      <a:pt x="10964" y="2492474"/>
                      <a:pt x="8947" y="2496220"/>
                    </a:cubicBezTo>
                    <a:cubicBezTo>
                      <a:pt x="5778" y="2502270"/>
                      <a:pt x="6642" y="2507745"/>
                      <a:pt x="10964" y="2512643"/>
                    </a:cubicBezTo>
                    <a:cubicBezTo>
                      <a:pt x="15286" y="2517830"/>
                      <a:pt x="17592" y="2510626"/>
                      <a:pt x="21337" y="2510626"/>
                    </a:cubicBezTo>
                    <a:cubicBezTo>
                      <a:pt x="23642" y="2510626"/>
                      <a:pt x="25659" y="2507745"/>
                      <a:pt x="28253" y="2510050"/>
                    </a:cubicBezTo>
                    <a:cubicBezTo>
                      <a:pt x="31710" y="2513220"/>
                      <a:pt x="27965" y="2516389"/>
                      <a:pt x="26812" y="2517254"/>
                    </a:cubicBezTo>
                    <a:cubicBezTo>
                      <a:pt x="23931" y="2519847"/>
                      <a:pt x="25948" y="2522152"/>
                      <a:pt x="26236" y="2524457"/>
                    </a:cubicBezTo>
                    <a:cubicBezTo>
                      <a:pt x="26524" y="2529932"/>
                      <a:pt x="29982" y="2536847"/>
                      <a:pt x="27676" y="2540593"/>
                    </a:cubicBezTo>
                    <a:cubicBezTo>
                      <a:pt x="22490" y="2549813"/>
                      <a:pt x="28541" y="2549813"/>
                      <a:pt x="34015" y="2550966"/>
                    </a:cubicBezTo>
                    <a:cubicBezTo>
                      <a:pt x="38049" y="2555288"/>
                      <a:pt x="37473" y="2562203"/>
                      <a:pt x="42371" y="2565949"/>
                    </a:cubicBezTo>
                    <a:cubicBezTo>
                      <a:pt x="40354" y="2569695"/>
                      <a:pt x="38914" y="2574305"/>
                      <a:pt x="36321" y="2577186"/>
                    </a:cubicBezTo>
                    <a:cubicBezTo>
                      <a:pt x="29117" y="2584966"/>
                      <a:pt x="34880" y="2585542"/>
                      <a:pt x="40931" y="2586406"/>
                    </a:cubicBezTo>
                    <a:cubicBezTo>
                      <a:pt x="45541" y="2589000"/>
                      <a:pt x="40931" y="2595339"/>
                      <a:pt x="45541" y="2597932"/>
                    </a:cubicBezTo>
                    <a:cubicBezTo>
                      <a:pt x="39202" y="2599373"/>
                      <a:pt x="38626" y="2602254"/>
                      <a:pt x="43812" y="2606000"/>
                    </a:cubicBezTo>
                    <a:cubicBezTo>
                      <a:pt x="42948" y="2613203"/>
                      <a:pt x="46693" y="2611763"/>
                      <a:pt x="50727" y="2609746"/>
                    </a:cubicBezTo>
                    <a:cubicBezTo>
                      <a:pt x="57931" y="2609746"/>
                      <a:pt x="59083" y="2604559"/>
                      <a:pt x="58219" y="2599661"/>
                    </a:cubicBezTo>
                    <a:cubicBezTo>
                      <a:pt x="57355" y="2594186"/>
                      <a:pt x="60236" y="2590729"/>
                      <a:pt x="61965" y="2586406"/>
                    </a:cubicBezTo>
                    <a:cubicBezTo>
                      <a:pt x="62829" y="2583813"/>
                      <a:pt x="65134" y="2583237"/>
                      <a:pt x="67151" y="2584966"/>
                    </a:cubicBezTo>
                    <a:cubicBezTo>
                      <a:pt x="69456" y="2586406"/>
                      <a:pt x="67728" y="2588135"/>
                      <a:pt x="66575" y="2589288"/>
                    </a:cubicBezTo>
                    <a:cubicBezTo>
                      <a:pt x="64846" y="2591017"/>
                      <a:pt x="62253" y="2593034"/>
                      <a:pt x="63694" y="2595627"/>
                    </a:cubicBezTo>
                    <a:cubicBezTo>
                      <a:pt x="65999" y="2599373"/>
                      <a:pt x="68592" y="2595051"/>
                      <a:pt x="71185" y="2595339"/>
                    </a:cubicBezTo>
                    <a:cubicBezTo>
                      <a:pt x="77524" y="2595915"/>
                      <a:pt x="78965" y="2590729"/>
                      <a:pt x="82423" y="2586695"/>
                    </a:cubicBezTo>
                    <a:cubicBezTo>
                      <a:pt x="90202" y="2577474"/>
                      <a:pt x="98558" y="2568830"/>
                      <a:pt x="110660" y="2565373"/>
                    </a:cubicBezTo>
                    <a:cubicBezTo>
                      <a:pt x="109507" y="2568542"/>
                      <a:pt x="94812" y="2572000"/>
                      <a:pt x="97118" y="2578051"/>
                    </a:cubicBezTo>
                    <a:cubicBezTo>
                      <a:pt x="101728" y="2574593"/>
                      <a:pt x="141779" y="2568254"/>
                      <a:pt x="141203" y="2569118"/>
                    </a:cubicBezTo>
                    <a:cubicBezTo>
                      <a:pt x="137169" y="2571135"/>
                      <a:pt x="127660" y="2572000"/>
                      <a:pt x="124779" y="2575457"/>
                    </a:cubicBezTo>
                    <a:cubicBezTo>
                      <a:pt x="120457" y="2580644"/>
                      <a:pt x="113541" y="2577186"/>
                      <a:pt x="107202" y="2581220"/>
                    </a:cubicBezTo>
                    <a:cubicBezTo>
                      <a:pt x="96541" y="2587847"/>
                      <a:pt x="101440" y="2582373"/>
                      <a:pt x="91931" y="2590729"/>
                    </a:cubicBezTo>
                    <a:cubicBezTo>
                      <a:pt x="100287" y="2585542"/>
                      <a:pt x="94812" y="2596780"/>
                      <a:pt x="104033" y="2594186"/>
                    </a:cubicBezTo>
                    <a:cubicBezTo>
                      <a:pt x="106914" y="2593322"/>
                      <a:pt x="112101" y="2595915"/>
                      <a:pt x="114694" y="2594763"/>
                    </a:cubicBezTo>
                    <a:cubicBezTo>
                      <a:pt x="115270" y="2594186"/>
                      <a:pt x="115558" y="2593898"/>
                      <a:pt x="116135" y="2593322"/>
                    </a:cubicBezTo>
                    <a:cubicBezTo>
                      <a:pt x="116423" y="2590152"/>
                      <a:pt x="125067" y="2592457"/>
                      <a:pt x="126796" y="2591017"/>
                    </a:cubicBezTo>
                    <a:cubicBezTo>
                      <a:pt x="125931" y="2591305"/>
                      <a:pt x="127660" y="2588135"/>
                      <a:pt x="116999" y="2587559"/>
                    </a:cubicBezTo>
                    <a:cubicBezTo>
                      <a:pt x="116999" y="2587559"/>
                      <a:pt x="116999" y="2587559"/>
                      <a:pt x="116999" y="2587559"/>
                    </a:cubicBezTo>
                    <a:cubicBezTo>
                      <a:pt x="114982" y="2589576"/>
                      <a:pt x="112677" y="2589288"/>
                      <a:pt x="110372" y="2588712"/>
                    </a:cubicBezTo>
                    <a:cubicBezTo>
                      <a:pt x="111524" y="2586406"/>
                      <a:pt x="113253" y="2586118"/>
                      <a:pt x="115558" y="2585830"/>
                    </a:cubicBezTo>
                    <a:cubicBezTo>
                      <a:pt x="119304" y="2584678"/>
                      <a:pt x="132847" y="2590440"/>
                      <a:pt x="138033" y="2588712"/>
                    </a:cubicBezTo>
                    <a:cubicBezTo>
                      <a:pt x="137457" y="2589288"/>
                      <a:pt x="168576" y="2584390"/>
                      <a:pt x="146677" y="2585830"/>
                    </a:cubicBezTo>
                    <a:cubicBezTo>
                      <a:pt x="146677" y="2585830"/>
                      <a:pt x="151864" y="2584101"/>
                      <a:pt x="151864" y="2584101"/>
                    </a:cubicBezTo>
                    <a:cubicBezTo>
                      <a:pt x="159355" y="2578915"/>
                      <a:pt x="151864" y="2584101"/>
                      <a:pt x="160508" y="2581508"/>
                    </a:cubicBezTo>
                    <a:cubicBezTo>
                      <a:pt x="163677" y="2578627"/>
                      <a:pt x="168864" y="2581220"/>
                      <a:pt x="172033" y="2577474"/>
                    </a:cubicBezTo>
                    <a:cubicBezTo>
                      <a:pt x="173186" y="2576034"/>
                      <a:pt x="175203" y="2576034"/>
                      <a:pt x="175779" y="2577762"/>
                    </a:cubicBezTo>
                    <a:cubicBezTo>
                      <a:pt x="176643" y="2580067"/>
                      <a:pt x="175203" y="2581220"/>
                      <a:pt x="172898" y="2581220"/>
                    </a:cubicBezTo>
                    <a:cubicBezTo>
                      <a:pt x="170881" y="2581220"/>
                      <a:pt x="168864" y="2581508"/>
                      <a:pt x="167135" y="2582949"/>
                    </a:cubicBezTo>
                    <a:cubicBezTo>
                      <a:pt x="167135" y="2584390"/>
                      <a:pt x="167135" y="2585542"/>
                      <a:pt x="167135" y="2586695"/>
                    </a:cubicBezTo>
                    <a:cubicBezTo>
                      <a:pt x="169152" y="2586118"/>
                      <a:pt x="170881" y="2585254"/>
                      <a:pt x="172898" y="2584678"/>
                    </a:cubicBezTo>
                    <a:cubicBezTo>
                      <a:pt x="174915" y="2584101"/>
                      <a:pt x="176932" y="2583525"/>
                      <a:pt x="178949" y="2582949"/>
                    </a:cubicBezTo>
                    <a:cubicBezTo>
                      <a:pt x="178660" y="2582661"/>
                      <a:pt x="178372" y="2582373"/>
                      <a:pt x="178084" y="2582373"/>
                    </a:cubicBezTo>
                    <a:cubicBezTo>
                      <a:pt x="184711" y="2568542"/>
                      <a:pt x="198830" y="2569983"/>
                      <a:pt x="210067" y="2565949"/>
                    </a:cubicBezTo>
                    <a:cubicBezTo>
                      <a:pt x="217847" y="2563356"/>
                      <a:pt x="225051" y="2560186"/>
                      <a:pt x="232254" y="2556440"/>
                    </a:cubicBezTo>
                    <a:cubicBezTo>
                      <a:pt x="233406" y="2555864"/>
                      <a:pt x="234271" y="2554135"/>
                      <a:pt x="235135" y="2552694"/>
                    </a:cubicBezTo>
                    <a:cubicBezTo>
                      <a:pt x="236576" y="2552118"/>
                      <a:pt x="237440" y="2552983"/>
                      <a:pt x="237729" y="2554135"/>
                    </a:cubicBezTo>
                    <a:cubicBezTo>
                      <a:pt x="238017" y="2554711"/>
                      <a:pt x="238305" y="2555000"/>
                      <a:pt x="238593" y="2555576"/>
                    </a:cubicBezTo>
                    <a:cubicBezTo>
                      <a:pt x="240322" y="2554711"/>
                      <a:pt x="242051" y="2553847"/>
                      <a:pt x="243779" y="2552983"/>
                    </a:cubicBezTo>
                    <a:cubicBezTo>
                      <a:pt x="244932" y="2552118"/>
                      <a:pt x="246373" y="2550389"/>
                      <a:pt x="247237" y="2552406"/>
                    </a:cubicBezTo>
                    <a:cubicBezTo>
                      <a:pt x="248101" y="2554711"/>
                      <a:pt x="245796" y="2555000"/>
                      <a:pt x="244068" y="2555288"/>
                    </a:cubicBezTo>
                    <a:cubicBezTo>
                      <a:pt x="242339" y="2555864"/>
                      <a:pt x="240898" y="2556440"/>
                      <a:pt x="239169" y="2557305"/>
                    </a:cubicBezTo>
                    <a:cubicBezTo>
                      <a:pt x="240034" y="2561050"/>
                      <a:pt x="236576" y="2562779"/>
                      <a:pt x="233983" y="2565084"/>
                    </a:cubicBezTo>
                    <a:lnTo>
                      <a:pt x="266542" y="2552118"/>
                    </a:lnTo>
                    <a:cubicBezTo>
                      <a:pt x="265678" y="2551254"/>
                      <a:pt x="265390" y="2550389"/>
                      <a:pt x="267119" y="2549237"/>
                    </a:cubicBezTo>
                    <a:cubicBezTo>
                      <a:pt x="270000" y="2546644"/>
                      <a:pt x="273746" y="2545779"/>
                      <a:pt x="277492" y="2547796"/>
                    </a:cubicBezTo>
                    <a:cubicBezTo>
                      <a:pt x="277492" y="2547796"/>
                      <a:pt x="277780" y="2547796"/>
                      <a:pt x="277780" y="2547796"/>
                    </a:cubicBezTo>
                    <a:lnTo>
                      <a:pt x="283831" y="2545491"/>
                    </a:lnTo>
                    <a:cubicBezTo>
                      <a:pt x="282966" y="2545491"/>
                      <a:pt x="281814" y="2545779"/>
                      <a:pt x="280949" y="2545779"/>
                    </a:cubicBezTo>
                    <a:cubicBezTo>
                      <a:pt x="281525" y="2545203"/>
                      <a:pt x="282390" y="2544915"/>
                      <a:pt x="282966" y="2544627"/>
                    </a:cubicBezTo>
                    <a:cubicBezTo>
                      <a:pt x="281237" y="2545491"/>
                      <a:pt x="279508" y="2546356"/>
                      <a:pt x="278068" y="2547220"/>
                    </a:cubicBezTo>
                    <a:cubicBezTo>
                      <a:pt x="279220" y="2543186"/>
                      <a:pt x="282390" y="2542898"/>
                      <a:pt x="284983" y="2541457"/>
                    </a:cubicBezTo>
                    <a:cubicBezTo>
                      <a:pt x="284983" y="2541457"/>
                      <a:pt x="284983" y="2541457"/>
                      <a:pt x="284983" y="2541457"/>
                    </a:cubicBezTo>
                    <a:cubicBezTo>
                      <a:pt x="285847" y="2540305"/>
                      <a:pt x="286136" y="2538288"/>
                      <a:pt x="288153" y="2538576"/>
                    </a:cubicBezTo>
                    <a:cubicBezTo>
                      <a:pt x="288441" y="2538576"/>
                      <a:pt x="289305" y="2539152"/>
                      <a:pt x="289305" y="2539440"/>
                    </a:cubicBezTo>
                    <a:cubicBezTo>
                      <a:pt x="289305" y="2540305"/>
                      <a:pt x="289017" y="2541169"/>
                      <a:pt x="288441" y="2541745"/>
                    </a:cubicBezTo>
                    <a:cubicBezTo>
                      <a:pt x="293627" y="2539440"/>
                      <a:pt x="298814" y="2537423"/>
                      <a:pt x="303424" y="2533965"/>
                    </a:cubicBezTo>
                    <a:cubicBezTo>
                      <a:pt x="303712" y="2533677"/>
                      <a:pt x="304865" y="2534542"/>
                      <a:pt x="305153" y="2535118"/>
                    </a:cubicBezTo>
                    <a:cubicBezTo>
                      <a:pt x="305441" y="2535694"/>
                      <a:pt x="305153" y="2536559"/>
                      <a:pt x="305153" y="2537135"/>
                    </a:cubicBezTo>
                    <a:lnTo>
                      <a:pt x="337136" y="2524169"/>
                    </a:lnTo>
                    <a:cubicBezTo>
                      <a:pt x="338865" y="2523016"/>
                      <a:pt x="340305" y="2521864"/>
                      <a:pt x="342034" y="2520999"/>
                    </a:cubicBezTo>
                    <a:lnTo>
                      <a:pt x="352695" y="2517254"/>
                    </a:lnTo>
                    <a:cubicBezTo>
                      <a:pt x="352695" y="2516677"/>
                      <a:pt x="352695" y="2516389"/>
                      <a:pt x="352695" y="2515813"/>
                    </a:cubicBezTo>
                    <a:cubicBezTo>
                      <a:pt x="353272" y="2513220"/>
                      <a:pt x="355577" y="2514948"/>
                      <a:pt x="357306" y="2514948"/>
                    </a:cubicBezTo>
                    <a:cubicBezTo>
                      <a:pt x="357882" y="2514948"/>
                      <a:pt x="358458" y="2514948"/>
                      <a:pt x="359323" y="2514948"/>
                    </a:cubicBezTo>
                    <a:lnTo>
                      <a:pt x="366238" y="2512355"/>
                    </a:lnTo>
                    <a:cubicBezTo>
                      <a:pt x="366238" y="2512355"/>
                      <a:pt x="365950" y="2512067"/>
                      <a:pt x="365950" y="2511779"/>
                    </a:cubicBezTo>
                    <a:cubicBezTo>
                      <a:pt x="365085" y="2509474"/>
                      <a:pt x="367390" y="2508033"/>
                      <a:pt x="368543" y="2506592"/>
                    </a:cubicBezTo>
                    <a:cubicBezTo>
                      <a:pt x="372289" y="2503711"/>
                      <a:pt x="376899" y="2502270"/>
                      <a:pt x="381221" y="2500542"/>
                    </a:cubicBezTo>
                    <a:cubicBezTo>
                      <a:pt x="384967" y="2499101"/>
                      <a:pt x="387272" y="2499965"/>
                      <a:pt x="387848" y="2504287"/>
                    </a:cubicBezTo>
                    <a:cubicBezTo>
                      <a:pt x="387848" y="2504287"/>
                      <a:pt x="387848" y="2504287"/>
                      <a:pt x="387848" y="2504287"/>
                    </a:cubicBezTo>
                    <a:cubicBezTo>
                      <a:pt x="387848" y="2504287"/>
                      <a:pt x="387848" y="2504287"/>
                      <a:pt x="387848" y="2504287"/>
                    </a:cubicBezTo>
                    <a:cubicBezTo>
                      <a:pt x="387848" y="2504576"/>
                      <a:pt x="387848" y="2504864"/>
                      <a:pt x="387848" y="2505152"/>
                    </a:cubicBezTo>
                    <a:cubicBezTo>
                      <a:pt x="394763" y="2502559"/>
                      <a:pt x="401967" y="2500254"/>
                      <a:pt x="409170" y="2498525"/>
                    </a:cubicBezTo>
                    <a:cubicBezTo>
                      <a:pt x="434526" y="2492474"/>
                      <a:pt x="459306" y="2484118"/>
                      <a:pt x="484086" y="2476626"/>
                    </a:cubicBezTo>
                    <a:cubicBezTo>
                      <a:pt x="495611" y="2473169"/>
                      <a:pt x="507137" y="2469999"/>
                      <a:pt x="518662" y="2467118"/>
                    </a:cubicBezTo>
                    <a:cubicBezTo>
                      <a:pt x="518086" y="2465677"/>
                      <a:pt x="517510" y="2464524"/>
                      <a:pt x="516934" y="2463084"/>
                    </a:cubicBezTo>
                    <a:cubicBezTo>
                      <a:pt x="515781" y="2463372"/>
                      <a:pt x="514629" y="2463660"/>
                      <a:pt x="513476" y="2463948"/>
                    </a:cubicBezTo>
                    <a:cubicBezTo>
                      <a:pt x="512612" y="2461067"/>
                      <a:pt x="516357" y="2461643"/>
                      <a:pt x="516646" y="2459914"/>
                    </a:cubicBezTo>
                    <a:cubicBezTo>
                      <a:pt x="536239" y="2450694"/>
                      <a:pt x="558137" y="2447236"/>
                      <a:pt x="577154" y="2436863"/>
                    </a:cubicBezTo>
                    <a:cubicBezTo>
                      <a:pt x="578883" y="2435999"/>
                      <a:pt x="581188" y="2435134"/>
                      <a:pt x="583205" y="2435134"/>
                    </a:cubicBezTo>
                    <a:cubicBezTo>
                      <a:pt x="597324" y="2434270"/>
                      <a:pt x="609714" y="2427355"/>
                      <a:pt x="622680" y="2423033"/>
                    </a:cubicBezTo>
                    <a:cubicBezTo>
                      <a:pt x="633341" y="2419575"/>
                      <a:pt x="644002" y="2416117"/>
                      <a:pt x="654951" y="2413524"/>
                    </a:cubicBezTo>
                    <a:cubicBezTo>
                      <a:pt x="657545" y="2412948"/>
                      <a:pt x="660138" y="2411795"/>
                      <a:pt x="662443" y="2410355"/>
                    </a:cubicBezTo>
                    <a:cubicBezTo>
                      <a:pt x="663019" y="2410931"/>
                      <a:pt x="663596" y="2411795"/>
                      <a:pt x="663884" y="2412372"/>
                    </a:cubicBezTo>
                    <a:cubicBezTo>
                      <a:pt x="696155" y="2400846"/>
                      <a:pt x="730155" y="2395660"/>
                      <a:pt x="762427" y="2383846"/>
                    </a:cubicBezTo>
                    <a:cubicBezTo>
                      <a:pt x="764732" y="2382982"/>
                      <a:pt x="767325" y="2382117"/>
                      <a:pt x="769342" y="2382405"/>
                    </a:cubicBezTo>
                    <a:cubicBezTo>
                      <a:pt x="787207" y="2386727"/>
                      <a:pt x="803919" y="2380965"/>
                      <a:pt x="820054" y="2374626"/>
                    </a:cubicBezTo>
                    <a:cubicBezTo>
                      <a:pt x="830715" y="2370303"/>
                      <a:pt x="842241" y="2370015"/>
                      <a:pt x="853190" y="2367422"/>
                    </a:cubicBezTo>
                    <a:cubicBezTo>
                      <a:pt x="859529" y="2365981"/>
                      <a:pt x="857224" y="2369727"/>
                      <a:pt x="854343" y="2372320"/>
                    </a:cubicBezTo>
                    <a:cubicBezTo>
                      <a:pt x="849444" y="2373761"/>
                      <a:pt x="843970" y="2372897"/>
                      <a:pt x="839071" y="2375778"/>
                    </a:cubicBezTo>
                    <a:cubicBezTo>
                      <a:pt x="834461" y="2375778"/>
                      <a:pt x="830715" y="2377507"/>
                      <a:pt x="826970" y="2379812"/>
                    </a:cubicBezTo>
                    <a:cubicBezTo>
                      <a:pt x="824376" y="2379524"/>
                      <a:pt x="821783" y="2379524"/>
                      <a:pt x="820342" y="2382405"/>
                    </a:cubicBezTo>
                    <a:cubicBezTo>
                      <a:pt x="816020" y="2381253"/>
                      <a:pt x="812274" y="2383558"/>
                      <a:pt x="808529" y="2384422"/>
                    </a:cubicBezTo>
                    <a:cubicBezTo>
                      <a:pt x="809105" y="2384710"/>
                      <a:pt x="809681" y="2384999"/>
                      <a:pt x="810257" y="2385287"/>
                    </a:cubicBezTo>
                    <a:cubicBezTo>
                      <a:pt x="809681" y="2385287"/>
                      <a:pt x="809105" y="2384999"/>
                      <a:pt x="808529" y="2384422"/>
                    </a:cubicBezTo>
                    <a:cubicBezTo>
                      <a:pt x="799020" y="2387015"/>
                      <a:pt x="787783" y="2386439"/>
                      <a:pt x="781156" y="2395948"/>
                    </a:cubicBezTo>
                    <a:cubicBezTo>
                      <a:pt x="791529" y="2391626"/>
                      <a:pt x="803054" y="2391337"/>
                      <a:pt x="813427" y="2387015"/>
                    </a:cubicBezTo>
                    <a:cubicBezTo>
                      <a:pt x="816020" y="2386727"/>
                      <a:pt x="818613" y="2386439"/>
                      <a:pt x="820342" y="2384422"/>
                    </a:cubicBezTo>
                    <a:cubicBezTo>
                      <a:pt x="823800" y="2385287"/>
                      <a:pt x="826681" y="2383846"/>
                      <a:pt x="829851" y="2382405"/>
                    </a:cubicBezTo>
                    <a:cubicBezTo>
                      <a:pt x="834173" y="2381829"/>
                      <a:pt x="838495" y="2381541"/>
                      <a:pt x="841953" y="2378371"/>
                    </a:cubicBezTo>
                    <a:cubicBezTo>
                      <a:pt x="846563" y="2375778"/>
                      <a:pt x="853190" y="2380965"/>
                      <a:pt x="857224" y="2375202"/>
                    </a:cubicBezTo>
                    <a:cubicBezTo>
                      <a:pt x="860393" y="2375202"/>
                      <a:pt x="864427" y="2374049"/>
                      <a:pt x="866444" y="2375490"/>
                    </a:cubicBezTo>
                    <a:cubicBezTo>
                      <a:pt x="873360" y="2380100"/>
                      <a:pt x="877105" y="2374337"/>
                      <a:pt x="882580" y="2372897"/>
                    </a:cubicBezTo>
                    <a:cubicBezTo>
                      <a:pt x="893241" y="2370015"/>
                      <a:pt x="901885" y="2361083"/>
                      <a:pt x="913699" y="2362236"/>
                    </a:cubicBezTo>
                    <a:cubicBezTo>
                      <a:pt x="916580" y="2363100"/>
                      <a:pt x="916292" y="2365405"/>
                      <a:pt x="916292" y="2367710"/>
                    </a:cubicBezTo>
                    <a:cubicBezTo>
                      <a:pt x="916580" y="2366846"/>
                      <a:pt x="916868" y="2366270"/>
                      <a:pt x="917445" y="2365693"/>
                    </a:cubicBezTo>
                    <a:cubicBezTo>
                      <a:pt x="917156" y="2366270"/>
                      <a:pt x="916868" y="2367134"/>
                      <a:pt x="916292" y="2367710"/>
                    </a:cubicBezTo>
                    <a:cubicBezTo>
                      <a:pt x="915428" y="2369727"/>
                      <a:pt x="911682" y="2370592"/>
                      <a:pt x="913123" y="2373473"/>
                    </a:cubicBezTo>
                    <a:cubicBezTo>
                      <a:pt x="913987" y="2375490"/>
                      <a:pt x="916580" y="2374626"/>
                      <a:pt x="918309" y="2374049"/>
                    </a:cubicBezTo>
                    <a:cubicBezTo>
                      <a:pt x="921767" y="2372897"/>
                      <a:pt x="924936" y="2371744"/>
                      <a:pt x="927529" y="2369151"/>
                    </a:cubicBezTo>
                    <a:cubicBezTo>
                      <a:pt x="935309" y="2361371"/>
                      <a:pt x="942801" y="2354744"/>
                      <a:pt x="954902" y="2351575"/>
                    </a:cubicBezTo>
                    <a:cubicBezTo>
                      <a:pt x="974208" y="2346676"/>
                      <a:pt x="993513" y="2341202"/>
                      <a:pt x="1013106" y="2336015"/>
                    </a:cubicBezTo>
                    <a:cubicBezTo>
                      <a:pt x="1013106" y="2336015"/>
                      <a:pt x="1013106" y="2336015"/>
                      <a:pt x="1013106" y="2336015"/>
                    </a:cubicBezTo>
                    <a:cubicBezTo>
                      <a:pt x="1017140" y="2336015"/>
                      <a:pt x="1021174" y="2336015"/>
                      <a:pt x="1024920" y="2336015"/>
                    </a:cubicBezTo>
                    <a:cubicBezTo>
                      <a:pt x="1031259" y="2336015"/>
                      <a:pt x="1037310" y="2336015"/>
                      <a:pt x="1043649" y="2336015"/>
                    </a:cubicBezTo>
                    <a:cubicBezTo>
                      <a:pt x="1045666" y="2337168"/>
                      <a:pt x="1046530" y="2336880"/>
                      <a:pt x="1047395" y="2336015"/>
                    </a:cubicBezTo>
                    <a:cubicBezTo>
                      <a:pt x="1049412" y="2336015"/>
                      <a:pt x="1051429" y="2336015"/>
                      <a:pt x="1053445" y="2336015"/>
                    </a:cubicBezTo>
                    <a:cubicBezTo>
                      <a:pt x="1053734" y="2333998"/>
                      <a:pt x="1055174" y="2333998"/>
                      <a:pt x="1056903" y="2333422"/>
                    </a:cubicBezTo>
                    <a:cubicBezTo>
                      <a:pt x="1076496" y="2327659"/>
                      <a:pt x="1096090" y="2322184"/>
                      <a:pt x="1115971" y="2316998"/>
                    </a:cubicBezTo>
                    <a:cubicBezTo>
                      <a:pt x="1138158" y="2311235"/>
                      <a:pt x="1159768" y="2304032"/>
                      <a:pt x="1180802" y="2293947"/>
                    </a:cubicBezTo>
                    <a:cubicBezTo>
                      <a:pt x="1185701" y="2293371"/>
                      <a:pt x="1187429" y="2294811"/>
                      <a:pt x="1183684" y="2301150"/>
                    </a:cubicBezTo>
                    <a:cubicBezTo>
                      <a:pt x="1184548" y="2301150"/>
                      <a:pt x="1185701" y="2300862"/>
                      <a:pt x="1186565" y="2300574"/>
                    </a:cubicBezTo>
                    <a:cubicBezTo>
                      <a:pt x="1184548" y="2302879"/>
                      <a:pt x="1181955" y="2305184"/>
                      <a:pt x="1181090" y="2308066"/>
                    </a:cubicBezTo>
                    <a:cubicBezTo>
                      <a:pt x="1179361" y="2313540"/>
                      <a:pt x="1181667" y="2315557"/>
                      <a:pt x="1186853" y="2312964"/>
                    </a:cubicBezTo>
                    <a:cubicBezTo>
                      <a:pt x="1191751" y="2312100"/>
                      <a:pt x="1196938" y="2311524"/>
                      <a:pt x="1200972" y="2307778"/>
                    </a:cubicBezTo>
                    <a:cubicBezTo>
                      <a:pt x="1200972" y="2307778"/>
                      <a:pt x="1200972" y="2307778"/>
                      <a:pt x="1200972" y="2307778"/>
                    </a:cubicBezTo>
                    <a:cubicBezTo>
                      <a:pt x="1206158" y="2305473"/>
                      <a:pt x="1205582" y="2302015"/>
                      <a:pt x="1202989" y="2297981"/>
                    </a:cubicBezTo>
                    <a:cubicBezTo>
                      <a:pt x="1207311" y="2295100"/>
                      <a:pt x="1212209" y="2293371"/>
                      <a:pt x="1217396" y="2293371"/>
                    </a:cubicBezTo>
                    <a:cubicBezTo>
                      <a:pt x="1222870" y="2296540"/>
                      <a:pt x="1227480" y="2296828"/>
                      <a:pt x="1230362" y="2289049"/>
                    </a:cubicBezTo>
                    <a:cubicBezTo>
                      <a:pt x="1224023" y="2289337"/>
                      <a:pt x="1217972" y="2286744"/>
                      <a:pt x="1212785" y="2291066"/>
                    </a:cubicBezTo>
                    <a:cubicBezTo>
                      <a:pt x="1208752" y="2292795"/>
                      <a:pt x="1203853" y="2292506"/>
                      <a:pt x="1198955" y="2292795"/>
                    </a:cubicBezTo>
                    <a:cubicBezTo>
                      <a:pt x="1203277" y="2289049"/>
                      <a:pt x="1207311" y="2285303"/>
                      <a:pt x="1212497" y="2283286"/>
                    </a:cubicBezTo>
                    <a:cubicBezTo>
                      <a:pt x="1214226" y="2283286"/>
                      <a:pt x="1215955" y="2283286"/>
                      <a:pt x="1217972" y="2283286"/>
                    </a:cubicBezTo>
                    <a:cubicBezTo>
                      <a:pt x="1230938" y="2283574"/>
                      <a:pt x="1244192" y="2283862"/>
                      <a:pt x="1256294" y="2280117"/>
                    </a:cubicBezTo>
                    <a:cubicBezTo>
                      <a:pt x="1253413" y="2281269"/>
                      <a:pt x="1251108" y="2282710"/>
                      <a:pt x="1248514" y="2283862"/>
                    </a:cubicBezTo>
                    <a:cubicBezTo>
                      <a:pt x="1245921" y="2283862"/>
                      <a:pt x="1241887" y="2284439"/>
                      <a:pt x="1243328" y="2287608"/>
                    </a:cubicBezTo>
                    <a:cubicBezTo>
                      <a:pt x="1244769" y="2290489"/>
                      <a:pt x="1248803" y="2288761"/>
                      <a:pt x="1251108" y="2286744"/>
                    </a:cubicBezTo>
                    <a:cubicBezTo>
                      <a:pt x="1251108" y="2286744"/>
                      <a:pt x="1251108" y="2286744"/>
                      <a:pt x="1251108" y="2286744"/>
                    </a:cubicBezTo>
                    <a:cubicBezTo>
                      <a:pt x="1255718" y="2286167"/>
                      <a:pt x="1260328" y="2285015"/>
                      <a:pt x="1262921" y="2278964"/>
                    </a:cubicBezTo>
                    <a:cubicBezTo>
                      <a:pt x="1260904" y="2278964"/>
                      <a:pt x="1258887" y="2279252"/>
                      <a:pt x="1257447" y="2279828"/>
                    </a:cubicBezTo>
                    <a:cubicBezTo>
                      <a:pt x="1263498" y="2277811"/>
                      <a:pt x="1269260" y="2274642"/>
                      <a:pt x="1274735" y="2270032"/>
                    </a:cubicBezTo>
                    <a:cubicBezTo>
                      <a:pt x="1277616" y="2267438"/>
                      <a:pt x="1281362" y="2268303"/>
                      <a:pt x="1284820" y="2267438"/>
                    </a:cubicBezTo>
                    <a:lnTo>
                      <a:pt x="1284820" y="2267438"/>
                    </a:lnTo>
                    <a:cubicBezTo>
                      <a:pt x="1297498" y="2264845"/>
                      <a:pt x="1310464" y="2263116"/>
                      <a:pt x="1322566" y="2258794"/>
                    </a:cubicBezTo>
                    <a:cubicBezTo>
                      <a:pt x="1333515" y="2255049"/>
                      <a:pt x="1346769" y="2255337"/>
                      <a:pt x="1354837" y="2244387"/>
                    </a:cubicBezTo>
                    <a:cubicBezTo>
                      <a:pt x="1354837" y="2244387"/>
                      <a:pt x="1354837" y="2244387"/>
                      <a:pt x="1354837" y="2244387"/>
                    </a:cubicBezTo>
                    <a:cubicBezTo>
                      <a:pt x="1354837" y="2243235"/>
                      <a:pt x="1355125" y="2242082"/>
                      <a:pt x="1355125" y="2240930"/>
                    </a:cubicBezTo>
                    <a:cubicBezTo>
                      <a:pt x="1358295" y="2239777"/>
                      <a:pt x="1361752" y="2238625"/>
                      <a:pt x="1365210" y="2237760"/>
                    </a:cubicBezTo>
                    <a:cubicBezTo>
                      <a:pt x="1368956" y="2236896"/>
                      <a:pt x="1372702" y="2236032"/>
                      <a:pt x="1376447" y="2235167"/>
                    </a:cubicBezTo>
                    <a:cubicBezTo>
                      <a:pt x="1377312" y="2236032"/>
                      <a:pt x="1378176" y="2236896"/>
                      <a:pt x="1378753" y="2237760"/>
                    </a:cubicBezTo>
                    <a:cubicBezTo>
                      <a:pt x="1377888" y="2240354"/>
                      <a:pt x="1371549" y="2238913"/>
                      <a:pt x="1373854" y="2243811"/>
                    </a:cubicBezTo>
                    <a:cubicBezTo>
                      <a:pt x="1374142" y="2244676"/>
                      <a:pt x="1374719" y="2245252"/>
                      <a:pt x="1375295" y="2245540"/>
                    </a:cubicBezTo>
                    <a:cubicBezTo>
                      <a:pt x="1367515" y="2246404"/>
                      <a:pt x="1360312" y="2248133"/>
                      <a:pt x="1353685" y="2252455"/>
                    </a:cubicBezTo>
                    <a:cubicBezTo>
                      <a:pt x="1362905" y="2253320"/>
                      <a:pt x="1372414" y="2254760"/>
                      <a:pt x="1379329" y="2245828"/>
                    </a:cubicBezTo>
                    <a:cubicBezTo>
                      <a:pt x="1379905" y="2245540"/>
                      <a:pt x="1380481" y="2245540"/>
                      <a:pt x="1381058" y="2245252"/>
                    </a:cubicBezTo>
                    <a:cubicBezTo>
                      <a:pt x="1383363" y="2244676"/>
                      <a:pt x="1385956" y="2244387"/>
                      <a:pt x="1388549" y="2243811"/>
                    </a:cubicBezTo>
                    <a:cubicBezTo>
                      <a:pt x="1388261" y="2244387"/>
                      <a:pt x="1387973" y="2244964"/>
                      <a:pt x="1387685" y="2245540"/>
                    </a:cubicBezTo>
                    <a:cubicBezTo>
                      <a:pt x="1391719" y="2245828"/>
                      <a:pt x="1395465" y="2246404"/>
                      <a:pt x="1398634" y="2243235"/>
                    </a:cubicBezTo>
                    <a:cubicBezTo>
                      <a:pt x="1398634" y="2243235"/>
                      <a:pt x="1398634" y="2243235"/>
                      <a:pt x="1398634" y="2243235"/>
                    </a:cubicBezTo>
                    <a:cubicBezTo>
                      <a:pt x="1405837" y="2243235"/>
                      <a:pt x="1412753" y="2243235"/>
                      <a:pt x="1419956" y="2242659"/>
                    </a:cubicBezTo>
                    <a:cubicBezTo>
                      <a:pt x="1424566" y="2242371"/>
                      <a:pt x="1429177" y="2242371"/>
                      <a:pt x="1432634" y="2238049"/>
                    </a:cubicBezTo>
                    <a:cubicBezTo>
                      <a:pt x="1435227" y="2234591"/>
                      <a:pt x="1440702" y="2231133"/>
                      <a:pt x="1447329" y="2228540"/>
                    </a:cubicBezTo>
                    <a:cubicBezTo>
                      <a:pt x="1458278" y="2228540"/>
                      <a:pt x="1468651" y="2225658"/>
                      <a:pt x="1479024" y="2222777"/>
                    </a:cubicBezTo>
                    <a:cubicBezTo>
                      <a:pt x="1479889" y="2223065"/>
                      <a:pt x="1480753" y="2223353"/>
                      <a:pt x="1481329" y="2223642"/>
                    </a:cubicBezTo>
                    <a:cubicBezTo>
                      <a:pt x="1487380" y="2226523"/>
                      <a:pt x="1491991" y="2225658"/>
                      <a:pt x="1496601" y="2222489"/>
                    </a:cubicBezTo>
                    <a:cubicBezTo>
                      <a:pt x="1500635" y="2219320"/>
                      <a:pt x="1505245" y="2217303"/>
                      <a:pt x="1509855" y="2215574"/>
                    </a:cubicBezTo>
                    <a:cubicBezTo>
                      <a:pt x="1519940" y="2213557"/>
                      <a:pt x="1530025" y="2211540"/>
                      <a:pt x="1540398" y="2209523"/>
                    </a:cubicBezTo>
                    <a:cubicBezTo>
                      <a:pt x="1542127" y="2213557"/>
                      <a:pt x="1544143" y="2217014"/>
                      <a:pt x="1549330" y="2214421"/>
                    </a:cubicBezTo>
                    <a:cubicBezTo>
                      <a:pt x="1549330" y="2214421"/>
                      <a:pt x="1549330" y="2214421"/>
                      <a:pt x="1549330" y="2214421"/>
                    </a:cubicBezTo>
                    <a:cubicBezTo>
                      <a:pt x="1551923" y="2215862"/>
                      <a:pt x="1553076" y="2221048"/>
                      <a:pt x="1556821" y="2218743"/>
                    </a:cubicBezTo>
                    <a:cubicBezTo>
                      <a:pt x="1566042" y="2212981"/>
                      <a:pt x="1576127" y="2210964"/>
                      <a:pt x="1586500" y="2208947"/>
                    </a:cubicBezTo>
                    <a:lnTo>
                      <a:pt x="1586788" y="2202319"/>
                    </a:lnTo>
                    <a:cubicBezTo>
                      <a:pt x="1578720" y="2204336"/>
                      <a:pt x="1570652" y="2207794"/>
                      <a:pt x="1562008" y="2205201"/>
                    </a:cubicBezTo>
                    <a:cubicBezTo>
                      <a:pt x="1562008" y="2204336"/>
                      <a:pt x="1562008" y="2203472"/>
                      <a:pt x="1562008" y="2202896"/>
                    </a:cubicBezTo>
                    <a:cubicBezTo>
                      <a:pt x="1570364" y="2200302"/>
                      <a:pt x="1578720" y="2197709"/>
                      <a:pt x="1587076" y="2195404"/>
                    </a:cubicBezTo>
                    <a:lnTo>
                      <a:pt x="1587364" y="2191370"/>
                    </a:lnTo>
                    <a:lnTo>
                      <a:pt x="1576703" y="2190794"/>
                    </a:lnTo>
                    <a:cubicBezTo>
                      <a:pt x="1573822" y="2191658"/>
                      <a:pt x="1570940" y="2192235"/>
                      <a:pt x="1568347" y="2193099"/>
                    </a:cubicBezTo>
                    <a:cubicBezTo>
                      <a:pt x="1568347" y="2192811"/>
                      <a:pt x="1568347" y="2192523"/>
                      <a:pt x="1568635" y="2192235"/>
                    </a:cubicBezTo>
                    <a:cubicBezTo>
                      <a:pt x="1569500" y="2191947"/>
                      <a:pt x="1570364" y="2191658"/>
                      <a:pt x="1571516" y="2191658"/>
                    </a:cubicBezTo>
                    <a:lnTo>
                      <a:pt x="1574686" y="2190794"/>
                    </a:lnTo>
                    <a:lnTo>
                      <a:pt x="1574110" y="2190794"/>
                    </a:lnTo>
                    <a:cubicBezTo>
                      <a:pt x="1590245" y="2186760"/>
                      <a:pt x="1606957" y="2187048"/>
                      <a:pt x="1623093" y="2184743"/>
                    </a:cubicBezTo>
                    <a:cubicBezTo>
                      <a:pt x="1636059" y="2182726"/>
                      <a:pt x="1648449" y="2178116"/>
                      <a:pt x="1661415" y="2176963"/>
                    </a:cubicBezTo>
                    <a:cubicBezTo>
                      <a:pt x="1680721" y="2174658"/>
                      <a:pt x="1700026" y="2172929"/>
                      <a:pt x="1718466" y="2166879"/>
                    </a:cubicBezTo>
                    <a:cubicBezTo>
                      <a:pt x="1725094" y="2166879"/>
                      <a:pt x="1730856" y="2164573"/>
                      <a:pt x="1736619" y="2162268"/>
                    </a:cubicBezTo>
                    <a:cubicBezTo>
                      <a:pt x="1737195" y="2163709"/>
                      <a:pt x="1738060" y="2164573"/>
                      <a:pt x="1740077" y="2163997"/>
                    </a:cubicBezTo>
                    <a:cubicBezTo>
                      <a:pt x="1742958" y="2163421"/>
                      <a:pt x="1743534" y="2161404"/>
                      <a:pt x="1742670" y="2159387"/>
                    </a:cubicBezTo>
                    <a:cubicBezTo>
                      <a:pt x="1744687" y="2157946"/>
                      <a:pt x="1746992" y="2156505"/>
                      <a:pt x="1749009" y="2155353"/>
                    </a:cubicBezTo>
                    <a:cubicBezTo>
                      <a:pt x="1749009" y="2155353"/>
                      <a:pt x="1748721" y="2155065"/>
                      <a:pt x="1748721" y="2155065"/>
                    </a:cubicBezTo>
                    <a:cubicBezTo>
                      <a:pt x="1757365" y="2152183"/>
                      <a:pt x="1766874" y="2151607"/>
                      <a:pt x="1774077" y="2145268"/>
                    </a:cubicBezTo>
                    <a:cubicBezTo>
                      <a:pt x="1776670" y="2145556"/>
                      <a:pt x="1778975" y="2145556"/>
                      <a:pt x="1781569" y="2145845"/>
                    </a:cubicBezTo>
                    <a:cubicBezTo>
                      <a:pt x="1785603" y="2149590"/>
                      <a:pt x="1788484" y="2149590"/>
                      <a:pt x="1789060" y="2143251"/>
                    </a:cubicBezTo>
                    <a:cubicBezTo>
                      <a:pt x="1788772" y="2142387"/>
                      <a:pt x="1788772" y="2141234"/>
                      <a:pt x="1788484" y="2140370"/>
                    </a:cubicBezTo>
                    <a:cubicBezTo>
                      <a:pt x="1795687" y="2137489"/>
                      <a:pt x="1803179" y="2134319"/>
                      <a:pt x="1810382" y="2131438"/>
                    </a:cubicBezTo>
                    <a:cubicBezTo>
                      <a:pt x="1836603" y="2125099"/>
                      <a:pt x="1862823" y="2119624"/>
                      <a:pt x="1888179" y="2110404"/>
                    </a:cubicBezTo>
                    <a:cubicBezTo>
                      <a:pt x="1891349" y="2109251"/>
                      <a:pt x="1894807" y="2108098"/>
                      <a:pt x="1898264" y="2107522"/>
                    </a:cubicBezTo>
                    <a:cubicBezTo>
                      <a:pt x="1929959" y="2102048"/>
                      <a:pt x="1959637" y="2089081"/>
                      <a:pt x="1991044" y="2081590"/>
                    </a:cubicBezTo>
                    <a:cubicBezTo>
                      <a:pt x="1991621" y="2081302"/>
                      <a:pt x="1992197" y="2081014"/>
                      <a:pt x="1993061" y="2080725"/>
                    </a:cubicBezTo>
                    <a:cubicBezTo>
                      <a:pt x="1992485" y="2081014"/>
                      <a:pt x="1991909" y="2081302"/>
                      <a:pt x="1991044" y="2081590"/>
                    </a:cubicBezTo>
                    <a:cubicBezTo>
                      <a:pt x="1999977" y="2081014"/>
                      <a:pt x="2009485" y="2082742"/>
                      <a:pt x="2017553" y="2077268"/>
                    </a:cubicBezTo>
                    <a:cubicBezTo>
                      <a:pt x="2017553" y="2077268"/>
                      <a:pt x="2017553" y="2077268"/>
                      <a:pt x="2017553" y="2077268"/>
                    </a:cubicBezTo>
                    <a:cubicBezTo>
                      <a:pt x="2023604" y="2077268"/>
                      <a:pt x="2029367" y="2076115"/>
                      <a:pt x="2034553" y="2072658"/>
                    </a:cubicBezTo>
                    <a:cubicBezTo>
                      <a:pt x="2034553" y="2072658"/>
                      <a:pt x="2034553" y="2072658"/>
                      <a:pt x="2034553" y="2072658"/>
                    </a:cubicBezTo>
                    <a:cubicBezTo>
                      <a:pt x="2040316" y="2072081"/>
                      <a:pt x="2045791" y="2070641"/>
                      <a:pt x="2050689" y="2067471"/>
                    </a:cubicBezTo>
                    <a:cubicBezTo>
                      <a:pt x="2050689" y="2067471"/>
                      <a:pt x="2050689" y="2067471"/>
                      <a:pt x="2050689" y="2067471"/>
                    </a:cubicBezTo>
                    <a:cubicBezTo>
                      <a:pt x="2069418" y="2063725"/>
                      <a:pt x="2086994" y="2056810"/>
                      <a:pt x="2105147" y="2050759"/>
                    </a:cubicBezTo>
                    <a:cubicBezTo>
                      <a:pt x="2114655" y="2049607"/>
                      <a:pt x="2124164" y="2048742"/>
                      <a:pt x="2131656" y="2041539"/>
                    </a:cubicBezTo>
                    <a:cubicBezTo>
                      <a:pt x="2131656" y="2041539"/>
                      <a:pt x="2131656" y="2041539"/>
                      <a:pt x="2131656" y="2041539"/>
                    </a:cubicBezTo>
                    <a:lnTo>
                      <a:pt x="2131656" y="2041539"/>
                    </a:lnTo>
                    <a:cubicBezTo>
                      <a:pt x="2131656" y="2041539"/>
                      <a:pt x="2131656" y="2041539"/>
                      <a:pt x="2131656" y="2041539"/>
                    </a:cubicBezTo>
                    <a:cubicBezTo>
                      <a:pt x="2134825" y="2040674"/>
                      <a:pt x="2137706" y="2039810"/>
                      <a:pt x="2140876" y="2038945"/>
                    </a:cubicBezTo>
                    <a:cubicBezTo>
                      <a:pt x="2140876" y="2038945"/>
                      <a:pt x="2140876" y="2038945"/>
                      <a:pt x="2140876" y="2038945"/>
                    </a:cubicBezTo>
                    <a:cubicBezTo>
                      <a:pt x="2158452" y="2040386"/>
                      <a:pt x="2171995" y="2030878"/>
                      <a:pt x="2186114" y="2022233"/>
                    </a:cubicBezTo>
                    <a:cubicBezTo>
                      <a:pt x="2186114" y="2022233"/>
                      <a:pt x="2186114" y="2022233"/>
                      <a:pt x="2186114" y="2022233"/>
                    </a:cubicBezTo>
                    <a:cubicBezTo>
                      <a:pt x="2192741" y="2022810"/>
                      <a:pt x="2199080" y="2020216"/>
                      <a:pt x="2205707" y="2019352"/>
                    </a:cubicBezTo>
                    <a:cubicBezTo>
                      <a:pt x="2205131" y="2016183"/>
                      <a:pt x="2203402" y="2013877"/>
                      <a:pt x="2200809" y="2012149"/>
                    </a:cubicBezTo>
                    <a:cubicBezTo>
                      <a:pt x="2199656" y="2009844"/>
                      <a:pt x="2350352" y="1973826"/>
                      <a:pt x="2350352" y="1981894"/>
                    </a:cubicBezTo>
                    <a:cubicBezTo>
                      <a:pt x="2352657" y="1978437"/>
                      <a:pt x="2356115" y="1976420"/>
                      <a:pt x="2360148" y="1975843"/>
                    </a:cubicBezTo>
                    <a:cubicBezTo>
                      <a:pt x="2371962" y="1973826"/>
                      <a:pt x="2382335" y="1968064"/>
                      <a:pt x="2392996" y="1962877"/>
                    </a:cubicBezTo>
                    <a:cubicBezTo>
                      <a:pt x="2400776" y="1963165"/>
                      <a:pt x="2406827" y="1957979"/>
                      <a:pt x="2413742" y="1955674"/>
                    </a:cubicBezTo>
                    <a:cubicBezTo>
                      <a:pt x="2417776" y="1954233"/>
                      <a:pt x="2418640" y="1952216"/>
                      <a:pt x="2416623" y="1948470"/>
                    </a:cubicBezTo>
                    <a:cubicBezTo>
                      <a:pt x="2416623" y="1948470"/>
                      <a:pt x="2416623" y="1948470"/>
                      <a:pt x="2416623" y="1948470"/>
                    </a:cubicBezTo>
                    <a:cubicBezTo>
                      <a:pt x="2416623" y="1948470"/>
                      <a:pt x="2416623" y="1948470"/>
                      <a:pt x="2416623" y="1948470"/>
                    </a:cubicBezTo>
                    <a:cubicBezTo>
                      <a:pt x="2422674" y="1942996"/>
                      <a:pt x="2430742" y="1940979"/>
                      <a:pt x="2437657" y="1936945"/>
                    </a:cubicBezTo>
                    <a:cubicBezTo>
                      <a:pt x="2437657" y="1936945"/>
                      <a:pt x="2437946" y="1936945"/>
                      <a:pt x="2437946" y="1936657"/>
                    </a:cubicBezTo>
                    <a:cubicBezTo>
                      <a:pt x="2440251" y="1936657"/>
                      <a:pt x="2442556" y="1936369"/>
                      <a:pt x="2444861" y="1936369"/>
                    </a:cubicBezTo>
                    <a:cubicBezTo>
                      <a:pt x="2444861" y="1936369"/>
                      <a:pt x="2444861" y="1936369"/>
                      <a:pt x="2444861" y="1936369"/>
                    </a:cubicBezTo>
                    <a:cubicBezTo>
                      <a:pt x="2450335" y="1936945"/>
                      <a:pt x="2455522" y="1936080"/>
                      <a:pt x="2460708" y="1934064"/>
                    </a:cubicBezTo>
                    <a:cubicBezTo>
                      <a:pt x="2469929" y="1930030"/>
                      <a:pt x="2478861" y="1925996"/>
                      <a:pt x="2488081" y="1921962"/>
                    </a:cubicBezTo>
                    <a:cubicBezTo>
                      <a:pt x="2493268" y="1923402"/>
                      <a:pt x="2499895" y="1922538"/>
                      <a:pt x="2502488" y="1919080"/>
                    </a:cubicBezTo>
                    <a:cubicBezTo>
                      <a:pt x="2508539" y="1911013"/>
                      <a:pt x="2515743" y="1914470"/>
                      <a:pt x="2522946" y="1914470"/>
                    </a:cubicBezTo>
                    <a:cubicBezTo>
                      <a:pt x="2524099" y="1915046"/>
                      <a:pt x="2524963" y="1915623"/>
                      <a:pt x="2526116" y="1916199"/>
                    </a:cubicBezTo>
                    <a:cubicBezTo>
                      <a:pt x="2525251" y="1916775"/>
                      <a:pt x="2524387" y="1917063"/>
                      <a:pt x="2523522" y="1917640"/>
                    </a:cubicBezTo>
                    <a:cubicBezTo>
                      <a:pt x="2520353" y="1917640"/>
                      <a:pt x="2517472" y="1918504"/>
                      <a:pt x="2515455" y="1921097"/>
                    </a:cubicBezTo>
                    <a:cubicBezTo>
                      <a:pt x="2517183" y="1921385"/>
                      <a:pt x="2519200" y="1921673"/>
                      <a:pt x="2520929" y="1921962"/>
                    </a:cubicBezTo>
                    <a:cubicBezTo>
                      <a:pt x="2521794" y="1922826"/>
                      <a:pt x="2522658" y="1923402"/>
                      <a:pt x="2523234" y="1924267"/>
                    </a:cubicBezTo>
                    <a:cubicBezTo>
                      <a:pt x="2523234" y="1924267"/>
                      <a:pt x="2523234" y="1924267"/>
                      <a:pt x="2523234" y="1924267"/>
                    </a:cubicBezTo>
                    <a:cubicBezTo>
                      <a:pt x="2523234" y="1924267"/>
                      <a:pt x="2523234" y="1924267"/>
                      <a:pt x="2523234" y="1924267"/>
                    </a:cubicBezTo>
                    <a:cubicBezTo>
                      <a:pt x="2518336" y="1928013"/>
                      <a:pt x="2515166" y="1932623"/>
                      <a:pt x="2514014" y="1938674"/>
                    </a:cubicBezTo>
                    <a:cubicBezTo>
                      <a:pt x="2508251" y="1938097"/>
                      <a:pt x="2503353" y="1939826"/>
                      <a:pt x="2499319" y="1944724"/>
                    </a:cubicBezTo>
                    <a:cubicBezTo>
                      <a:pt x="2496149" y="1948470"/>
                      <a:pt x="2497590" y="1951928"/>
                      <a:pt x="2500759" y="1953945"/>
                    </a:cubicBezTo>
                    <a:cubicBezTo>
                      <a:pt x="2504217" y="1956250"/>
                      <a:pt x="2505658" y="1952792"/>
                      <a:pt x="2506234" y="1950199"/>
                    </a:cubicBezTo>
                    <a:cubicBezTo>
                      <a:pt x="2508251" y="1942419"/>
                      <a:pt x="2514014" y="1941267"/>
                      <a:pt x="2520929" y="1940979"/>
                    </a:cubicBezTo>
                    <a:cubicBezTo>
                      <a:pt x="2522658" y="1940691"/>
                      <a:pt x="2524387" y="1940114"/>
                      <a:pt x="2526116" y="1939826"/>
                    </a:cubicBezTo>
                    <a:cubicBezTo>
                      <a:pt x="2526116" y="1939826"/>
                      <a:pt x="2526116" y="1939826"/>
                      <a:pt x="2526116" y="1939826"/>
                    </a:cubicBezTo>
                    <a:cubicBezTo>
                      <a:pt x="2526116" y="1939826"/>
                      <a:pt x="2526116" y="1939826"/>
                      <a:pt x="2526116" y="1939826"/>
                    </a:cubicBezTo>
                    <a:cubicBezTo>
                      <a:pt x="2533031" y="1936657"/>
                      <a:pt x="2542828" y="1940402"/>
                      <a:pt x="2547150" y="1931182"/>
                    </a:cubicBezTo>
                    <a:cubicBezTo>
                      <a:pt x="2546861" y="1929741"/>
                      <a:pt x="2546861" y="1928301"/>
                      <a:pt x="2546573" y="1926860"/>
                    </a:cubicBezTo>
                    <a:cubicBezTo>
                      <a:pt x="2553777" y="1920233"/>
                      <a:pt x="2563574" y="1922826"/>
                      <a:pt x="2571641" y="1919080"/>
                    </a:cubicBezTo>
                    <a:cubicBezTo>
                      <a:pt x="2574811" y="1917640"/>
                      <a:pt x="2578845" y="1915335"/>
                      <a:pt x="2578268" y="1911877"/>
                    </a:cubicBezTo>
                    <a:cubicBezTo>
                      <a:pt x="2577404" y="1907555"/>
                      <a:pt x="2573082" y="1911301"/>
                      <a:pt x="2570489" y="1910436"/>
                    </a:cubicBezTo>
                    <a:cubicBezTo>
                      <a:pt x="2566743" y="1910724"/>
                      <a:pt x="2565590" y="1906690"/>
                      <a:pt x="2562709" y="1905826"/>
                    </a:cubicBezTo>
                    <a:cubicBezTo>
                      <a:pt x="2558963" y="1902368"/>
                      <a:pt x="2562709" y="1901504"/>
                      <a:pt x="2564726" y="1900351"/>
                    </a:cubicBezTo>
                    <a:cubicBezTo>
                      <a:pt x="2573658" y="1896317"/>
                      <a:pt x="2582591" y="1891995"/>
                      <a:pt x="2591523" y="1888250"/>
                    </a:cubicBezTo>
                    <a:cubicBezTo>
                      <a:pt x="2608235" y="1880758"/>
                      <a:pt x="2626675" y="1874707"/>
                      <a:pt x="2644252" y="1874131"/>
                    </a:cubicBezTo>
                    <a:cubicBezTo>
                      <a:pt x="2669896" y="1872978"/>
                      <a:pt x="2692371" y="1863758"/>
                      <a:pt x="2714846" y="1854538"/>
                    </a:cubicBezTo>
                    <a:cubicBezTo>
                      <a:pt x="2744524" y="1842436"/>
                      <a:pt x="2774202" y="1830622"/>
                      <a:pt x="2805321" y="1822266"/>
                    </a:cubicBezTo>
                    <a:cubicBezTo>
                      <a:pt x="2808778" y="1822266"/>
                      <a:pt x="2812524" y="1823995"/>
                      <a:pt x="2815117" y="1820249"/>
                    </a:cubicBezTo>
                    <a:cubicBezTo>
                      <a:pt x="2815117" y="1819385"/>
                      <a:pt x="2815405" y="1818809"/>
                      <a:pt x="2815405" y="1817944"/>
                    </a:cubicBezTo>
                    <a:cubicBezTo>
                      <a:pt x="2813100" y="1816503"/>
                      <a:pt x="2810219" y="1820825"/>
                      <a:pt x="2807914" y="1817656"/>
                    </a:cubicBezTo>
                    <a:cubicBezTo>
                      <a:pt x="2808490" y="1813046"/>
                      <a:pt x="2814253" y="1814198"/>
                      <a:pt x="2815982" y="1809876"/>
                    </a:cubicBezTo>
                    <a:cubicBezTo>
                      <a:pt x="2817711" y="1805554"/>
                      <a:pt x="2828084" y="1808147"/>
                      <a:pt x="2826067" y="1801520"/>
                    </a:cubicBezTo>
                    <a:cubicBezTo>
                      <a:pt x="2824914" y="1797774"/>
                      <a:pt x="2817134" y="1802385"/>
                      <a:pt x="2812524" y="1800656"/>
                    </a:cubicBezTo>
                    <a:cubicBezTo>
                      <a:pt x="2811948" y="1800368"/>
                      <a:pt x="2811660" y="1799791"/>
                      <a:pt x="2810795" y="1799215"/>
                    </a:cubicBezTo>
                    <a:cubicBezTo>
                      <a:pt x="2814253" y="1791147"/>
                      <a:pt x="2829236" y="1790283"/>
                      <a:pt x="2824914" y="1777317"/>
                    </a:cubicBezTo>
                    <a:cubicBezTo>
                      <a:pt x="2827219" y="1776452"/>
                      <a:pt x="2829812" y="1775588"/>
                      <a:pt x="2832117" y="1775012"/>
                    </a:cubicBezTo>
                    <a:cubicBezTo>
                      <a:pt x="2838745" y="1773283"/>
                      <a:pt x="2847677" y="1780486"/>
                      <a:pt x="2852575" y="1767520"/>
                    </a:cubicBezTo>
                    <a:cubicBezTo>
                      <a:pt x="2845084" y="1770690"/>
                      <a:pt x="2838168" y="1768673"/>
                      <a:pt x="2832117" y="1772130"/>
                    </a:cubicBezTo>
                    <a:cubicBezTo>
                      <a:pt x="2828948" y="1772418"/>
                      <a:pt x="2825779" y="1772418"/>
                      <a:pt x="2822609" y="1772707"/>
                    </a:cubicBezTo>
                    <a:cubicBezTo>
                      <a:pt x="2822609" y="1771842"/>
                      <a:pt x="2822609" y="1771266"/>
                      <a:pt x="2822321" y="1770690"/>
                    </a:cubicBezTo>
                    <a:cubicBezTo>
                      <a:pt x="2822609" y="1769825"/>
                      <a:pt x="2822609" y="1768961"/>
                      <a:pt x="2822897" y="1768096"/>
                    </a:cubicBezTo>
                    <a:cubicBezTo>
                      <a:pt x="2832117" y="1764351"/>
                      <a:pt x="2841050" y="1759452"/>
                      <a:pt x="2851135" y="1758300"/>
                    </a:cubicBezTo>
                    <a:cubicBezTo>
                      <a:pt x="2853728" y="1758588"/>
                      <a:pt x="2851423" y="1763486"/>
                      <a:pt x="2854592" y="1762334"/>
                    </a:cubicBezTo>
                    <a:cubicBezTo>
                      <a:pt x="2857185" y="1761469"/>
                      <a:pt x="2855745" y="1758300"/>
                      <a:pt x="2856321" y="1756283"/>
                    </a:cubicBezTo>
                    <a:cubicBezTo>
                      <a:pt x="2856321" y="1756283"/>
                      <a:pt x="2856321" y="1756283"/>
                      <a:pt x="2856321" y="1756283"/>
                    </a:cubicBezTo>
                    <a:cubicBezTo>
                      <a:pt x="2914525" y="1739859"/>
                      <a:pt x="2972729" y="1723435"/>
                      <a:pt x="3033814" y="1706147"/>
                    </a:cubicBezTo>
                    <a:cubicBezTo>
                      <a:pt x="3028915" y="1715655"/>
                      <a:pt x="3021712" y="1715943"/>
                      <a:pt x="3017966" y="1720554"/>
                    </a:cubicBezTo>
                    <a:cubicBezTo>
                      <a:pt x="3015373" y="1722571"/>
                      <a:pt x="3011339" y="1721418"/>
                      <a:pt x="3009034" y="1725452"/>
                    </a:cubicBezTo>
                    <a:cubicBezTo>
                      <a:pt x="3014797" y="1727469"/>
                      <a:pt x="3018831" y="1725452"/>
                      <a:pt x="3023153" y="1722859"/>
                    </a:cubicBezTo>
                    <a:cubicBezTo>
                      <a:pt x="3028627" y="1723147"/>
                      <a:pt x="3034678" y="1720554"/>
                      <a:pt x="3041305" y="1724588"/>
                    </a:cubicBezTo>
                    <a:cubicBezTo>
                      <a:pt x="3026898" y="1735249"/>
                      <a:pt x="3012780" y="1744469"/>
                      <a:pt x="2994627" y="1744469"/>
                    </a:cubicBezTo>
                    <a:cubicBezTo>
                      <a:pt x="2990593" y="1745045"/>
                      <a:pt x="2986559" y="1745334"/>
                      <a:pt x="2982525" y="1748503"/>
                    </a:cubicBezTo>
                    <a:cubicBezTo>
                      <a:pt x="2988576" y="1750232"/>
                      <a:pt x="2994627" y="1747350"/>
                      <a:pt x="2999237" y="1751096"/>
                    </a:cubicBezTo>
                    <a:cubicBezTo>
                      <a:pt x="3000678" y="1751384"/>
                      <a:pt x="3002407" y="1751961"/>
                      <a:pt x="3003847" y="1751672"/>
                    </a:cubicBezTo>
                    <a:cubicBezTo>
                      <a:pt x="3020559" y="1747927"/>
                      <a:pt x="3035831" y="1740147"/>
                      <a:pt x="3053407" y="1739283"/>
                    </a:cubicBezTo>
                    <a:cubicBezTo>
                      <a:pt x="3058305" y="1738994"/>
                      <a:pt x="3066085" y="1739571"/>
                      <a:pt x="3069543" y="1732079"/>
                    </a:cubicBezTo>
                    <a:cubicBezTo>
                      <a:pt x="3070983" y="1729486"/>
                      <a:pt x="3074153" y="1727469"/>
                      <a:pt x="3072424" y="1724299"/>
                    </a:cubicBezTo>
                    <a:cubicBezTo>
                      <a:pt x="3070407" y="1721130"/>
                      <a:pt x="3067526" y="1723147"/>
                      <a:pt x="3064933" y="1724011"/>
                    </a:cubicBezTo>
                    <a:cubicBezTo>
                      <a:pt x="3060899" y="1725164"/>
                      <a:pt x="3056576" y="1726893"/>
                      <a:pt x="3052542" y="1727757"/>
                    </a:cubicBezTo>
                    <a:cubicBezTo>
                      <a:pt x="3049661" y="1728333"/>
                      <a:pt x="3045627" y="1725164"/>
                      <a:pt x="3047932" y="1724299"/>
                    </a:cubicBezTo>
                    <a:cubicBezTo>
                      <a:pt x="3053983" y="1721418"/>
                      <a:pt x="3053983" y="1713926"/>
                      <a:pt x="3059170" y="1711909"/>
                    </a:cubicBezTo>
                    <a:cubicBezTo>
                      <a:pt x="3074153" y="1706435"/>
                      <a:pt x="3089136" y="1701825"/>
                      <a:pt x="3105560" y="1705282"/>
                    </a:cubicBezTo>
                    <a:cubicBezTo>
                      <a:pt x="3113051" y="1706723"/>
                      <a:pt x="3121984" y="1708740"/>
                      <a:pt x="3126018" y="1698079"/>
                    </a:cubicBezTo>
                    <a:cubicBezTo>
                      <a:pt x="3126594" y="1696638"/>
                      <a:pt x="3129187" y="1694621"/>
                      <a:pt x="3130340" y="1694910"/>
                    </a:cubicBezTo>
                    <a:cubicBezTo>
                      <a:pt x="3143882" y="1696638"/>
                      <a:pt x="3155119" y="1688859"/>
                      <a:pt x="3167797" y="1686553"/>
                    </a:cubicBezTo>
                    <a:cubicBezTo>
                      <a:pt x="3174713" y="1685401"/>
                      <a:pt x="3183069" y="1683672"/>
                      <a:pt x="3188832" y="1676469"/>
                    </a:cubicBezTo>
                    <a:cubicBezTo>
                      <a:pt x="3192289" y="1672147"/>
                      <a:pt x="3185374" y="1667248"/>
                      <a:pt x="3190848" y="1665519"/>
                    </a:cubicBezTo>
                    <a:cubicBezTo>
                      <a:pt x="3195170" y="1664367"/>
                      <a:pt x="3200357" y="1667825"/>
                      <a:pt x="3204391" y="1664367"/>
                    </a:cubicBezTo>
                    <a:cubicBezTo>
                      <a:pt x="3208713" y="1660621"/>
                      <a:pt x="3213323" y="1667248"/>
                      <a:pt x="3217357" y="1663502"/>
                    </a:cubicBezTo>
                    <a:cubicBezTo>
                      <a:pt x="3218798" y="1663502"/>
                      <a:pt x="3220239" y="1663502"/>
                      <a:pt x="3221679" y="1663502"/>
                    </a:cubicBezTo>
                    <a:cubicBezTo>
                      <a:pt x="3221967" y="1666672"/>
                      <a:pt x="3217069" y="1668689"/>
                      <a:pt x="3219086" y="1672435"/>
                    </a:cubicBezTo>
                    <a:cubicBezTo>
                      <a:pt x="3226289" y="1671570"/>
                      <a:pt x="3229171" y="1663791"/>
                      <a:pt x="3236086" y="1663214"/>
                    </a:cubicBezTo>
                    <a:cubicBezTo>
                      <a:pt x="3238103" y="1662350"/>
                      <a:pt x="3239832" y="1661485"/>
                      <a:pt x="3241849" y="1660621"/>
                    </a:cubicBezTo>
                    <a:cubicBezTo>
                      <a:pt x="3250493" y="1664079"/>
                      <a:pt x="3258561" y="1656875"/>
                      <a:pt x="3267205" y="1658892"/>
                    </a:cubicBezTo>
                    <a:cubicBezTo>
                      <a:pt x="3267205" y="1660045"/>
                      <a:pt x="3266917" y="1661197"/>
                      <a:pt x="3266917" y="1662350"/>
                    </a:cubicBezTo>
                    <a:cubicBezTo>
                      <a:pt x="3266917" y="1662350"/>
                      <a:pt x="3266917" y="1662350"/>
                      <a:pt x="3266917" y="1662350"/>
                    </a:cubicBezTo>
                    <a:cubicBezTo>
                      <a:pt x="3266917" y="1662350"/>
                      <a:pt x="3266917" y="1662350"/>
                      <a:pt x="3266917" y="1662350"/>
                    </a:cubicBezTo>
                    <a:cubicBezTo>
                      <a:pt x="3263171" y="1664943"/>
                      <a:pt x="3259425" y="1667825"/>
                      <a:pt x="3253374" y="1672435"/>
                    </a:cubicBezTo>
                    <a:cubicBezTo>
                      <a:pt x="3261730" y="1671859"/>
                      <a:pt x="3265764" y="1668977"/>
                      <a:pt x="3269798" y="1666096"/>
                    </a:cubicBezTo>
                    <a:cubicBezTo>
                      <a:pt x="3272968" y="1664655"/>
                      <a:pt x="3277578" y="1665519"/>
                      <a:pt x="3279307" y="1660909"/>
                    </a:cubicBezTo>
                    <a:cubicBezTo>
                      <a:pt x="3285358" y="1658604"/>
                      <a:pt x="3281324" y="1656299"/>
                      <a:pt x="3279307" y="1654282"/>
                    </a:cubicBezTo>
                    <a:cubicBezTo>
                      <a:pt x="3279883" y="1653994"/>
                      <a:pt x="3280747" y="1653994"/>
                      <a:pt x="3281324" y="1653994"/>
                    </a:cubicBezTo>
                    <a:cubicBezTo>
                      <a:pt x="3289680" y="1647367"/>
                      <a:pt x="3301493" y="1651401"/>
                      <a:pt x="3309849" y="1644774"/>
                    </a:cubicBezTo>
                    <a:cubicBezTo>
                      <a:pt x="3315900" y="1639299"/>
                      <a:pt x="3324256" y="1646214"/>
                      <a:pt x="3327138" y="1644774"/>
                    </a:cubicBezTo>
                    <a:cubicBezTo>
                      <a:pt x="3336358" y="1640451"/>
                      <a:pt x="3346731" y="1640163"/>
                      <a:pt x="3355087" y="1636129"/>
                    </a:cubicBezTo>
                    <a:cubicBezTo>
                      <a:pt x="3368053" y="1630079"/>
                      <a:pt x="3381596" y="1628350"/>
                      <a:pt x="3394850" y="1624316"/>
                    </a:cubicBezTo>
                    <a:cubicBezTo>
                      <a:pt x="3430579" y="1613366"/>
                      <a:pt x="3466308" y="1601553"/>
                      <a:pt x="3503477" y="1594349"/>
                    </a:cubicBezTo>
                    <a:cubicBezTo>
                      <a:pt x="3507800" y="1593485"/>
                      <a:pt x="3511834" y="1592044"/>
                      <a:pt x="3513850" y="1587722"/>
                    </a:cubicBezTo>
                    <a:cubicBezTo>
                      <a:pt x="3514715" y="1585705"/>
                      <a:pt x="3513562" y="1583977"/>
                      <a:pt x="3511545" y="1582824"/>
                    </a:cubicBezTo>
                    <a:cubicBezTo>
                      <a:pt x="3506647" y="1580231"/>
                      <a:pt x="3501749" y="1580231"/>
                      <a:pt x="3497139" y="1583400"/>
                    </a:cubicBezTo>
                    <a:cubicBezTo>
                      <a:pt x="3495698" y="1584553"/>
                      <a:pt x="3494257" y="1585993"/>
                      <a:pt x="3492817" y="1587434"/>
                    </a:cubicBezTo>
                    <a:cubicBezTo>
                      <a:pt x="3492817" y="1587434"/>
                      <a:pt x="3492817" y="1587434"/>
                      <a:pt x="3492817" y="1587434"/>
                    </a:cubicBezTo>
                    <a:cubicBezTo>
                      <a:pt x="3489647" y="1587146"/>
                      <a:pt x="3485901" y="1588587"/>
                      <a:pt x="3483308" y="1585129"/>
                    </a:cubicBezTo>
                    <a:lnTo>
                      <a:pt x="3483308" y="1585129"/>
                    </a:lnTo>
                    <a:lnTo>
                      <a:pt x="3483308" y="1585129"/>
                    </a:lnTo>
                    <a:cubicBezTo>
                      <a:pt x="3486189" y="1583400"/>
                      <a:pt x="3489359" y="1581671"/>
                      <a:pt x="3492240" y="1580231"/>
                    </a:cubicBezTo>
                    <a:cubicBezTo>
                      <a:pt x="3499443" y="1577349"/>
                      <a:pt x="3510105" y="1578790"/>
                      <a:pt x="3509528" y="1566400"/>
                    </a:cubicBezTo>
                    <a:cubicBezTo>
                      <a:pt x="3514715" y="1566976"/>
                      <a:pt x="3518461" y="1564959"/>
                      <a:pt x="3519613" y="1559773"/>
                    </a:cubicBezTo>
                    <a:cubicBezTo>
                      <a:pt x="3520478" y="1555451"/>
                      <a:pt x="3515579" y="1557756"/>
                      <a:pt x="3514427" y="1555739"/>
                    </a:cubicBezTo>
                    <a:cubicBezTo>
                      <a:pt x="3514427" y="1555739"/>
                      <a:pt x="3514427" y="1555739"/>
                      <a:pt x="3514427" y="1555739"/>
                    </a:cubicBezTo>
                    <a:lnTo>
                      <a:pt x="3514427" y="1555451"/>
                    </a:lnTo>
                    <a:cubicBezTo>
                      <a:pt x="3518461" y="1549976"/>
                      <a:pt x="3520478" y="1547095"/>
                      <a:pt x="3528257" y="1554010"/>
                    </a:cubicBezTo>
                    <a:cubicBezTo>
                      <a:pt x="3535461" y="1560349"/>
                      <a:pt x="3547275" y="1557180"/>
                      <a:pt x="3557071" y="1554298"/>
                    </a:cubicBezTo>
                    <a:cubicBezTo>
                      <a:pt x="3566292" y="1551417"/>
                      <a:pt x="3575512" y="1547095"/>
                      <a:pt x="3585020" y="1546231"/>
                    </a:cubicBezTo>
                    <a:cubicBezTo>
                      <a:pt x="3590207" y="1545654"/>
                      <a:pt x="3594817" y="1547671"/>
                      <a:pt x="3597122" y="1541332"/>
                    </a:cubicBezTo>
                    <a:cubicBezTo>
                      <a:pt x="3598275" y="1537875"/>
                      <a:pt x="3601156" y="1539315"/>
                      <a:pt x="3603749" y="1538739"/>
                    </a:cubicBezTo>
                    <a:cubicBezTo>
                      <a:pt x="3612682" y="1537010"/>
                      <a:pt x="3622190" y="1543349"/>
                      <a:pt x="3630258" y="1538451"/>
                    </a:cubicBezTo>
                    <a:cubicBezTo>
                      <a:pt x="3655902" y="1523756"/>
                      <a:pt x="3687309" y="1524908"/>
                      <a:pt x="3712377" y="1507908"/>
                    </a:cubicBezTo>
                    <a:cubicBezTo>
                      <a:pt x="3713242" y="1507332"/>
                      <a:pt x="3714970" y="1507332"/>
                      <a:pt x="3715835" y="1507908"/>
                    </a:cubicBezTo>
                    <a:cubicBezTo>
                      <a:pt x="3721886" y="1511942"/>
                      <a:pt x="3727072" y="1506468"/>
                      <a:pt x="3731971" y="1506180"/>
                    </a:cubicBezTo>
                    <a:cubicBezTo>
                      <a:pt x="3742920" y="1505891"/>
                      <a:pt x="3746377" y="1495518"/>
                      <a:pt x="3754733" y="1492637"/>
                    </a:cubicBezTo>
                    <a:cubicBezTo>
                      <a:pt x="3749547" y="1498688"/>
                      <a:pt x="3756750" y="1498688"/>
                      <a:pt x="3759056" y="1501281"/>
                    </a:cubicBezTo>
                    <a:cubicBezTo>
                      <a:pt x="3754445" y="1504163"/>
                      <a:pt x="3749835" y="1507044"/>
                      <a:pt x="3745225" y="1509925"/>
                    </a:cubicBezTo>
                    <a:cubicBezTo>
                      <a:pt x="3741479" y="1512230"/>
                      <a:pt x="3733699" y="1510790"/>
                      <a:pt x="3736005" y="1519146"/>
                    </a:cubicBezTo>
                    <a:cubicBezTo>
                      <a:pt x="3728513" y="1526349"/>
                      <a:pt x="3718716" y="1524620"/>
                      <a:pt x="3709496" y="1526061"/>
                    </a:cubicBezTo>
                    <a:cubicBezTo>
                      <a:pt x="3708631" y="1524620"/>
                      <a:pt x="3707479" y="1522315"/>
                      <a:pt x="3705750" y="1523180"/>
                    </a:cubicBezTo>
                    <a:cubicBezTo>
                      <a:pt x="3704886" y="1523468"/>
                      <a:pt x="3704886" y="1526349"/>
                      <a:pt x="3704597" y="1528078"/>
                    </a:cubicBezTo>
                    <a:cubicBezTo>
                      <a:pt x="3695089" y="1532400"/>
                      <a:pt x="3683851" y="1531824"/>
                      <a:pt x="3676072" y="1539891"/>
                    </a:cubicBezTo>
                    <a:cubicBezTo>
                      <a:pt x="3666852" y="1543349"/>
                      <a:pt x="3655614" y="1539027"/>
                      <a:pt x="3648123" y="1547959"/>
                    </a:cubicBezTo>
                    <a:cubicBezTo>
                      <a:pt x="3646394" y="1547959"/>
                      <a:pt x="3644953" y="1547671"/>
                      <a:pt x="3643224" y="1547671"/>
                    </a:cubicBezTo>
                    <a:lnTo>
                      <a:pt x="3643224" y="1547671"/>
                    </a:lnTo>
                    <a:cubicBezTo>
                      <a:pt x="3633427" y="1545366"/>
                      <a:pt x="3625648" y="1551129"/>
                      <a:pt x="3617868" y="1554875"/>
                    </a:cubicBezTo>
                    <a:cubicBezTo>
                      <a:pt x="3607783" y="1560061"/>
                      <a:pt x="3595105" y="1555739"/>
                      <a:pt x="3585885" y="1563807"/>
                    </a:cubicBezTo>
                    <a:cubicBezTo>
                      <a:pt x="3578393" y="1563519"/>
                      <a:pt x="3571766" y="1567265"/>
                      <a:pt x="3564563" y="1568993"/>
                    </a:cubicBezTo>
                    <a:cubicBezTo>
                      <a:pt x="3564563" y="1568993"/>
                      <a:pt x="3564563" y="1568993"/>
                      <a:pt x="3564563" y="1568993"/>
                    </a:cubicBezTo>
                    <a:cubicBezTo>
                      <a:pt x="3547851" y="1571298"/>
                      <a:pt x="3533732" y="1579078"/>
                      <a:pt x="3519613" y="1587434"/>
                    </a:cubicBezTo>
                    <a:cubicBezTo>
                      <a:pt x="3537766" y="1585417"/>
                      <a:pt x="3554478" y="1579078"/>
                      <a:pt x="3571478" y="1573604"/>
                    </a:cubicBezTo>
                    <a:cubicBezTo>
                      <a:pt x="3571478" y="1573604"/>
                      <a:pt x="3571478" y="1573604"/>
                      <a:pt x="3571478" y="1573604"/>
                    </a:cubicBezTo>
                    <a:cubicBezTo>
                      <a:pt x="3571478" y="1573604"/>
                      <a:pt x="3571478" y="1573604"/>
                      <a:pt x="3571478" y="1573604"/>
                    </a:cubicBezTo>
                    <a:cubicBezTo>
                      <a:pt x="3575512" y="1571875"/>
                      <a:pt x="3579258" y="1570434"/>
                      <a:pt x="3583292" y="1568705"/>
                    </a:cubicBezTo>
                    <a:cubicBezTo>
                      <a:pt x="3596546" y="1568417"/>
                      <a:pt x="3608071" y="1559485"/>
                      <a:pt x="3621614" y="1561502"/>
                    </a:cubicBezTo>
                    <a:cubicBezTo>
                      <a:pt x="3636021" y="1560349"/>
                      <a:pt x="3648987" y="1555163"/>
                      <a:pt x="3662241" y="1550265"/>
                    </a:cubicBezTo>
                    <a:cubicBezTo>
                      <a:pt x="3662241" y="1550265"/>
                      <a:pt x="3662241" y="1550265"/>
                      <a:pt x="3662241" y="1550265"/>
                    </a:cubicBezTo>
                    <a:cubicBezTo>
                      <a:pt x="3668580" y="1548824"/>
                      <a:pt x="3674919" y="1547671"/>
                      <a:pt x="3681258" y="1546231"/>
                    </a:cubicBezTo>
                    <a:cubicBezTo>
                      <a:pt x="3682699" y="1546231"/>
                      <a:pt x="3684140" y="1546231"/>
                      <a:pt x="3685580" y="1545366"/>
                    </a:cubicBezTo>
                    <a:cubicBezTo>
                      <a:pt x="3685580" y="1545366"/>
                      <a:pt x="3685580" y="1545366"/>
                      <a:pt x="3685580" y="1545366"/>
                    </a:cubicBezTo>
                    <a:cubicBezTo>
                      <a:pt x="3685580" y="1545366"/>
                      <a:pt x="3685580" y="1545366"/>
                      <a:pt x="3685580" y="1545366"/>
                    </a:cubicBezTo>
                    <a:cubicBezTo>
                      <a:pt x="3685580" y="1545366"/>
                      <a:pt x="3685580" y="1545366"/>
                      <a:pt x="3685580" y="1545366"/>
                    </a:cubicBezTo>
                    <a:cubicBezTo>
                      <a:pt x="3697682" y="1541332"/>
                      <a:pt x="3709784" y="1535569"/>
                      <a:pt x="3722174" y="1533264"/>
                    </a:cubicBezTo>
                    <a:cubicBezTo>
                      <a:pt x="3742055" y="1529807"/>
                      <a:pt x="3760208" y="1521451"/>
                      <a:pt x="3779513" y="1516840"/>
                    </a:cubicBezTo>
                    <a:cubicBezTo>
                      <a:pt x="3796513" y="1512807"/>
                      <a:pt x="3810632" y="1500417"/>
                      <a:pt x="3829361" y="1500993"/>
                    </a:cubicBezTo>
                    <a:cubicBezTo>
                      <a:pt x="3830801" y="1500993"/>
                      <a:pt x="3832531" y="1500129"/>
                      <a:pt x="3833683" y="1499264"/>
                    </a:cubicBezTo>
                    <a:cubicBezTo>
                      <a:pt x="3856158" y="1483993"/>
                      <a:pt x="3883243" y="1483705"/>
                      <a:pt x="3908310" y="1477078"/>
                    </a:cubicBezTo>
                    <a:cubicBezTo>
                      <a:pt x="3910904" y="1476501"/>
                      <a:pt x="3914073" y="1475349"/>
                      <a:pt x="3916378" y="1476213"/>
                    </a:cubicBezTo>
                    <a:cubicBezTo>
                      <a:pt x="3925599" y="1479671"/>
                      <a:pt x="3932226" y="1475349"/>
                      <a:pt x="3938853" y="1470162"/>
                    </a:cubicBezTo>
                    <a:cubicBezTo>
                      <a:pt x="3939141" y="1467569"/>
                      <a:pt x="3939141" y="1464976"/>
                      <a:pt x="3939429" y="1462671"/>
                    </a:cubicBezTo>
                    <a:cubicBezTo>
                      <a:pt x="3939429" y="1462671"/>
                      <a:pt x="3939429" y="1462671"/>
                      <a:pt x="3939429" y="1462671"/>
                    </a:cubicBezTo>
                    <a:cubicBezTo>
                      <a:pt x="3939429" y="1462671"/>
                      <a:pt x="3939429" y="1462671"/>
                      <a:pt x="3939429" y="1462671"/>
                    </a:cubicBezTo>
                    <a:cubicBezTo>
                      <a:pt x="3954412" y="1455467"/>
                      <a:pt x="3970836" y="1460366"/>
                      <a:pt x="3986684" y="1457484"/>
                    </a:cubicBezTo>
                    <a:cubicBezTo>
                      <a:pt x="4008870" y="1453162"/>
                      <a:pt x="4027887" y="1441637"/>
                      <a:pt x="4050362" y="1436162"/>
                    </a:cubicBezTo>
                    <a:cubicBezTo>
                      <a:pt x="4045464" y="1431840"/>
                      <a:pt x="4039989" y="1436162"/>
                      <a:pt x="4037108" y="1431552"/>
                    </a:cubicBezTo>
                    <a:cubicBezTo>
                      <a:pt x="4037972" y="1427518"/>
                      <a:pt x="4041718" y="1426653"/>
                      <a:pt x="4044023" y="1424060"/>
                    </a:cubicBezTo>
                    <a:cubicBezTo>
                      <a:pt x="4044023" y="1420026"/>
                      <a:pt x="4041718" y="1420603"/>
                      <a:pt x="4039125" y="1421755"/>
                    </a:cubicBezTo>
                    <a:cubicBezTo>
                      <a:pt x="4035091" y="1422908"/>
                      <a:pt x="4031057" y="1417433"/>
                      <a:pt x="4027023" y="1421467"/>
                    </a:cubicBezTo>
                    <a:cubicBezTo>
                      <a:pt x="4022125" y="1426365"/>
                      <a:pt x="4016074" y="1427230"/>
                      <a:pt x="4009735" y="1424637"/>
                    </a:cubicBezTo>
                    <a:cubicBezTo>
                      <a:pt x="4006565" y="1423484"/>
                      <a:pt x="4003972" y="1424637"/>
                      <a:pt x="4002532" y="1426942"/>
                    </a:cubicBezTo>
                    <a:cubicBezTo>
                      <a:pt x="3998786" y="1432993"/>
                      <a:pt x="3992447" y="1433857"/>
                      <a:pt x="3986396" y="1435874"/>
                    </a:cubicBezTo>
                    <a:cubicBezTo>
                      <a:pt x="3964497" y="1442789"/>
                      <a:pt x="3942887" y="1451721"/>
                      <a:pt x="3920412" y="1455755"/>
                    </a:cubicBezTo>
                    <a:cubicBezTo>
                      <a:pt x="3895344" y="1460366"/>
                      <a:pt x="3873446" y="1472179"/>
                      <a:pt x="3849530" y="1479095"/>
                    </a:cubicBezTo>
                    <a:cubicBezTo>
                      <a:pt x="3845497" y="1476501"/>
                      <a:pt x="3848666" y="1469298"/>
                      <a:pt x="3842327" y="1468433"/>
                    </a:cubicBezTo>
                    <a:cubicBezTo>
                      <a:pt x="3842327" y="1468145"/>
                      <a:pt x="3842327" y="1467569"/>
                      <a:pt x="3842327" y="1467281"/>
                    </a:cubicBezTo>
                    <a:cubicBezTo>
                      <a:pt x="3853852" y="1466705"/>
                      <a:pt x="3864226" y="1463535"/>
                      <a:pt x="3872581" y="1454891"/>
                    </a:cubicBezTo>
                    <a:cubicBezTo>
                      <a:pt x="3874599" y="1452874"/>
                      <a:pt x="3880649" y="1451721"/>
                      <a:pt x="3882378" y="1453162"/>
                    </a:cubicBezTo>
                    <a:cubicBezTo>
                      <a:pt x="3893327" y="1462094"/>
                      <a:pt x="3899954" y="1452010"/>
                      <a:pt x="3906870" y="1447399"/>
                    </a:cubicBezTo>
                    <a:cubicBezTo>
                      <a:pt x="3911480" y="1444518"/>
                      <a:pt x="3914073" y="1440484"/>
                      <a:pt x="3918972" y="1446823"/>
                    </a:cubicBezTo>
                    <a:cubicBezTo>
                      <a:pt x="3920412" y="1448840"/>
                      <a:pt x="3924446" y="1448264"/>
                      <a:pt x="3925023" y="1446247"/>
                    </a:cubicBezTo>
                    <a:cubicBezTo>
                      <a:pt x="3928480" y="1432128"/>
                      <a:pt x="3943175" y="1435298"/>
                      <a:pt x="3951531" y="1428382"/>
                    </a:cubicBezTo>
                    <a:cubicBezTo>
                      <a:pt x="3955853" y="1424925"/>
                      <a:pt x="3959023" y="1433281"/>
                      <a:pt x="3965362" y="1429247"/>
                    </a:cubicBezTo>
                    <a:cubicBezTo>
                      <a:pt x="3979192" y="1420603"/>
                      <a:pt x="3994464" y="1414552"/>
                      <a:pt x="4010599" y="1410806"/>
                    </a:cubicBezTo>
                    <a:cubicBezTo>
                      <a:pt x="4027599" y="1406772"/>
                      <a:pt x="4044600" y="1402738"/>
                      <a:pt x="4061600" y="1398128"/>
                    </a:cubicBezTo>
                    <a:cubicBezTo>
                      <a:pt x="4079752" y="1393230"/>
                      <a:pt x="4096752" y="1383721"/>
                      <a:pt x="4114329" y="1377094"/>
                    </a:cubicBezTo>
                    <a:cubicBezTo>
                      <a:pt x="4121244" y="1374501"/>
                      <a:pt x="4129024" y="1372772"/>
                      <a:pt x="4136227" y="1369026"/>
                    </a:cubicBezTo>
                    <a:cubicBezTo>
                      <a:pt x="4160719" y="1355772"/>
                      <a:pt x="4186075" y="1343958"/>
                      <a:pt x="4215465" y="1352314"/>
                    </a:cubicBezTo>
                    <a:cubicBezTo>
                      <a:pt x="4217770" y="1352602"/>
                      <a:pt x="4220652" y="1354331"/>
                      <a:pt x="4221804" y="1351738"/>
                    </a:cubicBezTo>
                    <a:cubicBezTo>
                      <a:pt x="4223245" y="1348568"/>
                      <a:pt x="4220075" y="1347992"/>
                      <a:pt x="4218058" y="1347416"/>
                    </a:cubicBezTo>
                    <a:lnTo>
                      <a:pt x="4218058" y="1347416"/>
                    </a:lnTo>
                    <a:cubicBezTo>
                      <a:pt x="4219211" y="1341941"/>
                      <a:pt x="4205669" y="1334738"/>
                      <a:pt x="4220363" y="1330992"/>
                    </a:cubicBezTo>
                    <a:cubicBezTo>
                      <a:pt x="4226990" y="1328975"/>
                      <a:pt x="4231024" y="1324365"/>
                      <a:pt x="4234194" y="1318314"/>
                    </a:cubicBezTo>
                    <a:cubicBezTo>
                      <a:pt x="4228720" y="1320331"/>
                      <a:pt x="4222380" y="1319755"/>
                      <a:pt x="4217770" y="1323500"/>
                    </a:cubicBezTo>
                    <a:cubicBezTo>
                      <a:pt x="4217770" y="1323500"/>
                      <a:pt x="4217770" y="1323500"/>
                      <a:pt x="4217770" y="1323500"/>
                    </a:cubicBezTo>
                    <a:cubicBezTo>
                      <a:pt x="4207685" y="1325805"/>
                      <a:pt x="4197889" y="1328687"/>
                      <a:pt x="4187228" y="1328975"/>
                    </a:cubicBezTo>
                    <a:cubicBezTo>
                      <a:pt x="4187228" y="1328111"/>
                      <a:pt x="4187228" y="1327246"/>
                      <a:pt x="4187228" y="1326382"/>
                    </a:cubicBezTo>
                    <a:cubicBezTo>
                      <a:pt x="4197889" y="1322060"/>
                      <a:pt x="4209414" y="1319755"/>
                      <a:pt x="4218058" y="1311975"/>
                    </a:cubicBezTo>
                    <a:cubicBezTo>
                      <a:pt x="4220363" y="1312839"/>
                      <a:pt x="4221804" y="1312263"/>
                      <a:pt x="4222668" y="1309958"/>
                    </a:cubicBezTo>
                    <a:cubicBezTo>
                      <a:pt x="4240245" y="1312551"/>
                      <a:pt x="4254940" y="1300449"/>
                      <a:pt x="4272228" y="1301314"/>
                    </a:cubicBezTo>
                    <a:cubicBezTo>
                      <a:pt x="4276262" y="1301314"/>
                      <a:pt x="4275110" y="1296992"/>
                      <a:pt x="4275686" y="1294687"/>
                    </a:cubicBezTo>
                    <a:cubicBezTo>
                      <a:pt x="4276550" y="1290941"/>
                      <a:pt x="4272804" y="1290941"/>
                      <a:pt x="4269923" y="1290941"/>
                    </a:cubicBezTo>
                    <a:cubicBezTo>
                      <a:pt x="4267618" y="1290941"/>
                      <a:pt x="4265601" y="1291805"/>
                      <a:pt x="4263296" y="1292382"/>
                    </a:cubicBezTo>
                    <a:cubicBezTo>
                      <a:pt x="4262143" y="1291805"/>
                      <a:pt x="4260991" y="1290941"/>
                      <a:pt x="4259550" y="1290365"/>
                    </a:cubicBezTo>
                    <a:cubicBezTo>
                      <a:pt x="4265601" y="1283449"/>
                      <a:pt x="4271076" y="1277975"/>
                      <a:pt x="4282025" y="1275670"/>
                    </a:cubicBezTo>
                    <a:cubicBezTo>
                      <a:pt x="4293550" y="1273076"/>
                      <a:pt x="4305364" y="1264720"/>
                      <a:pt x="4316889" y="1259246"/>
                    </a:cubicBezTo>
                    <a:cubicBezTo>
                      <a:pt x="4327839" y="1254059"/>
                      <a:pt x="4339364" y="1249737"/>
                      <a:pt x="4350601" y="1245127"/>
                    </a:cubicBezTo>
                    <a:cubicBezTo>
                      <a:pt x="4357517" y="1238788"/>
                      <a:pt x="4360110" y="1251754"/>
                      <a:pt x="4366449" y="1249449"/>
                    </a:cubicBezTo>
                    <a:cubicBezTo>
                      <a:pt x="4360398" y="1251466"/>
                      <a:pt x="4354347" y="1253195"/>
                      <a:pt x="4348585" y="1255212"/>
                    </a:cubicBezTo>
                    <a:cubicBezTo>
                      <a:pt x="4348297" y="1255500"/>
                      <a:pt x="4348008" y="1255500"/>
                      <a:pt x="4347720" y="1255500"/>
                    </a:cubicBezTo>
                    <a:cubicBezTo>
                      <a:pt x="4344839" y="1255788"/>
                      <a:pt x="4339364" y="1251178"/>
                      <a:pt x="4340805" y="1259246"/>
                    </a:cubicBezTo>
                    <a:cubicBezTo>
                      <a:pt x="4340805" y="1259246"/>
                      <a:pt x="4340805" y="1259246"/>
                      <a:pt x="4340805" y="1259246"/>
                    </a:cubicBezTo>
                    <a:cubicBezTo>
                      <a:pt x="4339940" y="1260110"/>
                      <a:pt x="4339076" y="1260686"/>
                      <a:pt x="4338212" y="1261551"/>
                    </a:cubicBezTo>
                    <a:cubicBezTo>
                      <a:pt x="4330432" y="1264432"/>
                      <a:pt x="4337059" y="1266161"/>
                      <a:pt x="4338500" y="1268466"/>
                    </a:cubicBezTo>
                    <a:cubicBezTo>
                      <a:pt x="4343686" y="1270771"/>
                      <a:pt x="4343974" y="1262992"/>
                      <a:pt x="4348297" y="1263568"/>
                    </a:cubicBezTo>
                    <a:cubicBezTo>
                      <a:pt x="4348297" y="1263568"/>
                      <a:pt x="4348297" y="1263568"/>
                      <a:pt x="4348297" y="1263568"/>
                    </a:cubicBezTo>
                    <a:lnTo>
                      <a:pt x="4348297" y="1263568"/>
                    </a:lnTo>
                    <a:cubicBezTo>
                      <a:pt x="4354923" y="1260975"/>
                      <a:pt x="4361263" y="1257805"/>
                      <a:pt x="4368178" y="1256364"/>
                    </a:cubicBezTo>
                    <a:cubicBezTo>
                      <a:pt x="4374517" y="1254924"/>
                      <a:pt x="4379992" y="1253195"/>
                      <a:pt x="4384314" y="1248296"/>
                    </a:cubicBezTo>
                    <a:cubicBezTo>
                      <a:pt x="4386619" y="1248008"/>
                      <a:pt x="4388924" y="1247432"/>
                      <a:pt x="4391229" y="1247144"/>
                    </a:cubicBezTo>
                    <a:cubicBezTo>
                      <a:pt x="4391229" y="1247144"/>
                      <a:pt x="4391229" y="1247144"/>
                      <a:pt x="4391229" y="1247144"/>
                    </a:cubicBezTo>
                    <a:cubicBezTo>
                      <a:pt x="4391229" y="1247144"/>
                      <a:pt x="4391229" y="1247144"/>
                      <a:pt x="4391229" y="1247144"/>
                    </a:cubicBezTo>
                    <a:cubicBezTo>
                      <a:pt x="4394110" y="1245415"/>
                      <a:pt x="4398432" y="1246568"/>
                      <a:pt x="4400737" y="1243110"/>
                    </a:cubicBezTo>
                    <a:cubicBezTo>
                      <a:pt x="4405924" y="1241093"/>
                      <a:pt x="4409670" y="1237635"/>
                      <a:pt x="4412551" y="1233313"/>
                    </a:cubicBezTo>
                    <a:cubicBezTo>
                      <a:pt x="4434161" y="1224381"/>
                      <a:pt x="4456636" y="1216601"/>
                      <a:pt x="4474500" y="1200466"/>
                    </a:cubicBezTo>
                    <a:cubicBezTo>
                      <a:pt x="4476229" y="1200466"/>
                      <a:pt x="4476806" y="1199601"/>
                      <a:pt x="4477094" y="1198161"/>
                    </a:cubicBezTo>
                    <a:cubicBezTo>
                      <a:pt x="4479399" y="1197872"/>
                      <a:pt x="4482280" y="1197872"/>
                      <a:pt x="4482857" y="1195279"/>
                    </a:cubicBezTo>
                    <a:cubicBezTo>
                      <a:pt x="4483721" y="1192110"/>
                      <a:pt x="4480263" y="1193550"/>
                      <a:pt x="4478823" y="1192686"/>
                    </a:cubicBezTo>
                    <a:cubicBezTo>
                      <a:pt x="4477958" y="1191822"/>
                      <a:pt x="4477094" y="1191245"/>
                      <a:pt x="4476229" y="1190381"/>
                    </a:cubicBezTo>
                    <a:cubicBezTo>
                      <a:pt x="4484585" y="1184906"/>
                      <a:pt x="4483145" y="1181449"/>
                      <a:pt x="4474789" y="1177703"/>
                    </a:cubicBezTo>
                    <a:cubicBezTo>
                      <a:pt x="4471619" y="1176262"/>
                      <a:pt x="4469602" y="1175110"/>
                      <a:pt x="4466721" y="1177703"/>
                    </a:cubicBezTo>
                    <a:cubicBezTo>
                      <a:pt x="4462687" y="1181161"/>
                      <a:pt x="4457789" y="1181449"/>
                      <a:pt x="4452602" y="1181449"/>
                    </a:cubicBezTo>
                    <a:cubicBezTo>
                      <a:pt x="4451738" y="1178855"/>
                      <a:pt x="4451161" y="1176550"/>
                      <a:pt x="4450297" y="1173957"/>
                    </a:cubicBezTo>
                    <a:cubicBezTo>
                      <a:pt x="4454619" y="1170499"/>
                      <a:pt x="4459517" y="1167618"/>
                      <a:pt x="4464416" y="1164737"/>
                    </a:cubicBezTo>
                    <a:cubicBezTo>
                      <a:pt x="4466144" y="1166177"/>
                      <a:pt x="4467585" y="1167906"/>
                      <a:pt x="4469026" y="1169635"/>
                    </a:cubicBezTo>
                    <a:cubicBezTo>
                      <a:pt x="4469026" y="1170211"/>
                      <a:pt x="4469026" y="1170788"/>
                      <a:pt x="4469026" y="1171364"/>
                    </a:cubicBezTo>
                    <a:cubicBezTo>
                      <a:pt x="4469026" y="1171364"/>
                      <a:pt x="4469026" y="1171364"/>
                      <a:pt x="4469026" y="1171364"/>
                    </a:cubicBezTo>
                    <a:cubicBezTo>
                      <a:pt x="4469026" y="1171364"/>
                      <a:pt x="4469026" y="1171364"/>
                      <a:pt x="4469026" y="1171364"/>
                    </a:cubicBezTo>
                    <a:cubicBezTo>
                      <a:pt x="4470178" y="1175974"/>
                      <a:pt x="4472772" y="1176550"/>
                      <a:pt x="4476806" y="1174533"/>
                    </a:cubicBezTo>
                    <a:cubicBezTo>
                      <a:pt x="4481416" y="1172228"/>
                      <a:pt x="4486314" y="1169923"/>
                      <a:pt x="4489772" y="1166177"/>
                    </a:cubicBezTo>
                    <a:cubicBezTo>
                      <a:pt x="4490925" y="1164160"/>
                      <a:pt x="4493229" y="1162432"/>
                      <a:pt x="4491789" y="1159838"/>
                    </a:cubicBezTo>
                    <a:cubicBezTo>
                      <a:pt x="4491789" y="1159550"/>
                      <a:pt x="4491501" y="1159550"/>
                      <a:pt x="4491501" y="1159262"/>
                    </a:cubicBezTo>
                    <a:lnTo>
                      <a:pt x="4498704" y="1155516"/>
                    </a:lnTo>
                    <a:cubicBezTo>
                      <a:pt x="4499280" y="1155516"/>
                      <a:pt x="4500145" y="1155516"/>
                      <a:pt x="4500721" y="1155228"/>
                    </a:cubicBezTo>
                    <a:cubicBezTo>
                      <a:pt x="4502450" y="1154940"/>
                      <a:pt x="4505331" y="1156381"/>
                      <a:pt x="4505619" y="1153499"/>
                    </a:cubicBezTo>
                    <a:cubicBezTo>
                      <a:pt x="4505619" y="1152923"/>
                      <a:pt x="4505619" y="1152347"/>
                      <a:pt x="4505331" y="1151770"/>
                    </a:cubicBezTo>
                    <a:lnTo>
                      <a:pt x="4516280" y="1146008"/>
                    </a:lnTo>
                    <a:cubicBezTo>
                      <a:pt x="4523772" y="1139381"/>
                      <a:pt x="4530975" y="1132465"/>
                      <a:pt x="4538755" y="1126126"/>
                    </a:cubicBezTo>
                    <a:cubicBezTo>
                      <a:pt x="4549416" y="1125550"/>
                      <a:pt x="4556620" y="1117770"/>
                      <a:pt x="4564688" y="1111431"/>
                    </a:cubicBezTo>
                    <a:cubicBezTo>
                      <a:pt x="4566416" y="1110567"/>
                      <a:pt x="4568145" y="1109702"/>
                      <a:pt x="4569586" y="1108838"/>
                    </a:cubicBezTo>
                    <a:cubicBezTo>
                      <a:pt x="4569874" y="1109414"/>
                      <a:pt x="4570162" y="1109702"/>
                      <a:pt x="4570450" y="1110279"/>
                    </a:cubicBezTo>
                    <a:cubicBezTo>
                      <a:pt x="4571603" y="1111431"/>
                      <a:pt x="4572467" y="1111719"/>
                      <a:pt x="4573332" y="1111431"/>
                    </a:cubicBezTo>
                    <a:cubicBezTo>
                      <a:pt x="4566993" y="1113448"/>
                      <a:pt x="4561230" y="1116906"/>
                      <a:pt x="4555755" y="1120364"/>
                    </a:cubicBezTo>
                    <a:cubicBezTo>
                      <a:pt x="4554315" y="1121228"/>
                      <a:pt x="4553450" y="1123245"/>
                      <a:pt x="4554315" y="1124974"/>
                    </a:cubicBezTo>
                    <a:cubicBezTo>
                      <a:pt x="4554603" y="1125550"/>
                      <a:pt x="4556044" y="1126126"/>
                      <a:pt x="4556332" y="1125838"/>
                    </a:cubicBezTo>
                    <a:cubicBezTo>
                      <a:pt x="4560942" y="1121516"/>
                      <a:pt x="4566416" y="1118635"/>
                      <a:pt x="4571603" y="1115177"/>
                    </a:cubicBezTo>
                    <a:cubicBezTo>
                      <a:pt x="4571315" y="1116041"/>
                      <a:pt x="4571027" y="1116906"/>
                      <a:pt x="4571027" y="1117770"/>
                    </a:cubicBezTo>
                    <a:cubicBezTo>
                      <a:pt x="4571027" y="1118058"/>
                      <a:pt x="4571891" y="1118635"/>
                      <a:pt x="4572179" y="1118635"/>
                    </a:cubicBezTo>
                    <a:cubicBezTo>
                      <a:pt x="4574484" y="1118635"/>
                      <a:pt x="4574484" y="1116618"/>
                      <a:pt x="4575060" y="1114889"/>
                    </a:cubicBezTo>
                    <a:cubicBezTo>
                      <a:pt x="4575060" y="1114889"/>
                      <a:pt x="4575060" y="1114889"/>
                      <a:pt x="4575060" y="1114889"/>
                    </a:cubicBezTo>
                    <a:cubicBezTo>
                      <a:pt x="4577654" y="1113160"/>
                      <a:pt x="4581111" y="1112008"/>
                      <a:pt x="4581976" y="1107685"/>
                    </a:cubicBezTo>
                    <a:cubicBezTo>
                      <a:pt x="4580247" y="1108838"/>
                      <a:pt x="4578518" y="1109991"/>
                      <a:pt x="4576789" y="1111143"/>
                    </a:cubicBezTo>
                    <a:cubicBezTo>
                      <a:pt x="4577366" y="1110567"/>
                      <a:pt x="4578230" y="1109991"/>
                      <a:pt x="4578806" y="1109414"/>
                    </a:cubicBezTo>
                    <a:cubicBezTo>
                      <a:pt x="4576789" y="1109702"/>
                      <a:pt x="4575060" y="1110279"/>
                      <a:pt x="4573044" y="1110855"/>
                    </a:cubicBezTo>
                    <a:cubicBezTo>
                      <a:pt x="4574196" y="1110567"/>
                      <a:pt x="4575637" y="1109414"/>
                      <a:pt x="4576789" y="1108550"/>
                    </a:cubicBezTo>
                    <a:cubicBezTo>
                      <a:pt x="4577942" y="1107974"/>
                      <a:pt x="4579094" y="1107109"/>
                      <a:pt x="4580535" y="1106245"/>
                    </a:cubicBezTo>
                    <a:cubicBezTo>
                      <a:pt x="4580535" y="1106245"/>
                      <a:pt x="4580535" y="1106245"/>
                      <a:pt x="4580535" y="1106245"/>
                    </a:cubicBezTo>
                    <a:cubicBezTo>
                      <a:pt x="4581111" y="1106245"/>
                      <a:pt x="4581688" y="1106245"/>
                      <a:pt x="4582264" y="1106533"/>
                    </a:cubicBezTo>
                    <a:cubicBezTo>
                      <a:pt x="4586586" y="1107974"/>
                      <a:pt x="4590620" y="1106533"/>
                      <a:pt x="4593501" y="1103363"/>
                    </a:cubicBezTo>
                    <a:cubicBezTo>
                      <a:pt x="4596383" y="1100194"/>
                      <a:pt x="4592061" y="1099618"/>
                      <a:pt x="4590620" y="1097889"/>
                    </a:cubicBezTo>
                    <a:cubicBezTo>
                      <a:pt x="4590908" y="1097889"/>
                      <a:pt x="4591196" y="1097601"/>
                      <a:pt x="4591484" y="1097601"/>
                    </a:cubicBezTo>
                    <a:cubicBezTo>
                      <a:pt x="4604162" y="1092414"/>
                      <a:pt x="4616264" y="1086363"/>
                      <a:pt x="4628366" y="1080024"/>
                    </a:cubicBezTo>
                    <a:cubicBezTo>
                      <a:pt x="4626061" y="1083194"/>
                      <a:pt x="4621451" y="1085787"/>
                      <a:pt x="4623179" y="1090109"/>
                    </a:cubicBezTo>
                    <a:cubicBezTo>
                      <a:pt x="4621451" y="1090973"/>
                      <a:pt x="4619722" y="1092126"/>
                      <a:pt x="4617993" y="1092990"/>
                    </a:cubicBezTo>
                    <a:cubicBezTo>
                      <a:pt x="4616264" y="1093567"/>
                      <a:pt x="4613671" y="1094143"/>
                      <a:pt x="4614824" y="1096448"/>
                    </a:cubicBezTo>
                    <a:cubicBezTo>
                      <a:pt x="4615976" y="1098465"/>
                      <a:pt x="4617417" y="1096448"/>
                      <a:pt x="4618569" y="1095296"/>
                    </a:cubicBezTo>
                    <a:cubicBezTo>
                      <a:pt x="4620298" y="1094143"/>
                      <a:pt x="4622027" y="1092990"/>
                      <a:pt x="4623756" y="1091550"/>
                    </a:cubicBezTo>
                    <a:cubicBezTo>
                      <a:pt x="4624044" y="1092126"/>
                      <a:pt x="4624620" y="1092414"/>
                      <a:pt x="4624908" y="1092990"/>
                    </a:cubicBezTo>
                    <a:cubicBezTo>
                      <a:pt x="4625773" y="1094143"/>
                      <a:pt x="4626637" y="1095007"/>
                      <a:pt x="4628078" y="1094143"/>
                    </a:cubicBezTo>
                    <a:cubicBezTo>
                      <a:pt x="4628942" y="1092702"/>
                      <a:pt x="4629519" y="1090685"/>
                      <a:pt x="4630671" y="1089821"/>
                    </a:cubicBezTo>
                    <a:cubicBezTo>
                      <a:pt x="4638163" y="1084923"/>
                      <a:pt x="4645654" y="1080312"/>
                      <a:pt x="4653722" y="1075990"/>
                    </a:cubicBezTo>
                    <a:cubicBezTo>
                      <a:pt x="4665536" y="1069939"/>
                      <a:pt x="4681383" y="1069363"/>
                      <a:pt x="4686570" y="1053228"/>
                    </a:cubicBezTo>
                    <a:cubicBezTo>
                      <a:pt x="4686281" y="1052939"/>
                      <a:pt x="4685993" y="1052651"/>
                      <a:pt x="4685417" y="1052651"/>
                    </a:cubicBezTo>
                    <a:cubicBezTo>
                      <a:pt x="4687722" y="1051787"/>
                      <a:pt x="4689739" y="1050922"/>
                      <a:pt x="4691756" y="1049770"/>
                    </a:cubicBezTo>
                    <a:cubicBezTo>
                      <a:pt x="4693773" y="1048905"/>
                      <a:pt x="4695790" y="1047753"/>
                      <a:pt x="4697807" y="1046888"/>
                    </a:cubicBezTo>
                    <a:cubicBezTo>
                      <a:pt x="4697807" y="1048329"/>
                      <a:pt x="4698095" y="1049482"/>
                      <a:pt x="4698383" y="1051211"/>
                    </a:cubicBezTo>
                    <a:cubicBezTo>
                      <a:pt x="4696943" y="1053228"/>
                      <a:pt x="4694638" y="1053804"/>
                      <a:pt x="4692332" y="1054092"/>
                    </a:cubicBezTo>
                    <a:cubicBezTo>
                      <a:pt x="4690027" y="1054380"/>
                      <a:pt x="4688587" y="1056109"/>
                      <a:pt x="4689739" y="1058414"/>
                    </a:cubicBezTo>
                    <a:cubicBezTo>
                      <a:pt x="4690892" y="1060431"/>
                      <a:pt x="4692909" y="1059855"/>
                      <a:pt x="4694061" y="1058126"/>
                    </a:cubicBezTo>
                    <a:cubicBezTo>
                      <a:pt x="4696943" y="1053516"/>
                      <a:pt x="4702994" y="1055821"/>
                      <a:pt x="4706163" y="1052075"/>
                    </a:cubicBezTo>
                    <a:cubicBezTo>
                      <a:pt x="4715383" y="1048041"/>
                      <a:pt x="4724604" y="1044007"/>
                      <a:pt x="4732095" y="1037092"/>
                    </a:cubicBezTo>
                    <a:cubicBezTo>
                      <a:pt x="4732095" y="1037092"/>
                      <a:pt x="4732383" y="1037092"/>
                      <a:pt x="4732383" y="1037092"/>
                    </a:cubicBezTo>
                    <a:cubicBezTo>
                      <a:pt x="4731807" y="1037668"/>
                      <a:pt x="4731519" y="1038244"/>
                      <a:pt x="4730943" y="1038821"/>
                    </a:cubicBezTo>
                    <a:cubicBezTo>
                      <a:pt x="4736417" y="1036227"/>
                      <a:pt x="4740163" y="1034499"/>
                      <a:pt x="4744197" y="1032482"/>
                    </a:cubicBezTo>
                    <a:cubicBezTo>
                      <a:pt x="4746502" y="1031905"/>
                      <a:pt x="4748519" y="1031329"/>
                      <a:pt x="4749384" y="1028736"/>
                    </a:cubicBezTo>
                    <a:cubicBezTo>
                      <a:pt x="4746502" y="1028448"/>
                      <a:pt x="4743909" y="1028448"/>
                      <a:pt x="4742180" y="1031041"/>
                    </a:cubicBezTo>
                    <a:cubicBezTo>
                      <a:pt x="4742180" y="1031041"/>
                      <a:pt x="4742180" y="1031041"/>
                      <a:pt x="4742180" y="1031041"/>
                    </a:cubicBezTo>
                    <a:cubicBezTo>
                      <a:pt x="4741316" y="1031329"/>
                      <a:pt x="4740451" y="1031905"/>
                      <a:pt x="4739299" y="1032193"/>
                    </a:cubicBezTo>
                    <a:cubicBezTo>
                      <a:pt x="4741028" y="1030465"/>
                      <a:pt x="4742468" y="1028160"/>
                      <a:pt x="4742468" y="1024702"/>
                    </a:cubicBezTo>
                    <a:cubicBezTo>
                      <a:pt x="4742756" y="1024126"/>
                      <a:pt x="4743333" y="1023549"/>
                      <a:pt x="4743621" y="1022973"/>
                    </a:cubicBezTo>
                    <a:cubicBezTo>
                      <a:pt x="4746502" y="1021532"/>
                      <a:pt x="4749384" y="1020092"/>
                      <a:pt x="4752265" y="1018651"/>
                    </a:cubicBezTo>
                    <a:cubicBezTo>
                      <a:pt x="4762350" y="1014041"/>
                      <a:pt x="4774163" y="1011736"/>
                      <a:pt x="4782519" y="1003668"/>
                    </a:cubicBezTo>
                    <a:cubicBezTo>
                      <a:pt x="4784536" y="1001075"/>
                      <a:pt x="4786553" y="998481"/>
                      <a:pt x="4788570" y="995888"/>
                    </a:cubicBezTo>
                    <a:cubicBezTo>
                      <a:pt x="4789723" y="991566"/>
                      <a:pt x="4787130" y="992142"/>
                      <a:pt x="4784825" y="993007"/>
                    </a:cubicBezTo>
                    <a:cubicBezTo>
                      <a:pt x="4780791" y="994447"/>
                      <a:pt x="4776469" y="996176"/>
                      <a:pt x="4772723" y="998193"/>
                    </a:cubicBezTo>
                    <a:cubicBezTo>
                      <a:pt x="4768113" y="1000498"/>
                      <a:pt x="4761774" y="997617"/>
                      <a:pt x="4758892" y="1004532"/>
                    </a:cubicBezTo>
                    <a:cubicBezTo>
                      <a:pt x="4758028" y="1006549"/>
                      <a:pt x="4755722" y="1003092"/>
                      <a:pt x="4756299" y="1001939"/>
                    </a:cubicBezTo>
                    <a:cubicBezTo>
                      <a:pt x="4757452" y="998769"/>
                      <a:pt x="4759756" y="996753"/>
                      <a:pt x="4762350" y="994736"/>
                    </a:cubicBezTo>
                    <a:cubicBezTo>
                      <a:pt x="4766672" y="990990"/>
                      <a:pt x="4771858" y="995600"/>
                      <a:pt x="4775604" y="992430"/>
                    </a:cubicBezTo>
                    <a:cubicBezTo>
                      <a:pt x="4783384" y="991278"/>
                      <a:pt x="4781943" y="986091"/>
                      <a:pt x="4780791" y="980905"/>
                    </a:cubicBezTo>
                    <a:cubicBezTo>
                      <a:pt x="4781079" y="980617"/>
                      <a:pt x="4781367" y="980617"/>
                      <a:pt x="4781655" y="980329"/>
                    </a:cubicBezTo>
                    <a:cubicBezTo>
                      <a:pt x="4781943" y="980041"/>
                      <a:pt x="4781943" y="979752"/>
                      <a:pt x="4781943" y="979464"/>
                    </a:cubicBezTo>
                    <a:cubicBezTo>
                      <a:pt x="4780503" y="976007"/>
                      <a:pt x="4777333" y="977735"/>
                      <a:pt x="4775028" y="977447"/>
                    </a:cubicBezTo>
                    <a:cubicBezTo>
                      <a:pt x="4772723" y="977159"/>
                      <a:pt x="4770129" y="981769"/>
                      <a:pt x="4768689" y="977735"/>
                    </a:cubicBezTo>
                    <a:cubicBezTo>
                      <a:pt x="4767536" y="974854"/>
                      <a:pt x="4770129" y="971973"/>
                      <a:pt x="4772435" y="970532"/>
                    </a:cubicBezTo>
                    <a:cubicBezTo>
                      <a:pt x="4775028" y="968803"/>
                      <a:pt x="4777621" y="967651"/>
                      <a:pt x="4775028" y="963905"/>
                    </a:cubicBezTo>
                    <a:cubicBezTo>
                      <a:pt x="4775604" y="961312"/>
                      <a:pt x="4779638" y="962752"/>
                      <a:pt x="4779926" y="959583"/>
                    </a:cubicBezTo>
                    <a:cubicBezTo>
                      <a:pt x="4781655" y="954396"/>
                      <a:pt x="4786553" y="952379"/>
                      <a:pt x="4790875" y="949210"/>
                    </a:cubicBezTo>
                    <a:cubicBezTo>
                      <a:pt x="4787418" y="948922"/>
                      <a:pt x="4785401" y="946040"/>
                      <a:pt x="4781943" y="946329"/>
                    </a:cubicBezTo>
                    <a:cubicBezTo>
                      <a:pt x="4779926" y="946617"/>
                      <a:pt x="4775892" y="948345"/>
                      <a:pt x="4775892" y="944312"/>
                    </a:cubicBezTo>
                    <a:cubicBezTo>
                      <a:pt x="4775892" y="940854"/>
                      <a:pt x="4777621" y="937684"/>
                      <a:pt x="4782231" y="937973"/>
                    </a:cubicBezTo>
                    <a:cubicBezTo>
                      <a:pt x="4788282" y="937973"/>
                      <a:pt x="4791740" y="933362"/>
                      <a:pt x="4795486" y="929616"/>
                    </a:cubicBezTo>
                    <a:cubicBezTo>
                      <a:pt x="4798079" y="927023"/>
                      <a:pt x="4795486" y="926447"/>
                      <a:pt x="4793180" y="926735"/>
                    </a:cubicBezTo>
                    <a:cubicBezTo>
                      <a:pt x="4791164" y="923566"/>
                      <a:pt x="4788282" y="924142"/>
                      <a:pt x="4785401" y="924430"/>
                    </a:cubicBezTo>
                    <a:cubicBezTo>
                      <a:pt x="4784825" y="923278"/>
                      <a:pt x="4785977" y="920684"/>
                      <a:pt x="4783960" y="921261"/>
                    </a:cubicBezTo>
                    <a:cubicBezTo>
                      <a:pt x="4781367" y="922125"/>
                      <a:pt x="4779350" y="922413"/>
                      <a:pt x="4778773" y="919532"/>
                    </a:cubicBezTo>
                    <a:cubicBezTo>
                      <a:pt x="4778197" y="917227"/>
                      <a:pt x="4782807" y="918955"/>
                      <a:pt x="4782519" y="916074"/>
                    </a:cubicBezTo>
                    <a:cubicBezTo>
                      <a:pt x="4784825" y="914057"/>
                      <a:pt x="4791740" y="918379"/>
                      <a:pt x="4789723" y="912328"/>
                    </a:cubicBezTo>
                    <a:cubicBezTo>
                      <a:pt x="4788282" y="908294"/>
                      <a:pt x="4790587" y="905701"/>
                      <a:pt x="4789723" y="902532"/>
                    </a:cubicBezTo>
                    <a:cubicBezTo>
                      <a:pt x="4790875" y="901091"/>
                      <a:pt x="4790875" y="899362"/>
                      <a:pt x="4792604" y="897921"/>
                    </a:cubicBezTo>
                    <a:cubicBezTo>
                      <a:pt x="4795486" y="895328"/>
                      <a:pt x="4802401" y="896481"/>
                      <a:pt x="4801248" y="893311"/>
                    </a:cubicBezTo>
                    <a:cubicBezTo>
                      <a:pt x="4799808" y="889277"/>
                      <a:pt x="4793757" y="890430"/>
                      <a:pt x="4789147" y="889854"/>
                    </a:cubicBezTo>
                    <a:cubicBezTo>
                      <a:pt x="4789147" y="889277"/>
                      <a:pt x="4788858" y="888701"/>
                      <a:pt x="4788858" y="888125"/>
                    </a:cubicBezTo>
                    <a:cubicBezTo>
                      <a:pt x="4792892" y="884091"/>
                      <a:pt x="4799232" y="885243"/>
                      <a:pt x="4803554" y="880345"/>
                    </a:cubicBezTo>
                    <a:cubicBezTo>
                      <a:pt x="4809316" y="873718"/>
                      <a:pt x="4814215" y="865650"/>
                      <a:pt x="4822571" y="861616"/>
                    </a:cubicBezTo>
                    <a:cubicBezTo>
                      <a:pt x="4826028" y="859887"/>
                      <a:pt x="4824587" y="855853"/>
                      <a:pt x="4823435" y="854989"/>
                    </a:cubicBezTo>
                    <a:cubicBezTo>
                      <a:pt x="4815655" y="849226"/>
                      <a:pt x="4823147" y="847785"/>
                      <a:pt x="4826028" y="845480"/>
                    </a:cubicBezTo>
                    <a:cubicBezTo>
                      <a:pt x="4832943" y="840006"/>
                      <a:pt x="4839859" y="834531"/>
                      <a:pt x="4847062" y="829345"/>
                    </a:cubicBezTo>
                    <a:cubicBezTo>
                      <a:pt x="4849656" y="827328"/>
                      <a:pt x="4846774" y="825599"/>
                      <a:pt x="4847350" y="823870"/>
                    </a:cubicBezTo>
                    <a:cubicBezTo>
                      <a:pt x="4849367" y="823582"/>
                      <a:pt x="4852537" y="823582"/>
                      <a:pt x="4851960" y="821565"/>
                    </a:cubicBezTo>
                    <a:cubicBezTo>
                      <a:pt x="4850808" y="817531"/>
                      <a:pt x="4847350" y="820701"/>
                      <a:pt x="4845045" y="820701"/>
                    </a:cubicBezTo>
                    <a:cubicBezTo>
                      <a:pt x="4842740" y="820989"/>
                      <a:pt x="4841299" y="820124"/>
                      <a:pt x="4841011" y="817531"/>
                    </a:cubicBezTo>
                    <a:cubicBezTo>
                      <a:pt x="4843316" y="814938"/>
                      <a:pt x="4845333" y="812345"/>
                      <a:pt x="4847638" y="809751"/>
                    </a:cubicBezTo>
                    <a:cubicBezTo>
                      <a:pt x="4851096" y="805717"/>
                      <a:pt x="4851384" y="801107"/>
                      <a:pt x="4849079" y="796497"/>
                    </a:cubicBezTo>
                    <a:cubicBezTo>
                      <a:pt x="4846486" y="791599"/>
                      <a:pt x="4843604" y="797073"/>
                      <a:pt x="4840723" y="796209"/>
                    </a:cubicBezTo>
                    <a:cubicBezTo>
                      <a:pt x="4838994" y="795633"/>
                      <a:pt x="4836689" y="797650"/>
                      <a:pt x="4835249" y="795345"/>
                    </a:cubicBezTo>
                    <a:cubicBezTo>
                      <a:pt x="4832943" y="792175"/>
                      <a:pt x="4836689" y="790446"/>
                      <a:pt x="4837842" y="789870"/>
                    </a:cubicBezTo>
                    <a:cubicBezTo>
                      <a:pt x="4840723" y="788429"/>
                      <a:pt x="4839282" y="786124"/>
                      <a:pt x="4839571" y="784395"/>
                    </a:cubicBezTo>
                    <a:cubicBezTo>
                      <a:pt x="4840147" y="780073"/>
                      <a:pt x="4838994" y="774022"/>
                      <a:pt x="4841299" y="771429"/>
                    </a:cubicBezTo>
                    <a:cubicBezTo>
                      <a:pt x="4847062" y="765090"/>
                      <a:pt x="4842452" y="764226"/>
                      <a:pt x="4838130" y="762209"/>
                    </a:cubicBezTo>
                    <a:cubicBezTo>
                      <a:pt x="4836113" y="758463"/>
                      <a:pt x="4837265" y="753853"/>
                      <a:pt x="4835249" y="750107"/>
                    </a:cubicBezTo>
                    <a:cubicBezTo>
                      <a:pt x="4843604" y="744921"/>
                      <a:pt x="4852248" y="739734"/>
                      <a:pt x="4858300" y="731378"/>
                    </a:cubicBezTo>
                    <a:cubicBezTo>
                      <a:pt x="4860316" y="727344"/>
                      <a:pt x="4862333" y="723598"/>
                      <a:pt x="4864350" y="719564"/>
                    </a:cubicBezTo>
                    <a:cubicBezTo>
                      <a:pt x="4864927" y="713802"/>
                      <a:pt x="4861757" y="714954"/>
                      <a:pt x="4858588" y="716683"/>
                    </a:cubicBezTo>
                    <a:cubicBezTo>
                      <a:pt x="4853401" y="719853"/>
                      <a:pt x="4848503" y="722734"/>
                      <a:pt x="4843893" y="726480"/>
                    </a:cubicBezTo>
                    <a:cubicBezTo>
                      <a:pt x="4842452" y="727632"/>
                      <a:pt x="4840435" y="728208"/>
                      <a:pt x="4838706" y="728785"/>
                    </a:cubicBezTo>
                    <a:cubicBezTo>
                      <a:pt x="4838994" y="726768"/>
                      <a:pt x="4839859" y="725039"/>
                      <a:pt x="4838130" y="723310"/>
                    </a:cubicBezTo>
                    <a:cubicBezTo>
                      <a:pt x="4841876" y="723310"/>
                      <a:pt x="4843316" y="722158"/>
                      <a:pt x="4842740" y="720141"/>
                    </a:cubicBezTo>
                    <a:cubicBezTo>
                      <a:pt x="4843893" y="719853"/>
                      <a:pt x="4845045" y="718988"/>
                      <a:pt x="4846198" y="717836"/>
                    </a:cubicBezTo>
                    <a:cubicBezTo>
                      <a:pt x="4855994" y="714378"/>
                      <a:pt x="4853113" y="707751"/>
                      <a:pt x="4850232" y="701124"/>
                    </a:cubicBezTo>
                    <a:cubicBezTo>
                      <a:pt x="4850520" y="700835"/>
                      <a:pt x="4850808" y="700547"/>
                      <a:pt x="4851096" y="700259"/>
                    </a:cubicBezTo>
                    <a:cubicBezTo>
                      <a:pt x="4851384" y="699971"/>
                      <a:pt x="4851384" y="699395"/>
                      <a:pt x="4851096" y="699107"/>
                    </a:cubicBezTo>
                    <a:cubicBezTo>
                      <a:pt x="4848503" y="694785"/>
                      <a:pt x="4844757" y="697954"/>
                      <a:pt x="4841588" y="697954"/>
                    </a:cubicBezTo>
                    <a:cubicBezTo>
                      <a:pt x="4838706" y="698242"/>
                      <a:pt x="4836401" y="704869"/>
                      <a:pt x="4833232" y="699971"/>
                    </a:cubicBezTo>
                    <a:cubicBezTo>
                      <a:pt x="4830927" y="696513"/>
                      <a:pt x="4833808" y="692191"/>
                      <a:pt x="4836689" y="689310"/>
                    </a:cubicBezTo>
                    <a:cubicBezTo>
                      <a:pt x="4839859" y="686429"/>
                      <a:pt x="4843028" y="684124"/>
                      <a:pt x="4838418" y="680090"/>
                    </a:cubicBezTo>
                    <a:cubicBezTo>
                      <a:pt x="4838418" y="676632"/>
                      <a:pt x="4844181" y="677208"/>
                      <a:pt x="4843604" y="673174"/>
                    </a:cubicBezTo>
                    <a:cubicBezTo>
                      <a:pt x="4844757" y="665971"/>
                      <a:pt x="4850520" y="662225"/>
                      <a:pt x="4855418" y="657039"/>
                    </a:cubicBezTo>
                    <a:cubicBezTo>
                      <a:pt x="4850808" y="657327"/>
                      <a:pt x="4847350" y="654157"/>
                      <a:pt x="4842740" y="655598"/>
                    </a:cubicBezTo>
                    <a:cubicBezTo>
                      <a:pt x="4839859" y="656462"/>
                      <a:pt x="4835249" y="659632"/>
                      <a:pt x="4834384" y="654157"/>
                    </a:cubicBezTo>
                    <a:cubicBezTo>
                      <a:pt x="4833520" y="649835"/>
                      <a:pt x="4835249" y="645225"/>
                      <a:pt x="4841011" y="644072"/>
                    </a:cubicBezTo>
                    <a:cubicBezTo>
                      <a:pt x="4849079" y="642632"/>
                      <a:pt x="4852537" y="635716"/>
                      <a:pt x="4856571" y="629954"/>
                    </a:cubicBezTo>
                    <a:cubicBezTo>
                      <a:pt x="4859164" y="626208"/>
                      <a:pt x="4855706" y="625920"/>
                      <a:pt x="4852825" y="626784"/>
                    </a:cubicBezTo>
                    <a:cubicBezTo>
                      <a:pt x="4849656" y="623038"/>
                      <a:pt x="4845910" y="624479"/>
                      <a:pt x="4842164" y="625632"/>
                    </a:cubicBezTo>
                    <a:cubicBezTo>
                      <a:pt x="4841011" y="624479"/>
                      <a:pt x="4842164" y="620445"/>
                      <a:pt x="4839571" y="621886"/>
                    </a:cubicBezTo>
                    <a:cubicBezTo>
                      <a:pt x="4836401" y="623615"/>
                      <a:pt x="4833808" y="624479"/>
                      <a:pt x="4832367" y="620733"/>
                    </a:cubicBezTo>
                    <a:cubicBezTo>
                      <a:pt x="4831215" y="617852"/>
                      <a:pt x="4837265" y="619004"/>
                      <a:pt x="4836401" y="615259"/>
                    </a:cubicBezTo>
                    <a:cubicBezTo>
                      <a:pt x="4838994" y="612089"/>
                      <a:pt x="4849079" y="616123"/>
                      <a:pt x="4845045" y="608631"/>
                    </a:cubicBezTo>
                    <a:cubicBezTo>
                      <a:pt x="4842452" y="603733"/>
                      <a:pt x="4844469" y="599699"/>
                      <a:pt x="4842452" y="595665"/>
                    </a:cubicBezTo>
                    <a:cubicBezTo>
                      <a:pt x="4843604" y="593648"/>
                      <a:pt x="4843028" y="591343"/>
                      <a:pt x="4845045" y="588750"/>
                    </a:cubicBezTo>
                    <a:cubicBezTo>
                      <a:pt x="4848215" y="584716"/>
                      <a:pt x="4857723" y="584716"/>
                      <a:pt x="4855418" y="580682"/>
                    </a:cubicBezTo>
                    <a:cubicBezTo>
                      <a:pt x="4852537" y="575496"/>
                      <a:pt x="4844469" y="578665"/>
                      <a:pt x="4838706" y="578953"/>
                    </a:cubicBezTo>
                    <a:cubicBezTo>
                      <a:pt x="4838418" y="578089"/>
                      <a:pt x="4838130" y="577513"/>
                      <a:pt x="4837842" y="576648"/>
                    </a:cubicBezTo>
                    <a:cubicBezTo>
                      <a:pt x="4842164" y="570309"/>
                      <a:pt x="4851096" y="570309"/>
                      <a:pt x="4855418" y="563106"/>
                    </a:cubicBezTo>
                    <a:cubicBezTo>
                      <a:pt x="4861469" y="553021"/>
                      <a:pt x="4865791" y="541207"/>
                      <a:pt x="4875876" y="533716"/>
                    </a:cubicBezTo>
                    <a:cubicBezTo>
                      <a:pt x="4879910" y="530546"/>
                      <a:pt x="4877317" y="525648"/>
                      <a:pt x="4875588" y="524784"/>
                    </a:cubicBezTo>
                    <a:cubicBezTo>
                      <a:pt x="4863774" y="519021"/>
                      <a:pt x="4873283" y="515275"/>
                      <a:pt x="4876740" y="511529"/>
                    </a:cubicBezTo>
                    <a:cubicBezTo>
                      <a:pt x="4884520" y="502597"/>
                      <a:pt x="4892588" y="493665"/>
                      <a:pt x="4900656" y="485021"/>
                    </a:cubicBezTo>
                    <a:cubicBezTo>
                      <a:pt x="4903537" y="481851"/>
                      <a:pt x="4899215" y="480122"/>
                      <a:pt x="4899503" y="477817"/>
                    </a:cubicBezTo>
                    <a:cubicBezTo>
                      <a:pt x="4901808" y="476953"/>
                      <a:pt x="4906418" y="476376"/>
                      <a:pt x="4904978" y="473783"/>
                    </a:cubicBezTo>
                    <a:cubicBezTo>
                      <a:pt x="4902384" y="468885"/>
                      <a:pt x="4898639" y="473783"/>
                      <a:pt x="4895469" y="474359"/>
                    </a:cubicBezTo>
                    <a:cubicBezTo>
                      <a:pt x="4892588" y="475224"/>
                      <a:pt x="4890283" y="474648"/>
                      <a:pt x="4889418" y="471478"/>
                    </a:cubicBezTo>
                    <a:cubicBezTo>
                      <a:pt x="4891724" y="467444"/>
                      <a:pt x="4893740" y="463410"/>
                      <a:pt x="4896334" y="459664"/>
                    </a:cubicBezTo>
                    <a:cubicBezTo>
                      <a:pt x="4900080" y="453325"/>
                      <a:pt x="4899215" y="447275"/>
                      <a:pt x="4895181" y="441800"/>
                    </a:cubicBezTo>
                    <a:cubicBezTo>
                      <a:pt x="4890571" y="435749"/>
                      <a:pt x="4887978" y="443817"/>
                      <a:pt x="4883944" y="443529"/>
                    </a:cubicBezTo>
                    <a:cubicBezTo>
                      <a:pt x="4883367" y="443529"/>
                      <a:pt x="4882791" y="443529"/>
                      <a:pt x="4882215" y="443817"/>
                    </a:cubicBezTo>
                    <a:cubicBezTo>
                      <a:pt x="4892876" y="437190"/>
                      <a:pt x="4904690" y="431427"/>
                      <a:pt x="4912469" y="420766"/>
                    </a:cubicBezTo>
                    <a:cubicBezTo>
                      <a:pt x="4914486" y="416732"/>
                      <a:pt x="4916503" y="412986"/>
                      <a:pt x="4918520" y="408952"/>
                    </a:cubicBezTo>
                    <a:cubicBezTo>
                      <a:pt x="4919097" y="403190"/>
                      <a:pt x="4915927" y="404342"/>
                      <a:pt x="4912757" y="406071"/>
                    </a:cubicBezTo>
                    <a:cubicBezTo>
                      <a:pt x="4907571" y="409240"/>
                      <a:pt x="4902673" y="412122"/>
                      <a:pt x="4898062" y="415868"/>
                    </a:cubicBezTo>
                    <a:cubicBezTo>
                      <a:pt x="4892588" y="419901"/>
                      <a:pt x="4883367" y="417885"/>
                      <a:pt x="4881062" y="427681"/>
                    </a:cubicBezTo>
                    <a:cubicBezTo>
                      <a:pt x="4880774" y="428834"/>
                      <a:pt x="4880198" y="428834"/>
                      <a:pt x="4879333" y="428546"/>
                    </a:cubicBezTo>
                    <a:cubicBezTo>
                      <a:pt x="4879333" y="426241"/>
                      <a:pt x="4878757" y="423647"/>
                      <a:pt x="4878181" y="421054"/>
                    </a:cubicBezTo>
                    <a:cubicBezTo>
                      <a:pt x="4879333" y="418461"/>
                      <a:pt x="4881062" y="416156"/>
                      <a:pt x="4883079" y="413851"/>
                    </a:cubicBezTo>
                    <a:cubicBezTo>
                      <a:pt x="4887690" y="408088"/>
                      <a:pt x="4895758" y="412698"/>
                      <a:pt x="4900080" y="407512"/>
                    </a:cubicBezTo>
                    <a:cubicBezTo>
                      <a:pt x="4909876" y="404054"/>
                      <a:pt x="4906995" y="397427"/>
                      <a:pt x="4904113" y="390800"/>
                    </a:cubicBezTo>
                    <a:cubicBezTo>
                      <a:pt x="4904402" y="390511"/>
                      <a:pt x="4904690" y="390223"/>
                      <a:pt x="4904978" y="389935"/>
                    </a:cubicBezTo>
                    <a:cubicBezTo>
                      <a:pt x="4905266" y="389647"/>
                      <a:pt x="4905266" y="389071"/>
                      <a:pt x="4904978" y="388783"/>
                    </a:cubicBezTo>
                    <a:cubicBezTo>
                      <a:pt x="4902384" y="384461"/>
                      <a:pt x="4898639" y="387630"/>
                      <a:pt x="4895469" y="387630"/>
                    </a:cubicBezTo>
                    <a:cubicBezTo>
                      <a:pt x="4892588" y="387918"/>
                      <a:pt x="4890283" y="394545"/>
                      <a:pt x="4887113" y="389647"/>
                    </a:cubicBezTo>
                    <a:cubicBezTo>
                      <a:pt x="4884808" y="386189"/>
                      <a:pt x="4887690" y="381867"/>
                      <a:pt x="4890571" y="378986"/>
                    </a:cubicBezTo>
                    <a:cubicBezTo>
                      <a:pt x="4893740" y="376105"/>
                      <a:pt x="4896910" y="373799"/>
                      <a:pt x="4892300" y="369766"/>
                    </a:cubicBezTo>
                    <a:cubicBezTo>
                      <a:pt x="4892300" y="366308"/>
                      <a:pt x="4898062" y="366884"/>
                      <a:pt x="4897486" y="362850"/>
                    </a:cubicBezTo>
                    <a:cubicBezTo>
                      <a:pt x="4898639" y="355647"/>
                      <a:pt x="4904402" y="351901"/>
                      <a:pt x="4909300" y="346715"/>
                    </a:cubicBezTo>
                    <a:cubicBezTo>
                      <a:pt x="4904690" y="347003"/>
                      <a:pt x="4901232" y="343833"/>
                      <a:pt x="4896622" y="345274"/>
                    </a:cubicBezTo>
                    <a:cubicBezTo>
                      <a:pt x="4893740" y="346138"/>
                      <a:pt x="4889130" y="349308"/>
                      <a:pt x="4888266" y="343833"/>
                    </a:cubicBezTo>
                    <a:cubicBezTo>
                      <a:pt x="4887401" y="339511"/>
                      <a:pt x="4889130" y="334901"/>
                      <a:pt x="4894893" y="333748"/>
                    </a:cubicBezTo>
                    <a:cubicBezTo>
                      <a:pt x="4902961" y="332308"/>
                      <a:pt x="4906418" y="325392"/>
                      <a:pt x="4910452" y="319630"/>
                    </a:cubicBezTo>
                    <a:cubicBezTo>
                      <a:pt x="4913046" y="315884"/>
                      <a:pt x="4909588" y="315596"/>
                      <a:pt x="4906707" y="316460"/>
                    </a:cubicBezTo>
                    <a:cubicBezTo>
                      <a:pt x="4903537" y="312714"/>
                      <a:pt x="4899791" y="314155"/>
                      <a:pt x="4896046" y="315308"/>
                    </a:cubicBezTo>
                    <a:cubicBezTo>
                      <a:pt x="4894893" y="314155"/>
                      <a:pt x="4896046" y="310121"/>
                      <a:pt x="4893452" y="311562"/>
                    </a:cubicBezTo>
                    <a:cubicBezTo>
                      <a:pt x="4890283" y="313291"/>
                      <a:pt x="4887690" y="314155"/>
                      <a:pt x="4886249" y="310409"/>
                    </a:cubicBezTo>
                    <a:cubicBezTo>
                      <a:pt x="4885096" y="307528"/>
                      <a:pt x="4891147" y="308680"/>
                      <a:pt x="4890283" y="304935"/>
                    </a:cubicBezTo>
                    <a:cubicBezTo>
                      <a:pt x="4892876" y="301765"/>
                      <a:pt x="4902961" y="305799"/>
                      <a:pt x="4898927" y="298308"/>
                    </a:cubicBezTo>
                    <a:cubicBezTo>
                      <a:pt x="4896334" y="293409"/>
                      <a:pt x="4898350" y="289375"/>
                      <a:pt x="4896334" y="285341"/>
                    </a:cubicBezTo>
                    <a:cubicBezTo>
                      <a:pt x="4897486" y="283324"/>
                      <a:pt x="4896910" y="281019"/>
                      <a:pt x="4898927" y="278426"/>
                    </a:cubicBezTo>
                    <a:cubicBezTo>
                      <a:pt x="4902096" y="274392"/>
                      <a:pt x="4911605" y="274392"/>
                      <a:pt x="4909300" y="270358"/>
                    </a:cubicBezTo>
                    <a:cubicBezTo>
                      <a:pt x="4906418" y="265172"/>
                      <a:pt x="4898350" y="268341"/>
                      <a:pt x="4892588" y="268629"/>
                    </a:cubicBezTo>
                    <a:cubicBezTo>
                      <a:pt x="4892300" y="267765"/>
                      <a:pt x="4892012" y="267189"/>
                      <a:pt x="4891724" y="266324"/>
                    </a:cubicBezTo>
                    <a:cubicBezTo>
                      <a:pt x="4896046" y="259985"/>
                      <a:pt x="4904978" y="259985"/>
                      <a:pt x="4909300" y="252782"/>
                    </a:cubicBezTo>
                    <a:cubicBezTo>
                      <a:pt x="4915351" y="242697"/>
                      <a:pt x="4919673" y="230883"/>
                      <a:pt x="4929758" y="223392"/>
                    </a:cubicBezTo>
                    <a:cubicBezTo>
                      <a:pt x="4933792" y="220222"/>
                      <a:pt x="4931198" y="215324"/>
                      <a:pt x="4929469" y="214460"/>
                    </a:cubicBezTo>
                    <a:cubicBezTo>
                      <a:pt x="4917656" y="208697"/>
                      <a:pt x="4927164" y="204951"/>
                      <a:pt x="4930622" y="201205"/>
                    </a:cubicBezTo>
                    <a:cubicBezTo>
                      <a:pt x="4938402" y="192273"/>
                      <a:pt x="4946470" y="183341"/>
                      <a:pt x="4954537" y="174697"/>
                    </a:cubicBezTo>
                    <a:cubicBezTo>
                      <a:pt x="4957419" y="171527"/>
                      <a:pt x="4953097" y="169798"/>
                      <a:pt x="4953385" y="167493"/>
                    </a:cubicBezTo>
                    <a:cubicBezTo>
                      <a:pt x="4955114" y="168934"/>
                      <a:pt x="4959724" y="168358"/>
                      <a:pt x="4958283" y="165764"/>
                    </a:cubicBezTo>
                    <a:close/>
                    <a:moveTo>
                      <a:pt x="652646" y="2404880"/>
                    </a:moveTo>
                    <a:cubicBezTo>
                      <a:pt x="651494" y="2404880"/>
                      <a:pt x="650341" y="2406033"/>
                      <a:pt x="648901" y="2405168"/>
                    </a:cubicBezTo>
                    <a:cubicBezTo>
                      <a:pt x="649477" y="2404304"/>
                      <a:pt x="651782" y="2402863"/>
                      <a:pt x="654663" y="2401711"/>
                    </a:cubicBezTo>
                    <a:cubicBezTo>
                      <a:pt x="655528" y="2402575"/>
                      <a:pt x="656392" y="2403439"/>
                      <a:pt x="656968" y="2404592"/>
                    </a:cubicBezTo>
                    <a:cubicBezTo>
                      <a:pt x="655816" y="2404880"/>
                      <a:pt x="654087" y="2405168"/>
                      <a:pt x="652646" y="2404880"/>
                    </a:cubicBezTo>
                    <a:close/>
                    <a:moveTo>
                      <a:pt x="1572669" y="2189065"/>
                    </a:moveTo>
                    <a:cubicBezTo>
                      <a:pt x="1572381" y="2189065"/>
                      <a:pt x="1572093" y="2189353"/>
                      <a:pt x="1572093" y="2189641"/>
                    </a:cubicBezTo>
                    <a:cubicBezTo>
                      <a:pt x="1571805" y="2190218"/>
                      <a:pt x="1572093" y="2190506"/>
                      <a:pt x="1572381" y="2191082"/>
                    </a:cubicBezTo>
                    <a:lnTo>
                      <a:pt x="1568059" y="2190794"/>
                    </a:lnTo>
                    <a:cubicBezTo>
                      <a:pt x="1570076" y="2185607"/>
                      <a:pt x="1574110" y="2185031"/>
                      <a:pt x="1578144" y="2184167"/>
                    </a:cubicBezTo>
                    <a:cubicBezTo>
                      <a:pt x="1576127" y="2186184"/>
                      <a:pt x="1574686" y="2188201"/>
                      <a:pt x="1572669" y="2189065"/>
                    </a:cubicBezTo>
                    <a:close/>
                    <a:moveTo>
                      <a:pt x="4630959" y="1080889"/>
                    </a:moveTo>
                    <a:cubicBezTo>
                      <a:pt x="4635281" y="1078584"/>
                      <a:pt x="4639315" y="1076279"/>
                      <a:pt x="4643637" y="1074262"/>
                    </a:cubicBezTo>
                    <a:cubicBezTo>
                      <a:pt x="4639891" y="1077431"/>
                      <a:pt x="4636722" y="1081753"/>
                      <a:pt x="4630959" y="1080889"/>
                    </a:cubicBezTo>
                    <a:close/>
                    <a:moveTo>
                      <a:pt x="4663519" y="1064753"/>
                    </a:moveTo>
                    <a:cubicBezTo>
                      <a:pt x="4661214" y="1065329"/>
                      <a:pt x="4658620" y="1066194"/>
                      <a:pt x="4656315" y="1067346"/>
                    </a:cubicBezTo>
                    <a:cubicBezTo>
                      <a:pt x="4656315" y="1067346"/>
                      <a:pt x="4656315" y="1067346"/>
                      <a:pt x="4656604" y="1067346"/>
                    </a:cubicBezTo>
                    <a:cubicBezTo>
                      <a:pt x="4660061" y="1065329"/>
                      <a:pt x="4663807" y="1063889"/>
                      <a:pt x="4667553" y="1062160"/>
                    </a:cubicBezTo>
                    <a:cubicBezTo>
                      <a:pt x="4666688" y="1063312"/>
                      <a:pt x="4665536" y="1064177"/>
                      <a:pt x="4663519" y="1064753"/>
                    </a:cubicBezTo>
                    <a:close/>
                  </a:path>
                </a:pathLst>
              </a:custGeom>
              <a:solidFill>
                <a:srgbClr val="C00000">
                  <a:alpha val="60000"/>
                </a:srgbClr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7" name="Freeform: Shape 55">
                <a:extLst>
                  <a:ext uri="{FF2B5EF4-FFF2-40B4-BE49-F238E27FC236}">
                    <a16:creationId xmlns:a16="http://schemas.microsoft.com/office/drawing/2014/main" id="{5CD06EC0-9C1F-4866-903F-3B45CA00E7B1}"/>
                  </a:ext>
                </a:extLst>
              </p:cNvPr>
              <p:cNvSpPr/>
              <p:nvPr/>
            </p:nvSpPr>
            <p:spPr>
              <a:xfrm>
                <a:off x="3883227" y="4237453"/>
                <a:ext cx="241049" cy="85771"/>
              </a:xfrm>
              <a:custGeom>
                <a:avLst/>
                <a:gdLst>
                  <a:gd name="connsiteX0" fmla="*/ 9221 w 241049"/>
                  <a:gd name="connsiteY0" fmla="*/ 85038 h 85771"/>
                  <a:gd name="connsiteX1" fmla="*/ 116120 w 241049"/>
                  <a:gd name="connsiteY1" fmla="*/ 54207 h 85771"/>
                  <a:gd name="connsiteX2" fmla="*/ 166544 w 241049"/>
                  <a:gd name="connsiteY2" fmla="*/ 42106 h 85771"/>
                  <a:gd name="connsiteX3" fmla="*/ 224459 w 241049"/>
                  <a:gd name="connsiteY3" fmla="*/ 24529 h 85771"/>
                  <a:gd name="connsiteX4" fmla="*/ 238866 w 241049"/>
                  <a:gd name="connsiteY4" fmla="*/ 10699 h 85771"/>
                  <a:gd name="connsiteX5" fmla="*/ 238866 w 241049"/>
                  <a:gd name="connsiteY5" fmla="*/ 1478 h 85771"/>
                  <a:gd name="connsiteX6" fmla="*/ 228205 w 241049"/>
                  <a:gd name="connsiteY6" fmla="*/ 2631 h 85771"/>
                  <a:gd name="connsiteX7" fmla="*/ 180374 w 241049"/>
                  <a:gd name="connsiteY7" fmla="*/ 26546 h 85771"/>
                  <a:gd name="connsiteX8" fmla="*/ 171442 w 241049"/>
                  <a:gd name="connsiteY8" fmla="*/ 28851 h 85771"/>
                  <a:gd name="connsiteX9" fmla="*/ 132543 w 241049"/>
                  <a:gd name="connsiteY9" fmla="*/ 39800 h 85771"/>
                  <a:gd name="connsiteX10" fmla="*/ 120730 w 241049"/>
                  <a:gd name="connsiteY10" fmla="*/ 44411 h 85771"/>
                  <a:gd name="connsiteX11" fmla="*/ 68289 w 241049"/>
                  <a:gd name="connsiteY11" fmla="*/ 59106 h 85771"/>
                  <a:gd name="connsiteX12" fmla="*/ 29678 w 241049"/>
                  <a:gd name="connsiteY12" fmla="*/ 72360 h 85771"/>
                  <a:gd name="connsiteX13" fmla="*/ 0 w 241049"/>
                  <a:gd name="connsiteY13" fmla="*/ 84750 h 85771"/>
                  <a:gd name="connsiteX14" fmla="*/ 9221 w 241049"/>
                  <a:gd name="connsiteY14" fmla="*/ 85038 h 8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1049" h="85771">
                    <a:moveTo>
                      <a:pt x="9221" y="85038"/>
                    </a:moveTo>
                    <a:cubicBezTo>
                      <a:pt x="45814" y="78123"/>
                      <a:pt x="78950" y="60258"/>
                      <a:pt x="116120" y="54207"/>
                    </a:cubicBezTo>
                    <a:cubicBezTo>
                      <a:pt x="132832" y="51326"/>
                      <a:pt x="149831" y="46139"/>
                      <a:pt x="166544" y="42106"/>
                    </a:cubicBezTo>
                    <a:cubicBezTo>
                      <a:pt x="186137" y="37495"/>
                      <a:pt x="205154" y="30292"/>
                      <a:pt x="224459" y="24529"/>
                    </a:cubicBezTo>
                    <a:cubicBezTo>
                      <a:pt x="231663" y="22224"/>
                      <a:pt x="237137" y="18766"/>
                      <a:pt x="238866" y="10699"/>
                    </a:cubicBezTo>
                    <a:cubicBezTo>
                      <a:pt x="239442" y="7529"/>
                      <a:pt x="243476" y="3783"/>
                      <a:pt x="238866" y="1478"/>
                    </a:cubicBezTo>
                    <a:cubicBezTo>
                      <a:pt x="235697" y="-251"/>
                      <a:pt x="231374" y="-1115"/>
                      <a:pt x="228205" y="2631"/>
                    </a:cubicBezTo>
                    <a:cubicBezTo>
                      <a:pt x="215527" y="16749"/>
                      <a:pt x="196222" y="18478"/>
                      <a:pt x="180374" y="26546"/>
                    </a:cubicBezTo>
                    <a:cubicBezTo>
                      <a:pt x="177493" y="27987"/>
                      <a:pt x="173747" y="29716"/>
                      <a:pt x="171442" y="28851"/>
                    </a:cubicBezTo>
                    <a:cubicBezTo>
                      <a:pt x="155883" y="23665"/>
                      <a:pt x="144357" y="32597"/>
                      <a:pt x="132543" y="39800"/>
                    </a:cubicBezTo>
                    <a:cubicBezTo>
                      <a:pt x="128798" y="42106"/>
                      <a:pt x="125052" y="44699"/>
                      <a:pt x="120730" y="44411"/>
                    </a:cubicBezTo>
                    <a:cubicBezTo>
                      <a:pt x="101425" y="43546"/>
                      <a:pt x="85001" y="50461"/>
                      <a:pt x="68289" y="59106"/>
                    </a:cubicBezTo>
                    <a:cubicBezTo>
                      <a:pt x="56187" y="65445"/>
                      <a:pt x="42644" y="69479"/>
                      <a:pt x="29678" y="72360"/>
                    </a:cubicBezTo>
                    <a:cubicBezTo>
                      <a:pt x="18441" y="74665"/>
                      <a:pt x="10373" y="81580"/>
                      <a:pt x="0" y="84750"/>
                    </a:cubicBezTo>
                    <a:cubicBezTo>
                      <a:pt x="3170" y="86479"/>
                      <a:pt x="6051" y="85614"/>
                      <a:pt x="9221" y="85038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8" name="Freeform: Shape 56">
                <a:extLst>
                  <a:ext uri="{FF2B5EF4-FFF2-40B4-BE49-F238E27FC236}">
                    <a16:creationId xmlns:a16="http://schemas.microsoft.com/office/drawing/2014/main" id="{E76BEEF4-B56C-4D5B-A255-D60B79B66947}"/>
                  </a:ext>
                </a:extLst>
              </p:cNvPr>
              <p:cNvSpPr/>
              <p:nvPr/>
            </p:nvSpPr>
            <p:spPr>
              <a:xfrm>
                <a:off x="3004696" y="4565507"/>
                <a:ext cx="108392" cy="25816"/>
              </a:xfrm>
              <a:custGeom>
                <a:avLst/>
                <a:gdLst>
                  <a:gd name="connsiteX0" fmla="*/ 72034 w 108392"/>
                  <a:gd name="connsiteY0" fmla="*/ 14291 h 25816"/>
                  <a:gd name="connsiteX1" fmla="*/ 88746 w 108392"/>
                  <a:gd name="connsiteY1" fmla="*/ 9680 h 25816"/>
                  <a:gd name="connsiteX2" fmla="*/ 88746 w 108392"/>
                  <a:gd name="connsiteY2" fmla="*/ 9680 h 25816"/>
                  <a:gd name="connsiteX3" fmla="*/ 105746 w 108392"/>
                  <a:gd name="connsiteY3" fmla="*/ 5070 h 25816"/>
                  <a:gd name="connsiteX4" fmla="*/ 107475 w 108392"/>
                  <a:gd name="connsiteY4" fmla="*/ 748 h 25816"/>
                  <a:gd name="connsiteX5" fmla="*/ 102865 w 108392"/>
                  <a:gd name="connsiteY5" fmla="*/ 172 h 25816"/>
                  <a:gd name="connsiteX6" fmla="*/ 86153 w 108392"/>
                  <a:gd name="connsiteY6" fmla="*/ 4782 h 25816"/>
                  <a:gd name="connsiteX7" fmla="*/ 64254 w 108392"/>
                  <a:gd name="connsiteY7" fmla="*/ 4206 h 25816"/>
                  <a:gd name="connsiteX8" fmla="*/ 45237 w 108392"/>
                  <a:gd name="connsiteY8" fmla="*/ 10257 h 25816"/>
                  <a:gd name="connsiteX9" fmla="*/ 0 w 108392"/>
                  <a:gd name="connsiteY9" fmla="*/ 25816 h 25816"/>
                  <a:gd name="connsiteX10" fmla="*/ 72034 w 108392"/>
                  <a:gd name="connsiteY10" fmla="*/ 14291 h 25816"/>
                  <a:gd name="connsiteX11" fmla="*/ 72034 w 108392"/>
                  <a:gd name="connsiteY11" fmla="*/ 14291 h 2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392" h="25816">
                    <a:moveTo>
                      <a:pt x="72034" y="14291"/>
                    </a:moveTo>
                    <a:cubicBezTo>
                      <a:pt x="77797" y="14002"/>
                      <a:pt x="83560" y="12562"/>
                      <a:pt x="88746" y="9680"/>
                    </a:cubicBezTo>
                    <a:cubicBezTo>
                      <a:pt x="88746" y="9680"/>
                      <a:pt x="88746" y="9680"/>
                      <a:pt x="88746" y="9680"/>
                    </a:cubicBezTo>
                    <a:cubicBezTo>
                      <a:pt x="94509" y="8240"/>
                      <a:pt x="100272" y="6799"/>
                      <a:pt x="105746" y="5070"/>
                    </a:cubicBezTo>
                    <a:cubicBezTo>
                      <a:pt x="107187" y="4494"/>
                      <a:pt x="109780" y="2765"/>
                      <a:pt x="107475" y="748"/>
                    </a:cubicBezTo>
                    <a:cubicBezTo>
                      <a:pt x="106611" y="-116"/>
                      <a:pt x="104594" y="460"/>
                      <a:pt x="102865" y="172"/>
                    </a:cubicBezTo>
                    <a:cubicBezTo>
                      <a:pt x="96814" y="-116"/>
                      <a:pt x="90475" y="-693"/>
                      <a:pt x="86153" y="4782"/>
                    </a:cubicBezTo>
                    <a:cubicBezTo>
                      <a:pt x="78949" y="2477"/>
                      <a:pt x="72034" y="2189"/>
                      <a:pt x="64254" y="4206"/>
                    </a:cubicBezTo>
                    <a:cubicBezTo>
                      <a:pt x="57916" y="5935"/>
                      <a:pt x="51576" y="8240"/>
                      <a:pt x="45237" y="10257"/>
                    </a:cubicBezTo>
                    <a:cubicBezTo>
                      <a:pt x="29966" y="14867"/>
                      <a:pt x="13830" y="16884"/>
                      <a:pt x="0" y="25816"/>
                    </a:cubicBezTo>
                    <a:cubicBezTo>
                      <a:pt x="24203" y="22358"/>
                      <a:pt x="47831" y="16596"/>
                      <a:pt x="72034" y="14291"/>
                    </a:cubicBezTo>
                    <a:lnTo>
                      <a:pt x="72034" y="14291"/>
                    </a:ln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9" name="Freeform: Shape 57">
                <a:extLst>
                  <a:ext uri="{FF2B5EF4-FFF2-40B4-BE49-F238E27FC236}">
                    <a16:creationId xmlns:a16="http://schemas.microsoft.com/office/drawing/2014/main" id="{053FB4B6-52DA-4835-98D7-CBC6CB6F03ED}"/>
                  </a:ext>
                </a:extLst>
              </p:cNvPr>
              <p:cNvSpPr/>
              <p:nvPr/>
            </p:nvSpPr>
            <p:spPr>
              <a:xfrm>
                <a:off x="2758338" y="4627200"/>
                <a:ext cx="94220" cy="41640"/>
              </a:xfrm>
              <a:custGeom>
                <a:avLst/>
                <a:gdLst>
                  <a:gd name="connsiteX0" fmla="*/ 9220 w 94220"/>
                  <a:gd name="connsiteY0" fmla="*/ 39039 h 41640"/>
                  <a:gd name="connsiteX1" fmla="*/ 23051 w 94220"/>
                  <a:gd name="connsiteY1" fmla="*/ 31259 h 41640"/>
                  <a:gd name="connsiteX2" fmla="*/ 78661 w 94220"/>
                  <a:gd name="connsiteY2" fmla="*/ 9937 h 41640"/>
                  <a:gd name="connsiteX3" fmla="*/ 78661 w 94220"/>
                  <a:gd name="connsiteY3" fmla="*/ 9937 h 41640"/>
                  <a:gd name="connsiteX4" fmla="*/ 94221 w 94220"/>
                  <a:gd name="connsiteY4" fmla="*/ 717 h 41640"/>
                  <a:gd name="connsiteX5" fmla="*/ 85577 w 94220"/>
                  <a:gd name="connsiteY5" fmla="*/ 140 h 41640"/>
                  <a:gd name="connsiteX6" fmla="*/ 62238 w 94220"/>
                  <a:gd name="connsiteY6" fmla="*/ 4462 h 41640"/>
                  <a:gd name="connsiteX7" fmla="*/ 53017 w 94220"/>
                  <a:gd name="connsiteY7" fmla="*/ 15988 h 41640"/>
                  <a:gd name="connsiteX8" fmla="*/ 8356 w 94220"/>
                  <a:gd name="connsiteY8" fmla="*/ 31835 h 41640"/>
                  <a:gd name="connsiteX9" fmla="*/ 0 w 94220"/>
                  <a:gd name="connsiteY9" fmla="*/ 38174 h 41640"/>
                  <a:gd name="connsiteX10" fmla="*/ 9220 w 94220"/>
                  <a:gd name="connsiteY10" fmla="*/ 39039 h 4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20" h="41640">
                    <a:moveTo>
                      <a:pt x="9220" y="39039"/>
                    </a:moveTo>
                    <a:cubicBezTo>
                      <a:pt x="12102" y="32988"/>
                      <a:pt x="18153" y="33276"/>
                      <a:pt x="23051" y="31259"/>
                    </a:cubicBezTo>
                    <a:cubicBezTo>
                      <a:pt x="41780" y="24632"/>
                      <a:pt x="61661" y="20598"/>
                      <a:pt x="78661" y="9937"/>
                    </a:cubicBezTo>
                    <a:cubicBezTo>
                      <a:pt x="78661" y="9937"/>
                      <a:pt x="78661" y="9937"/>
                      <a:pt x="78661" y="9937"/>
                    </a:cubicBezTo>
                    <a:cubicBezTo>
                      <a:pt x="84712" y="9361"/>
                      <a:pt x="90475" y="7632"/>
                      <a:pt x="94221" y="717"/>
                    </a:cubicBezTo>
                    <a:cubicBezTo>
                      <a:pt x="90763" y="428"/>
                      <a:pt x="88170" y="428"/>
                      <a:pt x="85577" y="140"/>
                    </a:cubicBezTo>
                    <a:cubicBezTo>
                      <a:pt x="77509" y="-436"/>
                      <a:pt x="70017" y="717"/>
                      <a:pt x="62238" y="4462"/>
                    </a:cubicBezTo>
                    <a:cubicBezTo>
                      <a:pt x="56763" y="7344"/>
                      <a:pt x="59933" y="15700"/>
                      <a:pt x="53017" y="15988"/>
                    </a:cubicBezTo>
                    <a:cubicBezTo>
                      <a:pt x="36305" y="16564"/>
                      <a:pt x="23915" y="28378"/>
                      <a:pt x="8356" y="31835"/>
                    </a:cubicBezTo>
                    <a:cubicBezTo>
                      <a:pt x="4898" y="32700"/>
                      <a:pt x="288" y="32700"/>
                      <a:pt x="0" y="38174"/>
                    </a:cubicBezTo>
                    <a:cubicBezTo>
                      <a:pt x="3170" y="36734"/>
                      <a:pt x="5763" y="45954"/>
                      <a:pt x="9220" y="3903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: Shape 58">
                <a:extLst>
                  <a:ext uri="{FF2B5EF4-FFF2-40B4-BE49-F238E27FC236}">
                    <a16:creationId xmlns:a16="http://schemas.microsoft.com/office/drawing/2014/main" id="{94350C2A-CB29-4F0C-B706-01492ECC5B46}"/>
                  </a:ext>
                </a:extLst>
              </p:cNvPr>
              <p:cNvSpPr/>
              <p:nvPr/>
            </p:nvSpPr>
            <p:spPr>
              <a:xfrm>
                <a:off x="3820989" y="4329115"/>
                <a:ext cx="42249" cy="13087"/>
              </a:xfrm>
              <a:custGeom>
                <a:avLst/>
                <a:gdLst>
                  <a:gd name="connsiteX0" fmla="*/ 14119 w 42249"/>
                  <a:gd name="connsiteY0" fmla="*/ 11529 h 13087"/>
                  <a:gd name="connsiteX1" fmla="*/ 34000 w 42249"/>
                  <a:gd name="connsiteY1" fmla="*/ 9224 h 13087"/>
                  <a:gd name="connsiteX2" fmla="*/ 42068 w 42249"/>
                  <a:gd name="connsiteY2" fmla="*/ 4613 h 13087"/>
                  <a:gd name="connsiteX3" fmla="*/ 35729 w 42249"/>
                  <a:gd name="connsiteY3" fmla="*/ 3 h 13087"/>
                  <a:gd name="connsiteX4" fmla="*/ 0 w 42249"/>
                  <a:gd name="connsiteY4" fmla="*/ 11241 h 13087"/>
                  <a:gd name="connsiteX5" fmla="*/ 14119 w 42249"/>
                  <a:gd name="connsiteY5" fmla="*/ 11529 h 13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49" h="13087">
                    <a:moveTo>
                      <a:pt x="14119" y="11529"/>
                    </a:moveTo>
                    <a:cubicBezTo>
                      <a:pt x="20170" y="7207"/>
                      <a:pt x="25932" y="2596"/>
                      <a:pt x="34000" y="9224"/>
                    </a:cubicBezTo>
                    <a:cubicBezTo>
                      <a:pt x="36017" y="10952"/>
                      <a:pt x="41204" y="8647"/>
                      <a:pt x="42068" y="4613"/>
                    </a:cubicBezTo>
                    <a:cubicBezTo>
                      <a:pt x="43221" y="-285"/>
                      <a:pt x="38610" y="3"/>
                      <a:pt x="35729" y="3"/>
                    </a:cubicBezTo>
                    <a:cubicBezTo>
                      <a:pt x="23627" y="291"/>
                      <a:pt x="12102" y="1732"/>
                      <a:pt x="0" y="11241"/>
                    </a:cubicBezTo>
                    <a:cubicBezTo>
                      <a:pt x="6915" y="12681"/>
                      <a:pt x="10373" y="14410"/>
                      <a:pt x="14119" y="1152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: Shape 59">
                <a:extLst>
                  <a:ext uri="{FF2B5EF4-FFF2-40B4-BE49-F238E27FC236}">
                    <a16:creationId xmlns:a16="http://schemas.microsoft.com/office/drawing/2014/main" id="{F2E1A42D-7663-4965-ACF6-FD0FCEC5222A}"/>
                  </a:ext>
                </a:extLst>
              </p:cNvPr>
              <p:cNvSpPr/>
              <p:nvPr/>
            </p:nvSpPr>
            <p:spPr>
              <a:xfrm>
                <a:off x="4010872" y="4287338"/>
                <a:ext cx="35152" cy="14695"/>
              </a:xfrm>
              <a:custGeom>
                <a:avLst/>
                <a:gdLst>
                  <a:gd name="connsiteX0" fmla="*/ 865 w 35152"/>
                  <a:gd name="connsiteY0" fmla="*/ 14695 h 14695"/>
                  <a:gd name="connsiteX1" fmla="*/ 35153 w 35152"/>
                  <a:gd name="connsiteY1" fmla="*/ 3170 h 14695"/>
                  <a:gd name="connsiteX2" fmla="*/ 34000 w 35152"/>
                  <a:gd name="connsiteY2" fmla="*/ 0 h 14695"/>
                  <a:gd name="connsiteX3" fmla="*/ 0 w 35152"/>
                  <a:gd name="connsiteY3" fmla="*/ 11525 h 14695"/>
                  <a:gd name="connsiteX4" fmla="*/ 865 w 35152"/>
                  <a:gd name="connsiteY4" fmla="*/ 14695 h 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52" h="14695">
                    <a:moveTo>
                      <a:pt x="865" y="14695"/>
                    </a:moveTo>
                    <a:cubicBezTo>
                      <a:pt x="13254" y="13254"/>
                      <a:pt x="25356" y="10949"/>
                      <a:pt x="35153" y="3170"/>
                    </a:cubicBezTo>
                    <a:cubicBezTo>
                      <a:pt x="34865" y="2017"/>
                      <a:pt x="34288" y="864"/>
                      <a:pt x="34000" y="0"/>
                    </a:cubicBezTo>
                    <a:cubicBezTo>
                      <a:pt x="22763" y="3746"/>
                      <a:pt x="11237" y="7780"/>
                      <a:pt x="0" y="11525"/>
                    </a:cubicBezTo>
                    <a:cubicBezTo>
                      <a:pt x="0" y="12390"/>
                      <a:pt x="288" y="13542"/>
                      <a:pt x="865" y="1469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2" name="Freeform: Shape 60">
                <a:extLst>
                  <a:ext uri="{FF2B5EF4-FFF2-40B4-BE49-F238E27FC236}">
                    <a16:creationId xmlns:a16="http://schemas.microsoft.com/office/drawing/2014/main" id="{92CCAD1D-39D6-4217-8A55-A4A95127F761}"/>
                  </a:ext>
                </a:extLst>
              </p:cNvPr>
              <p:cNvSpPr/>
              <p:nvPr/>
            </p:nvSpPr>
            <p:spPr>
              <a:xfrm>
                <a:off x="2780924" y="4651544"/>
                <a:ext cx="65872" cy="25307"/>
              </a:xfrm>
              <a:custGeom>
                <a:avLst/>
                <a:gdLst>
                  <a:gd name="connsiteX0" fmla="*/ 65873 w 65872"/>
                  <a:gd name="connsiteY0" fmla="*/ 0 h 25307"/>
                  <a:gd name="connsiteX1" fmla="*/ 21788 w 65872"/>
                  <a:gd name="connsiteY1" fmla="*/ 13542 h 25307"/>
                  <a:gd name="connsiteX2" fmla="*/ 21788 w 65872"/>
                  <a:gd name="connsiteY2" fmla="*/ 13542 h 25307"/>
                  <a:gd name="connsiteX3" fmla="*/ 12567 w 65872"/>
                  <a:gd name="connsiteY3" fmla="*/ 16136 h 25307"/>
                  <a:gd name="connsiteX4" fmla="*/ 12567 w 65872"/>
                  <a:gd name="connsiteY4" fmla="*/ 16136 h 25307"/>
                  <a:gd name="connsiteX5" fmla="*/ 4787 w 65872"/>
                  <a:gd name="connsiteY5" fmla="*/ 18153 h 25307"/>
                  <a:gd name="connsiteX6" fmla="*/ 465 w 65872"/>
                  <a:gd name="connsiteY6" fmla="*/ 23339 h 25307"/>
                  <a:gd name="connsiteX7" fmla="*/ 7381 w 65872"/>
                  <a:gd name="connsiteY7" fmla="*/ 23339 h 25307"/>
                  <a:gd name="connsiteX8" fmla="*/ 17754 w 65872"/>
                  <a:gd name="connsiteY8" fmla="*/ 18153 h 25307"/>
                  <a:gd name="connsiteX9" fmla="*/ 33889 w 65872"/>
                  <a:gd name="connsiteY9" fmla="*/ 22475 h 25307"/>
                  <a:gd name="connsiteX10" fmla="*/ 39076 w 65872"/>
                  <a:gd name="connsiteY10" fmla="*/ 20170 h 25307"/>
                  <a:gd name="connsiteX11" fmla="*/ 43686 w 65872"/>
                  <a:gd name="connsiteY11" fmla="*/ 11237 h 25307"/>
                  <a:gd name="connsiteX12" fmla="*/ 43686 w 65872"/>
                  <a:gd name="connsiteY12" fmla="*/ 11237 h 25307"/>
                  <a:gd name="connsiteX13" fmla="*/ 43686 w 65872"/>
                  <a:gd name="connsiteY13" fmla="*/ 11237 h 25307"/>
                  <a:gd name="connsiteX14" fmla="*/ 65873 w 65872"/>
                  <a:gd name="connsiteY14" fmla="*/ 0 h 25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872" h="25307">
                    <a:moveTo>
                      <a:pt x="65873" y="0"/>
                    </a:moveTo>
                    <a:cubicBezTo>
                      <a:pt x="48872" y="3458"/>
                      <a:pt x="35330" y="8644"/>
                      <a:pt x="21788" y="13542"/>
                    </a:cubicBezTo>
                    <a:cubicBezTo>
                      <a:pt x="21788" y="13542"/>
                      <a:pt x="21788" y="13542"/>
                      <a:pt x="21788" y="13542"/>
                    </a:cubicBezTo>
                    <a:cubicBezTo>
                      <a:pt x="18618" y="13831"/>
                      <a:pt x="15160" y="13542"/>
                      <a:pt x="12567" y="16136"/>
                    </a:cubicBezTo>
                    <a:cubicBezTo>
                      <a:pt x="12567" y="16136"/>
                      <a:pt x="12567" y="16136"/>
                      <a:pt x="12567" y="16136"/>
                    </a:cubicBezTo>
                    <a:cubicBezTo>
                      <a:pt x="9974" y="16712"/>
                      <a:pt x="7381" y="17288"/>
                      <a:pt x="4787" y="18153"/>
                    </a:cubicBezTo>
                    <a:cubicBezTo>
                      <a:pt x="2194" y="19017"/>
                      <a:pt x="-1263" y="19881"/>
                      <a:pt x="465" y="23339"/>
                    </a:cubicBezTo>
                    <a:cubicBezTo>
                      <a:pt x="2194" y="26509"/>
                      <a:pt x="5076" y="25356"/>
                      <a:pt x="7381" y="23339"/>
                    </a:cubicBezTo>
                    <a:cubicBezTo>
                      <a:pt x="10550" y="20746"/>
                      <a:pt x="14008" y="19017"/>
                      <a:pt x="17754" y="18153"/>
                    </a:cubicBezTo>
                    <a:cubicBezTo>
                      <a:pt x="21211" y="27085"/>
                      <a:pt x="27550" y="25068"/>
                      <a:pt x="33889" y="22475"/>
                    </a:cubicBezTo>
                    <a:cubicBezTo>
                      <a:pt x="35618" y="21610"/>
                      <a:pt x="37347" y="19881"/>
                      <a:pt x="39076" y="20170"/>
                    </a:cubicBezTo>
                    <a:cubicBezTo>
                      <a:pt x="48872" y="21322"/>
                      <a:pt x="44550" y="15559"/>
                      <a:pt x="43686" y="11237"/>
                    </a:cubicBezTo>
                    <a:cubicBezTo>
                      <a:pt x="43686" y="11237"/>
                      <a:pt x="43686" y="11237"/>
                      <a:pt x="43686" y="11237"/>
                    </a:cubicBezTo>
                    <a:cubicBezTo>
                      <a:pt x="43686" y="11237"/>
                      <a:pt x="43686" y="11237"/>
                      <a:pt x="43686" y="11237"/>
                    </a:cubicBezTo>
                    <a:cubicBezTo>
                      <a:pt x="50025" y="8068"/>
                      <a:pt x="58381" y="8356"/>
                      <a:pt x="65873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Freeform: Shape 61">
                <a:extLst>
                  <a:ext uri="{FF2B5EF4-FFF2-40B4-BE49-F238E27FC236}">
                    <a16:creationId xmlns:a16="http://schemas.microsoft.com/office/drawing/2014/main" id="{A6C71E04-4355-4703-9BE1-340F3F49A6E0}"/>
                  </a:ext>
                </a:extLst>
              </p:cNvPr>
              <p:cNvSpPr/>
              <p:nvPr/>
            </p:nvSpPr>
            <p:spPr>
              <a:xfrm>
                <a:off x="4181449" y="4220772"/>
                <a:ext cx="33424" cy="13548"/>
              </a:xfrm>
              <a:custGeom>
                <a:avLst/>
                <a:gdLst>
                  <a:gd name="connsiteX0" fmla="*/ 0 w 33424"/>
                  <a:gd name="connsiteY0" fmla="*/ 13548 h 13548"/>
                  <a:gd name="connsiteX1" fmla="*/ 33424 w 33424"/>
                  <a:gd name="connsiteY1" fmla="*/ 6 h 13548"/>
                  <a:gd name="connsiteX2" fmla="*/ 0 w 33424"/>
                  <a:gd name="connsiteY2" fmla="*/ 13548 h 13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424" h="13548">
                    <a:moveTo>
                      <a:pt x="0" y="13548"/>
                    </a:moveTo>
                    <a:cubicBezTo>
                      <a:pt x="11814" y="13260"/>
                      <a:pt x="22763" y="10667"/>
                      <a:pt x="33424" y="6"/>
                    </a:cubicBezTo>
                    <a:cubicBezTo>
                      <a:pt x="18729" y="-282"/>
                      <a:pt x="10949" y="10091"/>
                      <a:pt x="0" y="13548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: Shape 62">
                <a:extLst>
                  <a:ext uri="{FF2B5EF4-FFF2-40B4-BE49-F238E27FC236}">
                    <a16:creationId xmlns:a16="http://schemas.microsoft.com/office/drawing/2014/main" id="{714D9F4C-A907-4B3D-9E67-8C805FD58FEC}"/>
                  </a:ext>
                </a:extLst>
              </p:cNvPr>
              <p:cNvSpPr/>
              <p:nvPr/>
            </p:nvSpPr>
            <p:spPr>
              <a:xfrm>
                <a:off x="4344014" y="4158750"/>
                <a:ext cx="48673" cy="20112"/>
              </a:xfrm>
              <a:custGeom>
                <a:avLst/>
                <a:gdLst>
                  <a:gd name="connsiteX0" fmla="*/ 5130 w 48673"/>
                  <a:gd name="connsiteY0" fmla="*/ 19096 h 20112"/>
                  <a:gd name="connsiteX1" fmla="*/ 18961 w 48673"/>
                  <a:gd name="connsiteY1" fmla="*/ 10451 h 20112"/>
                  <a:gd name="connsiteX2" fmla="*/ 37690 w 48673"/>
                  <a:gd name="connsiteY2" fmla="*/ 4977 h 20112"/>
                  <a:gd name="connsiteX3" fmla="*/ 37690 w 48673"/>
                  <a:gd name="connsiteY3" fmla="*/ 4977 h 20112"/>
                  <a:gd name="connsiteX4" fmla="*/ 48639 w 48673"/>
                  <a:gd name="connsiteY4" fmla="*/ 3536 h 20112"/>
                  <a:gd name="connsiteX5" fmla="*/ 38842 w 48673"/>
                  <a:gd name="connsiteY5" fmla="*/ 79 h 20112"/>
                  <a:gd name="connsiteX6" fmla="*/ 35385 w 48673"/>
                  <a:gd name="connsiteY6" fmla="*/ 655 h 20112"/>
                  <a:gd name="connsiteX7" fmla="*/ 18961 w 48673"/>
                  <a:gd name="connsiteY7" fmla="*/ 7282 h 20112"/>
                  <a:gd name="connsiteX8" fmla="*/ 1096 w 48673"/>
                  <a:gd name="connsiteY8" fmla="*/ 13045 h 20112"/>
                  <a:gd name="connsiteX9" fmla="*/ 232 w 48673"/>
                  <a:gd name="connsiteY9" fmla="*/ 18519 h 20112"/>
                  <a:gd name="connsiteX10" fmla="*/ 5130 w 48673"/>
                  <a:gd name="connsiteY10" fmla="*/ 19096 h 2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673" h="20112">
                    <a:moveTo>
                      <a:pt x="5130" y="19096"/>
                    </a:moveTo>
                    <a:cubicBezTo>
                      <a:pt x="9741" y="16502"/>
                      <a:pt x="14351" y="13333"/>
                      <a:pt x="18961" y="10451"/>
                    </a:cubicBezTo>
                    <a:cubicBezTo>
                      <a:pt x="25300" y="8723"/>
                      <a:pt x="32792" y="11028"/>
                      <a:pt x="37690" y="4977"/>
                    </a:cubicBezTo>
                    <a:lnTo>
                      <a:pt x="37690" y="4977"/>
                    </a:lnTo>
                    <a:cubicBezTo>
                      <a:pt x="41436" y="4401"/>
                      <a:pt x="47775" y="9587"/>
                      <a:pt x="48639" y="3536"/>
                    </a:cubicBezTo>
                    <a:cubicBezTo>
                      <a:pt x="49215" y="-2227"/>
                      <a:pt x="42300" y="1519"/>
                      <a:pt x="38842" y="79"/>
                    </a:cubicBezTo>
                    <a:cubicBezTo>
                      <a:pt x="37978" y="-210"/>
                      <a:pt x="36537" y="367"/>
                      <a:pt x="35385" y="655"/>
                    </a:cubicBezTo>
                    <a:cubicBezTo>
                      <a:pt x="28181" y="-1362"/>
                      <a:pt x="25300" y="7570"/>
                      <a:pt x="18961" y="7282"/>
                    </a:cubicBezTo>
                    <a:cubicBezTo>
                      <a:pt x="11181" y="3536"/>
                      <a:pt x="6571" y="10163"/>
                      <a:pt x="1096" y="13045"/>
                    </a:cubicBezTo>
                    <a:cubicBezTo>
                      <a:pt x="232" y="13621"/>
                      <a:pt x="-344" y="16790"/>
                      <a:pt x="232" y="18519"/>
                    </a:cubicBezTo>
                    <a:cubicBezTo>
                      <a:pt x="1096" y="21113"/>
                      <a:pt x="3690" y="19960"/>
                      <a:pt x="5130" y="1909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: Shape 63">
                <a:extLst>
                  <a:ext uri="{FF2B5EF4-FFF2-40B4-BE49-F238E27FC236}">
                    <a16:creationId xmlns:a16="http://schemas.microsoft.com/office/drawing/2014/main" id="{BBA8CC0A-F61B-4578-8F0B-23E703A9AF74}"/>
                  </a:ext>
                </a:extLst>
              </p:cNvPr>
              <p:cNvSpPr/>
              <p:nvPr/>
            </p:nvSpPr>
            <p:spPr>
              <a:xfrm>
                <a:off x="2744508" y="4675171"/>
                <a:ext cx="23475" cy="13830"/>
              </a:xfrm>
              <a:custGeom>
                <a:avLst/>
                <a:gdLst>
                  <a:gd name="connsiteX0" fmla="*/ 18729 w 23475"/>
                  <a:gd name="connsiteY0" fmla="*/ 7492 h 13830"/>
                  <a:gd name="connsiteX1" fmla="*/ 23339 w 23475"/>
                  <a:gd name="connsiteY1" fmla="*/ 3170 h 13830"/>
                  <a:gd name="connsiteX2" fmla="*/ 16712 w 23475"/>
                  <a:gd name="connsiteY2" fmla="*/ 2593 h 13830"/>
                  <a:gd name="connsiteX3" fmla="*/ 2593 w 23475"/>
                  <a:gd name="connsiteY3" fmla="*/ 0 h 13830"/>
                  <a:gd name="connsiteX4" fmla="*/ 0 w 23475"/>
                  <a:gd name="connsiteY4" fmla="*/ 13831 h 13830"/>
                  <a:gd name="connsiteX5" fmla="*/ 18729 w 23475"/>
                  <a:gd name="connsiteY5" fmla="*/ 7492 h 13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75" h="13830">
                    <a:moveTo>
                      <a:pt x="18729" y="7492"/>
                    </a:moveTo>
                    <a:cubicBezTo>
                      <a:pt x="20746" y="6627"/>
                      <a:pt x="24204" y="6339"/>
                      <a:pt x="23339" y="3170"/>
                    </a:cubicBezTo>
                    <a:cubicBezTo>
                      <a:pt x="21898" y="-1441"/>
                      <a:pt x="18729" y="2017"/>
                      <a:pt x="16712" y="2593"/>
                    </a:cubicBezTo>
                    <a:cubicBezTo>
                      <a:pt x="11525" y="4034"/>
                      <a:pt x="5475" y="10373"/>
                      <a:pt x="2593" y="0"/>
                    </a:cubicBezTo>
                    <a:cubicBezTo>
                      <a:pt x="1153" y="4322"/>
                      <a:pt x="4034" y="9797"/>
                      <a:pt x="0" y="13831"/>
                    </a:cubicBezTo>
                    <a:cubicBezTo>
                      <a:pt x="6627" y="13831"/>
                      <a:pt x="12390" y="10085"/>
                      <a:pt x="18729" y="749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Freeform: Shape 64">
                <a:extLst>
                  <a:ext uri="{FF2B5EF4-FFF2-40B4-BE49-F238E27FC236}">
                    <a16:creationId xmlns:a16="http://schemas.microsoft.com/office/drawing/2014/main" id="{86222154-764C-4DDC-BD37-4DE46556789F}"/>
                  </a:ext>
                </a:extLst>
              </p:cNvPr>
              <p:cNvSpPr/>
              <p:nvPr/>
            </p:nvSpPr>
            <p:spPr>
              <a:xfrm>
                <a:off x="3711209" y="4386745"/>
                <a:ext cx="30276" cy="8512"/>
              </a:xfrm>
              <a:custGeom>
                <a:avLst/>
                <a:gdLst>
                  <a:gd name="connsiteX0" fmla="*/ 29390 w 30276"/>
                  <a:gd name="connsiteY0" fmla="*/ 4610 h 8512"/>
                  <a:gd name="connsiteX1" fmla="*/ 26220 w 30276"/>
                  <a:gd name="connsiteY1" fmla="*/ 0 h 8512"/>
                  <a:gd name="connsiteX2" fmla="*/ 10085 w 30276"/>
                  <a:gd name="connsiteY2" fmla="*/ 576 h 8512"/>
                  <a:gd name="connsiteX3" fmla="*/ 0 w 30276"/>
                  <a:gd name="connsiteY3" fmla="*/ 7203 h 8512"/>
                  <a:gd name="connsiteX4" fmla="*/ 9797 w 30276"/>
                  <a:gd name="connsiteY4" fmla="*/ 5186 h 8512"/>
                  <a:gd name="connsiteX5" fmla="*/ 29390 w 30276"/>
                  <a:gd name="connsiteY5" fmla="*/ 4610 h 8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76" h="8512">
                    <a:moveTo>
                      <a:pt x="29390" y="4610"/>
                    </a:moveTo>
                    <a:cubicBezTo>
                      <a:pt x="31695" y="4898"/>
                      <a:pt x="29102" y="0"/>
                      <a:pt x="26220" y="0"/>
                    </a:cubicBezTo>
                    <a:cubicBezTo>
                      <a:pt x="20746" y="0"/>
                      <a:pt x="15559" y="288"/>
                      <a:pt x="10085" y="576"/>
                    </a:cubicBezTo>
                    <a:cubicBezTo>
                      <a:pt x="6051" y="864"/>
                      <a:pt x="2881" y="2017"/>
                      <a:pt x="0" y="7203"/>
                    </a:cubicBezTo>
                    <a:cubicBezTo>
                      <a:pt x="4034" y="6339"/>
                      <a:pt x="6915" y="5763"/>
                      <a:pt x="9797" y="5186"/>
                    </a:cubicBezTo>
                    <a:cubicBezTo>
                      <a:pt x="16424" y="13254"/>
                      <a:pt x="22763" y="4034"/>
                      <a:pt x="29390" y="461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7" name="Freeform: Shape 65">
                <a:extLst>
                  <a:ext uri="{FF2B5EF4-FFF2-40B4-BE49-F238E27FC236}">
                    <a16:creationId xmlns:a16="http://schemas.microsoft.com/office/drawing/2014/main" id="{15DA037A-0E1F-4301-ACBF-40D52B45516A}"/>
                  </a:ext>
                </a:extLst>
              </p:cNvPr>
              <p:cNvSpPr/>
              <p:nvPr/>
            </p:nvSpPr>
            <p:spPr>
              <a:xfrm>
                <a:off x="3897633" y="4328179"/>
                <a:ext cx="21359" cy="13654"/>
              </a:xfrm>
              <a:custGeom>
                <a:avLst/>
                <a:gdLst>
                  <a:gd name="connsiteX0" fmla="*/ 16424 w 21359"/>
                  <a:gd name="connsiteY0" fmla="*/ 75 h 13654"/>
                  <a:gd name="connsiteX1" fmla="*/ 0 w 21359"/>
                  <a:gd name="connsiteY1" fmla="*/ 13617 h 13654"/>
                  <a:gd name="connsiteX2" fmla="*/ 19882 w 21359"/>
                  <a:gd name="connsiteY2" fmla="*/ 5261 h 13654"/>
                  <a:gd name="connsiteX3" fmla="*/ 20746 w 21359"/>
                  <a:gd name="connsiteY3" fmla="*/ 1228 h 13654"/>
                  <a:gd name="connsiteX4" fmla="*/ 16424 w 21359"/>
                  <a:gd name="connsiteY4" fmla="*/ 75 h 13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59" h="13654">
                    <a:moveTo>
                      <a:pt x="16424" y="75"/>
                    </a:moveTo>
                    <a:cubicBezTo>
                      <a:pt x="10661" y="3533"/>
                      <a:pt x="3458" y="5550"/>
                      <a:pt x="0" y="13617"/>
                    </a:cubicBezTo>
                    <a:cubicBezTo>
                      <a:pt x="8644" y="14194"/>
                      <a:pt x="13543" y="7855"/>
                      <a:pt x="19882" y="5261"/>
                    </a:cubicBezTo>
                    <a:cubicBezTo>
                      <a:pt x="21322" y="4685"/>
                      <a:pt x="21899" y="2380"/>
                      <a:pt x="20746" y="1228"/>
                    </a:cubicBezTo>
                    <a:cubicBezTo>
                      <a:pt x="19593" y="363"/>
                      <a:pt x="17288" y="-213"/>
                      <a:pt x="16424" y="7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8" name="Freeform: Shape 66">
                <a:extLst>
                  <a:ext uri="{FF2B5EF4-FFF2-40B4-BE49-F238E27FC236}">
                    <a16:creationId xmlns:a16="http://schemas.microsoft.com/office/drawing/2014/main" id="{E12667BA-279E-4F38-92AA-137C7ED596FC}"/>
                  </a:ext>
                </a:extLst>
              </p:cNvPr>
              <p:cNvSpPr/>
              <p:nvPr/>
            </p:nvSpPr>
            <p:spPr>
              <a:xfrm>
                <a:off x="3735412" y="4353321"/>
                <a:ext cx="38033" cy="14406"/>
              </a:xfrm>
              <a:custGeom>
                <a:avLst/>
                <a:gdLst>
                  <a:gd name="connsiteX0" fmla="*/ 30831 w 38033"/>
                  <a:gd name="connsiteY0" fmla="*/ 5186 h 14406"/>
                  <a:gd name="connsiteX1" fmla="*/ 38034 w 38033"/>
                  <a:gd name="connsiteY1" fmla="*/ 0 h 14406"/>
                  <a:gd name="connsiteX2" fmla="*/ 27661 w 38033"/>
                  <a:gd name="connsiteY2" fmla="*/ 2593 h 14406"/>
                  <a:gd name="connsiteX3" fmla="*/ 27661 w 38033"/>
                  <a:gd name="connsiteY3" fmla="*/ 2593 h 14406"/>
                  <a:gd name="connsiteX4" fmla="*/ 0 w 38033"/>
                  <a:gd name="connsiteY4" fmla="*/ 11237 h 14406"/>
                  <a:gd name="connsiteX5" fmla="*/ 1153 w 38033"/>
                  <a:gd name="connsiteY5" fmla="*/ 14407 h 14406"/>
                  <a:gd name="connsiteX6" fmla="*/ 30831 w 38033"/>
                  <a:gd name="connsiteY6" fmla="*/ 5186 h 1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033" h="14406">
                    <a:moveTo>
                      <a:pt x="30831" y="5186"/>
                    </a:moveTo>
                    <a:cubicBezTo>
                      <a:pt x="33424" y="4610"/>
                      <a:pt x="36305" y="4322"/>
                      <a:pt x="38034" y="0"/>
                    </a:cubicBezTo>
                    <a:cubicBezTo>
                      <a:pt x="34000" y="864"/>
                      <a:pt x="30254" y="-576"/>
                      <a:pt x="27661" y="2593"/>
                    </a:cubicBezTo>
                    <a:cubicBezTo>
                      <a:pt x="27661" y="2593"/>
                      <a:pt x="27661" y="2593"/>
                      <a:pt x="27661" y="2593"/>
                    </a:cubicBezTo>
                    <a:cubicBezTo>
                      <a:pt x="17864" y="4322"/>
                      <a:pt x="8644" y="6627"/>
                      <a:pt x="0" y="11237"/>
                    </a:cubicBezTo>
                    <a:cubicBezTo>
                      <a:pt x="288" y="12390"/>
                      <a:pt x="576" y="13254"/>
                      <a:pt x="1153" y="14407"/>
                    </a:cubicBezTo>
                    <a:cubicBezTo>
                      <a:pt x="10949" y="11237"/>
                      <a:pt x="20746" y="8356"/>
                      <a:pt x="30831" y="518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Freeform: Shape 67">
                <a:extLst>
                  <a:ext uri="{FF2B5EF4-FFF2-40B4-BE49-F238E27FC236}">
                    <a16:creationId xmlns:a16="http://schemas.microsoft.com/office/drawing/2014/main" id="{5429872C-4B96-40AC-ABE1-9BCED1ED27C9}"/>
                  </a:ext>
                </a:extLst>
              </p:cNvPr>
              <p:cNvSpPr/>
              <p:nvPr/>
            </p:nvSpPr>
            <p:spPr>
              <a:xfrm>
                <a:off x="3309257" y="4494466"/>
                <a:ext cx="26796" cy="7534"/>
              </a:xfrm>
              <a:custGeom>
                <a:avLst/>
                <a:gdLst>
                  <a:gd name="connsiteX0" fmla="*/ 26797 w 26796"/>
                  <a:gd name="connsiteY0" fmla="*/ 331 h 7534"/>
                  <a:gd name="connsiteX1" fmla="*/ 0 w 26796"/>
                  <a:gd name="connsiteY1" fmla="*/ 7535 h 7534"/>
                  <a:gd name="connsiteX2" fmla="*/ 26797 w 26796"/>
                  <a:gd name="connsiteY2" fmla="*/ 331 h 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96" h="7534">
                    <a:moveTo>
                      <a:pt x="26797" y="331"/>
                    </a:moveTo>
                    <a:cubicBezTo>
                      <a:pt x="16424" y="-821"/>
                      <a:pt x="9220" y="907"/>
                      <a:pt x="0" y="7535"/>
                    </a:cubicBezTo>
                    <a:cubicBezTo>
                      <a:pt x="10661" y="5806"/>
                      <a:pt x="19305" y="10128"/>
                      <a:pt x="26797" y="33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0" name="Freeform: Shape 68">
                <a:extLst>
                  <a:ext uri="{FF2B5EF4-FFF2-40B4-BE49-F238E27FC236}">
                    <a16:creationId xmlns:a16="http://schemas.microsoft.com/office/drawing/2014/main" id="{B7AC8298-D319-4B33-BA77-0422F50E4DE2}"/>
                  </a:ext>
                </a:extLst>
              </p:cNvPr>
              <p:cNvSpPr/>
              <p:nvPr/>
            </p:nvSpPr>
            <p:spPr>
              <a:xfrm>
                <a:off x="641105" y="5370783"/>
                <a:ext cx="23087" cy="10900"/>
              </a:xfrm>
              <a:custGeom>
                <a:avLst/>
                <a:gdLst>
                  <a:gd name="connsiteX0" fmla="*/ 10949 w 23087"/>
                  <a:gd name="connsiteY0" fmla="*/ 5426 h 10900"/>
                  <a:gd name="connsiteX1" fmla="*/ 17000 w 23087"/>
                  <a:gd name="connsiteY1" fmla="*/ 8596 h 10900"/>
                  <a:gd name="connsiteX2" fmla="*/ 21034 w 23087"/>
                  <a:gd name="connsiteY2" fmla="*/ 10901 h 10900"/>
                  <a:gd name="connsiteX3" fmla="*/ 20170 w 23087"/>
                  <a:gd name="connsiteY3" fmla="*/ 1104 h 10900"/>
                  <a:gd name="connsiteX4" fmla="*/ 0 w 23087"/>
                  <a:gd name="connsiteY4" fmla="*/ 6002 h 10900"/>
                  <a:gd name="connsiteX5" fmla="*/ 10949 w 23087"/>
                  <a:gd name="connsiteY5" fmla="*/ 5426 h 1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87" h="10900">
                    <a:moveTo>
                      <a:pt x="10949" y="5426"/>
                    </a:moveTo>
                    <a:cubicBezTo>
                      <a:pt x="14983" y="3121"/>
                      <a:pt x="16712" y="4562"/>
                      <a:pt x="17000" y="8596"/>
                    </a:cubicBezTo>
                    <a:cubicBezTo>
                      <a:pt x="18441" y="9460"/>
                      <a:pt x="19593" y="10036"/>
                      <a:pt x="21034" y="10901"/>
                    </a:cubicBezTo>
                    <a:cubicBezTo>
                      <a:pt x="20458" y="7731"/>
                      <a:pt x="26509" y="3121"/>
                      <a:pt x="20170" y="1104"/>
                    </a:cubicBezTo>
                    <a:cubicBezTo>
                      <a:pt x="12966" y="-1201"/>
                      <a:pt x="5763" y="-48"/>
                      <a:pt x="0" y="6002"/>
                    </a:cubicBezTo>
                    <a:cubicBezTo>
                      <a:pt x="4610" y="9460"/>
                      <a:pt x="7780" y="7443"/>
                      <a:pt x="10949" y="542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1" name="Freeform: Shape 69">
                <a:extLst>
                  <a:ext uri="{FF2B5EF4-FFF2-40B4-BE49-F238E27FC236}">
                    <a16:creationId xmlns:a16="http://schemas.microsoft.com/office/drawing/2014/main" id="{4CF5625C-CE9A-46A6-92D4-82FC51CA838A}"/>
                  </a:ext>
                </a:extLst>
              </p:cNvPr>
              <p:cNvSpPr/>
              <p:nvPr/>
            </p:nvSpPr>
            <p:spPr>
              <a:xfrm>
                <a:off x="2888577" y="4607747"/>
                <a:ext cx="24203" cy="10372"/>
              </a:xfrm>
              <a:custGeom>
                <a:avLst/>
                <a:gdLst>
                  <a:gd name="connsiteX0" fmla="*/ 0 w 24203"/>
                  <a:gd name="connsiteY0" fmla="*/ 10373 h 10372"/>
                  <a:gd name="connsiteX1" fmla="*/ 24204 w 24203"/>
                  <a:gd name="connsiteY1" fmla="*/ 0 h 10372"/>
                  <a:gd name="connsiteX2" fmla="*/ 0 w 24203"/>
                  <a:gd name="connsiteY2" fmla="*/ 10373 h 1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03" h="10372">
                    <a:moveTo>
                      <a:pt x="0" y="10373"/>
                    </a:moveTo>
                    <a:cubicBezTo>
                      <a:pt x="8356" y="7203"/>
                      <a:pt x="17288" y="7203"/>
                      <a:pt x="24204" y="0"/>
                    </a:cubicBezTo>
                    <a:cubicBezTo>
                      <a:pt x="7780" y="2017"/>
                      <a:pt x="4322" y="3458"/>
                      <a:pt x="0" y="1037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2" name="Freeform: Shape 70">
                <a:extLst>
                  <a:ext uri="{FF2B5EF4-FFF2-40B4-BE49-F238E27FC236}">
                    <a16:creationId xmlns:a16="http://schemas.microsoft.com/office/drawing/2014/main" id="{C2B4CBF9-3894-4CAF-82EA-CBCB1BF5EF87}"/>
                  </a:ext>
                </a:extLst>
              </p:cNvPr>
              <p:cNvSpPr/>
              <p:nvPr/>
            </p:nvSpPr>
            <p:spPr>
              <a:xfrm>
                <a:off x="399646" y="5444210"/>
                <a:ext cx="22474" cy="9508"/>
              </a:xfrm>
              <a:custGeom>
                <a:avLst/>
                <a:gdLst>
                  <a:gd name="connsiteX0" fmla="*/ 22475 w 22474"/>
                  <a:gd name="connsiteY0" fmla="*/ 0 h 9508"/>
                  <a:gd name="connsiteX1" fmla="*/ 0 w 22474"/>
                  <a:gd name="connsiteY1" fmla="*/ 9509 h 9508"/>
                  <a:gd name="connsiteX2" fmla="*/ 22475 w 22474"/>
                  <a:gd name="connsiteY2" fmla="*/ 0 h 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74" h="9508">
                    <a:moveTo>
                      <a:pt x="22475" y="0"/>
                    </a:moveTo>
                    <a:cubicBezTo>
                      <a:pt x="14695" y="2593"/>
                      <a:pt x="6051" y="2305"/>
                      <a:pt x="0" y="9509"/>
                    </a:cubicBezTo>
                    <a:cubicBezTo>
                      <a:pt x="7780" y="6627"/>
                      <a:pt x="17288" y="8356"/>
                      <a:pt x="22475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3" name="Freeform: Shape 71">
                <a:extLst>
                  <a:ext uri="{FF2B5EF4-FFF2-40B4-BE49-F238E27FC236}">
                    <a16:creationId xmlns:a16="http://schemas.microsoft.com/office/drawing/2014/main" id="{750B9351-0691-484D-9ACA-88799AFE6DF6}"/>
                  </a:ext>
                </a:extLst>
              </p:cNvPr>
              <p:cNvSpPr/>
              <p:nvPr/>
            </p:nvSpPr>
            <p:spPr>
              <a:xfrm>
                <a:off x="4160409" y="4231417"/>
                <a:ext cx="11819" cy="10463"/>
              </a:xfrm>
              <a:custGeom>
                <a:avLst/>
                <a:gdLst>
                  <a:gd name="connsiteX0" fmla="*/ 3175 w 11819"/>
                  <a:gd name="connsiteY0" fmla="*/ 10395 h 10463"/>
                  <a:gd name="connsiteX1" fmla="*/ 11819 w 11819"/>
                  <a:gd name="connsiteY1" fmla="*/ 5497 h 10463"/>
                  <a:gd name="connsiteX2" fmla="*/ 4616 w 11819"/>
                  <a:gd name="connsiteY2" fmla="*/ 22 h 10463"/>
                  <a:gd name="connsiteX3" fmla="*/ 6 w 11819"/>
                  <a:gd name="connsiteY3" fmla="*/ 5208 h 10463"/>
                  <a:gd name="connsiteX4" fmla="*/ 3175 w 11819"/>
                  <a:gd name="connsiteY4" fmla="*/ 10395 h 10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19" h="10463">
                    <a:moveTo>
                      <a:pt x="3175" y="10395"/>
                    </a:moveTo>
                    <a:cubicBezTo>
                      <a:pt x="6345" y="9819"/>
                      <a:pt x="10091" y="9242"/>
                      <a:pt x="11819" y="5497"/>
                    </a:cubicBezTo>
                    <a:cubicBezTo>
                      <a:pt x="10667" y="2039"/>
                      <a:pt x="8074" y="310"/>
                      <a:pt x="4616" y="22"/>
                    </a:cubicBezTo>
                    <a:cubicBezTo>
                      <a:pt x="1158" y="-266"/>
                      <a:pt x="6" y="2327"/>
                      <a:pt x="6" y="5208"/>
                    </a:cubicBezTo>
                    <a:cubicBezTo>
                      <a:pt x="6" y="7802"/>
                      <a:pt x="-282" y="10971"/>
                      <a:pt x="3175" y="1039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4" name="Freeform: Shape 72">
                <a:extLst>
                  <a:ext uri="{FF2B5EF4-FFF2-40B4-BE49-F238E27FC236}">
                    <a16:creationId xmlns:a16="http://schemas.microsoft.com/office/drawing/2014/main" id="{7086D14C-0E05-491C-8701-688FCAEBD3B6}"/>
                  </a:ext>
                </a:extLst>
              </p:cNvPr>
              <p:cNvSpPr/>
              <p:nvPr/>
            </p:nvSpPr>
            <p:spPr>
              <a:xfrm>
                <a:off x="4152012" y="4176907"/>
                <a:ext cx="193403" cy="78928"/>
              </a:xfrm>
              <a:custGeom>
                <a:avLst/>
                <a:gdLst>
                  <a:gd name="connsiteX0" fmla="*/ 7251 w 193403"/>
                  <a:gd name="connsiteY0" fmla="*/ 77007 h 78928"/>
                  <a:gd name="connsiteX1" fmla="*/ 18488 w 193403"/>
                  <a:gd name="connsiteY1" fmla="*/ 74990 h 78928"/>
                  <a:gd name="connsiteX2" fmla="*/ 16759 w 193403"/>
                  <a:gd name="connsiteY2" fmla="*/ 73838 h 78928"/>
                  <a:gd name="connsiteX3" fmla="*/ 18488 w 193403"/>
                  <a:gd name="connsiteY3" fmla="*/ 74990 h 78928"/>
                  <a:gd name="connsiteX4" fmla="*/ 38946 w 193403"/>
                  <a:gd name="connsiteY4" fmla="*/ 68651 h 78928"/>
                  <a:gd name="connsiteX5" fmla="*/ 40675 w 193403"/>
                  <a:gd name="connsiteY5" fmla="*/ 68363 h 78928"/>
                  <a:gd name="connsiteX6" fmla="*/ 68912 w 193403"/>
                  <a:gd name="connsiteY6" fmla="*/ 58278 h 78928"/>
                  <a:gd name="connsiteX7" fmla="*/ 120489 w 193403"/>
                  <a:gd name="connsiteY7" fmla="*/ 39261 h 78928"/>
                  <a:gd name="connsiteX8" fmla="*/ 177828 w 193403"/>
                  <a:gd name="connsiteY8" fmla="*/ 22549 h 78928"/>
                  <a:gd name="connsiteX9" fmla="*/ 187337 w 193403"/>
                  <a:gd name="connsiteY9" fmla="*/ 20532 h 78928"/>
                  <a:gd name="connsiteX10" fmla="*/ 193387 w 193403"/>
                  <a:gd name="connsiteY10" fmla="*/ 17363 h 78928"/>
                  <a:gd name="connsiteX11" fmla="*/ 187625 w 193403"/>
                  <a:gd name="connsiteY11" fmla="*/ 15922 h 78928"/>
                  <a:gd name="connsiteX12" fmla="*/ 182438 w 193403"/>
                  <a:gd name="connsiteY12" fmla="*/ 17651 h 78928"/>
                  <a:gd name="connsiteX13" fmla="*/ 177828 w 193403"/>
                  <a:gd name="connsiteY13" fmla="*/ 20532 h 78928"/>
                  <a:gd name="connsiteX14" fmla="*/ 173218 w 193403"/>
                  <a:gd name="connsiteY14" fmla="*/ 17651 h 78928"/>
                  <a:gd name="connsiteX15" fmla="*/ 168608 w 193403"/>
                  <a:gd name="connsiteY15" fmla="*/ 13617 h 78928"/>
                  <a:gd name="connsiteX16" fmla="*/ 172642 w 193403"/>
                  <a:gd name="connsiteY16" fmla="*/ 11600 h 78928"/>
                  <a:gd name="connsiteX17" fmla="*/ 177540 w 193403"/>
                  <a:gd name="connsiteY17" fmla="*/ 2092 h 78928"/>
                  <a:gd name="connsiteX18" fmla="*/ 170048 w 193403"/>
                  <a:gd name="connsiteY18" fmla="*/ 4685 h 78928"/>
                  <a:gd name="connsiteX19" fmla="*/ 164574 w 193403"/>
                  <a:gd name="connsiteY19" fmla="*/ 6126 h 78928"/>
                  <a:gd name="connsiteX20" fmla="*/ 158235 w 193403"/>
                  <a:gd name="connsiteY20" fmla="*/ 17939 h 78928"/>
                  <a:gd name="connsiteX21" fmla="*/ 143828 w 193403"/>
                  <a:gd name="connsiteY21" fmla="*/ 17651 h 78928"/>
                  <a:gd name="connsiteX22" fmla="*/ 114726 w 193403"/>
                  <a:gd name="connsiteY22" fmla="*/ 27736 h 78928"/>
                  <a:gd name="connsiteX23" fmla="*/ 105506 w 193403"/>
                  <a:gd name="connsiteY23" fmla="*/ 36668 h 78928"/>
                  <a:gd name="connsiteX24" fmla="*/ 86489 w 193403"/>
                  <a:gd name="connsiteY24" fmla="*/ 43295 h 78928"/>
                  <a:gd name="connsiteX25" fmla="*/ 85336 w 193403"/>
                  <a:gd name="connsiteY25" fmla="*/ 43872 h 78928"/>
                  <a:gd name="connsiteX26" fmla="*/ 37793 w 193403"/>
                  <a:gd name="connsiteY26" fmla="*/ 66634 h 78928"/>
                  <a:gd name="connsiteX27" fmla="*/ 11573 w 193403"/>
                  <a:gd name="connsiteY27" fmla="*/ 70956 h 78928"/>
                  <a:gd name="connsiteX28" fmla="*/ 5810 w 193403"/>
                  <a:gd name="connsiteY28" fmla="*/ 71821 h 78928"/>
                  <a:gd name="connsiteX29" fmla="*/ 335 w 193403"/>
                  <a:gd name="connsiteY29" fmla="*/ 77872 h 78928"/>
                  <a:gd name="connsiteX30" fmla="*/ 7251 w 193403"/>
                  <a:gd name="connsiteY30" fmla="*/ 77007 h 7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3403" h="78928">
                    <a:moveTo>
                      <a:pt x="7251" y="77007"/>
                    </a:moveTo>
                    <a:cubicBezTo>
                      <a:pt x="10708" y="75279"/>
                      <a:pt x="14166" y="72973"/>
                      <a:pt x="18488" y="74990"/>
                    </a:cubicBezTo>
                    <a:cubicBezTo>
                      <a:pt x="17912" y="74702"/>
                      <a:pt x="17336" y="74126"/>
                      <a:pt x="16759" y="73838"/>
                    </a:cubicBezTo>
                    <a:cubicBezTo>
                      <a:pt x="17624" y="73838"/>
                      <a:pt x="18200" y="74126"/>
                      <a:pt x="18488" y="74990"/>
                    </a:cubicBezTo>
                    <a:cubicBezTo>
                      <a:pt x="26844" y="77872"/>
                      <a:pt x="32030" y="70668"/>
                      <a:pt x="38946" y="68651"/>
                    </a:cubicBezTo>
                    <a:cubicBezTo>
                      <a:pt x="39234" y="68651"/>
                      <a:pt x="39810" y="68651"/>
                      <a:pt x="40675" y="68363"/>
                    </a:cubicBezTo>
                    <a:cubicBezTo>
                      <a:pt x="51047" y="68075"/>
                      <a:pt x="59692" y="61736"/>
                      <a:pt x="68912" y="58278"/>
                    </a:cubicBezTo>
                    <a:cubicBezTo>
                      <a:pt x="86200" y="51939"/>
                      <a:pt x="102912" y="44736"/>
                      <a:pt x="120489" y="39261"/>
                    </a:cubicBezTo>
                    <a:cubicBezTo>
                      <a:pt x="139506" y="33210"/>
                      <a:pt x="158235" y="26583"/>
                      <a:pt x="177828" y="22549"/>
                    </a:cubicBezTo>
                    <a:cubicBezTo>
                      <a:pt x="181286" y="23702"/>
                      <a:pt x="184455" y="21397"/>
                      <a:pt x="187337" y="20532"/>
                    </a:cubicBezTo>
                    <a:cubicBezTo>
                      <a:pt x="189930" y="20244"/>
                      <a:pt x="193675" y="21397"/>
                      <a:pt x="193387" y="17363"/>
                    </a:cubicBezTo>
                    <a:cubicBezTo>
                      <a:pt x="193099" y="14770"/>
                      <a:pt x="189642" y="15634"/>
                      <a:pt x="187625" y="15922"/>
                    </a:cubicBezTo>
                    <a:cubicBezTo>
                      <a:pt x="185896" y="15922"/>
                      <a:pt x="184167" y="17075"/>
                      <a:pt x="182438" y="17651"/>
                    </a:cubicBezTo>
                    <a:cubicBezTo>
                      <a:pt x="180709" y="18227"/>
                      <a:pt x="178692" y="18227"/>
                      <a:pt x="177828" y="20532"/>
                    </a:cubicBezTo>
                    <a:cubicBezTo>
                      <a:pt x="176387" y="19668"/>
                      <a:pt x="174658" y="18515"/>
                      <a:pt x="173218" y="17651"/>
                    </a:cubicBezTo>
                    <a:cubicBezTo>
                      <a:pt x="171777" y="16210"/>
                      <a:pt x="170048" y="15058"/>
                      <a:pt x="168608" y="13617"/>
                    </a:cubicBezTo>
                    <a:cubicBezTo>
                      <a:pt x="170048" y="13041"/>
                      <a:pt x="171201" y="11888"/>
                      <a:pt x="172642" y="11600"/>
                    </a:cubicBezTo>
                    <a:cubicBezTo>
                      <a:pt x="178116" y="10159"/>
                      <a:pt x="180421" y="6414"/>
                      <a:pt x="177540" y="2092"/>
                    </a:cubicBezTo>
                    <a:cubicBezTo>
                      <a:pt x="174082" y="-2807"/>
                      <a:pt x="172354" y="2092"/>
                      <a:pt x="170048" y="4685"/>
                    </a:cubicBezTo>
                    <a:cubicBezTo>
                      <a:pt x="168896" y="5837"/>
                      <a:pt x="166591" y="6126"/>
                      <a:pt x="164574" y="6126"/>
                    </a:cubicBezTo>
                    <a:cubicBezTo>
                      <a:pt x="155642" y="6414"/>
                      <a:pt x="153336" y="10159"/>
                      <a:pt x="158235" y="17939"/>
                    </a:cubicBezTo>
                    <a:cubicBezTo>
                      <a:pt x="153336" y="19668"/>
                      <a:pt x="149303" y="21397"/>
                      <a:pt x="143828" y="17651"/>
                    </a:cubicBezTo>
                    <a:cubicBezTo>
                      <a:pt x="136625" y="13041"/>
                      <a:pt x="114438" y="20821"/>
                      <a:pt x="114726" y="27736"/>
                    </a:cubicBezTo>
                    <a:cubicBezTo>
                      <a:pt x="115302" y="36092"/>
                      <a:pt x="108963" y="37244"/>
                      <a:pt x="105506" y="36668"/>
                    </a:cubicBezTo>
                    <a:cubicBezTo>
                      <a:pt x="97438" y="35227"/>
                      <a:pt x="91675" y="38109"/>
                      <a:pt x="86489" y="43295"/>
                    </a:cubicBezTo>
                    <a:cubicBezTo>
                      <a:pt x="86200" y="43583"/>
                      <a:pt x="85912" y="43583"/>
                      <a:pt x="85336" y="43872"/>
                    </a:cubicBezTo>
                    <a:cubicBezTo>
                      <a:pt x="68624" y="49922"/>
                      <a:pt x="53353" y="58278"/>
                      <a:pt x="37793" y="66634"/>
                    </a:cubicBezTo>
                    <a:cubicBezTo>
                      <a:pt x="28861" y="66634"/>
                      <a:pt x="19641" y="66058"/>
                      <a:pt x="11573" y="70956"/>
                    </a:cubicBezTo>
                    <a:cubicBezTo>
                      <a:pt x="9556" y="71245"/>
                      <a:pt x="7539" y="71533"/>
                      <a:pt x="5810" y="71821"/>
                    </a:cubicBezTo>
                    <a:cubicBezTo>
                      <a:pt x="2353" y="72397"/>
                      <a:pt x="-1105" y="74126"/>
                      <a:pt x="335" y="77872"/>
                    </a:cubicBezTo>
                    <a:cubicBezTo>
                      <a:pt x="1200" y="80177"/>
                      <a:pt x="4657" y="78160"/>
                      <a:pt x="7251" y="77007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5" name="Freeform: Shape 73">
                <a:extLst>
                  <a:ext uri="{FF2B5EF4-FFF2-40B4-BE49-F238E27FC236}">
                    <a16:creationId xmlns:a16="http://schemas.microsoft.com/office/drawing/2014/main" id="{AD746E6A-6077-44BE-B1E5-BB25CD6AA955}"/>
                  </a:ext>
                </a:extLst>
              </p:cNvPr>
              <p:cNvSpPr/>
              <p:nvPr/>
            </p:nvSpPr>
            <p:spPr>
              <a:xfrm>
                <a:off x="280645" y="5839915"/>
                <a:ext cx="16135" cy="8636"/>
              </a:xfrm>
              <a:custGeom>
                <a:avLst/>
                <a:gdLst>
                  <a:gd name="connsiteX0" fmla="*/ 16136 w 16135"/>
                  <a:gd name="connsiteY0" fmla="*/ 483 h 8636"/>
                  <a:gd name="connsiteX1" fmla="*/ 0 w 16135"/>
                  <a:gd name="connsiteY1" fmla="*/ 8551 h 8636"/>
                  <a:gd name="connsiteX2" fmla="*/ 16136 w 16135"/>
                  <a:gd name="connsiteY2" fmla="*/ 483 h 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35" h="8636">
                    <a:moveTo>
                      <a:pt x="16136" y="483"/>
                    </a:moveTo>
                    <a:cubicBezTo>
                      <a:pt x="8356" y="-1534"/>
                      <a:pt x="5186" y="3076"/>
                      <a:pt x="0" y="8551"/>
                    </a:cubicBezTo>
                    <a:cubicBezTo>
                      <a:pt x="8356" y="9127"/>
                      <a:pt x="12678" y="6822"/>
                      <a:pt x="16136" y="48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Freeform: Shape 74">
                <a:extLst>
                  <a:ext uri="{FF2B5EF4-FFF2-40B4-BE49-F238E27FC236}">
                    <a16:creationId xmlns:a16="http://schemas.microsoft.com/office/drawing/2014/main" id="{F1B1AB9A-5705-4689-B057-10F7AB90F400}"/>
                  </a:ext>
                </a:extLst>
              </p:cNvPr>
              <p:cNvSpPr/>
              <p:nvPr/>
            </p:nvSpPr>
            <p:spPr>
              <a:xfrm>
                <a:off x="4027564" y="4249836"/>
                <a:ext cx="10104" cy="8440"/>
              </a:xfrm>
              <a:custGeom>
                <a:avLst/>
                <a:gdLst>
                  <a:gd name="connsiteX0" fmla="*/ 4630 w 10104"/>
                  <a:gd name="connsiteY0" fmla="*/ 8112 h 8440"/>
                  <a:gd name="connsiteX1" fmla="*/ 10105 w 10104"/>
                  <a:gd name="connsiteY1" fmla="*/ 2925 h 8440"/>
                  <a:gd name="connsiteX2" fmla="*/ 5783 w 10104"/>
                  <a:gd name="connsiteY2" fmla="*/ 44 h 8440"/>
                  <a:gd name="connsiteX3" fmla="*/ 20 w 10104"/>
                  <a:gd name="connsiteY3" fmla="*/ 5807 h 8440"/>
                  <a:gd name="connsiteX4" fmla="*/ 4630 w 10104"/>
                  <a:gd name="connsiteY4" fmla="*/ 8112 h 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04" h="8440">
                    <a:moveTo>
                      <a:pt x="4630" y="8112"/>
                    </a:moveTo>
                    <a:cubicBezTo>
                      <a:pt x="7223" y="7247"/>
                      <a:pt x="9528" y="6095"/>
                      <a:pt x="10105" y="2925"/>
                    </a:cubicBezTo>
                    <a:cubicBezTo>
                      <a:pt x="9240" y="908"/>
                      <a:pt x="7800" y="-244"/>
                      <a:pt x="5783" y="44"/>
                    </a:cubicBezTo>
                    <a:cubicBezTo>
                      <a:pt x="2613" y="620"/>
                      <a:pt x="-268" y="2061"/>
                      <a:pt x="20" y="5807"/>
                    </a:cubicBezTo>
                    <a:cubicBezTo>
                      <a:pt x="308" y="8112"/>
                      <a:pt x="2325" y="8976"/>
                      <a:pt x="4630" y="811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Freeform: Shape 75">
                <a:extLst>
                  <a:ext uri="{FF2B5EF4-FFF2-40B4-BE49-F238E27FC236}">
                    <a16:creationId xmlns:a16="http://schemas.microsoft.com/office/drawing/2014/main" id="{853E3C1F-453F-4074-8408-A30E30073FA6}"/>
                  </a:ext>
                </a:extLst>
              </p:cNvPr>
              <p:cNvSpPr/>
              <p:nvPr/>
            </p:nvSpPr>
            <p:spPr>
              <a:xfrm>
                <a:off x="2758122" y="4665446"/>
                <a:ext cx="216" cy="216"/>
              </a:xfrm>
              <a:custGeom>
                <a:avLst/>
                <a:gdLst>
                  <a:gd name="connsiteX0" fmla="*/ 216 w 216"/>
                  <a:gd name="connsiteY0" fmla="*/ 216 h 216"/>
                  <a:gd name="connsiteX1" fmla="*/ 216 w 216"/>
                  <a:gd name="connsiteY1" fmla="*/ 216 h 216"/>
                  <a:gd name="connsiteX2" fmla="*/ 216 w 216"/>
                  <a:gd name="connsiteY2" fmla="*/ 216 h 216"/>
                  <a:gd name="connsiteX3" fmla="*/ 216 w 216"/>
                  <a:gd name="connsiteY3" fmla="*/ 216 h 216"/>
                  <a:gd name="connsiteX4" fmla="*/ 216 w 216"/>
                  <a:gd name="connsiteY4" fmla="*/ 216 h 216"/>
                  <a:gd name="connsiteX5" fmla="*/ 216 w 216"/>
                  <a:gd name="connsiteY5" fmla="*/ 216 h 216"/>
                  <a:gd name="connsiteX6" fmla="*/ 216 w 216"/>
                  <a:gd name="connsiteY6" fmla="*/ 216 h 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" h="216">
                    <a:moveTo>
                      <a:pt x="216" y="216"/>
                    </a:moveTo>
                    <a:cubicBezTo>
                      <a:pt x="216" y="216"/>
                      <a:pt x="216" y="216"/>
                      <a:pt x="216" y="216"/>
                    </a:cubicBezTo>
                    <a:cubicBezTo>
                      <a:pt x="216" y="-72"/>
                      <a:pt x="-72" y="-72"/>
                      <a:pt x="216" y="216"/>
                    </a:cubicBezTo>
                    <a:lnTo>
                      <a:pt x="216" y="216"/>
                    </a:lnTo>
                    <a:cubicBezTo>
                      <a:pt x="-72" y="216"/>
                      <a:pt x="-72" y="216"/>
                      <a:pt x="216" y="216"/>
                    </a:cubicBezTo>
                    <a:cubicBezTo>
                      <a:pt x="-72" y="216"/>
                      <a:pt x="-72" y="216"/>
                      <a:pt x="216" y="216"/>
                    </a:cubicBezTo>
                    <a:lnTo>
                      <a:pt x="216" y="216"/>
                    </a:ln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8" name="Freeform: Shape 76">
                <a:extLst>
                  <a:ext uri="{FF2B5EF4-FFF2-40B4-BE49-F238E27FC236}">
                    <a16:creationId xmlns:a16="http://schemas.microsoft.com/office/drawing/2014/main" id="{D15E475B-92BE-414F-9800-4F21D46F691A}"/>
                  </a:ext>
                </a:extLst>
              </p:cNvPr>
              <p:cNvSpPr/>
              <p:nvPr/>
            </p:nvSpPr>
            <p:spPr>
              <a:xfrm>
                <a:off x="2743643" y="4665662"/>
                <a:ext cx="14406" cy="6915"/>
              </a:xfrm>
              <a:custGeom>
                <a:avLst/>
                <a:gdLst>
                  <a:gd name="connsiteX0" fmla="*/ 2593 w 14406"/>
                  <a:gd name="connsiteY0" fmla="*/ 6915 h 6915"/>
                  <a:gd name="connsiteX1" fmla="*/ 14407 w 14406"/>
                  <a:gd name="connsiteY1" fmla="*/ 0 h 6915"/>
                  <a:gd name="connsiteX2" fmla="*/ 0 w 14406"/>
                  <a:gd name="connsiteY2" fmla="*/ 2881 h 6915"/>
                  <a:gd name="connsiteX3" fmla="*/ 2593 w 14406"/>
                  <a:gd name="connsiteY3" fmla="*/ 6915 h 6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6" h="6915">
                    <a:moveTo>
                      <a:pt x="2593" y="6915"/>
                    </a:moveTo>
                    <a:cubicBezTo>
                      <a:pt x="8068" y="6915"/>
                      <a:pt x="12966" y="6339"/>
                      <a:pt x="14407" y="0"/>
                    </a:cubicBezTo>
                    <a:cubicBezTo>
                      <a:pt x="9508" y="864"/>
                      <a:pt x="4898" y="2017"/>
                      <a:pt x="0" y="2881"/>
                    </a:cubicBezTo>
                    <a:cubicBezTo>
                      <a:pt x="0" y="4610"/>
                      <a:pt x="576" y="6339"/>
                      <a:pt x="2593" y="691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9" name="Freeform: Shape 77">
                <a:extLst>
                  <a:ext uri="{FF2B5EF4-FFF2-40B4-BE49-F238E27FC236}">
                    <a16:creationId xmlns:a16="http://schemas.microsoft.com/office/drawing/2014/main" id="{BA53D20E-15AC-4232-ABAB-F6C059410D5C}"/>
                  </a:ext>
                </a:extLst>
              </p:cNvPr>
              <p:cNvSpPr/>
              <p:nvPr/>
            </p:nvSpPr>
            <p:spPr>
              <a:xfrm>
                <a:off x="632749" y="5365191"/>
                <a:ext cx="14118" cy="5254"/>
              </a:xfrm>
              <a:custGeom>
                <a:avLst/>
                <a:gdLst>
                  <a:gd name="connsiteX0" fmla="*/ 0 w 14118"/>
                  <a:gd name="connsiteY0" fmla="*/ 5255 h 5254"/>
                  <a:gd name="connsiteX1" fmla="*/ 14119 w 14118"/>
                  <a:gd name="connsiteY1" fmla="*/ 2662 h 5254"/>
                  <a:gd name="connsiteX2" fmla="*/ 0 w 14118"/>
                  <a:gd name="connsiteY2" fmla="*/ 5255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18" h="5254">
                    <a:moveTo>
                      <a:pt x="0" y="5255"/>
                    </a:moveTo>
                    <a:cubicBezTo>
                      <a:pt x="4610" y="4391"/>
                      <a:pt x="9220" y="3526"/>
                      <a:pt x="14119" y="2662"/>
                    </a:cubicBezTo>
                    <a:cubicBezTo>
                      <a:pt x="7780" y="-2813"/>
                      <a:pt x="4034" y="1221"/>
                      <a:pt x="0" y="525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78">
                <a:extLst>
                  <a:ext uri="{FF2B5EF4-FFF2-40B4-BE49-F238E27FC236}">
                    <a16:creationId xmlns:a16="http://schemas.microsoft.com/office/drawing/2014/main" id="{43B1C0E3-D5D4-4A83-871D-2F35537D9096}"/>
                  </a:ext>
                </a:extLst>
              </p:cNvPr>
              <p:cNvSpPr/>
              <p:nvPr/>
            </p:nvSpPr>
            <p:spPr>
              <a:xfrm>
                <a:off x="4222364" y="4211558"/>
                <a:ext cx="9508" cy="9508"/>
              </a:xfrm>
              <a:custGeom>
                <a:avLst/>
                <a:gdLst>
                  <a:gd name="connsiteX0" fmla="*/ 1729 w 9508"/>
                  <a:gd name="connsiteY0" fmla="*/ 9509 h 9508"/>
                  <a:gd name="connsiteX1" fmla="*/ 9508 w 9508"/>
                  <a:gd name="connsiteY1" fmla="*/ 0 h 9508"/>
                  <a:gd name="connsiteX2" fmla="*/ 0 w 9508"/>
                  <a:gd name="connsiteY2" fmla="*/ 7203 h 9508"/>
                  <a:gd name="connsiteX3" fmla="*/ 1729 w 9508"/>
                  <a:gd name="connsiteY3" fmla="*/ 9509 h 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08" h="9508">
                    <a:moveTo>
                      <a:pt x="1729" y="9509"/>
                    </a:moveTo>
                    <a:cubicBezTo>
                      <a:pt x="6627" y="8644"/>
                      <a:pt x="8068" y="4898"/>
                      <a:pt x="9508" y="0"/>
                    </a:cubicBezTo>
                    <a:cubicBezTo>
                      <a:pt x="3746" y="288"/>
                      <a:pt x="288" y="1729"/>
                      <a:pt x="0" y="7203"/>
                    </a:cubicBezTo>
                    <a:cubicBezTo>
                      <a:pt x="0" y="7780"/>
                      <a:pt x="1153" y="9509"/>
                      <a:pt x="1729" y="950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1" name="Freeform: Shape 79">
                <a:extLst>
                  <a:ext uri="{FF2B5EF4-FFF2-40B4-BE49-F238E27FC236}">
                    <a16:creationId xmlns:a16="http://schemas.microsoft.com/office/drawing/2014/main" id="{7101A533-55F7-44F2-B960-F6F6DECDF284}"/>
                  </a:ext>
                </a:extLst>
              </p:cNvPr>
              <p:cNvSpPr/>
              <p:nvPr/>
            </p:nvSpPr>
            <p:spPr>
              <a:xfrm>
                <a:off x="3287647" y="4500848"/>
                <a:ext cx="12101" cy="5474"/>
              </a:xfrm>
              <a:custGeom>
                <a:avLst/>
                <a:gdLst>
                  <a:gd name="connsiteX0" fmla="*/ 12102 w 12101"/>
                  <a:gd name="connsiteY0" fmla="*/ 0 h 5474"/>
                  <a:gd name="connsiteX1" fmla="*/ 0 w 12101"/>
                  <a:gd name="connsiteY1" fmla="*/ 5475 h 5474"/>
                  <a:gd name="connsiteX2" fmla="*/ 12102 w 12101"/>
                  <a:gd name="connsiteY2" fmla="*/ 0 h 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1" h="5474">
                    <a:moveTo>
                      <a:pt x="12102" y="0"/>
                    </a:moveTo>
                    <a:cubicBezTo>
                      <a:pt x="6627" y="0"/>
                      <a:pt x="2593" y="864"/>
                      <a:pt x="0" y="5475"/>
                    </a:cubicBezTo>
                    <a:cubicBezTo>
                      <a:pt x="4034" y="4322"/>
                      <a:pt x="9797" y="6915"/>
                      <a:pt x="12102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2" name="Freeform: Shape 80">
                <a:extLst>
                  <a:ext uri="{FF2B5EF4-FFF2-40B4-BE49-F238E27FC236}">
                    <a16:creationId xmlns:a16="http://schemas.microsoft.com/office/drawing/2014/main" id="{E9F747D7-3ADD-4024-AE22-CC951E3DFC00}"/>
                  </a:ext>
                </a:extLst>
              </p:cNvPr>
              <p:cNvSpPr/>
              <p:nvPr/>
            </p:nvSpPr>
            <p:spPr>
              <a:xfrm>
                <a:off x="3424224" y="4477221"/>
                <a:ext cx="15847" cy="7203"/>
              </a:xfrm>
              <a:custGeom>
                <a:avLst/>
                <a:gdLst>
                  <a:gd name="connsiteX0" fmla="*/ 15848 w 15847"/>
                  <a:gd name="connsiteY0" fmla="*/ 0 h 7203"/>
                  <a:gd name="connsiteX1" fmla="*/ 0 w 15847"/>
                  <a:gd name="connsiteY1" fmla="*/ 7203 h 7203"/>
                  <a:gd name="connsiteX2" fmla="*/ 15848 w 15847"/>
                  <a:gd name="connsiteY2" fmla="*/ 0 h 7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847" h="7203">
                    <a:moveTo>
                      <a:pt x="15848" y="0"/>
                    </a:moveTo>
                    <a:cubicBezTo>
                      <a:pt x="10949" y="576"/>
                      <a:pt x="5763" y="288"/>
                      <a:pt x="0" y="7203"/>
                    </a:cubicBezTo>
                    <a:cubicBezTo>
                      <a:pt x="7492" y="5186"/>
                      <a:pt x="12966" y="6051"/>
                      <a:pt x="15848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3" name="Freeform: Shape 81">
                <a:extLst>
                  <a:ext uri="{FF2B5EF4-FFF2-40B4-BE49-F238E27FC236}">
                    <a16:creationId xmlns:a16="http://schemas.microsoft.com/office/drawing/2014/main" id="{5D156A59-F9BE-46A7-AB2C-4FD747419DAA}"/>
                  </a:ext>
                </a:extLst>
              </p:cNvPr>
              <p:cNvSpPr/>
              <p:nvPr/>
            </p:nvSpPr>
            <p:spPr>
              <a:xfrm>
                <a:off x="3962176" y="4304135"/>
                <a:ext cx="26265" cy="12621"/>
              </a:xfrm>
              <a:custGeom>
                <a:avLst/>
                <a:gdLst>
                  <a:gd name="connsiteX0" fmla="*/ 15271 w 26265"/>
                  <a:gd name="connsiteY0" fmla="*/ 3949 h 12621"/>
                  <a:gd name="connsiteX1" fmla="*/ 13543 w 26265"/>
                  <a:gd name="connsiteY1" fmla="*/ 5390 h 12621"/>
                  <a:gd name="connsiteX2" fmla="*/ 0 w 26265"/>
                  <a:gd name="connsiteY2" fmla="*/ 12017 h 12621"/>
                  <a:gd name="connsiteX3" fmla="*/ 17000 w 26265"/>
                  <a:gd name="connsiteY3" fmla="*/ 7983 h 12621"/>
                  <a:gd name="connsiteX4" fmla="*/ 17000 w 26265"/>
                  <a:gd name="connsiteY4" fmla="*/ 7983 h 12621"/>
                  <a:gd name="connsiteX5" fmla="*/ 26220 w 26265"/>
                  <a:gd name="connsiteY5" fmla="*/ 2796 h 12621"/>
                  <a:gd name="connsiteX6" fmla="*/ 24780 w 26265"/>
                  <a:gd name="connsiteY6" fmla="*/ 203 h 12621"/>
                  <a:gd name="connsiteX7" fmla="*/ 15271 w 26265"/>
                  <a:gd name="connsiteY7" fmla="*/ 3949 h 12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65" h="12621">
                    <a:moveTo>
                      <a:pt x="15271" y="3949"/>
                    </a:moveTo>
                    <a:cubicBezTo>
                      <a:pt x="14695" y="4525"/>
                      <a:pt x="14119" y="4813"/>
                      <a:pt x="13543" y="5390"/>
                    </a:cubicBezTo>
                    <a:cubicBezTo>
                      <a:pt x="9221" y="7118"/>
                      <a:pt x="3169" y="6254"/>
                      <a:pt x="0" y="12017"/>
                    </a:cubicBezTo>
                    <a:cubicBezTo>
                      <a:pt x="7203" y="14034"/>
                      <a:pt x="11814" y="10576"/>
                      <a:pt x="17000" y="7983"/>
                    </a:cubicBezTo>
                    <a:cubicBezTo>
                      <a:pt x="17000" y="7983"/>
                      <a:pt x="17000" y="7983"/>
                      <a:pt x="17000" y="7983"/>
                    </a:cubicBezTo>
                    <a:cubicBezTo>
                      <a:pt x="20458" y="7118"/>
                      <a:pt x="25068" y="7695"/>
                      <a:pt x="26220" y="2796"/>
                    </a:cubicBezTo>
                    <a:cubicBezTo>
                      <a:pt x="26509" y="1932"/>
                      <a:pt x="25356" y="203"/>
                      <a:pt x="24780" y="203"/>
                    </a:cubicBezTo>
                    <a:cubicBezTo>
                      <a:pt x="20458" y="-661"/>
                      <a:pt x="17865" y="1356"/>
                      <a:pt x="15271" y="394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: Shape 82">
                <a:extLst>
                  <a:ext uri="{FF2B5EF4-FFF2-40B4-BE49-F238E27FC236}">
                    <a16:creationId xmlns:a16="http://schemas.microsoft.com/office/drawing/2014/main" id="{213C8A3A-222D-45E2-8FA7-9C3985E2C71F}"/>
                  </a:ext>
                </a:extLst>
              </p:cNvPr>
              <p:cNvSpPr/>
              <p:nvPr/>
            </p:nvSpPr>
            <p:spPr>
              <a:xfrm>
                <a:off x="3358529" y="4482367"/>
                <a:ext cx="27084" cy="13985"/>
              </a:xfrm>
              <a:custGeom>
                <a:avLst/>
                <a:gdLst>
                  <a:gd name="connsiteX0" fmla="*/ 27085 w 27084"/>
                  <a:gd name="connsiteY0" fmla="*/ 6379 h 13985"/>
                  <a:gd name="connsiteX1" fmla="*/ 20170 w 27084"/>
                  <a:gd name="connsiteY1" fmla="*/ 4362 h 13985"/>
                  <a:gd name="connsiteX2" fmla="*/ 14983 w 27084"/>
                  <a:gd name="connsiteY2" fmla="*/ 328 h 13985"/>
                  <a:gd name="connsiteX3" fmla="*/ 12966 w 27084"/>
                  <a:gd name="connsiteY3" fmla="*/ 6667 h 13985"/>
                  <a:gd name="connsiteX4" fmla="*/ 11237 w 27084"/>
                  <a:gd name="connsiteY4" fmla="*/ 7531 h 13985"/>
                  <a:gd name="connsiteX5" fmla="*/ 11237 w 27084"/>
                  <a:gd name="connsiteY5" fmla="*/ 7531 h 13985"/>
                  <a:gd name="connsiteX6" fmla="*/ 0 w 27084"/>
                  <a:gd name="connsiteY6" fmla="*/ 11565 h 13985"/>
                  <a:gd name="connsiteX7" fmla="*/ 15271 w 27084"/>
                  <a:gd name="connsiteY7" fmla="*/ 12429 h 13985"/>
                  <a:gd name="connsiteX8" fmla="*/ 27085 w 27084"/>
                  <a:gd name="connsiteY8" fmla="*/ 6379 h 1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84" h="13985">
                    <a:moveTo>
                      <a:pt x="27085" y="6379"/>
                    </a:moveTo>
                    <a:cubicBezTo>
                      <a:pt x="24780" y="3209"/>
                      <a:pt x="22475" y="4650"/>
                      <a:pt x="20170" y="4362"/>
                    </a:cubicBezTo>
                    <a:cubicBezTo>
                      <a:pt x="19882" y="1192"/>
                      <a:pt x="18441" y="-825"/>
                      <a:pt x="14983" y="328"/>
                    </a:cubicBezTo>
                    <a:cubicBezTo>
                      <a:pt x="11525" y="1480"/>
                      <a:pt x="11237" y="3785"/>
                      <a:pt x="12966" y="6667"/>
                    </a:cubicBezTo>
                    <a:cubicBezTo>
                      <a:pt x="12390" y="6955"/>
                      <a:pt x="11814" y="7243"/>
                      <a:pt x="11237" y="7531"/>
                    </a:cubicBezTo>
                    <a:lnTo>
                      <a:pt x="11237" y="7531"/>
                    </a:lnTo>
                    <a:cubicBezTo>
                      <a:pt x="6915" y="7243"/>
                      <a:pt x="2881" y="6955"/>
                      <a:pt x="0" y="11565"/>
                    </a:cubicBezTo>
                    <a:cubicBezTo>
                      <a:pt x="5475" y="11853"/>
                      <a:pt x="10373" y="12141"/>
                      <a:pt x="15271" y="12429"/>
                    </a:cubicBezTo>
                    <a:cubicBezTo>
                      <a:pt x="23339" y="17904"/>
                      <a:pt x="22475" y="7243"/>
                      <a:pt x="27085" y="637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5" name="Freeform: Shape 83">
                <a:extLst>
                  <a:ext uri="{FF2B5EF4-FFF2-40B4-BE49-F238E27FC236}">
                    <a16:creationId xmlns:a16="http://schemas.microsoft.com/office/drawing/2014/main" id="{F23AB80A-2C34-42E2-AD8A-13F5793F7950}"/>
                  </a:ext>
                </a:extLst>
              </p:cNvPr>
              <p:cNvSpPr/>
              <p:nvPr/>
            </p:nvSpPr>
            <p:spPr>
              <a:xfrm>
                <a:off x="762699" y="5326828"/>
                <a:ext cx="12101" cy="4998"/>
              </a:xfrm>
              <a:custGeom>
                <a:avLst/>
                <a:gdLst>
                  <a:gd name="connsiteX0" fmla="*/ 12102 w 12101"/>
                  <a:gd name="connsiteY0" fmla="*/ 109 h 4998"/>
                  <a:gd name="connsiteX1" fmla="*/ 0 w 12101"/>
                  <a:gd name="connsiteY1" fmla="*/ 4719 h 4998"/>
                  <a:gd name="connsiteX2" fmla="*/ 12102 w 12101"/>
                  <a:gd name="connsiteY2" fmla="*/ 109 h 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1" h="4998">
                    <a:moveTo>
                      <a:pt x="12102" y="109"/>
                    </a:moveTo>
                    <a:cubicBezTo>
                      <a:pt x="6627" y="-467"/>
                      <a:pt x="2881" y="1262"/>
                      <a:pt x="0" y="4719"/>
                    </a:cubicBezTo>
                    <a:cubicBezTo>
                      <a:pt x="4610" y="5872"/>
                      <a:pt x="8068" y="3279"/>
                      <a:pt x="12102" y="10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6" name="Freeform: Shape 84">
                <a:extLst>
                  <a:ext uri="{FF2B5EF4-FFF2-40B4-BE49-F238E27FC236}">
                    <a16:creationId xmlns:a16="http://schemas.microsoft.com/office/drawing/2014/main" id="{FAAD3B51-E38D-4C92-A4C7-724097AF5789}"/>
                  </a:ext>
                </a:extLst>
              </p:cNvPr>
              <p:cNvSpPr/>
              <p:nvPr/>
            </p:nvSpPr>
            <p:spPr>
              <a:xfrm>
                <a:off x="3847498" y="4345542"/>
                <a:ext cx="11237" cy="5673"/>
              </a:xfrm>
              <a:custGeom>
                <a:avLst/>
                <a:gdLst>
                  <a:gd name="connsiteX0" fmla="*/ 0 w 11237"/>
                  <a:gd name="connsiteY0" fmla="*/ 4610 h 5673"/>
                  <a:gd name="connsiteX1" fmla="*/ 11237 w 11237"/>
                  <a:gd name="connsiteY1" fmla="*/ 0 h 5673"/>
                  <a:gd name="connsiteX2" fmla="*/ 0 w 11237"/>
                  <a:gd name="connsiteY2" fmla="*/ 4610 h 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37" h="5673">
                    <a:moveTo>
                      <a:pt x="0" y="4610"/>
                    </a:moveTo>
                    <a:cubicBezTo>
                      <a:pt x="5474" y="7492"/>
                      <a:pt x="7780" y="4034"/>
                      <a:pt x="11237" y="0"/>
                    </a:cubicBezTo>
                    <a:cubicBezTo>
                      <a:pt x="6051" y="288"/>
                      <a:pt x="2593" y="288"/>
                      <a:pt x="0" y="461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7" name="Freeform: Shape 85">
                <a:extLst>
                  <a:ext uri="{FF2B5EF4-FFF2-40B4-BE49-F238E27FC236}">
                    <a16:creationId xmlns:a16="http://schemas.microsoft.com/office/drawing/2014/main" id="{4EAC4926-516A-4E01-A23F-CA42CC227492}"/>
                  </a:ext>
                </a:extLst>
              </p:cNvPr>
              <p:cNvSpPr/>
              <p:nvPr/>
            </p:nvSpPr>
            <p:spPr>
              <a:xfrm>
                <a:off x="3780362" y="4343518"/>
                <a:ext cx="21272" cy="10091"/>
              </a:xfrm>
              <a:custGeom>
                <a:avLst/>
                <a:gdLst>
                  <a:gd name="connsiteX0" fmla="*/ 20458 w 21272"/>
                  <a:gd name="connsiteY0" fmla="*/ 1736 h 10091"/>
                  <a:gd name="connsiteX1" fmla="*/ 11814 w 21272"/>
                  <a:gd name="connsiteY1" fmla="*/ 3465 h 10091"/>
                  <a:gd name="connsiteX2" fmla="*/ 0 w 21272"/>
                  <a:gd name="connsiteY2" fmla="*/ 10092 h 10091"/>
                  <a:gd name="connsiteX3" fmla="*/ 17576 w 21272"/>
                  <a:gd name="connsiteY3" fmla="*/ 6346 h 10091"/>
                  <a:gd name="connsiteX4" fmla="*/ 20458 w 21272"/>
                  <a:gd name="connsiteY4" fmla="*/ 1736 h 10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72" h="10091">
                    <a:moveTo>
                      <a:pt x="20458" y="1736"/>
                    </a:moveTo>
                    <a:cubicBezTo>
                      <a:pt x="17288" y="-1722"/>
                      <a:pt x="14407" y="583"/>
                      <a:pt x="11814" y="3465"/>
                    </a:cubicBezTo>
                    <a:cubicBezTo>
                      <a:pt x="8356" y="5770"/>
                      <a:pt x="3169" y="4041"/>
                      <a:pt x="0" y="10092"/>
                    </a:cubicBezTo>
                    <a:cubicBezTo>
                      <a:pt x="6627" y="8651"/>
                      <a:pt x="12102" y="7499"/>
                      <a:pt x="17576" y="6346"/>
                    </a:cubicBezTo>
                    <a:cubicBezTo>
                      <a:pt x="20458" y="5770"/>
                      <a:pt x="22475" y="4041"/>
                      <a:pt x="20458" y="173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8" name="Freeform: Shape 86">
                <a:extLst>
                  <a:ext uri="{FF2B5EF4-FFF2-40B4-BE49-F238E27FC236}">
                    <a16:creationId xmlns:a16="http://schemas.microsoft.com/office/drawing/2014/main" id="{6E842C85-22D2-45EA-8E86-3D240C4F14A5}"/>
                  </a:ext>
                </a:extLst>
              </p:cNvPr>
              <p:cNvSpPr/>
              <p:nvPr/>
            </p:nvSpPr>
            <p:spPr>
              <a:xfrm>
                <a:off x="2745372" y="4647510"/>
                <a:ext cx="10084" cy="5899"/>
              </a:xfrm>
              <a:custGeom>
                <a:avLst/>
                <a:gdLst>
                  <a:gd name="connsiteX0" fmla="*/ 10085 w 10084"/>
                  <a:gd name="connsiteY0" fmla="*/ 0 h 5899"/>
                  <a:gd name="connsiteX1" fmla="*/ 0 w 10084"/>
                  <a:gd name="connsiteY1" fmla="*/ 5186 h 5899"/>
                  <a:gd name="connsiteX2" fmla="*/ 10085 w 10084"/>
                  <a:gd name="connsiteY2" fmla="*/ 0 h 5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4" h="5899">
                    <a:moveTo>
                      <a:pt x="10085" y="0"/>
                    </a:moveTo>
                    <a:cubicBezTo>
                      <a:pt x="6051" y="1441"/>
                      <a:pt x="2017" y="288"/>
                      <a:pt x="0" y="5186"/>
                    </a:cubicBezTo>
                    <a:cubicBezTo>
                      <a:pt x="4898" y="6627"/>
                      <a:pt x="8356" y="6339"/>
                      <a:pt x="10085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9" name="Freeform: Shape 87">
                <a:extLst>
                  <a:ext uri="{FF2B5EF4-FFF2-40B4-BE49-F238E27FC236}">
                    <a16:creationId xmlns:a16="http://schemas.microsoft.com/office/drawing/2014/main" id="{8F77E508-1742-47FD-91B6-8B84272AF599}"/>
                  </a:ext>
                </a:extLst>
              </p:cNvPr>
              <p:cNvSpPr/>
              <p:nvPr/>
            </p:nvSpPr>
            <p:spPr>
              <a:xfrm>
                <a:off x="3587181" y="4429390"/>
                <a:ext cx="7952" cy="6627"/>
              </a:xfrm>
              <a:custGeom>
                <a:avLst/>
                <a:gdLst>
                  <a:gd name="connsiteX0" fmla="*/ 2722 w 7952"/>
                  <a:gd name="connsiteY0" fmla="*/ 6627 h 6627"/>
                  <a:gd name="connsiteX1" fmla="*/ 7909 w 7952"/>
                  <a:gd name="connsiteY1" fmla="*/ 3458 h 6627"/>
                  <a:gd name="connsiteX2" fmla="*/ 5316 w 7952"/>
                  <a:gd name="connsiteY2" fmla="*/ 0 h 6627"/>
                  <a:gd name="connsiteX3" fmla="*/ 129 w 7952"/>
                  <a:gd name="connsiteY3" fmla="*/ 3746 h 6627"/>
                  <a:gd name="connsiteX4" fmla="*/ 2722 w 7952"/>
                  <a:gd name="connsiteY4" fmla="*/ 6627 h 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2" h="6627">
                    <a:moveTo>
                      <a:pt x="2722" y="6627"/>
                    </a:moveTo>
                    <a:cubicBezTo>
                      <a:pt x="5027" y="6339"/>
                      <a:pt x="7332" y="6051"/>
                      <a:pt x="7909" y="3458"/>
                    </a:cubicBezTo>
                    <a:cubicBezTo>
                      <a:pt x="8197" y="1153"/>
                      <a:pt x="7044" y="0"/>
                      <a:pt x="5316" y="0"/>
                    </a:cubicBezTo>
                    <a:cubicBezTo>
                      <a:pt x="2722" y="0"/>
                      <a:pt x="994" y="1729"/>
                      <a:pt x="129" y="3746"/>
                    </a:cubicBezTo>
                    <a:cubicBezTo>
                      <a:pt x="-447" y="5475"/>
                      <a:pt x="994" y="6627"/>
                      <a:pt x="2722" y="6627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: Shape 88">
                <a:extLst>
                  <a:ext uri="{FF2B5EF4-FFF2-40B4-BE49-F238E27FC236}">
                    <a16:creationId xmlns:a16="http://schemas.microsoft.com/office/drawing/2014/main" id="{928082DC-1ED3-4200-A8A4-C03A48707D80}"/>
                  </a:ext>
                </a:extLst>
              </p:cNvPr>
              <p:cNvSpPr/>
              <p:nvPr/>
            </p:nvSpPr>
            <p:spPr>
              <a:xfrm>
                <a:off x="3547835" y="4425404"/>
                <a:ext cx="11525" cy="4697"/>
              </a:xfrm>
              <a:custGeom>
                <a:avLst/>
                <a:gdLst>
                  <a:gd name="connsiteX0" fmla="*/ 11525 w 11525"/>
                  <a:gd name="connsiteY0" fmla="*/ 2545 h 4697"/>
                  <a:gd name="connsiteX1" fmla="*/ 0 w 11525"/>
                  <a:gd name="connsiteY1" fmla="*/ 1393 h 4697"/>
                  <a:gd name="connsiteX2" fmla="*/ 11525 w 11525"/>
                  <a:gd name="connsiteY2" fmla="*/ 2545 h 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25" h="4697">
                    <a:moveTo>
                      <a:pt x="11525" y="2545"/>
                    </a:moveTo>
                    <a:cubicBezTo>
                      <a:pt x="7203" y="-624"/>
                      <a:pt x="4034" y="-624"/>
                      <a:pt x="0" y="1393"/>
                    </a:cubicBezTo>
                    <a:cubicBezTo>
                      <a:pt x="3458" y="5427"/>
                      <a:pt x="6339" y="5715"/>
                      <a:pt x="11525" y="254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: Shape 89">
                <a:extLst>
                  <a:ext uri="{FF2B5EF4-FFF2-40B4-BE49-F238E27FC236}">
                    <a16:creationId xmlns:a16="http://schemas.microsoft.com/office/drawing/2014/main" id="{7925A2D3-7026-4A81-A03C-3A14CC35E2C3}"/>
                  </a:ext>
                </a:extLst>
              </p:cNvPr>
              <p:cNvSpPr/>
              <p:nvPr/>
            </p:nvSpPr>
            <p:spPr>
              <a:xfrm>
                <a:off x="481477" y="5788549"/>
                <a:ext cx="11525" cy="4957"/>
              </a:xfrm>
              <a:custGeom>
                <a:avLst/>
                <a:gdLst>
                  <a:gd name="connsiteX0" fmla="*/ 0 w 11525"/>
                  <a:gd name="connsiteY0" fmla="*/ 3442 h 4957"/>
                  <a:gd name="connsiteX1" fmla="*/ 11525 w 11525"/>
                  <a:gd name="connsiteY1" fmla="*/ 1137 h 4957"/>
                  <a:gd name="connsiteX2" fmla="*/ 0 w 11525"/>
                  <a:gd name="connsiteY2" fmla="*/ 3442 h 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25" h="4957">
                    <a:moveTo>
                      <a:pt x="0" y="3442"/>
                    </a:moveTo>
                    <a:cubicBezTo>
                      <a:pt x="5763" y="6611"/>
                      <a:pt x="8068" y="4306"/>
                      <a:pt x="11525" y="1137"/>
                    </a:cubicBezTo>
                    <a:cubicBezTo>
                      <a:pt x="6339" y="-1456"/>
                      <a:pt x="4034" y="849"/>
                      <a:pt x="0" y="344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2" name="Freeform: Shape 90">
                <a:extLst>
                  <a:ext uri="{FF2B5EF4-FFF2-40B4-BE49-F238E27FC236}">
                    <a16:creationId xmlns:a16="http://schemas.microsoft.com/office/drawing/2014/main" id="{B7BF2FD1-634C-4396-BA11-43C91C1AC780}"/>
                  </a:ext>
                </a:extLst>
              </p:cNvPr>
              <p:cNvSpPr/>
              <p:nvPr/>
            </p:nvSpPr>
            <p:spPr>
              <a:xfrm>
                <a:off x="389513" y="5813069"/>
                <a:ext cx="10709" cy="5485"/>
              </a:xfrm>
              <a:custGeom>
                <a:avLst/>
                <a:gdLst>
                  <a:gd name="connsiteX0" fmla="*/ 10710 w 10709"/>
                  <a:gd name="connsiteY0" fmla="*/ 1109 h 5485"/>
                  <a:gd name="connsiteX1" fmla="*/ 913 w 10709"/>
                  <a:gd name="connsiteY1" fmla="*/ 1974 h 5485"/>
                  <a:gd name="connsiteX2" fmla="*/ 913 w 10709"/>
                  <a:gd name="connsiteY2" fmla="*/ 4855 h 5485"/>
                  <a:gd name="connsiteX3" fmla="*/ 10710 w 10709"/>
                  <a:gd name="connsiteY3" fmla="*/ 1109 h 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09" h="5485">
                    <a:moveTo>
                      <a:pt x="10710" y="1109"/>
                    </a:moveTo>
                    <a:cubicBezTo>
                      <a:pt x="6676" y="533"/>
                      <a:pt x="3506" y="-1484"/>
                      <a:pt x="913" y="1974"/>
                    </a:cubicBezTo>
                    <a:cubicBezTo>
                      <a:pt x="337" y="2838"/>
                      <a:pt x="-816" y="4279"/>
                      <a:pt x="913" y="4855"/>
                    </a:cubicBezTo>
                    <a:cubicBezTo>
                      <a:pt x="4659" y="6584"/>
                      <a:pt x="7540" y="4567"/>
                      <a:pt x="10710" y="110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Freeform: Shape 91">
                <a:extLst>
                  <a:ext uri="{FF2B5EF4-FFF2-40B4-BE49-F238E27FC236}">
                    <a16:creationId xmlns:a16="http://schemas.microsoft.com/office/drawing/2014/main" id="{7E98042C-FB90-4B27-87C6-544C831E1993}"/>
                  </a:ext>
                </a:extLst>
              </p:cNvPr>
              <p:cNvSpPr/>
              <p:nvPr/>
            </p:nvSpPr>
            <p:spPr>
              <a:xfrm>
                <a:off x="3573191" y="4435152"/>
                <a:ext cx="8356" cy="6627"/>
              </a:xfrm>
              <a:custGeom>
                <a:avLst/>
                <a:gdLst>
                  <a:gd name="connsiteX0" fmla="*/ 8356 w 8356"/>
                  <a:gd name="connsiteY0" fmla="*/ 0 h 6627"/>
                  <a:gd name="connsiteX1" fmla="*/ 0 w 8356"/>
                  <a:gd name="connsiteY1" fmla="*/ 6627 h 6627"/>
                  <a:gd name="connsiteX2" fmla="*/ 8356 w 8356"/>
                  <a:gd name="connsiteY2" fmla="*/ 0 h 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56" h="6627">
                    <a:moveTo>
                      <a:pt x="8356" y="0"/>
                    </a:moveTo>
                    <a:cubicBezTo>
                      <a:pt x="3746" y="0"/>
                      <a:pt x="1441" y="1729"/>
                      <a:pt x="0" y="6627"/>
                    </a:cubicBezTo>
                    <a:cubicBezTo>
                      <a:pt x="4610" y="6627"/>
                      <a:pt x="7492" y="5475"/>
                      <a:pt x="8356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4" name="Freeform: Shape 92">
                <a:extLst>
                  <a:ext uri="{FF2B5EF4-FFF2-40B4-BE49-F238E27FC236}">
                    <a16:creationId xmlns:a16="http://schemas.microsoft.com/office/drawing/2014/main" id="{48EFF5C8-DE15-4C6A-A50B-2D576B071CF6}"/>
                  </a:ext>
                </a:extLst>
              </p:cNvPr>
              <p:cNvSpPr/>
              <p:nvPr/>
            </p:nvSpPr>
            <p:spPr>
              <a:xfrm>
                <a:off x="4140035" y="4244406"/>
                <a:ext cx="7126" cy="6124"/>
              </a:xfrm>
              <a:custGeom>
                <a:avLst/>
                <a:gdLst>
                  <a:gd name="connsiteX0" fmla="*/ 2228 w 7126"/>
                  <a:gd name="connsiteY0" fmla="*/ 6051 h 6124"/>
                  <a:gd name="connsiteX1" fmla="*/ 7126 w 7126"/>
                  <a:gd name="connsiteY1" fmla="*/ 0 h 6124"/>
                  <a:gd name="connsiteX2" fmla="*/ 2804 w 7126"/>
                  <a:gd name="connsiteY2" fmla="*/ 1729 h 6124"/>
                  <a:gd name="connsiteX3" fmla="*/ 2228 w 7126"/>
                  <a:gd name="connsiteY3" fmla="*/ 6051 h 6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26" h="6124">
                    <a:moveTo>
                      <a:pt x="2228" y="6051"/>
                    </a:moveTo>
                    <a:cubicBezTo>
                      <a:pt x="4245" y="6627"/>
                      <a:pt x="5974" y="3746"/>
                      <a:pt x="7126" y="0"/>
                    </a:cubicBezTo>
                    <a:cubicBezTo>
                      <a:pt x="4821" y="864"/>
                      <a:pt x="3380" y="1153"/>
                      <a:pt x="2804" y="1729"/>
                    </a:cubicBezTo>
                    <a:cubicBezTo>
                      <a:pt x="1363" y="2881"/>
                      <a:pt x="-2383" y="4898"/>
                      <a:pt x="2228" y="605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5" name="Freeform: Shape 93">
                <a:extLst>
                  <a:ext uri="{FF2B5EF4-FFF2-40B4-BE49-F238E27FC236}">
                    <a16:creationId xmlns:a16="http://schemas.microsoft.com/office/drawing/2014/main" id="{1DBDE6CB-15A9-48F3-83B3-85B9B1709FEE}"/>
                  </a:ext>
                </a:extLst>
              </p:cNvPr>
              <p:cNvSpPr/>
              <p:nvPr/>
            </p:nvSpPr>
            <p:spPr>
              <a:xfrm>
                <a:off x="3627361" y="4403788"/>
                <a:ext cx="18728" cy="7599"/>
              </a:xfrm>
              <a:custGeom>
                <a:avLst/>
                <a:gdLst>
                  <a:gd name="connsiteX0" fmla="*/ 10373 w 18728"/>
                  <a:gd name="connsiteY0" fmla="*/ 4568 h 7599"/>
                  <a:gd name="connsiteX1" fmla="*/ 18729 w 18728"/>
                  <a:gd name="connsiteY1" fmla="*/ 822 h 7599"/>
                  <a:gd name="connsiteX2" fmla="*/ 10661 w 18728"/>
                  <a:gd name="connsiteY2" fmla="*/ 2839 h 7599"/>
                  <a:gd name="connsiteX3" fmla="*/ 10661 w 18728"/>
                  <a:gd name="connsiteY3" fmla="*/ 2839 h 7599"/>
                  <a:gd name="connsiteX4" fmla="*/ 0 w 18728"/>
                  <a:gd name="connsiteY4" fmla="*/ 6873 h 7599"/>
                  <a:gd name="connsiteX5" fmla="*/ 10373 w 18728"/>
                  <a:gd name="connsiteY5" fmla="*/ 4568 h 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8" h="7599">
                    <a:moveTo>
                      <a:pt x="10373" y="4568"/>
                    </a:moveTo>
                    <a:cubicBezTo>
                      <a:pt x="14119" y="5720"/>
                      <a:pt x="16712" y="4280"/>
                      <a:pt x="18729" y="822"/>
                    </a:cubicBezTo>
                    <a:cubicBezTo>
                      <a:pt x="15271" y="-907"/>
                      <a:pt x="12678" y="246"/>
                      <a:pt x="10661" y="2839"/>
                    </a:cubicBezTo>
                    <a:lnTo>
                      <a:pt x="10661" y="2839"/>
                    </a:lnTo>
                    <a:cubicBezTo>
                      <a:pt x="7492" y="5144"/>
                      <a:pt x="2017" y="1110"/>
                      <a:pt x="0" y="6873"/>
                    </a:cubicBezTo>
                    <a:cubicBezTo>
                      <a:pt x="3746" y="7737"/>
                      <a:pt x="7780" y="8602"/>
                      <a:pt x="10373" y="4568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6" name="Freeform: Shape 94">
                <a:extLst>
                  <a:ext uri="{FF2B5EF4-FFF2-40B4-BE49-F238E27FC236}">
                    <a16:creationId xmlns:a16="http://schemas.microsoft.com/office/drawing/2014/main" id="{D294C68B-7144-46E7-8C00-4E4C8CBCB8EA}"/>
                  </a:ext>
                </a:extLst>
              </p:cNvPr>
              <p:cNvSpPr/>
              <p:nvPr/>
            </p:nvSpPr>
            <p:spPr>
              <a:xfrm>
                <a:off x="611139" y="5356616"/>
                <a:ext cx="7692" cy="8067"/>
              </a:xfrm>
              <a:custGeom>
                <a:avLst/>
                <a:gdLst>
                  <a:gd name="connsiteX0" fmla="*/ 6915 w 7692"/>
                  <a:gd name="connsiteY0" fmla="*/ 0 h 8067"/>
                  <a:gd name="connsiteX1" fmla="*/ 0 w 7692"/>
                  <a:gd name="connsiteY1" fmla="*/ 8068 h 8067"/>
                  <a:gd name="connsiteX2" fmla="*/ 6915 w 7692"/>
                  <a:gd name="connsiteY2" fmla="*/ 0 h 8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92" h="8067">
                    <a:moveTo>
                      <a:pt x="6915" y="0"/>
                    </a:moveTo>
                    <a:cubicBezTo>
                      <a:pt x="3746" y="1153"/>
                      <a:pt x="864" y="2881"/>
                      <a:pt x="0" y="8068"/>
                    </a:cubicBezTo>
                    <a:cubicBezTo>
                      <a:pt x="4034" y="5763"/>
                      <a:pt x="9797" y="6915"/>
                      <a:pt x="6915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: Shape 95">
                <a:extLst>
                  <a:ext uri="{FF2B5EF4-FFF2-40B4-BE49-F238E27FC236}">
                    <a16:creationId xmlns:a16="http://schemas.microsoft.com/office/drawing/2014/main" id="{1859C20A-F25B-4394-92FA-A5A0BA6984D0}"/>
                  </a:ext>
                </a:extLst>
              </p:cNvPr>
              <p:cNvSpPr/>
              <p:nvPr/>
            </p:nvSpPr>
            <p:spPr>
              <a:xfrm>
                <a:off x="617766" y="5356328"/>
                <a:ext cx="216" cy="216"/>
              </a:xfrm>
              <a:custGeom>
                <a:avLst/>
                <a:gdLst>
                  <a:gd name="connsiteX0" fmla="*/ 0 w 216"/>
                  <a:gd name="connsiteY0" fmla="*/ 0 h 216"/>
                  <a:gd name="connsiteX1" fmla="*/ 0 w 216"/>
                  <a:gd name="connsiteY1" fmla="*/ 0 h 216"/>
                  <a:gd name="connsiteX2" fmla="*/ 0 w 216"/>
                  <a:gd name="connsiteY2" fmla="*/ 0 h 216"/>
                  <a:gd name="connsiteX3" fmla="*/ 0 w 216"/>
                  <a:gd name="connsiteY3" fmla="*/ 0 h 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" h="216">
                    <a:moveTo>
                      <a:pt x="0" y="0"/>
                    </a:moveTo>
                    <a:cubicBezTo>
                      <a:pt x="0" y="288"/>
                      <a:pt x="288" y="288"/>
                      <a:pt x="0" y="0"/>
                    </a:cubicBezTo>
                    <a:cubicBezTo>
                      <a:pt x="288" y="288"/>
                      <a:pt x="288" y="288"/>
                      <a:pt x="0" y="0"/>
                    </a:cubicBezTo>
                    <a:cubicBezTo>
                      <a:pt x="288" y="28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Freeform: Shape 96">
                <a:extLst>
                  <a:ext uri="{FF2B5EF4-FFF2-40B4-BE49-F238E27FC236}">
                    <a16:creationId xmlns:a16="http://schemas.microsoft.com/office/drawing/2014/main" id="{E25F68B2-7A8E-4AB5-B64C-9207B3B5AE9D}"/>
                  </a:ext>
                </a:extLst>
              </p:cNvPr>
              <p:cNvSpPr/>
              <p:nvPr/>
            </p:nvSpPr>
            <p:spPr>
              <a:xfrm>
                <a:off x="4100094" y="4218185"/>
                <a:ext cx="6727" cy="6383"/>
              </a:xfrm>
              <a:custGeom>
                <a:avLst/>
                <a:gdLst>
                  <a:gd name="connsiteX0" fmla="*/ 3270 w 6727"/>
                  <a:gd name="connsiteY0" fmla="*/ 6339 h 6383"/>
                  <a:gd name="connsiteX1" fmla="*/ 6728 w 6727"/>
                  <a:gd name="connsiteY1" fmla="*/ 2305 h 6383"/>
                  <a:gd name="connsiteX2" fmla="*/ 4134 w 6727"/>
                  <a:gd name="connsiteY2" fmla="*/ 0 h 6383"/>
                  <a:gd name="connsiteX3" fmla="*/ 100 w 6727"/>
                  <a:gd name="connsiteY3" fmla="*/ 4034 h 6383"/>
                  <a:gd name="connsiteX4" fmla="*/ 3270 w 6727"/>
                  <a:gd name="connsiteY4" fmla="*/ 6339 h 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7" h="6383">
                    <a:moveTo>
                      <a:pt x="3270" y="6339"/>
                    </a:moveTo>
                    <a:cubicBezTo>
                      <a:pt x="5287" y="6051"/>
                      <a:pt x="6728" y="4610"/>
                      <a:pt x="6728" y="2305"/>
                    </a:cubicBezTo>
                    <a:cubicBezTo>
                      <a:pt x="6728" y="1729"/>
                      <a:pt x="5287" y="1153"/>
                      <a:pt x="4134" y="0"/>
                    </a:cubicBezTo>
                    <a:cubicBezTo>
                      <a:pt x="2694" y="1441"/>
                      <a:pt x="677" y="2305"/>
                      <a:pt x="100" y="4034"/>
                    </a:cubicBezTo>
                    <a:cubicBezTo>
                      <a:pt x="-476" y="5475"/>
                      <a:pt x="1541" y="6627"/>
                      <a:pt x="3270" y="633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: Shape 97">
                <a:extLst>
                  <a:ext uri="{FF2B5EF4-FFF2-40B4-BE49-F238E27FC236}">
                    <a16:creationId xmlns:a16="http://schemas.microsoft.com/office/drawing/2014/main" id="{4E935A96-4D13-4554-A6FB-19C9F038F231}"/>
                  </a:ext>
                </a:extLst>
              </p:cNvPr>
              <p:cNvSpPr/>
              <p:nvPr/>
            </p:nvSpPr>
            <p:spPr>
              <a:xfrm>
                <a:off x="3527377" y="4423388"/>
                <a:ext cx="9220" cy="4231"/>
              </a:xfrm>
              <a:custGeom>
                <a:avLst/>
                <a:gdLst>
                  <a:gd name="connsiteX0" fmla="*/ 9221 w 9220"/>
                  <a:gd name="connsiteY0" fmla="*/ 815 h 4231"/>
                  <a:gd name="connsiteX1" fmla="*/ 0 w 9220"/>
                  <a:gd name="connsiteY1" fmla="*/ 3696 h 4231"/>
                  <a:gd name="connsiteX2" fmla="*/ 9221 w 9220"/>
                  <a:gd name="connsiteY2" fmla="*/ 815 h 4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20" h="4231">
                    <a:moveTo>
                      <a:pt x="9221" y="815"/>
                    </a:moveTo>
                    <a:cubicBezTo>
                      <a:pt x="5187" y="-1202"/>
                      <a:pt x="3170" y="815"/>
                      <a:pt x="0" y="3696"/>
                    </a:cubicBezTo>
                    <a:cubicBezTo>
                      <a:pt x="4610" y="4561"/>
                      <a:pt x="7492" y="4849"/>
                      <a:pt x="9221" y="81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: Shape 98">
                <a:extLst>
                  <a:ext uri="{FF2B5EF4-FFF2-40B4-BE49-F238E27FC236}">
                    <a16:creationId xmlns:a16="http://schemas.microsoft.com/office/drawing/2014/main" id="{6B5E4DCE-F815-422D-903F-E8591106E7AB}"/>
                  </a:ext>
                </a:extLst>
              </p:cNvPr>
              <p:cNvSpPr/>
              <p:nvPr/>
            </p:nvSpPr>
            <p:spPr>
              <a:xfrm>
                <a:off x="3756158" y="4372627"/>
                <a:ext cx="10661" cy="7779"/>
              </a:xfrm>
              <a:custGeom>
                <a:avLst/>
                <a:gdLst>
                  <a:gd name="connsiteX0" fmla="*/ 0 w 10661"/>
                  <a:gd name="connsiteY0" fmla="*/ 7780 h 7779"/>
                  <a:gd name="connsiteX1" fmla="*/ 10661 w 10661"/>
                  <a:gd name="connsiteY1" fmla="*/ 0 h 7779"/>
                  <a:gd name="connsiteX2" fmla="*/ 0 w 10661"/>
                  <a:gd name="connsiteY2" fmla="*/ 7780 h 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1" h="7779">
                    <a:moveTo>
                      <a:pt x="0" y="7780"/>
                    </a:moveTo>
                    <a:cubicBezTo>
                      <a:pt x="4899" y="5763"/>
                      <a:pt x="8356" y="4898"/>
                      <a:pt x="10661" y="0"/>
                    </a:cubicBezTo>
                    <a:cubicBezTo>
                      <a:pt x="5187" y="0"/>
                      <a:pt x="2017" y="1153"/>
                      <a:pt x="0" y="778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: Shape 99">
                <a:extLst>
                  <a:ext uri="{FF2B5EF4-FFF2-40B4-BE49-F238E27FC236}">
                    <a16:creationId xmlns:a16="http://schemas.microsoft.com/office/drawing/2014/main" id="{1ED8CFBB-7EAC-4057-AD96-211EF22A4877}"/>
                  </a:ext>
                </a:extLst>
              </p:cNvPr>
              <p:cNvSpPr/>
              <p:nvPr/>
            </p:nvSpPr>
            <p:spPr>
              <a:xfrm>
                <a:off x="3395182" y="4482743"/>
                <a:ext cx="13941" cy="7278"/>
              </a:xfrm>
              <a:custGeom>
                <a:avLst/>
                <a:gdLst>
                  <a:gd name="connsiteX0" fmla="*/ 10025 w 13941"/>
                  <a:gd name="connsiteY0" fmla="*/ 4850 h 7278"/>
                  <a:gd name="connsiteX1" fmla="*/ 13771 w 13941"/>
                  <a:gd name="connsiteY1" fmla="*/ 1393 h 7278"/>
                  <a:gd name="connsiteX2" fmla="*/ 5126 w 13941"/>
                  <a:gd name="connsiteY2" fmla="*/ 2257 h 7278"/>
                  <a:gd name="connsiteX3" fmla="*/ 228 w 13941"/>
                  <a:gd name="connsiteY3" fmla="*/ 5138 h 7278"/>
                  <a:gd name="connsiteX4" fmla="*/ 10025 w 13941"/>
                  <a:gd name="connsiteY4" fmla="*/ 4850 h 7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41" h="7278">
                    <a:moveTo>
                      <a:pt x="10025" y="4850"/>
                    </a:moveTo>
                    <a:cubicBezTo>
                      <a:pt x="12042" y="4274"/>
                      <a:pt x="14635" y="2545"/>
                      <a:pt x="13771" y="1393"/>
                    </a:cubicBezTo>
                    <a:cubicBezTo>
                      <a:pt x="10889" y="-2065"/>
                      <a:pt x="8008" y="1969"/>
                      <a:pt x="5126" y="2257"/>
                    </a:cubicBezTo>
                    <a:cubicBezTo>
                      <a:pt x="2533" y="1969"/>
                      <a:pt x="-924" y="3698"/>
                      <a:pt x="228" y="5138"/>
                    </a:cubicBezTo>
                    <a:cubicBezTo>
                      <a:pt x="2822" y="9172"/>
                      <a:pt x="6855" y="6579"/>
                      <a:pt x="10025" y="485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: Shape 100">
                <a:extLst>
                  <a:ext uri="{FF2B5EF4-FFF2-40B4-BE49-F238E27FC236}">
                    <a16:creationId xmlns:a16="http://schemas.microsoft.com/office/drawing/2014/main" id="{19770E32-5EC1-49B2-969B-0CE37DA6C665}"/>
                  </a:ext>
                </a:extLst>
              </p:cNvPr>
              <p:cNvSpPr/>
              <p:nvPr/>
            </p:nvSpPr>
            <p:spPr>
              <a:xfrm>
                <a:off x="4311399" y="4159079"/>
                <a:ext cx="6915" cy="3836"/>
              </a:xfrm>
              <a:custGeom>
                <a:avLst/>
                <a:gdLst>
                  <a:gd name="connsiteX0" fmla="*/ 864 w 6915"/>
                  <a:gd name="connsiteY0" fmla="*/ 3783 h 3836"/>
                  <a:gd name="connsiteX1" fmla="*/ 6915 w 6915"/>
                  <a:gd name="connsiteY1" fmla="*/ 614 h 3836"/>
                  <a:gd name="connsiteX2" fmla="*/ 0 w 6915"/>
                  <a:gd name="connsiteY2" fmla="*/ 2054 h 3836"/>
                  <a:gd name="connsiteX3" fmla="*/ 864 w 6915"/>
                  <a:gd name="connsiteY3" fmla="*/ 3783 h 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5" h="3836">
                    <a:moveTo>
                      <a:pt x="864" y="3783"/>
                    </a:moveTo>
                    <a:cubicBezTo>
                      <a:pt x="3169" y="4071"/>
                      <a:pt x="5186" y="3207"/>
                      <a:pt x="6915" y="614"/>
                    </a:cubicBezTo>
                    <a:cubicBezTo>
                      <a:pt x="3746" y="-251"/>
                      <a:pt x="1441" y="-539"/>
                      <a:pt x="0" y="2054"/>
                    </a:cubicBezTo>
                    <a:cubicBezTo>
                      <a:pt x="0" y="2343"/>
                      <a:pt x="576" y="3783"/>
                      <a:pt x="864" y="378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: Shape 101">
                <a:extLst>
                  <a:ext uri="{FF2B5EF4-FFF2-40B4-BE49-F238E27FC236}">
                    <a16:creationId xmlns:a16="http://schemas.microsoft.com/office/drawing/2014/main" id="{B7C4365B-95AA-4312-BDE6-89571F272ED0}"/>
                  </a:ext>
                </a:extLst>
              </p:cNvPr>
              <p:cNvSpPr/>
              <p:nvPr/>
            </p:nvSpPr>
            <p:spPr>
              <a:xfrm>
                <a:off x="4414264" y="4154677"/>
                <a:ext cx="9220" cy="6457"/>
              </a:xfrm>
              <a:custGeom>
                <a:avLst/>
                <a:gdLst>
                  <a:gd name="connsiteX0" fmla="*/ 9220 w 9220"/>
                  <a:gd name="connsiteY0" fmla="*/ 118 h 6457"/>
                  <a:gd name="connsiteX1" fmla="*/ 0 w 9220"/>
                  <a:gd name="connsiteY1" fmla="*/ 6457 h 6457"/>
                  <a:gd name="connsiteX2" fmla="*/ 9220 w 9220"/>
                  <a:gd name="connsiteY2" fmla="*/ 118 h 6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20" h="6457">
                    <a:moveTo>
                      <a:pt x="9220" y="118"/>
                    </a:moveTo>
                    <a:cubicBezTo>
                      <a:pt x="4898" y="-458"/>
                      <a:pt x="2593" y="983"/>
                      <a:pt x="0" y="6457"/>
                    </a:cubicBezTo>
                    <a:cubicBezTo>
                      <a:pt x="4898" y="4440"/>
                      <a:pt x="7203" y="3000"/>
                      <a:pt x="9220" y="118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: Shape 102">
                <a:extLst>
                  <a:ext uri="{FF2B5EF4-FFF2-40B4-BE49-F238E27FC236}">
                    <a16:creationId xmlns:a16="http://schemas.microsoft.com/office/drawing/2014/main" id="{16211596-1FC4-4F29-89B6-13267B55A329}"/>
                  </a:ext>
                </a:extLst>
              </p:cNvPr>
              <p:cNvSpPr/>
              <p:nvPr/>
            </p:nvSpPr>
            <p:spPr>
              <a:xfrm>
                <a:off x="452663" y="5797221"/>
                <a:ext cx="7779" cy="4110"/>
              </a:xfrm>
              <a:custGeom>
                <a:avLst/>
                <a:gdLst>
                  <a:gd name="connsiteX0" fmla="*/ 7780 w 7779"/>
                  <a:gd name="connsiteY0" fmla="*/ 822 h 4110"/>
                  <a:gd name="connsiteX1" fmla="*/ 0 w 7779"/>
                  <a:gd name="connsiteY1" fmla="*/ 3415 h 4110"/>
                  <a:gd name="connsiteX2" fmla="*/ 7780 w 7779"/>
                  <a:gd name="connsiteY2" fmla="*/ 822 h 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79" h="4110">
                    <a:moveTo>
                      <a:pt x="7780" y="822"/>
                    </a:moveTo>
                    <a:cubicBezTo>
                      <a:pt x="4610" y="-1195"/>
                      <a:pt x="2593" y="822"/>
                      <a:pt x="0" y="3415"/>
                    </a:cubicBezTo>
                    <a:cubicBezTo>
                      <a:pt x="4034" y="5144"/>
                      <a:pt x="6051" y="3415"/>
                      <a:pt x="7780" y="82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: Shape 103">
                <a:extLst>
                  <a:ext uri="{FF2B5EF4-FFF2-40B4-BE49-F238E27FC236}">
                    <a16:creationId xmlns:a16="http://schemas.microsoft.com/office/drawing/2014/main" id="{E0CA41AF-5A89-42E0-AC83-6CCD180DE55D}"/>
                  </a:ext>
                </a:extLst>
              </p:cNvPr>
              <p:cNvSpPr/>
              <p:nvPr/>
            </p:nvSpPr>
            <p:spPr>
              <a:xfrm>
                <a:off x="3547258" y="4446390"/>
                <a:ext cx="576" cy="288"/>
              </a:xfrm>
              <a:custGeom>
                <a:avLst/>
                <a:gdLst>
                  <a:gd name="connsiteX0" fmla="*/ 576 w 576"/>
                  <a:gd name="connsiteY0" fmla="*/ 0 h 288"/>
                  <a:gd name="connsiteX1" fmla="*/ 576 w 576"/>
                  <a:gd name="connsiteY1" fmla="*/ 0 h 288"/>
                  <a:gd name="connsiteX2" fmla="*/ 576 w 576"/>
                  <a:gd name="connsiteY2" fmla="*/ 0 h 288"/>
                  <a:gd name="connsiteX3" fmla="*/ 0 w 576"/>
                  <a:gd name="connsiteY3" fmla="*/ 288 h 288"/>
                  <a:gd name="connsiteX4" fmla="*/ 576 w 576"/>
                  <a:gd name="connsiteY4" fmla="*/ 0 h 288"/>
                  <a:gd name="connsiteX5" fmla="*/ 576 w 576"/>
                  <a:gd name="connsiteY5" fmla="*/ 0 h 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" h="288">
                    <a:moveTo>
                      <a:pt x="576" y="0"/>
                    </a:moveTo>
                    <a:cubicBezTo>
                      <a:pt x="288" y="0"/>
                      <a:pt x="288" y="0"/>
                      <a:pt x="576" y="0"/>
                    </a:cubicBezTo>
                    <a:lnTo>
                      <a:pt x="576" y="0"/>
                    </a:lnTo>
                    <a:cubicBezTo>
                      <a:pt x="288" y="0"/>
                      <a:pt x="288" y="288"/>
                      <a:pt x="0" y="288"/>
                    </a:cubicBezTo>
                    <a:cubicBezTo>
                      <a:pt x="0" y="288"/>
                      <a:pt x="288" y="288"/>
                      <a:pt x="576" y="0"/>
                    </a:cubicBezTo>
                    <a:cubicBezTo>
                      <a:pt x="288" y="288"/>
                      <a:pt x="576" y="288"/>
                      <a:pt x="576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: Shape 104">
                <a:extLst>
                  <a:ext uri="{FF2B5EF4-FFF2-40B4-BE49-F238E27FC236}">
                    <a16:creationId xmlns:a16="http://schemas.microsoft.com/office/drawing/2014/main" id="{13253DAA-9D64-4B89-89F7-BC610406AC57}"/>
                  </a:ext>
                </a:extLst>
              </p:cNvPr>
              <p:cNvSpPr/>
              <p:nvPr/>
            </p:nvSpPr>
            <p:spPr>
              <a:xfrm>
                <a:off x="3547547" y="4441752"/>
                <a:ext cx="7363" cy="5468"/>
              </a:xfrm>
              <a:custGeom>
                <a:avLst/>
                <a:gdLst>
                  <a:gd name="connsiteX0" fmla="*/ 6915 w 7363"/>
                  <a:gd name="connsiteY0" fmla="*/ 3485 h 5468"/>
                  <a:gd name="connsiteX1" fmla="*/ 5187 w 7363"/>
                  <a:gd name="connsiteY1" fmla="*/ 27 h 5468"/>
                  <a:gd name="connsiteX2" fmla="*/ 0 w 7363"/>
                  <a:gd name="connsiteY2" fmla="*/ 4638 h 5468"/>
                  <a:gd name="connsiteX3" fmla="*/ 6915 w 7363"/>
                  <a:gd name="connsiteY3" fmla="*/ 3485 h 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63" h="5468">
                    <a:moveTo>
                      <a:pt x="6915" y="3485"/>
                    </a:moveTo>
                    <a:cubicBezTo>
                      <a:pt x="7780" y="2044"/>
                      <a:pt x="7492" y="316"/>
                      <a:pt x="5187" y="27"/>
                    </a:cubicBezTo>
                    <a:cubicBezTo>
                      <a:pt x="2017" y="-261"/>
                      <a:pt x="576" y="1756"/>
                      <a:pt x="0" y="4638"/>
                    </a:cubicBezTo>
                    <a:cubicBezTo>
                      <a:pt x="2593" y="5502"/>
                      <a:pt x="5187" y="6366"/>
                      <a:pt x="6915" y="348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: Shape 105">
                <a:extLst>
                  <a:ext uri="{FF2B5EF4-FFF2-40B4-BE49-F238E27FC236}">
                    <a16:creationId xmlns:a16="http://schemas.microsoft.com/office/drawing/2014/main" id="{3F8BFE6E-8B4E-4179-AA0A-BAF6BF93C89A}"/>
                  </a:ext>
                </a:extLst>
              </p:cNvPr>
              <p:cNvSpPr/>
              <p:nvPr/>
            </p:nvSpPr>
            <p:spPr>
              <a:xfrm>
                <a:off x="3632376" y="4414695"/>
                <a:ext cx="4839" cy="5186"/>
              </a:xfrm>
              <a:custGeom>
                <a:avLst/>
                <a:gdLst>
                  <a:gd name="connsiteX0" fmla="*/ 460 w 4839"/>
                  <a:gd name="connsiteY0" fmla="*/ 2881 h 5186"/>
                  <a:gd name="connsiteX1" fmla="*/ 1900 w 4839"/>
                  <a:gd name="connsiteY1" fmla="*/ 5186 h 5186"/>
                  <a:gd name="connsiteX2" fmla="*/ 4782 w 4839"/>
                  <a:gd name="connsiteY2" fmla="*/ 2593 h 5186"/>
                  <a:gd name="connsiteX3" fmla="*/ 3917 w 4839"/>
                  <a:gd name="connsiteY3" fmla="*/ 0 h 5186"/>
                  <a:gd name="connsiteX4" fmla="*/ 460 w 4839"/>
                  <a:gd name="connsiteY4" fmla="*/ 2881 h 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39" h="5186">
                    <a:moveTo>
                      <a:pt x="460" y="2881"/>
                    </a:moveTo>
                    <a:cubicBezTo>
                      <a:pt x="-405" y="3746"/>
                      <a:pt x="-117" y="4898"/>
                      <a:pt x="1900" y="5186"/>
                    </a:cubicBezTo>
                    <a:cubicBezTo>
                      <a:pt x="2764" y="4610"/>
                      <a:pt x="3917" y="3746"/>
                      <a:pt x="4782" y="2593"/>
                    </a:cubicBezTo>
                    <a:cubicBezTo>
                      <a:pt x="5070" y="2305"/>
                      <a:pt x="4205" y="864"/>
                      <a:pt x="3917" y="0"/>
                    </a:cubicBezTo>
                    <a:cubicBezTo>
                      <a:pt x="2764" y="1153"/>
                      <a:pt x="1324" y="2017"/>
                      <a:pt x="460" y="288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: Shape 106">
                <a:extLst>
                  <a:ext uri="{FF2B5EF4-FFF2-40B4-BE49-F238E27FC236}">
                    <a16:creationId xmlns:a16="http://schemas.microsoft.com/office/drawing/2014/main" id="{85C7EBE7-24E3-4D32-A3FB-EBF551039A38}"/>
                  </a:ext>
                </a:extLst>
              </p:cNvPr>
              <p:cNvSpPr/>
              <p:nvPr/>
            </p:nvSpPr>
            <p:spPr>
              <a:xfrm>
                <a:off x="3621835" y="4397118"/>
                <a:ext cx="5006" cy="4033"/>
              </a:xfrm>
              <a:custGeom>
                <a:avLst/>
                <a:gdLst>
                  <a:gd name="connsiteX0" fmla="*/ 2068 w 5006"/>
                  <a:gd name="connsiteY0" fmla="*/ 4034 h 4033"/>
                  <a:gd name="connsiteX1" fmla="*/ 4661 w 5006"/>
                  <a:gd name="connsiteY1" fmla="*/ 2305 h 4033"/>
                  <a:gd name="connsiteX2" fmla="*/ 3220 w 5006"/>
                  <a:gd name="connsiteY2" fmla="*/ 0 h 4033"/>
                  <a:gd name="connsiteX3" fmla="*/ 339 w 5006"/>
                  <a:gd name="connsiteY3" fmla="*/ 1441 h 4033"/>
                  <a:gd name="connsiteX4" fmla="*/ 2068 w 5006"/>
                  <a:gd name="connsiteY4" fmla="*/ 4034 h 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6" h="4033">
                    <a:moveTo>
                      <a:pt x="2068" y="4034"/>
                    </a:moveTo>
                    <a:cubicBezTo>
                      <a:pt x="2644" y="3458"/>
                      <a:pt x="4085" y="3170"/>
                      <a:pt x="4661" y="2305"/>
                    </a:cubicBezTo>
                    <a:cubicBezTo>
                      <a:pt x="5526" y="1153"/>
                      <a:pt x="4661" y="0"/>
                      <a:pt x="3220" y="0"/>
                    </a:cubicBezTo>
                    <a:cubicBezTo>
                      <a:pt x="2356" y="0"/>
                      <a:pt x="916" y="576"/>
                      <a:pt x="339" y="1441"/>
                    </a:cubicBezTo>
                    <a:cubicBezTo>
                      <a:pt x="-525" y="2593"/>
                      <a:pt x="339" y="3458"/>
                      <a:pt x="2068" y="4034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9" name="Freeform: Shape 107">
                <a:extLst>
                  <a:ext uri="{FF2B5EF4-FFF2-40B4-BE49-F238E27FC236}">
                    <a16:creationId xmlns:a16="http://schemas.microsoft.com/office/drawing/2014/main" id="{5284FD1A-3B39-44F9-B78D-93F2C57974D5}"/>
                  </a:ext>
                </a:extLst>
              </p:cNvPr>
              <p:cNvSpPr/>
              <p:nvPr/>
            </p:nvSpPr>
            <p:spPr>
              <a:xfrm>
                <a:off x="3677370" y="4375106"/>
                <a:ext cx="11267" cy="7385"/>
              </a:xfrm>
              <a:custGeom>
                <a:avLst/>
                <a:gdLst>
                  <a:gd name="connsiteX0" fmla="*/ 5601 w 11267"/>
                  <a:gd name="connsiteY0" fmla="*/ 4724 h 7385"/>
                  <a:gd name="connsiteX1" fmla="*/ 11076 w 11267"/>
                  <a:gd name="connsiteY1" fmla="*/ 978 h 7385"/>
                  <a:gd name="connsiteX2" fmla="*/ 5313 w 11267"/>
                  <a:gd name="connsiteY2" fmla="*/ 2419 h 7385"/>
                  <a:gd name="connsiteX3" fmla="*/ 5313 w 11267"/>
                  <a:gd name="connsiteY3" fmla="*/ 2419 h 7385"/>
                  <a:gd name="connsiteX4" fmla="*/ 127 w 11267"/>
                  <a:gd name="connsiteY4" fmla="*/ 5876 h 7385"/>
                  <a:gd name="connsiteX5" fmla="*/ 5601 w 11267"/>
                  <a:gd name="connsiteY5" fmla="*/ 4724 h 7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67" h="7385">
                    <a:moveTo>
                      <a:pt x="5601" y="4724"/>
                    </a:moveTo>
                    <a:cubicBezTo>
                      <a:pt x="7907" y="4147"/>
                      <a:pt x="12229" y="4436"/>
                      <a:pt x="11076" y="978"/>
                    </a:cubicBezTo>
                    <a:cubicBezTo>
                      <a:pt x="10212" y="-1327"/>
                      <a:pt x="7042" y="978"/>
                      <a:pt x="5313" y="2419"/>
                    </a:cubicBezTo>
                    <a:lnTo>
                      <a:pt x="5313" y="2419"/>
                    </a:lnTo>
                    <a:cubicBezTo>
                      <a:pt x="3008" y="2707"/>
                      <a:pt x="-737" y="3283"/>
                      <a:pt x="127" y="5876"/>
                    </a:cubicBezTo>
                    <a:cubicBezTo>
                      <a:pt x="1568" y="8758"/>
                      <a:pt x="4161" y="7029"/>
                      <a:pt x="5601" y="4724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0" name="Freeform: Shape 108">
                <a:extLst>
                  <a:ext uri="{FF2B5EF4-FFF2-40B4-BE49-F238E27FC236}">
                    <a16:creationId xmlns:a16="http://schemas.microsoft.com/office/drawing/2014/main" id="{73736037-3C57-4AA5-A26B-3C0C215388CE}"/>
                  </a:ext>
                </a:extLst>
              </p:cNvPr>
              <p:cNvSpPr/>
              <p:nvPr/>
            </p:nvSpPr>
            <p:spPr>
              <a:xfrm>
                <a:off x="3798514" y="4313559"/>
                <a:ext cx="7203" cy="4711"/>
              </a:xfrm>
              <a:custGeom>
                <a:avLst/>
                <a:gdLst>
                  <a:gd name="connsiteX0" fmla="*/ 3169 w 7203"/>
                  <a:gd name="connsiteY0" fmla="*/ 4322 h 4711"/>
                  <a:gd name="connsiteX1" fmla="*/ 7203 w 7203"/>
                  <a:gd name="connsiteY1" fmla="*/ 864 h 4711"/>
                  <a:gd name="connsiteX2" fmla="*/ 3458 w 7203"/>
                  <a:gd name="connsiteY2" fmla="*/ 0 h 4711"/>
                  <a:gd name="connsiteX3" fmla="*/ 0 w 7203"/>
                  <a:gd name="connsiteY3" fmla="*/ 2593 h 4711"/>
                  <a:gd name="connsiteX4" fmla="*/ 3169 w 7203"/>
                  <a:gd name="connsiteY4" fmla="*/ 4322 h 4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3" h="4711">
                    <a:moveTo>
                      <a:pt x="3169" y="4322"/>
                    </a:moveTo>
                    <a:cubicBezTo>
                      <a:pt x="4610" y="3458"/>
                      <a:pt x="5474" y="2305"/>
                      <a:pt x="7203" y="864"/>
                    </a:cubicBezTo>
                    <a:cubicBezTo>
                      <a:pt x="5474" y="576"/>
                      <a:pt x="4322" y="0"/>
                      <a:pt x="3458" y="0"/>
                    </a:cubicBezTo>
                    <a:cubicBezTo>
                      <a:pt x="1729" y="0"/>
                      <a:pt x="0" y="576"/>
                      <a:pt x="0" y="2593"/>
                    </a:cubicBezTo>
                    <a:cubicBezTo>
                      <a:pt x="0" y="4610"/>
                      <a:pt x="1441" y="5186"/>
                      <a:pt x="3169" y="432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1" name="Freeform: Shape 109">
                <a:extLst>
                  <a:ext uri="{FF2B5EF4-FFF2-40B4-BE49-F238E27FC236}">
                    <a16:creationId xmlns:a16="http://schemas.microsoft.com/office/drawing/2014/main" id="{5CD754A2-021E-41A0-8368-FC51FBB34197}"/>
                  </a:ext>
                </a:extLst>
              </p:cNvPr>
              <p:cNvSpPr/>
              <p:nvPr/>
            </p:nvSpPr>
            <p:spPr>
              <a:xfrm>
                <a:off x="4110567" y="4268566"/>
                <a:ext cx="6050" cy="5229"/>
              </a:xfrm>
              <a:custGeom>
                <a:avLst/>
                <a:gdLst>
                  <a:gd name="connsiteX0" fmla="*/ 2881 w 6050"/>
                  <a:gd name="connsiteY0" fmla="*/ 332 h 5229"/>
                  <a:gd name="connsiteX1" fmla="*/ 0 w 6050"/>
                  <a:gd name="connsiteY1" fmla="*/ 3501 h 5229"/>
                  <a:gd name="connsiteX2" fmla="*/ 3169 w 6050"/>
                  <a:gd name="connsiteY2" fmla="*/ 5230 h 5229"/>
                  <a:gd name="connsiteX3" fmla="*/ 6051 w 6050"/>
                  <a:gd name="connsiteY3" fmla="*/ 1772 h 5229"/>
                  <a:gd name="connsiteX4" fmla="*/ 2881 w 6050"/>
                  <a:gd name="connsiteY4" fmla="*/ 332 h 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0" h="5229">
                    <a:moveTo>
                      <a:pt x="2881" y="332"/>
                    </a:moveTo>
                    <a:cubicBezTo>
                      <a:pt x="1729" y="908"/>
                      <a:pt x="1153" y="2348"/>
                      <a:pt x="0" y="3501"/>
                    </a:cubicBezTo>
                    <a:cubicBezTo>
                      <a:pt x="865" y="4077"/>
                      <a:pt x="1729" y="4365"/>
                      <a:pt x="3169" y="5230"/>
                    </a:cubicBezTo>
                    <a:cubicBezTo>
                      <a:pt x="4322" y="3789"/>
                      <a:pt x="5763" y="2925"/>
                      <a:pt x="6051" y="1772"/>
                    </a:cubicBezTo>
                    <a:cubicBezTo>
                      <a:pt x="6051" y="-245"/>
                      <a:pt x="4034" y="-245"/>
                      <a:pt x="2881" y="33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2" name="Freeform: Shape 110">
                <a:extLst>
                  <a:ext uri="{FF2B5EF4-FFF2-40B4-BE49-F238E27FC236}">
                    <a16:creationId xmlns:a16="http://schemas.microsoft.com/office/drawing/2014/main" id="{2B5F95FA-AE20-40C0-97A7-F0157FA158ED}"/>
                  </a:ext>
                </a:extLst>
              </p:cNvPr>
              <p:cNvSpPr/>
              <p:nvPr/>
            </p:nvSpPr>
            <p:spPr>
              <a:xfrm>
                <a:off x="327103" y="5829161"/>
                <a:ext cx="5983" cy="4359"/>
              </a:xfrm>
              <a:custGeom>
                <a:avLst/>
                <a:gdLst>
                  <a:gd name="connsiteX0" fmla="*/ 5984 w 5983"/>
                  <a:gd name="connsiteY0" fmla="*/ 2593 h 4359"/>
                  <a:gd name="connsiteX1" fmla="*/ 3678 w 5983"/>
                  <a:gd name="connsiteY1" fmla="*/ 0 h 4359"/>
                  <a:gd name="connsiteX2" fmla="*/ 221 w 5983"/>
                  <a:gd name="connsiteY2" fmla="*/ 2305 h 4359"/>
                  <a:gd name="connsiteX3" fmla="*/ 1662 w 5983"/>
                  <a:gd name="connsiteY3" fmla="*/ 4322 h 4359"/>
                  <a:gd name="connsiteX4" fmla="*/ 5984 w 5983"/>
                  <a:gd name="connsiteY4" fmla="*/ 2593 h 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83" h="4359">
                    <a:moveTo>
                      <a:pt x="5984" y="2593"/>
                    </a:moveTo>
                    <a:cubicBezTo>
                      <a:pt x="4831" y="1441"/>
                      <a:pt x="3967" y="0"/>
                      <a:pt x="3678" y="0"/>
                    </a:cubicBezTo>
                    <a:cubicBezTo>
                      <a:pt x="2526" y="288"/>
                      <a:pt x="1085" y="1153"/>
                      <a:pt x="221" y="2305"/>
                    </a:cubicBezTo>
                    <a:cubicBezTo>
                      <a:pt x="-355" y="3169"/>
                      <a:pt x="221" y="4610"/>
                      <a:pt x="1662" y="4322"/>
                    </a:cubicBezTo>
                    <a:cubicBezTo>
                      <a:pt x="2814" y="4322"/>
                      <a:pt x="4255" y="3458"/>
                      <a:pt x="5984" y="259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3" name="Freeform: Shape 111">
                <a:extLst>
                  <a:ext uri="{FF2B5EF4-FFF2-40B4-BE49-F238E27FC236}">
                    <a16:creationId xmlns:a16="http://schemas.microsoft.com/office/drawing/2014/main" id="{E74311A0-93A3-4F05-BCC1-621DE9B42844}"/>
                  </a:ext>
                </a:extLst>
              </p:cNvPr>
              <p:cNvSpPr/>
              <p:nvPr/>
            </p:nvSpPr>
            <p:spPr>
              <a:xfrm>
                <a:off x="3678808" y="4395895"/>
                <a:ext cx="6179" cy="4462"/>
              </a:xfrm>
              <a:custGeom>
                <a:avLst/>
                <a:gdLst>
                  <a:gd name="connsiteX0" fmla="*/ 2722 w 6179"/>
                  <a:gd name="connsiteY0" fmla="*/ 71 h 4462"/>
                  <a:gd name="connsiteX1" fmla="*/ 129 w 6179"/>
                  <a:gd name="connsiteY1" fmla="*/ 2088 h 4462"/>
                  <a:gd name="connsiteX2" fmla="*/ 2722 w 6179"/>
                  <a:gd name="connsiteY2" fmla="*/ 4393 h 4462"/>
                  <a:gd name="connsiteX3" fmla="*/ 6180 w 6179"/>
                  <a:gd name="connsiteY3" fmla="*/ 2088 h 4462"/>
                  <a:gd name="connsiteX4" fmla="*/ 2722 w 6179"/>
                  <a:gd name="connsiteY4" fmla="*/ 71 h 4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9" h="4462">
                    <a:moveTo>
                      <a:pt x="2722" y="71"/>
                    </a:moveTo>
                    <a:cubicBezTo>
                      <a:pt x="1570" y="359"/>
                      <a:pt x="417" y="1223"/>
                      <a:pt x="129" y="2088"/>
                    </a:cubicBezTo>
                    <a:cubicBezTo>
                      <a:pt x="-447" y="4105"/>
                      <a:pt x="993" y="4681"/>
                      <a:pt x="2722" y="4393"/>
                    </a:cubicBezTo>
                    <a:cubicBezTo>
                      <a:pt x="4163" y="4393"/>
                      <a:pt x="5892" y="4105"/>
                      <a:pt x="6180" y="2088"/>
                    </a:cubicBezTo>
                    <a:cubicBezTo>
                      <a:pt x="5603" y="359"/>
                      <a:pt x="4451" y="-217"/>
                      <a:pt x="2722" y="7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4" name="Freeform: Shape 112">
                <a:extLst>
                  <a:ext uri="{FF2B5EF4-FFF2-40B4-BE49-F238E27FC236}">
                    <a16:creationId xmlns:a16="http://schemas.microsoft.com/office/drawing/2014/main" id="{C6B835DA-2A04-4B51-B5C3-897FCEBE4146}"/>
                  </a:ext>
                </a:extLst>
              </p:cNvPr>
              <p:cNvSpPr/>
              <p:nvPr/>
            </p:nvSpPr>
            <p:spPr>
              <a:xfrm>
                <a:off x="4103364" y="5423945"/>
                <a:ext cx="21610" cy="9121"/>
              </a:xfrm>
              <a:custGeom>
                <a:avLst/>
                <a:gdLst>
                  <a:gd name="connsiteX0" fmla="*/ 288 w 21610"/>
                  <a:gd name="connsiteY0" fmla="*/ 7298 h 9121"/>
                  <a:gd name="connsiteX1" fmla="*/ 0 w 21610"/>
                  <a:gd name="connsiteY1" fmla="*/ 9027 h 9121"/>
                  <a:gd name="connsiteX2" fmla="*/ 21610 w 21610"/>
                  <a:gd name="connsiteY2" fmla="*/ 1823 h 9121"/>
                  <a:gd name="connsiteX3" fmla="*/ 288 w 21610"/>
                  <a:gd name="connsiteY3" fmla="*/ 7298 h 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10" h="9121">
                    <a:moveTo>
                      <a:pt x="288" y="7298"/>
                    </a:moveTo>
                    <a:cubicBezTo>
                      <a:pt x="288" y="7874"/>
                      <a:pt x="288" y="8451"/>
                      <a:pt x="0" y="9027"/>
                    </a:cubicBezTo>
                    <a:cubicBezTo>
                      <a:pt x="7780" y="9603"/>
                      <a:pt x="14695" y="7586"/>
                      <a:pt x="21610" y="1823"/>
                    </a:cubicBezTo>
                    <a:cubicBezTo>
                      <a:pt x="11814" y="-3075"/>
                      <a:pt x="6339" y="2976"/>
                      <a:pt x="288" y="7298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5" name="Freeform: Shape 113">
                <a:extLst>
                  <a:ext uri="{FF2B5EF4-FFF2-40B4-BE49-F238E27FC236}">
                    <a16:creationId xmlns:a16="http://schemas.microsoft.com/office/drawing/2014/main" id="{282D2DC8-80D6-4751-8DEF-5A048CCDA1CD}"/>
                  </a:ext>
                </a:extLst>
              </p:cNvPr>
              <p:cNvSpPr/>
              <p:nvPr/>
            </p:nvSpPr>
            <p:spPr>
              <a:xfrm>
                <a:off x="2908746" y="5753381"/>
                <a:ext cx="91627" cy="38898"/>
              </a:xfrm>
              <a:custGeom>
                <a:avLst/>
                <a:gdLst>
                  <a:gd name="connsiteX0" fmla="*/ 91628 w 91627"/>
                  <a:gd name="connsiteY0" fmla="*/ 3169 h 38898"/>
                  <a:gd name="connsiteX1" fmla="*/ 90475 w 91627"/>
                  <a:gd name="connsiteY1" fmla="*/ 0 h 38898"/>
                  <a:gd name="connsiteX2" fmla="*/ 70882 w 91627"/>
                  <a:gd name="connsiteY2" fmla="*/ 6051 h 38898"/>
                  <a:gd name="connsiteX3" fmla="*/ 70882 w 91627"/>
                  <a:gd name="connsiteY3" fmla="*/ 6051 h 38898"/>
                  <a:gd name="connsiteX4" fmla="*/ 60509 w 91627"/>
                  <a:gd name="connsiteY4" fmla="*/ 9797 h 38898"/>
                  <a:gd name="connsiteX5" fmla="*/ 53305 w 91627"/>
                  <a:gd name="connsiteY5" fmla="*/ 14695 h 38898"/>
                  <a:gd name="connsiteX6" fmla="*/ 31407 w 91627"/>
                  <a:gd name="connsiteY6" fmla="*/ 24203 h 38898"/>
                  <a:gd name="connsiteX7" fmla="*/ 19593 w 91627"/>
                  <a:gd name="connsiteY7" fmla="*/ 31695 h 38898"/>
                  <a:gd name="connsiteX8" fmla="*/ 15848 w 91627"/>
                  <a:gd name="connsiteY8" fmla="*/ 31695 h 38898"/>
                  <a:gd name="connsiteX9" fmla="*/ 0 w 91627"/>
                  <a:gd name="connsiteY9" fmla="*/ 36305 h 38898"/>
                  <a:gd name="connsiteX10" fmla="*/ 12390 w 91627"/>
                  <a:gd name="connsiteY10" fmla="*/ 36305 h 38898"/>
                  <a:gd name="connsiteX11" fmla="*/ 22187 w 91627"/>
                  <a:gd name="connsiteY11" fmla="*/ 38610 h 38898"/>
                  <a:gd name="connsiteX12" fmla="*/ 30831 w 91627"/>
                  <a:gd name="connsiteY12" fmla="*/ 35729 h 38898"/>
                  <a:gd name="connsiteX13" fmla="*/ 34000 w 91627"/>
                  <a:gd name="connsiteY13" fmla="*/ 38899 h 38898"/>
                  <a:gd name="connsiteX14" fmla="*/ 41204 w 91627"/>
                  <a:gd name="connsiteY14" fmla="*/ 34288 h 38898"/>
                  <a:gd name="connsiteX15" fmla="*/ 58204 w 91627"/>
                  <a:gd name="connsiteY15" fmla="*/ 17865 h 38898"/>
                  <a:gd name="connsiteX16" fmla="*/ 63390 w 91627"/>
                  <a:gd name="connsiteY16" fmla="*/ 10373 h 38898"/>
                  <a:gd name="connsiteX17" fmla="*/ 70018 w 91627"/>
                  <a:gd name="connsiteY17" fmla="*/ 7780 h 38898"/>
                  <a:gd name="connsiteX18" fmla="*/ 70018 w 91627"/>
                  <a:gd name="connsiteY18" fmla="*/ 7780 h 38898"/>
                  <a:gd name="connsiteX19" fmla="*/ 91628 w 91627"/>
                  <a:gd name="connsiteY19" fmla="*/ 3169 h 3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27" h="38898">
                    <a:moveTo>
                      <a:pt x="91628" y="3169"/>
                    </a:moveTo>
                    <a:cubicBezTo>
                      <a:pt x="91339" y="2017"/>
                      <a:pt x="91051" y="864"/>
                      <a:pt x="90475" y="0"/>
                    </a:cubicBezTo>
                    <a:cubicBezTo>
                      <a:pt x="83848" y="2017"/>
                      <a:pt x="77221" y="4034"/>
                      <a:pt x="70882" y="6051"/>
                    </a:cubicBezTo>
                    <a:lnTo>
                      <a:pt x="70882" y="6051"/>
                    </a:lnTo>
                    <a:cubicBezTo>
                      <a:pt x="66848" y="6051"/>
                      <a:pt x="63678" y="7203"/>
                      <a:pt x="60509" y="9797"/>
                    </a:cubicBezTo>
                    <a:cubicBezTo>
                      <a:pt x="58204" y="11525"/>
                      <a:pt x="55611" y="13254"/>
                      <a:pt x="53305" y="14695"/>
                    </a:cubicBezTo>
                    <a:cubicBezTo>
                      <a:pt x="44085" y="13254"/>
                      <a:pt x="36305" y="14983"/>
                      <a:pt x="31407" y="24203"/>
                    </a:cubicBezTo>
                    <a:cubicBezTo>
                      <a:pt x="26509" y="25068"/>
                      <a:pt x="23627" y="29102"/>
                      <a:pt x="19593" y="31695"/>
                    </a:cubicBezTo>
                    <a:cubicBezTo>
                      <a:pt x="18441" y="31695"/>
                      <a:pt x="17000" y="31695"/>
                      <a:pt x="15848" y="31695"/>
                    </a:cubicBezTo>
                    <a:cubicBezTo>
                      <a:pt x="12390" y="27085"/>
                      <a:pt x="8644" y="27949"/>
                      <a:pt x="0" y="36305"/>
                    </a:cubicBezTo>
                    <a:cubicBezTo>
                      <a:pt x="4034" y="38034"/>
                      <a:pt x="8356" y="36593"/>
                      <a:pt x="12390" y="36305"/>
                    </a:cubicBezTo>
                    <a:cubicBezTo>
                      <a:pt x="15559" y="37170"/>
                      <a:pt x="19593" y="35441"/>
                      <a:pt x="22187" y="38610"/>
                    </a:cubicBezTo>
                    <a:cubicBezTo>
                      <a:pt x="25068" y="37746"/>
                      <a:pt x="27949" y="36882"/>
                      <a:pt x="30831" y="35729"/>
                    </a:cubicBezTo>
                    <a:cubicBezTo>
                      <a:pt x="34576" y="34288"/>
                      <a:pt x="34576" y="36305"/>
                      <a:pt x="34000" y="38899"/>
                    </a:cubicBezTo>
                    <a:cubicBezTo>
                      <a:pt x="36305" y="37458"/>
                      <a:pt x="38899" y="36017"/>
                      <a:pt x="41204" y="34288"/>
                    </a:cubicBezTo>
                    <a:cubicBezTo>
                      <a:pt x="51865" y="34000"/>
                      <a:pt x="55611" y="26797"/>
                      <a:pt x="58204" y="17865"/>
                    </a:cubicBezTo>
                    <a:cubicBezTo>
                      <a:pt x="61373" y="16424"/>
                      <a:pt x="62238" y="13254"/>
                      <a:pt x="63390" y="10373"/>
                    </a:cubicBezTo>
                    <a:cubicBezTo>
                      <a:pt x="65695" y="9508"/>
                      <a:pt x="67712" y="8644"/>
                      <a:pt x="70018" y="7780"/>
                    </a:cubicBezTo>
                    <a:cubicBezTo>
                      <a:pt x="70018" y="7780"/>
                      <a:pt x="70018" y="7780"/>
                      <a:pt x="70018" y="7780"/>
                    </a:cubicBezTo>
                    <a:cubicBezTo>
                      <a:pt x="79526" y="11814"/>
                      <a:pt x="86153" y="9220"/>
                      <a:pt x="91628" y="316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6" name="Freeform: Shape 114">
                <a:extLst>
                  <a:ext uri="{FF2B5EF4-FFF2-40B4-BE49-F238E27FC236}">
                    <a16:creationId xmlns:a16="http://schemas.microsoft.com/office/drawing/2014/main" id="{984C91C3-6574-4B69-8144-3D7A27592BB4}"/>
                  </a:ext>
                </a:extLst>
              </p:cNvPr>
              <p:cNvSpPr/>
              <p:nvPr/>
            </p:nvSpPr>
            <p:spPr>
              <a:xfrm>
                <a:off x="2862068" y="5786229"/>
                <a:ext cx="22186" cy="9562"/>
              </a:xfrm>
              <a:custGeom>
                <a:avLst/>
                <a:gdLst>
                  <a:gd name="connsiteX0" fmla="*/ 22187 w 22186"/>
                  <a:gd name="connsiteY0" fmla="*/ 0 h 9562"/>
                  <a:gd name="connsiteX1" fmla="*/ 0 w 22186"/>
                  <a:gd name="connsiteY1" fmla="*/ 9220 h 9562"/>
                  <a:gd name="connsiteX2" fmla="*/ 22187 w 22186"/>
                  <a:gd name="connsiteY2" fmla="*/ 0 h 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6" h="9562">
                    <a:moveTo>
                      <a:pt x="22187" y="0"/>
                    </a:moveTo>
                    <a:cubicBezTo>
                      <a:pt x="13831" y="3458"/>
                      <a:pt x="6915" y="6339"/>
                      <a:pt x="0" y="9220"/>
                    </a:cubicBezTo>
                    <a:cubicBezTo>
                      <a:pt x="14119" y="10373"/>
                      <a:pt x="17000" y="8932"/>
                      <a:pt x="22187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7" name="Freeform: Shape 115">
                <a:extLst>
                  <a:ext uri="{FF2B5EF4-FFF2-40B4-BE49-F238E27FC236}">
                    <a16:creationId xmlns:a16="http://schemas.microsoft.com/office/drawing/2014/main" id="{8E9EA428-6F0D-47BD-A3C5-F75F615B406C}"/>
                  </a:ext>
                </a:extLst>
              </p:cNvPr>
              <p:cNvSpPr/>
              <p:nvPr/>
            </p:nvSpPr>
            <p:spPr>
              <a:xfrm>
                <a:off x="3129289" y="5728889"/>
                <a:ext cx="39368" cy="30956"/>
              </a:xfrm>
              <a:custGeom>
                <a:avLst/>
                <a:gdLst>
                  <a:gd name="connsiteX0" fmla="*/ 23221 w 39368"/>
                  <a:gd name="connsiteY0" fmla="*/ 15559 h 30956"/>
                  <a:gd name="connsiteX1" fmla="*/ 23221 w 39368"/>
                  <a:gd name="connsiteY1" fmla="*/ 15559 h 30956"/>
                  <a:gd name="connsiteX2" fmla="*/ 4204 w 39368"/>
                  <a:gd name="connsiteY2" fmla="*/ 24203 h 30956"/>
                  <a:gd name="connsiteX3" fmla="*/ 170 w 39368"/>
                  <a:gd name="connsiteY3" fmla="*/ 28525 h 30956"/>
                  <a:gd name="connsiteX4" fmla="*/ 6221 w 39368"/>
                  <a:gd name="connsiteY4" fmla="*/ 30831 h 30956"/>
                  <a:gd name="connsiteX5" fmla="*/ 26967 w 39368"/>
                  <a:gd name="connsiteY5" fmla="*/ 16136 h 30956"/>
                  <a:gd name="connsiteX6" fmla="*/ 38493 w 39368"/>
                  <a:gd name="connsiteY6" fmla="*/ 0 h 30956"/>
                  <a:gd name="connsiteX7" fmla="*/ 23221 w 39368"/>
                  <a:gd name="connsiteY7" fmla="*/ 15559 h 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368" h="30956">
                    <a:moveTo>
                      <a:pt x="23221" y="15559"/>
                    </a:moveTo>
                    <a:cubicBezTo>
                      <a:pt x="23221" y="15559"/>
                      <a:pt x="23221" y="15559"/>
                      <a:pt x="23221" y="15559"/>
                    </a:cubicBezTo>
                    <a:cubicBezTo>
                      <a:pt x="16306" y="17000"/>
                      <a:pt x="11696" y="23627"/>
                      <a:pt x="4204" y="24203"/>
                    </a:cubicBezTo>
                    <a:cubicBezTo>
                      <a:pt x="1899" y="24492"/>
                      <a:pt x="-694" y="25644"/>
                      <a:pt x="170" y="28525"/>
                    </a:cubicBezTo>
                    <a:cubicBezTo>
                      <a:pt x="1035" y="31119"/>
                      <a:pt x="3916" y="31119"/>
                      <a:pt x="6221" y="30831"/>
                    </a:cubicBezTo>
                    <a:cubicBezTo>
                      <a:pt x="15154" y="28814"/>
                      <a:pt x="24374" y="27085"/>
                      <a:pt x="26967" y="16136"/>
                    </a:cubicBezTo>
                    <a:cubicBezTo>
                      <a:pt x="31577" y="12390"/>
                      <a:pt x="42527" y="14407"/>
                      <a:pt x="38493" y="0"/>
                    </a:cubicBezTo>
                    <a:cubicBezTo>
                      <a:pt x="34747" y="8644"/>
                      <a:pt x="27255" y="10085"/>
                      <a:pt x="23221" y="1555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8" name="Freeform: Shape 116">
                <a:extLst>
                  <a:ext uri="{FF2B5EF4-FFF2-40B4-BE49-F238E27FC236}">
                    <a16:creationId xmlns:a16="http://schemas.microsoft.com/office/drawing/2014/main" id="{C9132701-9579-4D19-9CAB-EB013C6CB3C6}"/>
                  </a:ext>
                </a:extLst>
              </p:cNvPr>
              <p:cNvSpPr/>
              <p:nvPr/>
            </p:nvSpPr>
            <p:spPr>
              <a:xfrm>
                <a:off x="3087391" y="5738686"/>
                <a:ext cx="21898" cy="9220"/>
              </a:xfrm>
              <a:custGeom>
                <a:avLst/>
                <a:gdLst>
                  <a:gd name="connsiteX0" fmla="*/ 21898 w 21898"/>
                  <a:gd name="connsiteY0" fmla="*/ 0 h 9220"/>
                  <a:gd name="connsiteX1" fmla="*/ 0 w 21898"/>
                  <a:gd name="connsiteY1" fmla="*/ 9220 h 9220"/>
                  <a:gd name="connsiteX2" fmla="*/ 21898 w 21898"/>
                  <a:gd name="connsiteY2" fmla="*/ 0 h 9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98" h="9220">
                    <a:moveTo>
                      <a:pt x="21898" y="0"/>
                    </a:moveTo>
                    <a:cubicBezTo>
                      <a:pt x="12390" y="2305"/>
                      <a:pt x="5763" y="4610"/>
                      <a:pt x="0" y="9220"/>
                    </a:cubicBezTo>
                    <a:cubicBezTo>
                      <a:pt x="7203" y="8356"/>
                      <a:pt x="14983" y="8644"/>
                      <a:pt x="21898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9" name="Freeform: Shape 117">
                <a:extLst>
                  <a:ext uri="{FF2B5EF4-FFF2-40B4-BE49-F238E27FC236}">
                    <a16:creationId xmlns:a16="http://schemas.microsoft.com/office/drawing/2014/main" id="{01A162B7-137E-40BF-A172-1896398D6A9A}"/>
                  </a:ext>
                </a:extLst>
              </p:cNvPr>
              <p:cNvSpPr/>
              <p:nvPr/>
            </p:nvSpPr>
            <p:spPr>
              <a:xfrm>
                <a:off x="2839762" y="5828985"/>
                <a:ext cx="10793" cy="8531"/>
              </a:xfrm>
              <a:custGeom>
                <a:avLst/>
                <a:gdLst>
                  <a:gd name="connsiteX0" fmla="*/ 9339 w 10793"/>
                  <a:gd name="connsiteY0" fmla="*/ 464 h 8531"/>
                  <a:gd name="connsiteX1" fmla="*/ 695 w 10793"/>
                  <a:gd name="connsiteY1" fmla="*/ 2193 h 8531"/>
                  <a:gd name="connsiteX2" fmla="*/ 3865 w 10793"/>
                  <a:gd name="connsiteY2" fmla="*/ 8532 h 8531"/>
                  <a:gd name="connsiteX3" fmla="*/ 9051 w 10793"/>
                  <a:gd name="connsiteY3" fmla="*/ 8532 h 8531"/>
                  <a:gd name="connsiteX4" fmla="*/ 9339 w 10793"/>
                  <a:gd name="connsiteY4" fmla="*/ 464 h 8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3" h="8531">
                    <a:moveTo>
                      <a:pt x="9339" y="464"/>
                    </a:moveTo>
                    <a:cubicBezTo>
                      <a:pt x="7034" y="-689"/>
                      <a:pt x="2424" y="464"/>
                      <a:pt x="695" y="2193"/>
                    </a:cubicBezTo>
                    <a:cubicBezTo>
                      <a:pt x="-1898" y="5074"/>
                      <a:pt x="3577" y="5939"/>
                      <a:pt x="3865" y="8532"/>
                    </a:cubicBezTo>
                    <a:cubicBezTo>
                      <a:pt x="5594" y="8532"/>
                      <a:pt x="7322" y="8532"/>
                      <a:pt x="9051" y="8532"/>
                    </a:cubicBezTo>
                    <a:cubicBezTo>
                      <a:pt x="6746" y="5362"/>
                      <a:pt x="13661" y="2193"/>
                      <a:pt x="9339" y="464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0" name="Freeform: Shape 118">
                <a:extLst>
                  <a:ext uri="{FF2B5EF4-FFF2-40B4-BE49-F238E27FC236}">
                    <a16:creationId xmlns:a16="http://schemas.microsoft.com/office/drawing/2014/main" id="{8B7B087B-45A6-4065-93F6-7461B5ED8D55}"/>
                  </a:ext>
                </a:extLst>
              </p:cNvPr>
              <p:cNvSpPr/>
              <p:nvPr/>
            </p:nvSpPr>
            <p:spPr>
              <a:xfrm>
                <a:off x="3091425" y="5756380"/>
                <a:ext cx="26508" cy="5767"/>
              </a:xfrm>
              <a:custGeom>
                <a:avLst/>
                <a:gdLst>
                  <a:gd name="connsiteX0" fmla="*/ 11814 w 26508"/>
                  <a:gd name="connsiteY0" fmla="*/ 2476 h 5767"/>
                  <a:gd name="connsiteX1" fmla="*/ 0 w 26508"/>
                  <a:gd name="connsiteY1" fmla="*/ 3052 h 5767"/>
                  <a:gd name="connsiteX2" fmla="*/ 11237 w 26508"/>
                  <a:gd name="connsiteY2" fmla="*/ 4781 h 5767"/>
                  <a:gd name="connsiteX3" fmla="*/ 11237 w 26508"/>
                  <a:gd name="connsiteY3" fmla="*/ 4781 h 5767"/>
                  <a:gd name="connsiteX4" fmla="*/ 11237 w 26508"/>
                  <a:gd name="connsiteY4" fmla="*/ 4781 h 5767"/>
                  <a:gd name="connsiteX5" fmla="*/ 26508 w 26508"/>
                  <a:gd name="connsiteY5" fmla="*/ 1900 h 5767"/>
                  <a:gd name="connsiteX6" fmla="*/ 11814 w 26508"/>
                  <a:gd name="connsiteY6" fmla="*/ 2476 h 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08" h="5767">
                    <a:moveTo>
                      <a:pt x="11814" y="2476"/>
                    </a:moveTo>
                    <a:cubicBezTo>
                      <a:pt x="7203" y="-2999"/>
                      <a:pt x="4610" y="2188"/>
                      <a:pt x="0" y="3052"/>
                    </a:cubicBezTo>
                    <a:cubicBezTo>
                      <a:pt x="4610" y="7663"/>
                      <a:pt x="8068" y="5069"/>
                      <a:pt x="11237" y="4781"/>
                    </a:cubicBezTo>
                    <a:cubicBezTo>
                      <a:pt x="11237" y="4781"/>
                      <a:pt x="11237" y="4781"/>
                      <a:pt x="11237" y="4781"/>
                    </a:cubicBezTo>
                    <a:cubicBezTo>
                      <a:pt x="11237" y="4781"/>
                      <a:pt x="11237" y="4781"/>
                      <a:pt x="11237" y="4781"/>
                    </a:cubicBezTo>
                    <a:cubicBezTo>
                      <a:pt x="16424" y="3917"/>
                      <a:pt x="21322" y="3052"/>
                      <a:pt x="26508" y="1900"/>
                    </a:cubicBezTo>
                    <a:cubicBezTo>
                      <a:pt x="21034" y="-694"/>
                      <a:pt x="16136" y="-117"/>
                      <a:pt x="11814" y="247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1" name="Freeform: Shape 119">
                <a:extLst>
                  <a:ext uri="{FF2B5EF4-FFF2-40B4-BE49-F238E27FC236}">
                    <a16:creationId xmlns:a16="http://schemas.microsoft.com/office/drawing/2014/main" id="{71BA258E-E6C9-48CD-900B-45625AA6052A}"/>
                  </a:ext>
                </a:extLst>
              </p:cNvPr>
              <p:cNvSpPr/>
              <p:nvPr/>
            </p:nvSpPr>
            <p:spPr>
              <a:xfrm>
                <a:off x="4132465" y="5427498"/>
                <a:ext cx="14406" cy="6050"/>
              </a:xfrm>
              <a:custGeom>
                <a:avLst/>
                <a:gdLst>
                  <a:gd name="connsiteX0" fmla="*/ 0 w 14406"/>
                  <a:gd name="connsiteY0" fmla="*/ 6051 h 6050"/>
                  <a:gd name="connsiteX1" fmla="*/ 14407 w 14406"/>
                  <a:gd name="connsiteY1" fmla="*/ 0 h 6050"/>
                  <a:gd name="connsiteX2" fmla="*/ 0 w 14406"/>
                  <a:gd name="connsiteY2" fmla="*/ 6051 h 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06" h="6050">
                    <a:moveTo>
                      <a:pt x="0" y="6051"/>
                    </a:moveTo>
                    <a:cubicBezTo>
                      <a:pt x="6339" y="5186"/>
                      <a:pt x="10949" y="4322"/>
                      <a:pt x="14407" y="0"/>
                    </a:cubicBezTo>
                    <a:cubicBezTo>
                      <a:pt x="10085" y="1729"/>
                      <a:pt x="4322" y="-576"/>
                      <a:pt x="0" y="605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2" name="Freeform: Shape 120">
                <a:extLst>
                  <a:ext uri="{FF2B5EF4-FFF2-40B4-BE49-F238E27FC236}">
                    <a16:creationId xmlns:a16="http://schemas.microsoft.com/office/drawing/2014/main" id="{EED0062E-7BAF-4D19-BBD2-BE1311B5F4F8}"/>
                  </a:ext>
                </a:extLst>
              </p:cNvPr>
              <p:cNvSpPr/>
              <p:nvPr/>
            </p:nvSpPr>
            <p:spPr>
              <a:xfrm>
                <a:off x="3225985" y="5706362"/>
                <a:ext cx="17724" cy="9849"/>
              </a:xfrm>
              <a:custGeom>
                <a:avLst/>
                <a:gdLst>
                  <a:gd name="connsiteX0" fmla="*/ 7492 w 17724"/>
                  <a:gd name="connsiteY0" fmla="*/ 4951 h 9849"/>
                  <a:gd name="connsiteX1" fmla="*/ 0 w 17724"/>
                  <a:gd name="connsiteY1" fmla="*/ 9849 h 9849"/>
                  <a:gd name="connsiteX2" fmla="*/ 10661 w 17724"/>
                  <a:gd name="connsiteY2" fmla="*/ 9273 h 9849"/>
                  <a:gd name="connsiteX3" fmla="*/ 10661 w 17724"/>
                  <a:gd name="connsiteY3" fmla="*/ 9273 h 9849"/>
                  <a:gd name="connsiteX4" fmla="*/ 16712 w 17724"/>
                  <a:gd name="connsiteY4" fmla="*/ 1205 h 9849"/>
                  <a:gd name="connsiteX5" fmla="*/ 7492 w 17724"/>
                  <a:gd name="connsiteY5" fmla="*/ 4951 h 9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4" h="9849">
                    <a:moveTo>
                      <a:pt x="7492" y="4951"/>
                    </a:moveTo>
                    <a:cubicBezTo>
                      <a:pt x="4610" y="5815"/>
                      <a:pt x="1729" y="6104"/>
                      <a:pt x="0" y="9849"/>
                    </a:cubicBezTo>
                    <a:cubicBezTo>
                      <a:pt x="3746" y="9561"/>
                      <a:pt x="7203" y="9561"/>
                      <a:pt x="10661" y="9273"/>
                    </a:cubicBezTo>
                    <a:cubicBezTo>
                      <a:pt x="10661" y="9273"/>
                      <a:pt x="10661" y="9273"/>
                      <a:pt x="10661" y="9273"/>
                    </a:cubicBezTo>
                    <a:cubicBezTo>
                      <a:pt x="14983" y="8121"/>
                      <a:pt x="19882" y="5527"/>
                      <a:pt x="16712" y="1205"/>
                    </a:cubicBezTo>
                    <a:cubicBezTo>
                      <a:pt x="13543" y="-2541"/>
                      <a:pt x="10661" y="3510"/>
                      <a:pt x="7492" y="495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3" name="Freeform: Shape 121">
                <a:extLst>
                  <a:ext uri="{FF2B5EF4-FFF2-40B4-BE49-F238E27FC236}">
                    <a16:creationId xmlns:a16="http://schemas.microsoft.com/office/drawing/2014/main" id="{043B9537-FD77-41E2-B6B1-D707FE45A0A8}"/>
                  </a:ext>
                </a:extLst>
              </p:cNvPr>
              <p:cNvSpPr/>
              <p:nvPr/>
            </p:nvSpPr>
            <p:spPr>
              <a:xfrm>
                <a:off x="3943735" y="5523735"/>
                <a:ext cx="9220" cy="6629"/>
              </a:xfrm>
              <a:custGeom>
                <a:avLst/>
                <a:gdLst>
                  <a:gd name="connsiteX0" fmla="*/ 0 w 9220"/>
                  <a:gd name="connsiteY0" fmla="*/ 6339 h 6629"/>
                  <a:gd name="connsiteX1" fmla="*/ 9221 w 9220"/>
                  <a:gd name="connsiteY1" fmla="*/ 0 h 6629"/>
                  <a:gd name="connsiteX2" fmla="*/ 0 w 9220"/>
                  <a:gd name="connsiteY2" fmla="*/ 6339 h 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20" h="6629">
                    <a:moveTo>
                      <a:pt x="0" y="6339"/>
                    </a:moveTo>
                    <a:cubicBezTo>
                      <a:pt x="4899" y="7492"/>
                      <a:pt x="7203" y="5186"/>
                      <a:pt x="9221" y="0"/>
                    </a:cubicBezTo>
                    <a:cubicBezTo>
                      <a:pt x="3746" y="288"/>
                      <a:pt x="1153" y="2017"/>
                      <a:pt x="0" y="633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4" name="Freeform: Shape 122">
                <a:extLst>
                  <a:ext uri="{FF2B5EF4-FFF2-40B4-BE49-F238E27FC236}">
                    <a16:creationId xmlns:a16="http://schemas.microsoft.com/office/drawing/2014/main" id="{78CA49B3-2CD2-4D2F-A703-A3D7BBF4C052}"/>
                  </a:ext>
                </a:extLst>
              </p:cNvPr>
              <p:cNvSpPr/>
              <p:nvPr/>
            </p:nvSpPr>
            <p:spPr>
              <a:xfrm>
                <a:off x="3519021" y="5595482"/>
                <a:ext cx="8644" cy="6338"/>
              </a:xfrm>
              <a:custGeom>
                <a:avLst/>
                <a:gdLst>
                  <a:gd name="connsiteX0" fmla="*/ 8644 w 8644"/>
                  <a:gd name="connsiteY0" fmla="*/ 0 h 6338"/>
                  <a:gd name="connsiteX1" fmla="*/ 0 w 8644"/>
                  <a:gd name="connsiteY1" fmla="*/ 6339 h 6338"/>
                  <a:gd name="connsiteX2" fmla="*/ 8644 w 8644"/>
                  <a:gd name="connsiteY2" fmla="*/ 0 h 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644" h="6338">
                    <a:moveTo>
                      <a:pt x="8644" y="0"/>
                    </a:moveTo>
                    <a:cubicBezTo>
                      <a:pt x="5186" y="576"/>
                      <a:pt x="2305" y="576"/>
                      <a:pt x="0" y="6339"/>
                    </a:cubicBezTo>
                    <a:cubicBezTo>
                      <a:pt x="4610" y="5186"/>
                      <a:pt x="7780" y="5475"/>
                      <a:pt x="8644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5" name="Freeform: Shape 123">
                <a:extLst>
                  <a:ext uri="{FF2B5EF4-FFF2-40B4-BE49-F238E27FC236}">
                    <a16:creationId xmlns:a16="http://schemas.microsoft.com/office/drawing/2014/main" id="{ED8733A4-4B0A-4F6E-BAD9-391151A63671}"/>
                  </a:ext>
                </a:extLst>
              </p:cNvPr>
              <p:cNvSpPr/>
              <p:nvPr/>
            </p:nvSpPr>
            <p:spPr>
              <a:xfrm>
                <a:off x="2894411" y="5786719"/>
                <a:ext cx="10300" cy="6733"/>
              </a:xfrm>
              <a:custGeom>
                <a:avLst/>
                <a:gdLst>
                  <a:gd name="connsiteX0" fmla="*/ 216 w 10300"/>
                  <a:gd name="connsiteY0" fmla="*/ 2968 h 6733"/>
                  <a:gd name="connsiteX1" fmla="*/ 1945 w 10300"/>
                  <a:gd name="connsiteY1" fmla="*/ 6713 h 6733"/>
                  <a:gd name="connsiteX2" fmla="*/ 10301 w 10300"/>
                  <a:gd name="connsiteY2" fmla="*/ 86 h 6733"/>
                  <a:gd name="connsiteX3" fmla="*/ 216 w 10300"/>
                  <a:gd name="connsiteY3" fmla="*/ 2968 h 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00" h="6733">
                    <a:moveTo>
                      <a:pt x="216" y="2968"/>
                    </a:moveTo>
                    <a:cubicBezTo>
                      <a:pt x="-360" y="4696"/>
                      <a:pt x="216" y="6425"/>
                      <a:pt x="1945" y="6713"/>
                    </a:cubicBezTo>
                    <a:cubicBezTo>
                      <a:pt x="5403" y="7002"/>
                      <a:pt x="6843" y="4120"/>
                      <a:pt x="10301" y="86"/>
                    </a:cubicBezTo>
                    <a:cubicBezTo>
                      <a:pt x="5114" y="86"/>
                      <a:pt x="1945" y="-778"/>
                      <a:pt x="216" y="2968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6" name="Freeform: Shape 124">
                <a:extLst>
                  <a:ext uri="{FF2B5EF4-FFF2-40B4-BE49-F238E27FC236}">
                    <a16:creationId xmlns:a16="http://schemas.microsoft.com/office/drawing/2014/main" id="{8D219C4C-94AA-4C48-BD7A-B31C29DF7213}"/>
                  </a:ext>
                </a:extLst>
              </p:cNvPr>
              <p:cNvSpPr/>
              <p:nvPr/>
            </p:nvSpPr>
            <p:spPr>
              <a:xfrm>
                <a:off x="2643877" y="5914162"/>
                <a:ext cx="4969" cy="5832"/>
              </a:xfrm>
              <a:custGeom>
                <a:avLst/>
                <a:gdLst>
                  <a:gd name="connsiteX0" fmla="*/ 2088 w 4969"/>
                  <a:gd name="connsiteY0" fmla="*/ 0 h 5832"/>
                  <a:gd name="connsiteX1" fmla="*/ 71 w 4969"/>
                  <a:gd name="connsiteY1" fmla="*/ 3458 h 5832"/>
                  <a:gd name="connsiteX2" fmla="*/ 3240 w 4969"/>
                  <a:gd name="connsiteY2" fmla="*/ 5763 h 5832"/>
                  <a:gd name="connsiteX3" fmla="*/ 4969 w 4969"/>
                  <a:gd name="connsiteY3" fmla="*/ 3169 h 5832"/>
                  <a:gd name="connsiteX4" fmla="*/ 2088 w 4969"/>
                  <a:gd name="connsiteY4" fmla="*/ 0 h 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69" h="5832">
                    <a:moveTo>
                      <a:pt x="2088" y="0"/>
                    </a:moveTo>
                    <a:cubicBezTo>
                      <a:pt x="359" y="576"/>
                      <a:pt x="-217" y="1729"/>
                      <a:pt x="71" y="3458"/>
                    </a:cubicBezTo>
                    <a:cubicBezTo>
                      <a:pt x="359" y="5475"/>
                      <a:pt x="1800" y="6051"/>
                      <a:pt x="3240" y="5763"/>
                    </a:cubicBezTo>
                    <a:cubicBezTo>
                      <a:pt x="4105" y="5475"/>
                      <a:pt x="4969" y="4034"/>
                      <a:pt x="4969" y="3169"/>
                    </a:cubicBezTo>
                    <a:cubicBezTo>
                      <a:pt x="4969" y="1441"/>
                      <a:pt x="4105" y="0"/>
                      <a:pt x="2088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7" name="Freeform: Shape 125">
                <a:extLst>
                  <a:ext uri="{FF2B5EF4-FFF2-40B4-BE49-F238E27FC236}">
                    <a16:creationId xmlns:a16="http://schemas.microsoft.com/office/drawing/2014/main" id="{8E2E1DE0-BA43-478B-8A94-F7BD6DA88ACC}"/>
                  </a:ext>
                </a:extLst>
              </p:cNvPr>
              <p:cNvSpPr/>
              <p:nvPr/>
            </p:nvSpPr>
            <p:spPr>
              <a:xfrm>
                <a:off x="3113511" y="5741567"/>
                <a:ext cx="5318" cy="5398"/>
              </a:xfrm>
              <a:custGeom>
                <a:avLst/>
                <a:gdLst>
                  <a:gd name="connsiteX0" fmla="*/ 3270 w 5318"/>
                  <a:gd name="connsiteY0" fmla="*/ 0 h 5398"/>
                  <a:gd name="connsiteX1" fmla="*/ 100 w 5318"/>
                  <a:gd name="connsiteY1" fmla="*/ 3170 h 5398"/>
                  <a:gd name="connsiteX2" fmla="*/ 2406 w 5318"/>
                  <a:gd name="connsiteY2" fmla="*/ 5187 h 5398"/>
                  <a:gd name="connsiteX3" fmla="*/ 5287 w 5318"/>
                  <a:gd name="connsiteY3" fmla="*/ 3170 h 5398"/>
                  <a:gd name="connsiteX4" fmla="*/ 3270 w 5318"/>
                  <a:gd name="connsiteY4" fmla="*/ 0 h 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8" h="5398">
                    <a:moveTo>
                      <a:pt x="3270" y="0"/>
                    </a:moveTo>
                    <a:cubicBezTo>
                      <a:pt x="1541" y="865"/>
                      <a:pt x="-476" y="1153"/>
                      <a:pt x="100" y="3170"/>
                    </a:cubicBezTo>
                    <a:cubicBezTo>
                      <a:pt x="388" y="4034"/>
                      <a:pt x="1253" y="4898"/>
                      <a:pt x="2406" y="5187"/>
                    </a:cubicBezTo>
                    <a:cubicBezTo>
                      <a:pt x="3846" y="5763"/>
                      <a:pt x="5575" y="5187"/>
                      <a:pt x="5287" y="3170"/>
                    </a:cubicBezTo>
                    <a:cubicBezTo>
                      <a:pt x="5287" y="2305"/>
                      <a:pt x="4134" y="1153"/>
                      <a:pt x="3270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8" name="Freeform: Shape 126">
                <a:extLst>
                  <a:ext uri="{FF2B5EF4-FFF2-40B4-BE49-F238E27FC236}">
                    <a16:creationId xmlns:a16="http://schemas.microsoft.com/office/drawing/2014/main" id="{B97A2572-26E5-4B84-885B-233C8BC67A86}"/>
                  </a:ext>
                </a:extLst>
              </p:cNvPr>
              <p:cNvSpPr/>
              <p:nvPr/>
            </p:nvSpPr>
            <p:spPr>
              <a:xfrm>
                <a:off x="2724786" y="5889183"/>
                <a:ext cx="9060" cy="5385"/>
              </a:xfrm>
              <a:custGeom>
                <a:avLst/>
                <a:gdLst>
                  <a:gd name="connsiteX0" fmla="*/ 128 w 9060"/>
                  <a:gd name="connsiteY0" fmla="*/ 3369 h 5385"/>
                  <a:gd name="connsiteX1" fmla="*/ 128 w 9060"/>
                  <a:gd name="connsiteY1" fmla="*/ 5386 h 5385"/>
                  <a:gd name="connsiteX2" fmla="*/ 9060 w 9060"/>
                  <a:gd name="connsiteY2" fmla="*/ 487 h 5385"/>
                  <a:gd name="connsiteX3" fmla="*/ 128 w 9060"/>
                  <a:gd name="connsiteY3" fmla="*/ 3369 h 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0" h="5385">
                    <a:moveTo>
                      <a:pt x="128" y="3369"/>
                    </a:moveTo>
                    <a:cubicBezTo>
                      <a:pt x="-160" y="3945"/>
                      <a:pt x="128" y="4521"/>
                      <a:pt x="128" y="5386"/>
                    </a:cubicBezTo>
                    <a:cubicBezTo>
                      <a:pt x="2721" y="3369"/>
                      <a:pt x="7043" y="4233"/>
                      <a:pt x="9060" y="487"/>
                    </a:cubicBezTo>
                    <a:cubicBezTo>
                      <a:pt x="5315" y="-665"/>
                      <a:pt x="2433" y="199"/>
                      <a:pt x="128" y="336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9" name="Freeform: Shape 127">
                <a:extLst>
                  <a:ext uri="{FF2B5EF4-FFF2-40B4-BE49-F238E27FC236}">
                    <a16:creationId xmlns:a16="http://schemas.microsoft.com/office/drawing/2014/main" id="{B3F85DE8-B6C9-42D1-B311-794A7308739D}"/>
                  </a:ext>
                </a:extLst>
              </p:cNvPr>
              <p:cNvSpPr/>
              <p:nvPr/>
            </p:nvSpPr>
            <p:spPr>
              <a:xfrm>
                <a:off x="2683741" y="5900619"/>
                <a:ext cx="6309" cy="5832"/>
              </a:xfrm>
              <a:custGeom>
                <a:avLst/>
                <a:gdLst>
                  <a:gd name="connsiteX0" fmla="*/ 4292 w 6309"/>
                  <a:gd name="connsiteY0" fmla="*/ 0 h 5832"/>
                  <a:gd name="connsiteX1" fmla="*/ 258 w 6309"/>
                  <a:gd name="connsiteY1" fmla="*/ 3458 h 5832"/>
                  <a:gd name="connsiteX2" fmla="*/ 2563 w 6309"/>
                  <a:gd name="connsiteY2" fmla="*/ 5763 h 5832"/>
                  <a:gd name="connsiteX3" fmla="*/ 6309 w 6309"/>
                  <a:gd name="connsiteY3" fmla="*/ 1729 h 5832"/>
                  <a:gd name="connsiteX4" fmla="*/ 4292 w 6309"/>
                  <a:gd name="connsiteY4" fmla="*/ 0 h 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9" h="5832">
                    <a:moveTo>
                      <a:pt x="4292" y="0"/>
                    </a:moveTo>
                    <a:cubicBezTo>
                      <a:pt x="1987" y="0"/>
                      <a:pt x="835" y="1441"/>
                      <a:pt x="258" y="3458"/>
                    </a:cubicBezTo>
                    <a:cubicBezTo>
                      <a:pt x="-606" y="5475"/>
                      <a:pt x="835" y="6051"/>
                      <a:pt x="2563" y="5763"/>
                    </a:cubicBezTo>
                    <a:cubicBezTo>
                      <a:pt x="4580" y="5475"/>
                      <a:pt x="6021" y="4610"/>
                      <a:pt x="6309" y="1729"/>
                    </a:cubicBezTo>
                    <a:cubicBezTo>
                      <a:pt x="5733" y="1153"/>
                      <a:pt x="4868" y="0"/>
                      <a:pt x="4292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0" name="Freeform: Shape 128">
                <a:extLst>
                  <a:ext uri="{FF2B5EF4-FFF2-40B4-BE49-F238E27FC236}">
                    <a16:creationId xmlns:a16="http://schemas.microsoft.com/office/drawing/2014/main" id="{9C58AFD1-45B3-45EF-8DC0-2D8B0687C0DC}"/>
                  </a:ext>
                </a:extLst>
              </p:cNvPr>
              <p:cNvSpPr/>
              <p:nvPr/>
            </p:nvSpPr>
            <p:spPr>
              <a:xfrm>
                <a:off x="2917923" y="5808703"/>
                <a:ext cx="5518" cy="4379"/>
              </a:xfrm>
              <a:custGeom>
                <a:avLst/>
                <a:gdLst>
                  <a:gd name="connsiteX0" fmla="*/ 44 w 5518"/>
                  <a:gd name="connsiteY0" fmla="*/ 3169 h 4379"/>
                  <a:gd name="connsiteX1" fmla="*/ 2637 w 5518"/>
                  <a:gd name="connsiteY1" fmla="*/ 4322 h 4379"/>
                  <a:gd name="connsiteX2" fmla="*/ 5518 w 5518"/>
                  <a:gd name="connsiteY2" fmla="*/ 1152 h 4379"/>
                  <a:gd name="connsiteX3" fmla="*/ 2925 w 5518"/>
                  <a:gd name="connsiteY3" fmla="*/ 0 h 4379"/>
                  <a:gd name="connsiteX4" fmla="*/ 44 w 5518"/>
                  <a:gd name="connsiteY4" fmla="*/ 3169 h 4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8" h="4379">
                    <a:moveTo>
                      <a:pt x="44" y="3169"/>
                    </a:moveTo>
                    <a:cubicBezTo>
                      <a:pt x="44" y="3746"/>
                      <a:pt x="2061" y="4610"/>
                      <a:pt x="2637" y="4322"/>
                    </a:cubicBezTo>
                    <a:cubicBezTo>
                      <a:pt x="3790" y="3746"/>
                      <a:pt x="4654" y="2305"/>
                      <a:pt x="5518" y="1152"/>
                    </a:cubicBezTo>
                    <a:cubicBezTo>
                      <a:pt x="4654" y="576"/>
                      <a:pt x="3502" y="288"/>
                      <a:pt x="2925" y="0"/>
                    </a:cubicBezTo>
                    <a:cubicBezTo>
                      <a:pt x="908" y="576"/>
                      <a:pt x="-244" y="1441"/>
                      <a:pt x="44" y="316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1" name="Freeform: Shape 129">
                <a:extLst>
                  <a:ext uri="{FF2B5EF4-FFF2-40B4-BE49-F238E27FC236}">
                    <a16:creationId xmlns:a16="http://schemas.microsoft.com/office/drawing/2014/main" id="{5DD53560-78C0-4051-862A-21BE50639D68}"/>
                  </a:ext>
                </a:extLst>
              </p:cNvPr>
              <p:cNvSpPr/>
              <p:nvPr/>
            </p:nvSpPr>
            <p:spPr>
              <a:xfrm>
                <a:off x="3357908" y="5670109"/>
                <a:ext cx="4844" cy="4134"/>
              </a:xfrm>
              <a:custGeom>
                <a:avLst/>
                <a:gdLst>
                  <a:gd name="connsiteX0" fmla="*/ 2062 w 4844"/>
                  <a:gd name="connsiteY0" fmla="*/ 0 h 4134"/>
                  <a:gd name="connsiteX1" fmla="*/ 45 w 4844"/>
                  <a:gd name="connsiteY1" fmla="*/ 2593 h 4134"/>
                  <a:gd name="connsiteX2" fmla="*/ 2062 w 4844"/>
                  <a:gd name="connsiteY2" fmla="*/ 4034 h 4134"/>
                  <a:gd name="connsiteX3" fmla="*/ 4655 w 4844"/>
                  <a:gd name="connsiteY3" fmla="*/ 1153 h 4134"/>
                  <a:gd name="connsiteX4" fmla="*/ 2062 w 4844"/>
                  <a:gd name="connsiteY4" fmla="*/ 0 h 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4" h="4134">
                    <a:moveTo>
                      <a:pt x="2062" y="0"/>
                    </a:moveTo>
                    <a:cubicBezTo>
                      <a:pt x="1197" y="288"/>
                      <a:pt x="333" y="1441"/>
                      <a:pt x="45" y="2593"/>
                    </a:cubicBezTo>
                    <a:cubicBezTo>
                      <a:pt x="-243" y="4034"/>
                      <a:pt x="909" y="4322"/>
                      <a:pt x="2062" y="4034"/>
                    </a:cubicBezTo>
                    <a:cubicBezTo>
                      <a:pt x="3214" y="3170"/>
                      <a:pt x="5519" y="3170"/>
                      <a:pt x="4655" y="1153"/>
                    </a:cubicBezTo>
                    <a:cubicBezTo>
                      <a:pt x="4655" y="576"/>
                      <a:pt x="2926" y="0"/>
                      <a:pt x="2062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2" name="Freeform: Shape 130">
                <a:extLst>
                  <a:ext uri="{FF2B5EF4-FFF2-40B4-BE49-F238E27FC236}">
                    <a16:creationId xmlns:a16="http://schemas.microsoft.com/office/drawing/2014/main" id="{3C3465B3-27F4-4B7C-9100-ABA9E1FB098A}"/>
                  </a:ext>
                </a:extLst>
              </p:cNvPr>
              <p:cNvSpPr/>
              <p:nvPr/>
            </p:nvSpPr>
            <p:spPr>
              <a:xfrm>
                <a:off x="3253568" y="5706920"/>
                <a:ext cx="5502" cy="4447"/>
              </a:xfrm>
              <a:custGeom>
                <a:avLst/>
                <a:gdLst>
                  <a:gd name="connsiteX0" fmla="*/ 3824 w 5502"/>
                  <a:gd name="connsiteY0" fmla="*/ 71 h 4447"/>
                  <a:gd name="connsiteX1" fmla="*/ 78 w 5502"/>
                  <a:gd name="connsiteY1" fmla="*/ 1800 h 4447"/>
                  <a:gd name="connsiteX2" fmla="*/ 655 w 5502"/>
                  <a:gd name="connsiteY2" fmla="*/ 4393 h 4447"/>
                  <a:gd name="connsiteX3" fmla="*/ 5265 w 5502"/>
                  <a:gd name="connsiteY3" fmla="*/ 2088 h 4447"/>
                  <a:gd name="connsiteX4" fmla="*/ 3824 w 5502"/>
                  <a:gd name="connsiteY4" fmla="*/ 71 h 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02" h="4447">
                    <a:moveTo>
                      <a:pt x="3824" y="71"/>
                    </a:moveTo>
                    <a:cubicBezTo>
                      <a:pt x="2384" y="359"/>
                      <a:pt x="943" y="935"/>
                      <a:pt x="78" y="1800"/>
                    </a:cubicBezTo>
                    <a:cubicBezTo>
                      <a:pt x="-210" y="2088"/>
                      <a:pt x="367" y="4393"/>
                      <a:pt x="655" y="4393"/>
                    </a:cubicBezTo>
                    <a:cubicBezTo>
                      <a:pt x="2672" y="4681"/>
                      <a:pt x="4401" y="3817"/>
                      <a:pt x="5265" y="2088"/>
                    </a:cubicBezTo>
                    <a:cubicBezTo>
                      <a:pt x="6130" y="359"/>
                      <a:pt x="4401" y="-217"/>
                      <a:pt x="3824" y="7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3" name="Freeform: Shape 131">
                <a:extLst>
                  <a:ext uri="{FF2B5EF4-FFF2-40B4-BE49-F238E27FC236}">
                    <a16:creationId xmlns:a16="http://schemas.microsoft.com/office/drawing/2014/main" id="{A6C08D82-74E7-47F6-AF47-9A301E36927C}"/>
                  </a:ext>
                </a:extLst>
              </p:cNvPr>
              <p:cNvSpPr/>
              <p:nvPr/>
            </p:nvSpPr>
            <p:spPr>
              <a:xfrm>
                <a:off x="873920" y="5272424"/>
                <a:ext cx="87305" cy="38665"/>
              </a:xfrm>
              <a:custGeom>
                <a:avLst/>
                <a:gdLst>
                  <a:gd name="connsiteX0" fmla="*/ 4322 w 87305"/>
                  <a:gd name="connsiteY0" fmla="*/ 29734 h 38665"/>
                  <a:gd name="connsiteX1" fmla="*/ 11525 w 87305"/>
                  <a:gd name="connsiteY1" fmla="*/ 27717 h 38665"/>
                  <a:gd name="connsiteX2" fmla="*/ 2305 w 87305"/>
                  <a:gd name="connsiteY2" fmla="*/ 38666 h 38665"/>
                  <a:gd name="connsiteX3" fmla="*/ 20458 w 87305"/>
                  <a:gd name="connsiteY3" fmla="*/ 31463 h 38665"/>
                  <a:gd name="connsiteX4" fmla="*/ 23339 w 87305"/>
                  <a:gd name="connsiteY4" fmla="*/ 24259 h 38665"/>
                  <a:gd name="connsiteX5" fmla="*/ 80102 w 87305"/>
                  <a:gd name="connsiteY5" fmla="*/ 7547 h 38665"/>
                  <a:gd name="connsiteX6" fmla="*/ 87306 w 87305"/>
                  <a:gd name="connsiteY6" fmla="*/ 1784 h 38665"/>
                  <a:gd name="connsiteX7" fmla="*/ 87306 w 87305"/>
                  <a:gd name="connsiteY7" fmla="*/ 1784 h 38665"/>
                  <a:gd name="connsiteX8" fmla="*/ 74916 w 87305"/>
                  <a:gd name="connsiteY8" fmla="*/ 632 h 38665"/>
                  <a:gd name="connsiteX9" fmla="*/ 24780 w 87305"/>
                  <a:gd name="connsiteY9" fmla="*/ 17632 h 38665"/>
                  <a:gd name="connsiteX10" fmla="*/ 0 w 87305"/>
                  <a:gd name="connsiteY10" fmla="*/ 29157 h 38665"/>
                  <a:gd name="connsiteX11" fmla="*/ 4322 w 87305"/>
                  <a:gd name="connsiteY11" fmla="*/ 29734 h 3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305" h="38665">
                    <a:moveTo>
                      <a:pt x="4322" y="29734"/>
                    </a:moveTo>
                    <a:cubicBezTo>
                      <a:pt x="6627" y="29157"/>
                      <a:pt x="8932" y="28293"/>
                      <a:pt x="11525" y="27717"/>
                    </a:cubicBezTo>
                    <a:cubicBezTo>
                      <a:pt x="8356" y="31174"/>
                      <a:pt x="4610" y="34056"/>
                      <a:pt x="2305" y="38666"/>
                    </a:cubicBezTo>
                    <a:cubicBezTo>
                      <a:pt x="8356" y="36361"/>
                      <a:pt x="14407" y="33768"/>
                      <a:pt x="20458" y="31463"/>
                    </a:cubicBezTo>
                    <a:cubicBezTo>
                      <a:pt x="23915" y="30022"/>
                      <a:pt x="25644" y="27429"/>
                      <a:pt x="23339" y="24259"/>
                    </a:cubicBezTo>
                    <a:cubicBezTo>
                      <a:pt x="42356" y="18784"/>
                      <a:pt x="61373" y="13022"/>
                      <a:pt x="80102" y="7547"/>
                    </a:cubicBezTo>
                    <a:cubicBezTo>
                      <a:pt x="83272" y="6683"/>
                      <a:pt x="85865" y="5242"/>
                      <a:pt x="87306" y="1784"/>
                    </a:cubicBezTo>
                    <a:lnTo>
                      <a:pt x="87306" y="1784"/>
                    </a:lnTo>
                    <a:cubicBezTo>
                      <a:pt x="82984" y="1208"/>
                      <a:pt x="77797" y="-1097"/>
                      <a:pt x="74916" y="632"/>
                    </a:cubicBezTo>
                    <a:cubicBezTo>
                      <a:pt x="59356" y="9564"/>
                      <a:pt x="41492" y="12157"/>
                      <a:pt x="24780" y="17632"/>
                    </a:cubicBezTo>
                    <a:cubicBezTo>
                      <a:pt x="16424" y="20225"/>
                      <a:pt x="7492" y="22242"/>
                      <a:pt x="0" y="29157"/>
                    </a:cubicBezTo>
                    <a:cubicBezTo>
                      <a:pt x="2305" y="29446"/>
                      <a:pt x="3458" y="30022"/>
                      <a:pt x="4322" y="29734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4" name="Freeform: Shape 132">
                <a:extLst>
                  <a:ext uri="{FF2B5EF4-FFF2-40B4-BE49-F238E27FC236}">
                    <a16:creationId xmlns:a16="http://schemas.microsoft.com/office/drawing/2014/main" id="{8458ACFA-30FD-413C-B109-56FDF0915B72}"/>
                  </a:ext>
                </a:extLst>
              </p:cNvPr>
              <p:cNvSpPr/>
              <p:nvPr/>
            </p:nvSpPr>
            <p:spPr>
              <a:xfrm>
                <a:off x="961226" y="5249756"/>
                <a:ext cx="64702" cy="24164"/>
              </a:xfrm>
              <a:custGeom>
                <a:avLst/>
                <a:gdLst>
                  <a:gd name="connsiteX0" fmla="*/ 56475 w 64702"/>
                  <a:gd name="connsiteY0" fmla="*/ 10333 h 24164"/>
                  <a:gd name="connsiteX1" fmla="*/ 64255 w 64702"/>
                  <a:gd name="connsiteY1" fmla="*/ 2266 h 24164"/>
                  <a:gd name="connsiteX2" fmla="*/ 52729 w 64702"/>
                  <a:gd name="connsiteY2" fmla="*/ 2554 h 24164"/>
                  <a:gd name="connsiteX3" fmla="*/ 19593 w 64702"/>
                  <a:gd name="connsiteY3" fmla="*/ 12927 h 24164"/>
                  <a:gd name="connsiteX4" fmla="*/ 0 w 64702"/>
                  <a:gd name="connsiteY4" fmla="*/ 24164 h 24164"/>
                  <a:gd name="connsiteX5" fmla="*/ 0 w 64702"/>
                  <a:gd name="connsiteY5" fmla="*/ 24164 h 24164"/>
                  <a:gd name="connsiteX6" fmla="*/ 56475 w 64702"/>
                  <a:gd name="connsiteY6" fmla="*/ 10333 h 2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702" h="24164">
                    <a:moveTo>
                      <a:pt x="56475" y="10333"/>
                    </a:moveTo>
                    <a:cubicBezTo>
                      <a:pt x="61085" y="9181"/>
                      <a:pt x="66272" y="6876"/>
                      <a:pt x="64255" y="2266"/>
                    </a:cubicBezTo>
                    <a:cubicBezTo>
                      <a:pt x="62238" y="-2056"/>
                      <a:pt x="56763" y="825"/>
                      <a:pt x="52729" y="2554"/>
                    </a:cubicBezTo>
                    <a:cubicBezTo>
                      <a:pt x="42068" y="7740"/>
                      <a:pt x="31983" y="13215"/>
                      <a:pt x="19593" y="12927"/>
                    </a:cubicBezTo>
                    <a:cubicBezTo>
                      <a:pt x="12102" y="12927"/>
                      <a:pt x="4034" y="16096"/>
                      <a:pt x="0" y="24164"/>
                    </a:cubicBezTo>
                    <a:cubicBezTo>
                      <a:pt x="0" y="24164"/>
                      <a:pt x="0" y="24164"/>
                      <a:pt x="0" y="24164"/>
                    </a:cubicBezTo>
                    <a:cubicBezTo>
                      <a:pt x="19881" y="24164"/>
                      <a:pt x="37746" y="15232"/>
                      <a:pt x="56475" y="1033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5" name="Freeform: Shape 133">
                <a:extLst>
                  <a:ext uri="{FF2B5EF4-FFF2-40B4-BE49-F238E27FC236}">
                    <a16:creationId xmlns:a16="http://schemas.microsoft.com/office/drawing/2014/main" id="{CD1930BF-EA3E-459C-9DE5-6B704BD94D5E}"/>
                  </a:ext>
                </a:extLst>
              </p:cNvPr>
              <p:cNvSpPr/>
              <p:nvPr/>
            </p:nvSpPr>
            <p:spPr>
              <a:xfrm>
                <a:off x="2372811" y="4769807"/>
                <a:ext cx="42086" cy="17161"/>
              </a:xfrm>
              <a:custGeom>
                <a:avLst/>
                <a:gdLst>
                  <a:gd name="connsiteX0" fmla="*/ 41780 w 42086"/>
                  <a:gd name="connsiteY0" fmla="*/ 2178 h 17161"/>
                  <a:gd name="connsiteX1" fmla="*/ 35729 w 42086"/>
                  <a:gd name="connsiteY1" fmla="*/ 738 h 17161"/>
                  <a:gd name="connsiteX2" fmla="*/ 0 w 42086"/>
                  <a:gd name="connsiteY2" fmla="*/ 17161 h 17161"/>
                  <a:gd name="connsiteX3" fmla="*/ 38322 w 42086"/>
                  <a:gd name="connsiteY3" fmla="*/ 7077 h 17161"/>
                  <a:gd name="connsiteX4" fmla="*/ 41780 w 42086"/>
                  <a:gd name="connsiteY4" fmla="*/ 2178 h 1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86" h="17161">
                    <a:moveTo>
                      <a:pt x="41780" y="2178"/>
                    </a:moveTo>
                    <a:cubicBezTo>
                      <a:pt x="40627" y="-415"/>
                      <a:pt x="37458" y="-415"/>
                      <a:pt x="35729" y="738"/>
                    </a:cubicBezTo>
                    <a:cubicBezTo>
                      <a:pt x="24780" y="8229"/>
                      <a:pt x="10949" y="9958"/>
                      <a:pt x="0" y="17161"/>
                    </a:cubicBezTo>
                    <a:cubicBezTo>
                      <a:pt x="13831" y="17161"/>
                      <a:pt x="25356" y="9958"/>
                      <a:pt x="38322" y="7077"/>
                    </a:cubicBezTo>
                    <a:cubicBezTo>
                      <a:pt x="40627" y="6500"/>
                      <a:pt x="42933" y="5060"/>
                      <a:pt x="41780" y="2178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6" name="Freeform: Shape 134">
                <a:extLst>
                  <a:ext uri="{FF2B5EF4-FFF2-40B4-BE49-F238E27FC236}">
                    <a16:creationId xmlns:a16="http://schemas.microsoft.com/office/drawing/2014/main" id="{D4C6398B-4ED0-4B0B-9160-D17C4689DEF0}"/>
                  </a:ext>
                </a:extLst>
              </p:cNvPr>
              <p:cNvSpPr/>
              <p:nvPr/>
            </p:nvSpPr>
            <p:spPr>
              <a:xfrm>
                <a:off x="2426672" y="4763110"/>
                <a:ext cx="14426" cy="8586"/>
              </a:xfrm>
              <a:custGeom>
                <a:avLst/>
                <a:gdLst>
                  <a:gd name="connsiteX0" fmla="*/ 6071 w 14426"/>
                  <a:gd name="connsiteY0" fmla="*/ 8586 h 8586"/>
                  <a:gd name="connsiteX1" fmla="*/ 14427 w 14426"/>
                  <a:gd name="connsiteY1" fmla="*/ 3112 h 8586"/>
                  <a:gd name="connsiteX2" fmla="*/ 6647 w 14426"/>
                  <a:gd name="connsiteY2" fmla="*/ 231 h 8586"/>
                  <a:gd name="connsiteX3" fmla="*/ 20 w 14426"/>
                  <a:gd name="connsiteY3" fmla="*/ 2824 h 8586"/>
                  <a:gd name="connsiteX4" fmla="*/ 6071 w 14426"/>
                  <a:gd name="connsiteY4" fmla="*/ 8586 h 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26" h="8586">
                    <a:moveTo>
                      <a:pt x="6071" y="8586"/>
                    </a:moveTo>
                    <a:cubicBezTo>
                      <a:pt x="9528" y="8298"/>
                      <a:pt x="12986" y="6858"/>
                      <a:pt x="14427" y="3112"/>
                    </a:cubicBezTo>
                    <a:cubicBezTo>
                      <a:pt x="12986" y="-1210"/>
                      <a:pt x="9240" y="231"/>
                      <a:pt x="6647" y="231"/>
                    </a:cubicBezTo>
                    <a:cubicBezTo>
                      <a:pt x="4054" y="231"/>
                      <a:pt x="20" y="-922"/>
                      <a:pt x="20" y="2824"/>
                    </a:cubicBezTo>
                    <a:cubicBezTo>
                      <a:pt x="-268" y="5705"/>
                      <a:pt x="2613" y="8586"/>
                      <a:pt x="6071" y="858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135">
                <a:extLst>
                  <a:ext uri="{FF2B5EF4-FFF2-40B4-BE49-F238E27FC236}">
                    <a16:creationId xmlns:a16="http://schemas.microsoft.com/office/drawing/2014/main" id="{9AF18866-DEF0-47AC-89A0-910A926C4FAF}"/>
                  </a:ext>
                </a:extLst>
              </p:cNvPr>
              <p:cNvSpPr/>
              <p:nvPr/>
            </p:nvSpPr>
            <p:spPr>
              <a:xfrm>
                <a:off x="2454002" y="4755152"/>
                <a:ext cx="21674" cy="5689"/>
              </a:xfrm>
              <a:custGeom>
                <a:avLst/>
                <a:gdLst>
                  <a:gd name="connsiteX0" fmla="*/ 4962 w 21674"/>
                  <a:gd name="connsiteY0" fmla="*/ 5596 h 5689"/>
                  <a:gd name="connsiteX1" fmla="*/ 21674 w 21674"/>
                  <a:gd name="connsiteY1" fmla="*/ 986 h 5689"/>
                  <a:gd name="connsiteX2" fmla="*/ 64 w 21674"/>
                  <a:gd name="connsiteY2" fmla="*/ 4155 h 5689"/>
                  <a:gd name="connsiteX3" fmla="*/ 4962 w 21674"/>
                  <a:gd name="connsiteY3" fmla="*/ 5596 h 5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74" h="5689">
                    <a:moveTo>
                      <a:pt x="4962" y="5596"/>
                    </a:moveTo>
                    <a:cubicBezTo>
                      <a:pt x="10725" y="4731"/>
                      <a:pt x="17640" y="8189"/>
                      <a:pt x="21674" y="986"/>
                    </a:cubicBezTo>
                    <a:cubicBezTo>
                      <a:pt x="18217" y="-1319"/>
                      <a:pt x="1216" y="697"/>
                      <a:pt x="64" y="4155"/>
                    </a:cubicBezTo>
                    <a:cubicBezTo>
                      <a:pt x="-512" y="5596"/>
                      <a:pt x="2945" y="5020"/>
                      <a:pt x="4962" y="559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8" name="Freeform: Shape 136">
                <a:extLst>
                  <a:ext uri="{FF2B5EF4-FFF2-40B4-BE49-F238E27FC236}">
                    <a16:creationId xmlns:a16="http://schemas.microsoft.com/office/drawing/2014/main" id="{D86BE024-C777-4461-9886-B1A05012F85F}"/>
                  </a:ext>
                </a:extLst>
              </p:cNvPr>
              <p:cNvSpPr/>
              <p:nvPr/>
            </p:nvSpPr>
            <p:spPr>
              <a:xfrm>
                <a:off x="863259" y="5300717"/>
                <a:ext cx="8067" cy="6670"/>
              </a:xfrm>
              <a:custGeom>
                <a:avLst/>
                <a:gdLst>
                  <a:gd name="connsiteX0" fmla="*/ 3746 w 8067"/>
                  <a:gd name="connsiteY0" fmla="*/ 6627 h 6670"/>
                  <a:gd name="connsiteX1" fmla="*/ 8068 w 8067"/>
                  <a:gd name="connsiteY1" fmla="*/ 3170 h 6670"/>
                  <a:gd name="connsiteX2" fmla="*/ 4034 w 8067"/>
                  <a:gd name="connsiteY2" fmla="*/ 0 h 6670"/>
                  <a:gd name="connsiteX3" fmla="*/ 0 w 8067"/>
                  <a:gd name="connsiteY3" fmla="*/ 3170 h 6670"/>
                  <a:gd name="connsiteX4" fmla="*/ 3746 w 8067"/>
                  <a:gd name="connsiteY4" fmla="*/ 6627 h 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7" h="6670">
                    <a:moveTo>
                      <a:pt x="3746" y="6627"/>
                    </a:moveTo>
                    <a:cubicBezTo>
                      <a:pt x="6051" y="6339"/>
                      <a:pt x="7203" y="5186"/>
                      <a:pt x="8068" y="3170"/>
                    </a:cubicBezTo>
                    <a:cubicBezTo>
                      <a:pt x="7780" y="576"/>
                      <a:pt x="6051" y="0"/>
                      <a:pt x="4034" y="0"/>
                    </a:cubicBezTo>
                    <a:cubicBezTo>
                      <a:pt x="1729" y="0"/>
                      <a:pt x="0" y="864"/>
                      <a:pt x="0" y="3170"/>
                    </a:cubicBezTo>
                    <a:cubicBezTo>
                      <a:pt x="0" y="5763"/>
                      <a:pt x="1441" y="6915"/>
                      <a:pt x="3746" y="6627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9" name="Freeform: Shape 137">
                <a:extLst>
                  <a:ext uri="{FF2B5EF4-FFF2-40B4-BE49-F238E27FC236}">
                    <a16:creationId xmlns:a16="http://schemas.microsoft.com/office/drawing/2014/main" id="{D70C0428-1EDB-4A16-A949-BCB39B64871A}"/>
                  </a:ext>
                </a:extLst>
              </p:cNvPr>
              <p:cNvSpPr/>
              <p:nvPr/>
            </p:nvSpPr>
            <p:spPr>
              <a:xfrm>
                <a:off x="2205979" y="4818534"/>
                <a:ext cx="43157" cy="31467"/>
              </a:xfrm>
              <a:custGeom>
                <a:avLst/>
                <a:gdLst>
                  <a:gd name="connsiteX0" fmla="*/ 7203 w 43157"/>
                  <a:gd name="connsiteY0" fmla="*/ 28655 h 31467"/>
                  <a:gd name="connsiteX1" fmla="*/ 29390 w 43157"/>
                  <a:gd name="connsiteY1" fmla="*/ 20587 h 31467"/>
                  <a:gd name="connsiteX2" fmla="*/ 27373 w 43157"/>
                  <a:gd name="connsiteY2" fmla="*/ 24621 h 31467"/>
                  <a:gd name="connsiteX3" fmla="*/ 34288 w 43157"/>
                  <a:gd name="connsiteY3" fmla="*/ 20587 h 31467"/>
                  <a:gd name="connsiteX4" fmla="*/ 34288 w 43157"/>
                  <a:gd name="connsiteY4" fmla="*/ 20587 h 31467"/>
                  <a:gd name="connsiteX5" fmla="*/ 34288 w 43157"/>
                  <a:gd name="connsiteY5" fmla="*/ 20587 h 31467"/>
                  <a:gd name="connsiteX6" fmla="*/ 40916 w 43157"/>
                  <a:gd name="connsiteY6" fmla="*/ 12807 h 31467"/>
                  <a:gd name="connsiteX7" fmla="*/ 40916 w 43157"/>
                  <a:gd name="connsiteY7" fmla="*/ 2146 h 31467"/>
                  <a:gd name="connsiteX8" fmla="*/ 33424 w 43157"/>
                  <a:gd name="connsiteY8" fmla="*/ 3011 h 31467"/>
                  <a:gd name="connsiteX9" fmla="*/ 0 w 43157"/>
                  <a:gd name="connsiteY9" fmla="*/ 30960 h 31467"/>
                  <a:gd name="connsiteX10" fmla="*/ 7203 w 43157"/>
                  <a:gd name="connsiteY10" fmla="*/ 28655 h 31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57" h="31467">
                    <a:moveTo>
                      <a:pt x="7203" y="28655"/>
                    </a:moveTo>
                    <a:cubicBezTo>
                      <a:pt x="14695" y="25774"/>
                      <a:pt x="20746" y="19146"/>
                      <a:pt x="29390" y="20587"/>
                    </a:cubicBezTo>
                    <a:cubicBezTo>
                      <a:pt x="29102" y="22316"/>
                      <a:pt x="25068" y="23469"/>
                      <a:pt x="27373" y="24621"/>
                    </a:cubicBezTo>
                    <a:cubicBezTo>
                      <a:pt x="30543" y="26350"/>
                      <a:pt x="32848" y="23469"/>
                      <a:pt x="34288" y="20587"/>
                    </a:cubicBezTo>
                    <a:cubicBezTo>
                      <a:pt x="34288" y="20587"/>
                      <a:pt x="34288" y="20587"/>
                      <a:pt x="34288" y="20587"/>
                    </a:cubicBezTo>
                    <a:cubicBezTo>
                      <a:pt x="34288" y="20587"/>
                      <a:pt x="34288" y="20587"/>
                      <a:pt x="34288" y="20587"/>
                    </a:cubicBezTo>
                    <a:cubicBezTo>
                      <a:pt x="34288" y="15977"/>
                      <a:pt x="38322" y="15113"/>
                      <a:pt x="40916" y="12807"/>
                    </a:cubicBezTo>
                    <a:cubicBezTo>
                      <a:pt x="44950" y="9062"/>
                      <a:pt x="42644" y="5316"/>
                      <a:pt x="40916" y="2146"/>
                    </a:cubicBezTo>
                    <a:cubicBezTo>
                      <a:pt x="38322" y="-2752"/>
                      <a:pt x="35729" y="2146"/>
                      <a:pt x="33424" y="3011"/>
                    </a:cubicBezTo>
                    <a:cubicBezTo>
                      <a:pt x="19593" y="9062"/>
                      <a:pt x="11525" y="22028"/>
                      <a:pt x="0" y="30960"/>
                    </a:cubicBezTo>
                    <a:cubicBezTo>
                      <a:pt x="3170" y="32689"/>
                      <a:pt x="4610" y="29519"/>
                      <a:pt x="7203" y="2865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0" name="Freeform: Shape 138">
                <a:extLst>
                  <a:ext uri="{FF2B5EF4-FFF2-40B4-BE49-F238E27FC236}">
                    <a16:creationId xmlns:a16="http://schemas.microsoft.com/office/drawing/2014/main" id="{E7855977-82AD-4243-B607-1D347AB3BA90}"/>
                  </a:ext>
                </a:extLst>
              </p:cNvPr>
              <p:cNvSpPr/>
              <p:nvPr/>
            </p:nvSpPr>
            <p:spPr>
              <a:xfrm>
                <a:off x="2297031" y="4794748"/>
                <a:ext cx="40915" cy="15559"/>
              </a:xfrm>
              <a:custGeom>
                <a:avLst/>
                <a:gdLst>
                  <a:gd name="connsiteX0" fmla="*/ 0 w 40915"/>
                  <a:gd name="connsiteY0" fmla="*/ 15559 h 15559"/>
                  <a:gd name="connsiteX1" fmla="*/ 40916 w 40915"/>
                  <a:gd name="connsiteY1" fmla="*/ 0 h 15559"/>
                  <a:gd name="connsiteX2" fmla="*/ 0 w 40915"/>
                  <a:gd name="connsiteY2" fmla="*/ 15559 h 1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15" h="15559">
                    <a:moveTo>
                      <a:pt x="0" y="15559"/>
                    </a:moveTo>
                    <a:cubicBezTo>
                      <a:pt x="15559" y="15271"/>
                      <a:pt x="29102" y="10085"/>
                      <a:pt x="40916" y="0"/>
                    </a:cubicBezTo>
                    <a:cubicBezTo>
                      <a:pt x="25932" y="1153"/>
                      <a:pt x="12966" y="8068"/>
                      <a:pt x="0" y="1555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1" name="Freeform: Shape 139">
                <a:extLst>
                  <a:ext uri="{FF2B5EF4-FFF2-40B4-BE49-F238E27FC236}">
                    <a16:creationId xmlns:a16="http://schemas.microsoft.com/office/drawing/2014/main" id="{4B5F22BE-786F-4B64-AC47-20EA1360A95E}"/>
                  </a:ext>
                </a:extLst>
              </p:cNvPr>
              <p:cNvSpPr/>
              <p:nvPr/>
            </p:nvSpPr>
            <p:spPr>
              <a:xfrm>
                <a:off x="2273691" y="4846386"/>
                <a:ext cx="24889" cy="16362"/>
              </a:xfrm>
              <a:custGeom>
                <a:avLst/>
                <a:gdLst>
                  <a:gd name="connsiteX0" fmla="*/ 24204 w 24889"/>
                  <a:gd name="connsiteY0" fmla="*/ 1379 h 16362"/>
                  <a:gd name="connsiteX1" fmla="*/ 16712 w 24889"/>
                  <a:gd name="connsiteY1" fmla="*/ 2243 h 16362"/>
                  <a:gd name="connsiteX2" fmla="*/ 0 w 24889"/>
                  <a:gd name="connsiteY2" fmla="*/ 12328 h 16362"/>
                  <a:gd name="connsiteX3" fmla="*/ 8932 w 24889"/>
                  <a:gd name="connsiteY3" fmla="*/ 16362 h 16362"/>
                  <a:gd name="connsiteX4" fmla="*/ 19882 w 24889"/>
                  <a:gd name="connsiteY4" fmla="*/ 8294 h 16362"/>
                  <a:gd name="connsiteX5" fmla="*/ 24204 w 24889"/>
                  <a:gd name="connsiteY5" fmla="*/ 1379 h 1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889" h="16362">
                    <a:moveTo>
                      <a:pt x="24204" y="1379"/>
                    </a:moveTo>
                    <a:cubicBezTo>
                      <a:pt x="22187" y="-1503"/>
                      <a:pt x="19017" y="803"/>
                      <a:pt x="16712" y="2243"/>
                    </a:cubicBezTo>
                    <a:cubicBezTo>
                      <a:pt x="10949" y="5413"/>
                      <a:pt x="5763" y="8870"/>
                      <a:pt x="0" y="12328"/>
                    </a:cubicBezTo>
                    <a:cubicBezTo>
                      <a:pt x="2593" y="16074"/>
                      <a:pt x="5763" y="16362"/>
                      <a:pt x="8932" y="16362"/>
                    </a:cubicBezTo>
                    <a:cubicBezTo>
                      <a:pt x="11814" y="12904"/>
                      <a:pt x="16136" y="10887"/>
                      <a:pt x="19882" y="8294"/>
                    </a:cubicBezTo>
                    <a:cubicBezTo>
                      <a:pt x="22475" y="6853"/>
                      <a:pt x="26509" y="5125"/>
                      <a:pt x="24204" y="137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2" name="Freeform: Shape 140">
                <a:extLst>
                  <a:ext uri="{FF2B5EF4-FFF2-40B4-BE49-F238E27FC236}">
                    <a16:creationId xmlns:a16="http://schemas.microsoft.com/office/drawing/2014/main" id="{0FF47F32-0C5D-4798-8737-7219FC1DBF97}"/>
                  </a:ext>
                </a:extLst>
              </p:cNvPr>
              <p:cNvSpPr/>
              <p:nvPr/>
            </p:nvSpPr>
            <p:spPr>
              <a:xfrm>
                <a:off x="1104375" y="5201373"/>
                <a:ext cx="27139" cy="9939"/>
              </a:xfrm>
              <a:custGeom>
                <a:avLst/>
                <a:gdLst>
                  <a:gd name="connsiteX0" fmla="*/ 2360 w 27139"/>
                  <a:gd name="connsiteY0" fmla="*/ 9734 h 9939"/>
                  <a:gd name="connsiteX1" fmla="*/ 27140 w 27139"/>
                  <a:gd name="connsiteY1" fmla="*/ 1666 h 9939"/>
                  <a:gd name="connsiteX2" fmla="*/ 4089 w 27139"/>
                  <a:gd name="connsiteY2" fmla="*/ 1378 h 9939"/>
                  <a:gd name="connsiteX3" fmla="*/ 55 w 27139"/>
                  <a:gd name="connsiteY3" fmla="*/ 6564 h 9939"/>
                  <a:gd name="connsiteX4" fmla="*/ 2360 w 27139"/>
                  <a:gd name="connsiteY4" fmla="*/ 9734 h 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" h="9939">
                    <a:moveTo>
                      <a:pt x="2360" y="9734"/>
                    </a:moveTo>
                    <a:cubicBezTo>
                      <a:pt x="9563" y="6564"/>
                      <a:pt x="18784" y="11174"/>
                      <a:pt x="27140" y="1666"/>
                    </a:cubicBezTo>
                    <a:cubicBezTo>
                      <a:pt x="17631" y="4547"/>
                      <a:pt x="11580" y="-2944"/>
                      <a:pt x="4089" y="1378"/>
                    </a:cubicBezTo>
                    <a:cubicBezTo>
                      <a:pt x="2072" y="2530"/>
                      <a:pt x="343" y="3971"/>
                      <a:pt x="55" y="6564"/>
                    </a:cubicBezTo>
                    <a:cubicBezTo>
                      <a:pt x="-233" y="8581"/>
                      <a:pt x="631" y="10598"/>
                      <a:pt x="2360" y="9734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141">
                <a:extLst>
                  <a:ext uri="{FF2B5EF4-FFF2-40B4-BE49-F238E27FC236}">
                    <a16:creationId xmlns:a16="http://schemas.microsoft.com/office/drawing/2014/main" id="{35694CAA-49A9-4416-9C3E-F98734D6DEF3}"/>
                  </a:ext>
                </a:extLst>
              </p:cNvPr>
              <p:cNvSpPr/>
              <p:nvPr/>
            </p:nvSpPr>
            <p:spPr>
              <a:xfrm>
                <a:off x="2154475" y="4872257"/>
                <a:ext cx="216" cy="2881"/>
              </a:xfrm>
              <a:custGeom>
                <a:avLst/>
                <a:gdLst>
                  <a:gd name="connsiteX0" fmla="*/ 216 w 216"/>
                  <a:gd name="connsiteY0" fmla="*/ 0 h 2881"/>
                  <a:gd name="connsiteX1" fmla="*/ 216 w 216"/>
                  <a:gd name="connsiteY1" fmla="*/ 0 h 2881"/>
                  <a:gd name="connsiteX2" fmla="*/ 216 w 216"/>
                  <a:gd name="connsiteY2" fmla="*/ 0 h 2881"/>
                  <a:gd name="connsiteX3" fmla="*/ 216 w 216"/>
                  <a:gd name="connsiteY3" fmla="*/ 0 h 2881"/>
                  <a:gd name="connsiteX4" fmla="*/ 216 w 216"/>
                  <a:gd name="connsiteY4" fmla="*/ 0 h 2881"/>
                  <a:gd name="connsiteX5" fmla="*/ 216 w 216"/>
                  <a:gd name="connsiteY5" fmla="*/ 0 h 2881"/>
                  <a:gd name="connsiteX6" fmla="*/ 216 w 216"/>
                  <a:gd name="connsiteY6" fmla="*/ 0 h 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" h="2881">
                    <a:moveTo>
                      <a:pt x="216" y="0"/>
                    </a:moveTo>
                    <a:cubicBezTo>
                      <a:pt x="216" y="0"/>
                      <a:pt x="216" y="0"/>
                      <a:pt x="216" y="0"/>
                    </a:cubicBezTo>
                    <a:cubicBezTo>
                      <a:pt x="216" y="0"/>
                      <a:pt x="216" y="0"/>
                      <a:pt x="216" y="0"/>
                    </a:cubicBezTo>
                    <a:lnTo>
                      <a:pt x="216" y="0"/>
                    </a:lnTo>
                    <a:cubicBezTo>
                      <a:pt x="-72" y="0"/>
                      <a:pt x="-72" y="0"/>
                      <a:pt x="216" y="0"/>
                    </a:cubicBezTo>
                    <a:cubicBezTo>
                      <a:pt x="-72" y="0"/>
                      <a:pt x="-72" y="0"/>
                      <a:pt x="216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4" name="Freeform: Shape 142">
                <a:extLst>
                  <a:ext uri="{FF2B5EF4-FFF2-40B4-BE49-F238E27FC236}">
                    <a16:creationId xmlns:a16="http://schemas.microsoft.com/office/drawing/2014/main" id="{A7AA9B95-DB0A-47F4-9B7C-3F15D4BAA086}"/>
                  </a:ext>
                </a:extLst>
              </p:cNvPr>
              <p:cNvSpPr/>
              <p:nvPr/>
            </p:nvSpPr>
            <p:spPr>
              <a:xfrm>
                <a:off x="2116945" y="4872257"/>
                <a:ext cx="37457" cy="15271"/>
              </a:xfrm>
              <a:custGeom>
                <a:avLst/>
                <a:gdLst>
                  <a:gd name="connsiteX0" fmla="*/ 37458 w 37457"/>
                  <a:gd name="connsiteY0" fmla="*/ 0 h 15271"/>
                  <a:gd name="connsiteX1" fmla="*/ 23339 w 37457"/>
                  <a:gd name="connsiteY1" fmla="*/ 2305 h 15271"/>
                  <a:gd name="connsiteX2" fmla="*/ 11525 w 37457"/>
                  <a:gd name="connsiteY2" fmla="*/ 6915 h 15271"/>
                  <a:gd name="connsiteX3" fmla="*/ 0 w 37457"/>
                  <a:gd name="connsiteY3" fmla="*/ 15271 h 15271"/>
                  <a:gd name="connsiteX4" fmla="*/ 37458 w 37457"/>
                  <a:gd name="connsiteY4" fmla="*/ 0 h 15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57" h="15271">
                    <a:moveTo>
                      <a:pt x="37458" y="0"/>
                    </a:moveTo>
                    <a:cubicBezTo>
                      <a:pt x="32848" y="864"/>
                      <a:pt x="27949" y="1729"/>
                      <a:pt x="23339" y="2305"/>
                    </a:cubicBezTo>
                    <a:cubicBezTo>
                      <a:pt x="19881" y="5475"/>
                      <a:pt x="15559" y="6051"/>
                      <a:pt x="11525" y="6915"/>
                    </a:cubicBezTo>
                    <a:cubicBezTo>
                      <a:pt x="8644" y="9509"/>
                      <a:pt x="3169" y="8068"/>
                      <a:pt x="0" y="15271"/>
                    </a:cubicBezTo>
                    <a:cubicBezTo>
                      <a:pt x="12966" y="7203"/>
                      <a:pt x="28237" y="11525"/>
                      <a:pt x="37458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5" name="Freeform: Shape 143">
                <a:extLst>
                  <a:ext uri="{FF2B5EF4-FFF2-40B4-BE49-F238E27FC236}">
                    <a16:creationId xmlns:a16="http://schemas.microsoft.com/office/drawing/2014/main" id="{AC2BDBC6-AE37-464F-B5B8-D6ABC03D94D7}"/>
                  </a:ext>
                </a:extLst>
              </p:cNvPr>
              <p:cNvSpPr/>
              <p:nvPr/>
            </p:nvSpPr>
            <p:spPr>
              <a:xfrm>
                <a:off x="2154979" y="4847199"/>
                <a:ext cx="90938" cy="33699"/>
              </a:xfrm>
              <a:custGeom>
                <a:avLst/>
                <a:gdLst>
                  <a:gd name="connsiteX0" fmla="*/ 23051 w 90938"/>
                  <a:gd name="connsiteY0" fmla="*/ 24769 h 33699"/>
                  <a:gd name="connsiteX1" fmla="*/ 23051 w 90938"/>
                  <a:gd name="connsiteY1" fmla="*/ 24769 h 33699"/>
                  <a:gd name="connsiteX2" fmla="*/ 18441 w 90938"/>
                  <a:gd name="connsiteY2" fmla="*/ 31396 h 33699"/>
                  <a:gd name="connsiteX3" fmla="*/ 26797 w 90938"/>
                  <a:gd name="connsiteY3" fmla="*/ 32837 h 33699"/>
                  <a:gd name="connsiteX4" fmla="*/ 59068 w 90938"/>
                  <a:gd name="connsiteY4" fmla="*/ 20159 h 33699"/>
                  <a:gd name="connsiteX5" fmla="*/ 59068 w 90938"/>
                  <a:gd name="connsiteY5" fmla="*/ 20159 h 33699"/>
                  <a:gd name="connsiteX6" fmla="*/ 73763 w 90938"/>
                  <a:gd name="connsiteY6" fmla="*/ 15837 h 33699"/>
                  <a:gd name="connsiteX7" fmla="*/ 73763 w 90938"/>
                  <a:gd name="connsiteY7" fmla="*/ 15837 h 33699"/>
                  <a:gd name="connsiteX8" fmla="*/ 73763 w 90938"/>
                  <a:gd name="connsiteY8" fmla="*/ 15837 h 33699"/>
                  <a:gd name="connsiteX9" fmla="*/ 90187 w 90938"/>
                  <a:gd name="connsiteY9" fmla="*/ 10651 h 33699"/>
                  <a:gd name="connsiteX10" fmla="*/ 90187 w 90938"/>
                  <a:gd name="connsiteY10" fmla="*/ 10651 h 33699"/>
                  <a:gd name="connsiteX11" fmla="*/ 82984 w 90938"/>
                  <a:gd name="connsiteY11" fmla="*/ 1430 h 33699"/>
                  <a:gd name="connsiteX12" fmla="*/ 46966 w 90938"/>
                  <a:gd name="connsiteY12" fmla="*/ 9498 h 33699"/>
                  <a:gd name="connsiteX13" fmla="*/ 49559 w 90938"/>
                  <a:gd name="connsiteY13" fmla="*/ 17566 h 33699"/>
                  <a:gd name="connsiteX14" fmla="*/ 28525 w 90938"/>
                  <a:gd name="connsiteY14" fmla="*/ 22752 h 33699"/>
                  <a:gd name="connsiteX15" fmla="*/ 19881 w 90938"/>
                  <a:gd name="connsiteY15" fmla="*/ 16701 h 33699"/>
                  <a:gd name="connsiteX16" fmla="*/ 0 w 90938"/>
                  <a:gd name="connsiteY16" fmla="*/ 24769 h 33699"/>
                  <a:gd name="connsiteX17" fmla="*/ 23051 w 90938"/>
                  <a:gd name="connsiteY17" fmla="*/ 24769 h 3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938" h="33699">
                    <a:moveTo>
                      <a:pt x="23051" y="24769"/>
                    </a:moveTo>
                    <a:cubicBezTo>
                      <a:pt x="23051" y="24769"/>
                      <a:pt x="23051" y="24769"/>
                      <a:pt x="23051" y="24769"/>
                    </a:cubicBezTo>
                    <a:cubicBezTo>
                      <a:pt x="20746" y="26498"/>
                      <a:pt x="16424" y="27939"/>
                      <a:pt x="18441" y="31396"/>
                    </a:cubicBezTo>
                    <a:cubicBezTo>
                      <a:pt x="19881" y="33990"/>
                      <a:pt x="23627" y="34278"/>
                      <a:pt x="26797" y="32837"/>
                    </a:cubicBezTo>
                    <a:cubicBezTo>
                      <a:pt x="37458" y="28515"/>
                      <a:pt x="48119" y="24481"/>
                      <a:pt x="59068" y="20159"/>
                    </a:cubicBezTo>
                    <a:lnTo>
                      <a:pt x="59068" y="20159"/>
                    </a:lnTo>
                    <a:cubicBezTo>
                      <a:pt x="64255" y="20159"/>
                      <a:pt x="69153" y="18430"/>
                      <a:pt x="73763" y="15837"/>
                    </a:cubicBezTo>
                    <a:cubicBezTo>
                      <a:pt x="73763" y="15837"/>
                      <a:pt x="73763" y="15837"/>
                      <a:pt x="73763" y="15837"/>
                    </a:cubicBezTo>
                    <a:lnTo>
                      <a:pt x="73763" y="15837"/>
                    </a:lnTo>
                    <a:cubicBezTo>
                      <a:pt x="79238" y="14108"/>
                      <a:pt x="84712" y="12379"/>
                      <a:pt x="90187" y="10651"/>
                    </a:cubicBezTo>
                    <a:lnTo>
                      <a:pt x="90187" y="10651"/>
                    </a:lnTo>
                    <a:cubicBezTo>
                      <a:pt x="93068" y="3447"/>
                      <a:pt x="87017" y="2871"/>
                      <a:pt x="82984" y="1430"/>
                    </a:cubicBezTo>
                    <a:cubicBezTo>
                      <a:pt x="68577" y="-3468"/>
                      <a:pt x="57916" y="5464"/>
                      <a:pt x="46966" y="9498"/>
                    </a:cubicBezTo>
                    <a:cubicBezTo>
                      <a:pt x="45237" y="14396"/>
                      <a:pt x="57051" y="10939"/>
                      <a:pt x="49559" y="17566"/>
                    </a:cubicBezTo>
                    <a:cubicBezTo>
                      <a:pt x="42644" y="19295"/>
                      <a:pt x="35441" y="21023"/>
                      <a:pt x="28525" y="22752"/>
                    </a:cubicBezTo>
                    <a:cubicBezTo>
                      <a:pt x="25356" y="21312"/>
                      <a:pt x="26220" y="12379"/>
                      <a:pt x="19881" y="16701"/>
                    </a:cubicBezTo>
                    <a:cubicBezTo>
                      <a:pt x="13542" y="21023"/>
                      <a:pt x="5763" y="20447"/>
                      <a:pt x="0" y="24769"/>
                    </a:cubicBezTo>
                    <a:cubicBezTo>
                      <a:pt x="7492" y="27939"/>
                      <a:pt x="14983" y="18718"/>
                      <a:pt x="23051" y="2476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144">
                <a:extLst>
                  <a:ext uri="{FF2B5EF4-FFF2-40B4-BE49-F238E27FC236}">
                    <a16:creationId xmlns:a16="http://schemas.microsoft.com/office/drawing/2014/main" id="{67319C58-CA19-4EB3-8366-501FD94FA2E5}"/>
                  </a:ext>
                </a:extLst>
              </p:cNvPr>
              <p:cNvSpPr/>
              <p:nvPr/>
            </p:nvSpPr>
            <p:spPr>
              <a:xfrm>
                <a:off x="1213346" y="5148533"/>
                <a:ext cx="17576" cy="8980"/>
              </a:xfrm>
              <a:custGeom>
                <a:avLst/>
                <a:gdLst>
                  <a:gd name="connsiteX0" fmla="*/ 6915 w 17576"/>
                  <a:gd name="connsiteY0" fmla="*/ 8980 h 8980"/>
                  <a:gd name="connsiteX1" fmla="*/ 17576 w 17576"/>
                  <a:gd name="connsiteY1" fmla="*/ 48 h 8980"/>
                  <a:gd name="connsiteX2" fmla="*/ 0 w 17576"/>
                  <a:gd name="connsiteY2" fmla="*/ 6675 h 8980"/>
                  <a:gd name="connsiteX3" fmla="*/ 6915 w 17576"/>
                  <a:gd name="connsiteY3" fmla="*/ 898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76" h="8980">
                    <a:moveTo>
                      <a:pt x="6915" y="8980"/>
                    </a:moveTo>
                    <a:cubicBezTo>
                      <a:pt x="12102" y="8404"/>
                      <a:pt x="15271" y="5234"/>
                      <a:pt x="17576" y="48"/>
                    </a:cubicBezTo>
                    <a:cubicBezTo>
                      <a:pt x="10373" y="-240"/>
                      <a:pt x="4034" y="624"/>
                      <a:pt x="0" y="6675"/>
                    </a:cubicBezTo>
                    <a:cubicBezTo>
                      <a:pt x="2593" y="6675"/>
                      <a:pt x="5186" y="6099"/>
                      <a:pt x="6915" y="898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7" name="Freeform: Shape 145">
                <a:extLst>
                  <a:ext uri="{FF2B5EF4-FFF2-40B4-BE49-F238E27FC236}">
                    <a16:creationId xmlns:a16="http://schemas.microsoft.com/office/drawing/2014/main" id="{AD9F7B4F-DEB3-4A0E-AD3A-5B00B5675AB1}"/>
                  </a:ext>
                </a:extLst>
              </p:cNvPr>
              <p:cNvSpPr/>
              <p:nvPr/>
            </p:nvSpPr>
            <p:spPr>
              <a:xfrm>
                <a:off x="1077633" y="5195725"/>
                <a:ext cx="23915" cy="6408"/>
              </a:xfrm>
              <a:custGeom>
                <a:avLst/>
                <a:gdLst>
                  <a:gd name="connsiteX0" fmla="*/ 23915 w 23915"/>
                  <a:gd name="connsiteY0" fmla="*/ 1263 h 6408"/>
                  <a:gd name="connsiteX1" fmla="*/ 0 w 23915"/>
                  <a:gd name="connsiteY1" fmla="*/ 5585 h 6408"/>
                  <a:gd name="connsiteX2" fmla="*/ 23915 w 23915"/>
                  <a:gd name="connsiteY2" fmla="*/ 1263 h 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15" h="6408">
                    <a:moveTo>
                      <a:pt x="23915" y="1263"/>
                    </a:moveTo>
                    <a:cubicBezTo>
                      <a:pt x="14983" y="-1618"/>
                      <a:pt x="8932" y="687"/>
                      <a:pt x="0" y="5585"/>
                    </a:cubicBezTo>
                    <a:cubicBezTo>
                      <a:pt x="10373" y="7890"/>
                      <a:pt x="16424" y="5009"/>
                      <a:pt x="23915" y="126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8" name="Freeform: Shape 146">
                <a:extLst>
                  <a:ext uri="{FF2B5EF4-FFF2-40B4-BE49-F238E27FC236}">
                    <a16:creationId xmlns:a16="http://schemas.microsoft.com/office/drawing/2014/main" id="{D1687DF2-B105-41DC-9CF9-30C4C0315514}"/>
                  </a:ext>
                </a:extLst>
              </p:cNvPr>
              <p:cNvSpPr/>
              <p:nvPr/>
            </p:nvSpPr>
            <p:spPr>
              <a:xfrm>
                <a:off x="1267516" y="5128699"/>
                <a:ext cx="22474" cy="8355"/>
              </a:xfrm>
              <a:custGeom>
                <a:avLst/>
                <a:gdLst>
                  <a:gd name="connsiteX0" fmla="*/ 0 w 22474"/>
                  <a:gd name="connsiteY0" fmla="*/ 8356 h 8355"/>
                  <a:gd name="connsiteX1" fmla="*/ 22475 w 22474"/>
                  <a:gd name="connsiteY1" fmla="*/ 0 h 8355"/>
                  <a:gd name="connsiteX2" fmla="*/ 0 w 22474"/>
                  <a:gd name="connsiteY2" fmla="*/ 8356 h 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74" h="8355">
                    <a:moveTo>
                      <a:pt x="0" y="8356"/>
                    </a:moveTo>
                    <a:cubicBezTo>
                      <a:pt x="7780" y="6627"/>
                      <a:pt x="16136" y="5475"/>
                      <a:pt x="22475" y="0"/>
                    </a:cubicBezTo>
                    <a:cubicBezTo>
                      <a:pt x="14983" y="2305"/>
                      <a:pt x="6339" y="1729"/>
                      <a:pt x="0" y="835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9" name="Freeform: Shape 147">
                <a:extLst>
                  <a:ext uri="{FF2B5EF4-FFF2-40B4-BE49-F238E27FC236}">
                    <a16:creationId xmlns:a16="http://schemas.microsoft.com/office/drawing/2014/main" id="{689B24B6-2396-4BA0-B995-467FB78CF26D}"/>
                  </a:ext>
                </a:extLst>
              </p:cNvPr>
              <p:cNvSpPr/>
              <p:nvPr/>
            </p:nvSpPr>
            <p:spPr>
              <a:xfrm>
                <a:off x="2226437" y="4863037"/>
                <a:ext cx="25067" cy="7228"/>
              </a:xfrm>
              <a:custGeom>
                <a:avLst/>
                <a:gdLst>
                  <a:gd name="connsiteX0" fmla="*/ 25068 w 25067"/>
                  <a:gd name="connsiteY0" fmla="*/ 0 h 7228"/>
                  <a:gd name="connsiteX1" fmla="*/ 0 w 25067"/>
                  <a:gd name="connsiteY1" fmla="*/ 6915 h 7228"/>
                  <a:gd name="connsiteX2" fmla="*/ 25068 w 25067"/>
                  <a:gd name="connsiteY2" fmla="*/ 0 h 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67" h="7228">
                    <a:moveTo>
                      <a:pt x="25068" y="0"/>
                    </a:moveTo>
                    <a:cubicBezTo>
                      <a:pt x="16712" y="288"/>
                      <a:pt x="8644" y="1153"/>
                      <a:pt x="0" y="6915"/>
                    </a:cubicBezTo>
                    <a:cubicBezTo>
                      <a:pt x="10661" y="8356"/>
                      <a:pt x="18153" y="4610"/>
                      <a:pt x="25068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0" name="Freeform: Shape 148">
                <a:extLst>
                  <a:ext uri="{FF2B5EF4-FFF2-40B4-BE49-F238E27FC236}">
                    <a16:creationId xmlns:a16="http://schemas.microsoft.com/office/drawing/2014/main" id="{D6DDD16D-8E9B-4BB0-8EE8-5F95741B0D8E}"/>
                  </a:ext>
                </a:extLst>
              </p:cNvPr>
              <p:cNvSpPr/>
              <p:nvPr/>
            </p:nvSpPr>
            <p:spPr>
              <a:xfrm>
                <a:off x="2271098" y="4811460"/>
                <a:ext cx="17576" cy="7314"/>
              </a:xfrm>
              <a:custGeom>
                <a:avLst/>
                <a:gdLst>
                  <a:gd name="connsiteX0" fmla="*/ 17576 w 17576"/>
                  <a:gd name="connsiteY0" fmla="*/ 0 h 7314"/>
                  <a:gd name="connsiteX1" fmla="*/ 0 w 17576"/>
                  <a:gd name="connsiteY1" fmla="*/ 4322 h 7314"/>
                  <a:gd name="connsiteX2" fmla="*/ 17576 w 17576"/>
                  <a:gd name="connsiteY2" fmla="*/ 0 h 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76" h="7314">
                    <a:moveTo>
                      <a:pt x="17576" y="0"/>
                    </a:moveTo>
                    <a:cubicBezTo>
                      <a:pt x="10949" y="1729"/>
                      <a:pt x="6339" y="2881"/>
                      <a:pt x="0" y="4322"/>
                    </a:cubicBezTo>
                    <a:cubicBezTo>
                      <a:pt x="8356" y="10085"/>
                      <a:pt x="12390" y="6915"/>
                      <a:pt x="17576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1" name="Freeform: Shape 149">
                <a:extLst>
                  <a:ext uri="{FF2B5EF4-FFF2-40B4-BE49-F238E27FC236}">
                    <a16:creationId xmlns:a16="http://schemas.microsoft.com/office/drawing/2014/main" id="{2263FD57-7A86-49D4-BCA5-C924BD9CBDF1}"/>
                  </a:ext>
                </a:extLst>
              </p:cNvPr>
              <p:cNvSpPr/>
              <p:nvPr/>
            </p:nvSpPr>
            <p:spPr>
              <a:xfrm>
                <a:off x="2349760" y="4788985"/>
                <a:ext cx="12966" cy="6627"/>
              </a:xfrm>
              <a:custGeom>
                <a:avLst/>
                <a:gdLst>
                  <a:gd name="connsiteX0" fmla="*/ 12966 w 12966"/>
                  <a:gd name="connsiteY0" fmla="*/ 0 h 6627"/>
                  <a:gd name="connsiteX1" fmla="*/ 0 w 12966"/>
                  <a:gd name="connsiteY1" fmla="*/ 6627 h 6627"/>
                  <a:gd name="connsiteX2" fmla="*/ 12966 w 12966"/>
                  <a:gd name="connsiteY2" fmla="*/ 0 h 6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66" h="6627">
                    <a:moveTo>
                      <a:pt x="12966" y="0"/>
                    </a:moveTo>
                    <a:cubicBezTo>
                      <a:pt x="8644" y="1441"/>
                      <a:pt x="2305" y="-1729"/>
                      <a:pt x="0" y="6627"/>
                    </a:cubicBezTo>
                    <a:cubicBezTo>
                      <a:pt x="5763" y="5475"/>
                      <a:pt x="10373" y="5475"/>
                      <a:pt x="12966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2" name="Freeform: Shape 150">
                <a:extLst>
                  <a:ext uri="{FF2B5EF4-FFF2-40B4-BE49-F238E27FC236}">
                    <a16:creationId xmlns:a16="http://schemas.microsoft.com/office/drawing/2014/main" id="{35BEA026-255B-4635-98FB-731034280FCD}"/>
                  </a:ext>
                </a:extLst>
              </p:cNvPr>
              <p:cNvSpPr/>
              <p:nvPr/>
            </p:nvSpPr>
            <p:spPr>
              <a:xfrm>
                <a:off x="2135385" y="4889833"/>
                <a:ext cx="17576" cy="8932"/>
              </a:xfrm>
              <a:custGeom>
                <a:avLst/>
                <a:gdLst>
                  <a:gd name="connsiteX0" fmla="*/ 0 w 17576"/>
                  <a:gd name="connsiteY0" fmla="*/ 8932 h 8932"/>
                  <a:gd name="connsiteX1" fmla="*/ 17576 w 17576"/>
                  <a:gd name="connsiteY1" fmla="*/ 0 h 8932"/>
                  <a:gd name="connsiteX2" fmla="*/ 0 w 17576"/>
                  <a:gd name="connsiteY2" fmla="*/ 8932 h 8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76" h="8932">
                    <a:moveTo>
                      <a:pt x="0" y="8932"/>
                    </a:moveTo>
                    <a:cubicBezTo>
                      <a:pt x="6915" y="6915"/>
                      <a:pt x="12966" y="7492"/>
                      <a:pt x="17576" y="0"/>
                    </a:cubicBezTo>
                    <a:cubicBezTo>
                      <a:pt x="10373" y="1729"/>
                      <a:pt x="4898" y="1729"/>
                      <a:pt x="0" y="8932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3" name="Freeform: Shape 151">
                <a:extLst>
                  <a:ext uri="{FF2B5EF4-FFF2-40B4-BE49-F238E27FC236}">
                    <a16:creationId xmlns:a16="http://schemas.microsoft.com/office/drawing/2014/main" id="{B8794052-7813-487A-AA64-DE0785B09D3E}"/>
                  </a:ext>
                </a:extLst>
              </p:cNvPr>
              <p:cNvSpPr/>
              <p:nvPr/>
            </p:nvSpPr>
            <p:spPr>
              <a:xfrm>
                <a:off x="1032972" y="5222726"/>
                <a:ext cx="12966" cy="5956"/>
              </a:xfrm>
              <a:custGeom>
                <a:avLst/>
                <a:gdLst>
                  <a:gd name="connsiteX0" fmla="*/ 0 w 12966"/>
                  <a:gd name="connsiteY0" fmla="*/ 5956 h 5956"/>
                  <a:gd name="connsiteX1" fmla="*/ 12966 w 12966"/>
                  <a:gd name="connsiteY1" fmla="*/ 2211 h 5956"/>
                  <a:gd name="connsiteX2" fmla="*/ 0 w 12966"/>
                  <a:gd name="connsiteY2" fmla="*/ 5956 h 5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66" h="5956">
                    <a:moveTo>
                      <a:pt x="0" y="5956"/>
                    </a:moveTo>
                    <a:cubicBezTo>
                      <a:pt x="5475" y="4516"/>
                      <a:pt x="9220" y="3363"/>
                      <a:pt x="12966" y="2211"/>
                    </a:cubicBezTo>
                    <a:cubicBezTo>
                      <a:pt x="7780" y="-1535"/>
                      <a:pt x="3746" y="-671"/>
                      <a:pt x="0" y="595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4" name="Freeform: Shape 152">
                <a:extLst>
                  <a:ext uri="{FF2B5EF4-FFF2-40B4-BE49-F238E27FC236}">
                    <a16:creationId xmlns:a16="http://schemas.microsoft.com/office/drawing/2014/main" id="{B39C841A-12D7-49D7-ABD0-D4A9D2026C9E}"/>
                  </a:ext>
                </a:extLst>
              </p:cNvPr>
              <p:cNvSpPr/>
              <p:nvPr/>
            </p:nvSpPr>
            <p:spPr>
              <a:xfrm>
                <a:off x="1181363" y="5190611"/>
                <a:ext cx="12678" cy="4817"/>
              </a:xfrm>
              <a:custGeom>
                <a:avLst/>
                <a:gdLst>
                  <a:gd name="connsiteX0" fmla="*/ 12678 w 12678"/>
                  <a:gd name="connsiteY0" fmla="*/ 2343 h 4817"/>
                  <a:gd name="connsiteX1" fmla="*/ 12678 w 12678"/>
                  <a:gd name="connsiteY1" fmla="*/ 37 h 4817"/>
                  <a:gd name="connsiteX2" fmla="*/ 0 w 12678"/>
                  <a:gd name="connsiteY2" fmla="*/ 4071 h 4817"/>
                  <a:gd name="connsiteX3" fmla="*/ 12678 w 12678"/>
                  <a:gd name="connsiteY3" fmla="*/ 2343 h 4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78" h="4817">
                    <a:moveTo>
                      <a:pt x="12678" y="2343"/>
                    </a:moveTo>
                    <a:cubicBezTo>
                      <a:pt x="12678" y="1478"/>
                      <a:pt x="12678" y="614"/>
                      <a:pt x="12678" y="37"/>
                    </a:cubicBezTo>
                    <a:cubicBezTo>
                      <a:pt x="8644" y="1478"/>
                      <a:pt x="2593" y="-2844"/>
                      <a:pt x="0" y="4071"/>
                    </a:cubicBezTo>
                    <a:cubicBezTo>
                      <a:pt x="4898" y="6376"/>
                      <a:pt x="8644" y="2631"/>
                      <a:pt x="12678" y="234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5" name="Freeform: Shape 153">
                <a:extLst>
                  <a:ext uri="{FF2B5EF4-FFF2-40B4-BE49-F238E27FC236}">
                    <a16:creationId xmlns:a16="http://schemas.microsoft.com/office/drawing/2014/main" id="{68F1E2B5-69DE-44C1-8902-20963509F848}"/>
                  </a:ext>
                </a:extLst>
              </p:cNvPr>
              <p:cNvSpPr/>
              <p:nvPr/>
            </p:nvSpPr>
            <p:spPr>
              <a:xfrm>
                <a:off x="2251505" y="4862748"/>
                <a:ext cx="576" cy="288"/>
              </a:xfrm>
              <a:custGeom>
                <a:avLst/>
                <a:gdLst>
                  <a:gd name="connsiteX0" fmla="*/ 576 w 576"/>
                  <a:gd name="connsiteY0" fmla="*/ 0 h 288"/>
                  <a:gd name="connsiteX1" fmla="*/ 576 w 576"/>
                  <a:gd name="connsiteY1" fmla="*/ 0 h 288"/>
                  <a:gd name="connsiteX2" fmla="*/ 576 w 576"/>
                  <a:gd name="connsiteY2" fmla="*/ 0 h 288"/>
                  <a:gd name="connsiteX3" fmla="*/ 0 w 576"/>
                  <a:gd name="connsiteY3" fmla="*/ 288 h 288"/>
                  <a:gd name="connsiteX4" fmla="*/ 576 w 576"/>
                  <a:gd name="connsiteY4" fmla="*/ 0 h 288"/>
                  <a:gd name="connsiteX5" fmla="*/ 576 w 576"/>
                  <a:gd name="connsiteY5" fmla="*/ 0 h 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" h="288">
                    <a:moveTo>
                      <a:pt x="576" y="0"/>
                    </a:moveTo>
                    <a:cubicBezTo>
                      <a:pt x="576" y="0"/>
                      <a:pt x="576" y="0"/>
                      <a:pt x="576" y="0"/>
                    </a:cubicBezTo>
                    <a:lnTo>
                      <a:pt x="576" y="0"/>
                    </a:lnTo>
                    <a:cubicBezTo>
                      <a:pt x="288" y="0"/>
                      <a:pt x="288" y="0"/>
                      <a:pt x="0" y="288"/>
                    </a:cubicBezTo>
                    <a:cubicBezTo>
                      <a:pt x="288" y="288"/>
                      <a:pt x="288" y="0"/>
                      <a:pt x="576" y="0"/>
                    </a:cubicBezTo>
                    <a:cubicBezTo>
                      <a:pt x="576" y="0"/>
                      <a:pt x="576" y="0"/>
                      <a:pt x="576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6" name="Freeform: Shape 154">
                <a:extLst>
                  <a:ext uri="{FF2B5EF4-FFF2-40B4-BE49-F238E27FC236}">
                    <a16:creationId xmlns:a16="http://schemas.microsoft.com/office/drawing/2014/main" id="{F68F481D-1FC1-40DD-AE2E-9356D7ADE4A9}"/>
                  </a:ext>
                </a:extLst>
              </p:cNvPr>
              <p:cNvSpPr/>
              <p:nvPr/>
            </p:nvSpPr>
            <p:spPr>
              <a:xfrm>
                <a:off x="2252081" y="4856121"/>
                <a:ext cx="9220" cy="6807"/>
              </a:xfrm>
              <a:custGeom>
                <a:avLst/>
                <a:gdLst>
                  <a:gd name="connsiteX0" fmla="*/ 9220 w 9220"/>
                  <a:gd name="connsiteY0" fmla="*/ 0 h 6807"/>
                  <a:gd name="connsiteX1" fmla="*/ 0 w 9220"/>
                  <a:gd name="connsiteY1" fmla="*/ 6627 h 6807"/>
                  <a:gd name="connsiteX2" fmla="*/ 9220 w 9220"/>
                  <a:gd name="connsiteY2" fmla="*/ 0 h 6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20" h="6807">
                    <a:moveTo>
                      <a:pt x="9220" y="0"/>
                    </a:moveTo>
                    <a:cubicBezTo>
                      <a:pt x="4898" y="1441"/>
                      <a:pt x="1441" y="2593"/>
                      <a:pt x="0" y="6627"/>
                    </a:cubicBezTo>
                    <a:cubicBezTo>
                      <a:pt x="4322" y="6915"/>
                      <a:pt x="9220" y="7780"/>
                      <a:pt x="9220" y="0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7" name="Freeform: Shape 155">
                <a:extLst>
                  <a:ext uri="{FF2B5EF4-FFF2-40B4-BE49-F238E27FC236}">
                    <a16:creationId xmlns:a16="http://schemas.microsoft.com/office/drawing/2014/main" id="{66C2D3A3-88E6-4CA7-988B-0E5BD3A68BC7}"/>
                  </a:ext>
                </a:extLst>
              </p:cNvPr>
              <p:cNvSpPr/>
              <p:nvPr/>
            </p:nvSpPr>
            <p:spPr>
              <a:xfrm>
                <a:off x="2183581" y="4858138"/>
                <a:ext cx="5443" cy="6163"/>
              </a:xfrm>
              <a:custGeom>
                <a:avLst/>
                <a:gdLst>
                  <a:gd name="connsiteX0" fmla="*/ 2229 w 5443"/>
                  <a:gd name="connsiteY0" fmla="*/ 6051 h 6163"/>
                  <a:gd name="connsiteX1" fmla="*/ 5398 w 5443"/>
                  <a:gd name="connsiteY1" fmla="*/ 3170 h 6163"/>
                  <a:gd name="connsiteX2" fmla="*/ 3958 w 5443"/>
                  <a:gd name="connsiteY2" fmla="*/ 0 h 6163"/>
                  <a:gd name="connsiteX3" fmla="*/ 212 w 5443"/>
                  <a:gd name="connsiteY3" fmla="*/ 3170 h 6163"/>
                  <a:gd name="connsiteX4" fmla="*/ 2229 w 5443"/>
                  <a:gd name="connsiteY4" fmla="*/ 6051 h 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3" h="6163">
                    <a:moveTo>
                      <a:pt x="2229" y="6051"/>
                    </a:moveTo>
                    <a:cubicBezTo>
                      <a:pt x="3381" y="5763"/>
                      <a:pt x="4822" y="4322"/>
                      <a:pt x="5398" y="3170"/>
                    </a:cubicBezTo>
                    <a:cubicBezTo>
                      <a:pt x="5686" y="2881"/>
                      <a:pt x="4534" y="1441"/>
                      <a:pt x="3958" y="0"/>
                    </a:cubicBezTo>
                    <a:cubicBezTo>
                      <a:pt x="2229" y="1441"/>
                      <a:pt x="788" y="2017"/>
                      <a:pt x="212" y="3170"/>
                    </a:cubicBezTo>
                    <a:cubicBezTo>
                      <a:pt x="-364" y="4898"/>
                      <a:pt x="212" y="6627"/>
                      <a:pt x="2229" y="6051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8" name="Freeform: Shape 156">
                <a:extLst>
                  <a:ext uri="{FF2B5EF4-FFF2-40B4-BE49-F238E27FC236}">
                    <a16:creationId xmlns:a16="http://schemas.microsoft.com/office/drawing/2014/main" id="{08ECD1FF-43A8-4DCD-9512-660194AF0691}"/>
                  </a:ext>
                </a:extLst>
              </p:cNvPr>
              <p:cNvSpPr/>
              <p:nvPr/>
            </p:nvSpPr>
            <p:spPr>
              <a:xfrm>
                <a:off x="1123159" y="5187360"/>
                <a:ext cx="12389" cy="3871"/>
              </a:xfrm>
              <a:custGeom>
                <a:avLst/>
                <a:gdLst>
                  <a:gd name="connsiteX0" fmla="*/ 12390 w 12389"/>
                  <a:gd name="connsiteY0" fmla="*/ 696 h 3871"/>
                  <a:gd name="connsiteX1" fmla="*/ 0 w 12389"/>
                  <a:gd name="connsiteY1" fmla="*/ 3289 h 3871"/>
                  <a:gd name="connsiteX2" fmla="*/ 12390 w 12389"/>
                  <a:gd name="connsiteY2" fmla="*/ 696 h 3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89" h="3871">
                    <a:moveTo>
                      <a:pt x="12390" y="696"/>
                    </a:moveTo>
                    <a:cubicBezTo>
                      <a:pt x="7203" y="-1033"/>
                      <a:pt x="4322" y="696"/>
                      <a:pt x="0" y="3289"/>
                    </a:cubicBezTo>
                    <a:cubicBezTo>
                      <a:pt x="4610" y="3865"/>
                      <a:pt x="8068" y="5018"/>
                      <a:pt x="12390" y="69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9" name="Freeform: Shape 157">
                <a:extLst>
                  <a:ext uri="{FF2B5EF4-FFF2-40B4-BE49-F238E27FC236}">
                    <a16:creationId xmlns:a16="http://schemas.microsoft.com/office/drawing/2014/main" id="{120A1734-5379-4130-BBBD-53D5FEE76742}"/>
                  </a:ext>
                </a:extLst>
              </p:cNvPr>
              <p:cNvSpPr/>
              <p:nvPr/>
            </p:nvSpPr>
            <p:spPr>
              <a:xfrm>
                <a:off x="1139981" y="5196356"/>
                <a:ext cx="5799" cy="4929"/>
              </a:xfrm>
              <a:custGeom>
                <a:avLst/>
                <a:gdLst>
                  <a:gd name="connsiteX0" fmla="*/ 2195 w 5799"/>
                  <a:gd name="connsiteY0" fmla="*/ 4666 h 4929"/>
                  <a:gd name="connsiteX1" fmla="*/ 5652 w 5799"/>
                  <a:gd name="connsiteY1" fmla="*/ 1785 h 4929"/>
                  <a:gd name="connsiteX2" fmla="*/ 2771 w 5799"/>
                  <a:gd name="connsiteY2" fmla="*/ 56 h 4929"/>
                  <a:gd name="connsiteX3" fmla="*/ 178 w 5799"/>
                  <a:gd name="connsiteY3" fmla="*/ 2937 h 4929"/>
                  <a:gd name="connsiteX4" fmla="*/ 2195 w 5799"/>
                  <a:gd name="connsiteY4" fmla="*/ 4666 h 4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9" h="4929">
                    <a:moveTo>
                      <a:pt x="2195" y="4666"/>
                    </a:moveTo>
                    <a:cubicBezTo>
                      <a:pt x="3635" y="4090"/>
                      <a:pt x="5076" y="2937"/>
                      <a:pt x="5652" y="1785"/>
                    </a:cubicBezTo>
                    <a:cubicBezTo>
                      <a:pt x="6229" y="632"/>
                      <a:pt x="5076" y="-232"/>
                      <a:pt x="2771" y="56"/>
                    </a:cubicBezTo>
                    <a:cubicBezTo>
                      <a:pt x="2195" y="632"/>
                      <a:pt x="754" y="1785"/>
                      <a:pt x="178" y="2937"/>
                    </a:cubicBezTo>
                    <a:cubicBezTo>
                      <a:pt x="-398" y="4090"/>
                      <a:pt x="466" y="5530"/>
                      <a:pt x="2195" y="4666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0" name="Freeform: Shape 158">
                <a:extLst>
                  <a:ext uri="{FF2B5EF4-FFF2-40B4-BE49-F238E27FC236}">
                    <a16:creationId xmlns:a16="http://schemas.microsoft.com/office/drawing/2014/main" id="{1E79B599-F3AA-4109-9E52-FA54AF146E98}"/>
                  </a:ext>
                </a:extLst>
              </p:cNvPr>
              <p:cNvSpPr/>
              <p:nvPr/>
            </p:nvSpPr>
            <p:spPr>
              <a:xfrm>
                <a:off x="1034413" y="5210291"/>
                <a:ext cx="7266" cy="4560"/>
              </a:xfrm>
              <a:custGeom>
                <a:avLst/>
                <a:gdLst>
                  <a:gd name="connsiteX0" fmla="*/ 6339 w 7266"/>
                  <a:gd name="connsiteY0" fmla="*/ 815 h 4560"/>
                  <a:gd name="connsiteX1" fmla="*/ 0 w 7266"/>
                  <a:gd name="connsiteY1" fmla="*/ 3696 h 4560"/>
                  <a:gd name="connsiteX2" fmla="*/ 3458 w 7266"/>
                  <a:gd name="connsiteY2" fmla="*/ 4561 h 4560"/>
                  <a:gd name="connsiteX3" fmla="*/ 6339 w 7266"/>
                  <a:gd name="connsiteY3" fmla="*/ 815 h 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66" h="4560">
                    <a:moveTo>
                      <a:pt x="6339" y="815"/>
                    </a:moveTo>
                    <a:cubicBezTo>
                      <a:pt x="4322" y="-1202"/>
                      <a:pt x="1441" y="815"/>
                      <a:pt x="0" y="3696"/>
                    </a:cubicBezTo>
                    <a:cubicBezTo>
                      <a:pt x="1153" y="3985"/>
                      <a:pt x="2305" y="4561"/>
                      <a:pt x="3458" y="4561"/>
                    </a:cubicBezTo>
                    <a:cubicBezTo>
                      <a:pt x="5475" y="4273"/>
                      <a:pt x="8932" y="3408"/>
                      <a:pt x="6339" y="815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1" name="Freeform: Shape 159">
                <a:extLst>
                  <a:ext uri="{FF2B5EF4-FFF2-40B4-BE49-F238E27FC236}">
                    <a16:creationId xmlns:a16="http://schemas.microsoft.com/office/drawing/2014/main" id="{F42E1F57-0BD8-4809-AE32-2CBCC981EE5E}"/>
                  </a:ext>
                </a:extLst>
              </p:cNvPr>
              <p:cNvSpPr/>
              <p:nvPr/>
            </p:nvSpPr>
            <p:spPr>
              <a:xfrm>
                <a:off x="1669179" y="5012003"/>
                <a:ext cx="9508" cy="9508"/>
              </a:xfrm>
              <a:custGeom>
                <a:avLst/>
                <a:gdLst>
                  <a:gd name="connsiteX0" fmla="*/ 1729 w 9508"/>
                  <a:gd name="connsiteY0" fmla="*/ 9509 h 9508"/>
                  <a:gd name="connsiteX1" fmla="*/ 9508 w 9508"/>
                  <a:gd name="connsiteY1" fmla="*/ 0 h 9508"/>
                  <a:gd name="connsiteX2" fmla="*/ 0 w 9508"/>
                  <a:gd name="connsiteY2" fmla="*/ 7203 h 9508"/>
                  <a:gd name="connsiteX3" fmla="*/ 1729 w 9508"/>
                  <a:gd name="connsiteY3" fmla="*/ 9509 h 9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08" h="9508">
                    <a:moveTo>
                      <a:pt x="1729" y="9509"/>
                    </a:moveTo>
                    <a:cubicBezTo>
                      <a:pt x="6627" y="8644"/>
                      <a:pt x="8068" y="4898"/>
                      <a:pt x="9508" y="0"/>
                    </a:cubicBezTo>
                    <a:cubicBezTo>
                      <a:pt x="3746" y="288"/>
                      <a:pt x="288" y="1729"/>
                      <a:pt x="0" y="7203"/>
                    </a:cubicBezTo>
                    <a:cubicBezTo>
                      <a:pt x="0" y="7780"/>
                      <a:pt x="1153" y="9509"/>
                      <a:pt x="1729" y="9509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2" name="Freeform: Shape 160">
                <a:extLst>
                  <a:ext uri="{FF2B5EF4-FFF2-40B4-BE49-F238E27FC236}">
                    <a16:creationId xmlns:a16="http://schemas.microsoft.com/office/drawing/2014/main" id="{19C2C272-B9D5-4380-B2C4-ADCC5AFF800F}"/>
                  </a:ext>
                </a:extLst>
              </p:cNvPr>
              <p:cNvSpPr/>
              <p:nvPr/>
            </p:nvSpPr>
            <p:spPr>
              <a:xfrm>
                <a:off x="1758214" y="4959525"/>
                <a:ext cx="6915" cy="3836"/>
              </a:xfrm>
              <a:custGeom>
                <a:avLst/>
                <a:gdLst>
                  <a:gd name="connsiteX0" fmla="*/ 864 w 6915"/>
                  <a:gd name="connsiteY0" fmla="*/ 3783 h 3836"/>
                  <a:gd name="connsiteX1" fmla="*/ 6915 w 6915"/>
                  <a:gd name="connsiteY1" fmla="*/ 614 h 3836"/>
                  <a:gd name="connsiteX2" fmla="*/ 0 w 6915"/>
                  <a:gd name="connsiteY2" fmla="*/ 2054 h 3836"/>
                  <a:gd name="connsiteX3" fmla="*/ 864 w 6915"/>
                  <a:gd name="connsiteY3" fmla="*/ 3783 h 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5" h="3836">
                    <a:moveTo>
                      <a:pt x="864" y="3783"/>
                    </a:moveTo>
                    <a:cubicBezTo>
                      <a:pt x="3169" y="4071"/>
                      <a:pt x="5186" y="3207"/>
                      <a:pt x="6915" y="614"/>
                    </a:cubicBezTo>
                    <a:cubicBezTo>
                      <a:pt x="3746" y="-251"/>
                      <a:pt x="1441" y="-539"/>
                      <a:pt x="0" y="2054"/>
                    </a:cubicBezTo>
                    <a:cubicBezTo>
                      <a:pt x="0" y="2343"/>
                      <a:pt x="576" y="3783"/>
                      <a:pt x="864" y="3783"/>
                    </a:cubicBezTo>
                    <a:close/>
                  </a:path>
                </a:pathLst>
              </a:custGeom>
              <a:solidFill>
                <a:srgbClr val="CD7E7E"/>
              </a:solidFill>
              <a:ln w="28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1" name="Freeform: Shape 49">
              <a:extLst>
                <a:ext uri="{FF2B5EF4-FFF2-40B4-BE49-F238E27FC236}">
                  <a16:creationId xmlns:a16="http://schemas.microsoft.com/office/drawing/2014/main" id="{BF9CD0CD-F4A7-48CF-B883-39441B41E8EB}"/>
                </a:ext>
              </a:extLst>
            </p:cNvPr>
            <p:cNvSpPr/>
            <p:nvPr/>
          </p:nvSpPr>
          <p:spPr>
            <a:xfrm>
              <a:off x="1807909" y="4522280"/>
              <a:ext cx="3550584" cy="1477406"/>
            </a:xfrm>
            <a:custGeom>
              <a:avLst/>
              <a:gdLst>
                <a:gd name="connsiteX0" fmla="*/ 468666 w 3550584"/>
                <a:gd name="connsiteY0" fmla="*/ 1251464 h 1477406"/>
                <a:gd name="connsiteX1" fmla="*/ 481344 w 3550584"/>
                <a:gd name="connsiteY1" fmla="*/ 1308227 h 1477406"/>
                <a:gd name="connsiteX2" fmla="*/ 413344 w 3550584"/>
                <a:gd name="connsiteY2" fmla="*/ 1428092 h 1477406"/>
                <a:gd name="connsiteX3" fmla="*/ 409310 w 3550584"/>
                <a:gd name="connsiteY3" fmla="*/ 1432126 h 1477406"/>
                <a:gd name="connsiteX4" fmla="*/ 368971 w 3550584"/>
                <a:gd name="connsiteY4" fmla="*/ 1458058 h 1477406"/>
                <a:gd name="connsiteX5" fmla="*/ 354564 w 3550584"/>
                <a:gd name="connsiteY5" fmla="*/ 1450855 h 1477406"/>
                <a:gd name="connsiteX6" fmla="*/ 346496 w 3550584"/>
                <a:gd name="connsiteY6" fmla="*/ 1423482 h 1477406"/>
                <a:gd name="connsiteX7" fmla="*/ 362056 w 3550584"/>
                <a:gd name="connsiteY7" fmla="*/ 1406194 h 1477406"/>
                <a:gd name="connsiteX8" fmla="*/ 434954 w 3550584"/>
                <a:gd name="connsiteY8" fmla="*/ 1285176 h 1477406"/>
                <a:gd name="connsiteX9" fmla="*/ 435242 w 3550584"/>
                <a:gd name="connsiteY9" fmla="*/ 1275667 h 1477406"/>
                <a:gd name="connsiteX10" fmla="*/ 468666 w 3550584"/>
                <a:gd name="connsiteY10" fmla="*/ 1251464 h 1477406"/>
                <a:gd name="connsiteX11" fmla="*/ 164106 w 3550584"/>
                <a:gd name="connsiteY11" fmla="*/ 914055 h 1477406"/>
                <a:gd name="connsiteX12" fmla="*/ 168427 w 3550584"/>
                <a:gd name="connsiteY12" fmla="*/ 922699 h 1477406"/>
                <a:gd name="connsiteX13" fmla="*/ 173038 w 3550584"/>
                <a:gd name="connsiteY13" fmla="*/ 937106 h 1477406"/>
                <a:gd name="connsiteX14" fmla="*/ 172461 w 3550584"/>
                <a:gd name="connsiteY14" fmla="*/ 959292 h 1477406"/>
                <a:gd name="connsiteX15" fmla="*/ 152868 w 3550584"/>
                <a:gd name="connsiteY15" fmla="*/ 1027293 h 1477406"/>
                <a:gd name="connsiteX16" fmla="*/ 215682 w 3550584"/>
                <a:gd name="connsiteY16" fmla="*/ 1242819 h 1477406"/>
                <a:gd name="connsiteX17" fmla="*/ 254581 w 3550584"/>
                <a:gd name="connsiteY17" fmla="*/ 1373922 h 1477406"/>
                <a:gd name="connsiteX18" fmla="*/ 267259 w 3550584"/>
                <a:gd name="connsiteY18" fmla="*/ 1399278 h 1477406"/>
                <a:gd name="connsiteX19" fmla="*/ 273886 w 3550584"/>
                <a:gd name="connsiteY19" fmla="*/ 1407634 h 1477406"/>
                <a:gd name="connsiteX20" fmla="*/ 309327 w 3550584"/>
                <a:gd name="connsiteY20" fmla="*/ 1422329 h 1477406"/>
                <a:gd name="connsiteX21" fmla="*/ 318835 w 3550584"/>
                <a:gd name="connsiteY21" fmla="*/ 1428092 h 1477406"/>
                <a:gd name="connsiteX22" fmla="*/ 328056 w 3550584"/>
                <a:gd name="connsiteY22" fmla="*/ 1464973 h 1477406"/>
                <a:gd name="connsiteX23" fmla="*/ 272157 w 3550584"/>
                <a:gd name="connsiteY23" fmla="*/ 1476787 h 1477406"/>
                <a:gd name="connsiteX24" fmla="*/ 75935 w 3550584"/>
                <a:gd name="connsiteY24" fmla="*/ 1385447 h 1477406"/>
                <a:gd name="connsiteX25" fmla="*/ 12257 w 3550584"/>
                <a:gd name="connsiteY25" fmla="*/ 1071378 h 1477406"/>
                <a:gd name="connsiteX26" fmla="*/ 153732 w 3550584"/>
                <a:gd name="connsiteY26" fmla="*/ 914919 h 1477406"/>
                <a:gd name="connsiteX27" fmla="*/ 164106 w 3550584"/>
                <a:gd name="connsiteY27" fmla="*/ 914055 h 1477406"/>
                <a:gd name="connsiteX28" fmla="*/ 341022 w 3550584"/>
                <a:gd name="connsiteY28" fmla="*/ 859596 h 1477406"/>
                <a:gd name="connsiteX29" fmla="*/ 364361 w 3550584"/>
                <a:gd name="connsiteY29" fmla="*/ 875732 h 1477406"/>
                <a:gd name="connsiteX30" fmla="*/ 385107 w 3550584"/>
                <a:gd name="connsiteY30" fmla="*/ 944885 h 1477406"/>
                <a:gd name="connsiteX31" fmla="*/ 392598 w 3550584"/>
                <a:gd name="connsiteY31" fmla="*/ 968512 h 1477406"/>
                <a:gd name="connsiteX32" fmla="*/ 401819 w 3550584"/>
                <a:gd name="connsiteY32" fmla="*/ 990123 h 1477406"/>
                <a:gd name="connsiteX33" fmla="*/ 418242 w 3550584"/>
                <a:gd name="connsiteY33" fmla="*/ 1048326 h 1477406"/>
                <a:gd name="connsiteX34" fmla="*/ 394039 w 3550584"/>
                <a:gd name="connsiteY34" fmla="*/ 1082615 h 1477406"/>
                <a:gd name="connsiteX35" fmla="*/ 366090 w 3550584"/>
                <a:gd name="connsiteY35" fmla="*/ 1067631 h 1477406"/>
                <a:gd name="connsiteX36" fmla="*/ 346208 w 3550584"/>
                <a:gd name="connsiteY36" fmla="*/ 1035360 h 1477406"/>
                <a:gd name="connsiteX37" fmla="*/ 284547 w 3550584"/>
                <a:gd name="connsiteY37" fmla="*/ 970529 h 1477406"/>
                <a:gd name="connsiteX38" fmla="*/ 272733 w 3550584"/>
                <a:gd name="connsiteY38" fmla="*/ 963326 h 1477406"/>
                <a:gd name="connsiteX39" fmla="*/ 228072 w 3550584"/>
                <a:gd name="connsiteY39" fmla="*/ 948054 h 1477406"/>
                <a:gd name="connsiteX40" fmla="*/ 199546 w 3550584"/>
                <a:gd name="connsiteY40" fmla="*/ 911173 h 1477406"/>
                <a:gd name="connsiteX41" fmla="*/ 212224 w 3550584"/>
                <a:gd name="connsiteY41" fmla="*/ 899359 h 1477406"/>
                <a:gd name="connsiteX42" fmla="*/ 253140 w 3550584"/>
                <a:gd name="connsiteY42" fmla="*/ 897054 h 1477406"/>
                <a:gd name="connsiteX43" fmla="*/ 314225 w 3550584"/>
                <a:gd name="connsiteY43" fmla="*/ 895325 h 1477406"/>
                <a:gd name="connsiteX44" fmla="*/ 320852 w 3550584"/>
                <a:gd name="connsiteY44" fmla="*/ 879478 h 1477406"/>
                <a:gd name="connsiteX45" fmla="*/ 341022 w 3550584"/>
                <a:gd name="connsiteY45" fmla="*/ 859596 h 1477406"/>
                <a:gd name="connsiteX46" fmla="*/ 624260 w 3550584"/>
                <a:gd name="connsiteY46" fmla="*/ 774813 h 1477406"/>
                <a:gd name="connsiteX47" fmla="*/ 629735 w 3550584"/>
                <a:gd name="connsiteY47" fmla="*/ 784393 h 1477406"/>
                <a:gd name="connsiteX48" fmla="*/ 633193 w 3550584"/>
                <a:gd name="connsiteY48" fmla="*/ 795631 h 1477406"/>
                <a:gd name="connsiteX49" fmla="*/ 627142 w 3550584"/>
                <a:gd name="connsiteY49" fmla="*/ 830495 h 1477406"/>
                <a:gd name="connsiteX50" fmla="*/ 620515 w 3550584"/>
                <a:gd name="connsiteY50" fmla="*/ 887835 h 1477406"/>
                <a:gd name="connsiteX51" fmla="*/ 691685 w 3550584"/>
                <a:gd name="connsiteY51" fmla="*/ 1129294 h 1477406"/>
                <a:gd name="connsiteX52" fmla="*/ 709261 w 3550584"/>
                <a:gd name="connsiteY52" fmla="*/ 1189803 h 1477406"/>
                <a:gd name="connsiteX53" fmla="*/ 713295 w 3550584"/>
                <a:gd name="connsiteY53" fmla="*/ 1203633 h 1477406"/>
                <a:gd name="connsiteX54" fmla="*/ 725973 w 3550584"/>
                <a:gd name="connsiteY54" fmla="*/ 1246566 h 1477406"/>
                <a:gd name="connsiteX55" fmla="*/ 763431 w 3550584"/>
                <a:gd name="connsiteY55" fmla="*/ 1286040 h 1477406"/>
                <a:gd name="connsiteX56" fmla="*/ 768041 w 3550584"/>
                <a:gd name="connsiteY56" fmla="*/ 1289210 h 1477406"/>
                <a:gd name="connsiteX57" fmla="*/ 777261 w 3550584"/>
                <a:gd name="connsiteY57" fmla="*/ 1298142 h 1477406"/>
                <a:gd name="connsiteX58" fmla="*/ 784753 w 3550584"/>
                <a:gd name="connsiteY58" fmla="*/ 1324075 h 1477406"/>
                <a:gd name="connsiteX59" fmla="*/ 778126 w 3550584"/>
                <a:gd name="connsiteY59" fmla="*/ 1334159 h 1477406"/>
                <a:gd name="connsiteX60" fmla="*/ 730007 w 3550584"/>
                <a:gd name="connsiteY60" fmla="*/ 1338770 h 1477406"/>
                <a:gd name="connsiteX61" fmla="*/ 684481 w 3550584"/>
                <a:gd name="connsiteY61" fmla="*/ 1333871 h 1477406"/>
                <a:gd name="connsiteX62" fmla="*/ 627718 w 3550584"/>
                <a:gd name="connsiteY62" fmla="*/ 1313702 h 1477406"/>
                <a:gd name="connsiteX63" fmla="*/ 591413 w 3550584"/>
                <a:gd name="connsiteY63" fmla="*/ 1290651 h 1477406"/>
                <a:gd name="connsiteX64" fmla="*/ 506700 w 3550584"/>
                <a:gd name="connsiteY64" fmla="*/ 1182887 h 1477406"/>
                <a:gd name="connsiteX65" fmla="*/ 496327 w 3550584"/>
                <a:gd name="connsiteY65" fmla="*/ 1165887 h 1477406"/>
                <a:gd name="connsiteX66" fmla="*/ 467802 w 3550584"/>
                <a:gd name="connsiteY66" fmla="*/ 1067344 h 1477406"/>
                <a:gd name="connsiteX67" fmla="*/ 462904 w 3550584"/>
                <a:gd name="connsiteY67" fmla="*/ 1024124 h 1477406"/>
                <a:gd name="connsiteX68" fmla="*/ 514768 w 3550584"/>
                <a:gd name="connsiteY68" fmla="*/ 850665 h 1477406"/>
                <a:gd name="connsiteX69" fmla="*/ 534938 w 3550584"/>
                <a:gd name="connsiteY69" fmla="*/ 829055 h 1477406"/>
                <a:gd name="connsiteX70" fmla="*/ 613599 w 3550584"/>
                <a:gd name="connsiteY70" fmla="*/ 776902 h 1477406"/>
                <a:gd name="connsiteX71" fmla="*/ 624260 w 3550584"/>
                <a:gd name="connsiteY71" fmla="*/ 774813 h 1477406"/>
                <a:gd name="connsiteX72" fmla="*/ 736346 w 3550584"/>
                <a:gd name="connsiteY72" fmla="*/ 759613 h 1477406"/>
                <a:gd name="connsiteX73" fmla="*/ 929974 w 3550584"/>
                <a:gd name="connsiteY73" fmla="*/ 899936 h 1477406"/>
                <a:gd name="connsiteX74" fmla="*/ 962246 w 3550584"/>
                <a:gd name="connsiteY74" fmla="*/ 978886 h 1477406"/>
                <a:gd name="connsiteX75" fmla="*/ 979246 w 3550584"/>
                <a:gd name="connsiteY75" fmla="*/ 1089819 h 1477406"/>
                <a:gd name="connsiteX76" fmla="*/ 967144 w 3550584"/>
                <a:gd name="connsiteY76" fmla="*/ 1170497 h 1477406"/>
                <a:gd name="connsiteX77" fmla="*/ 932569 w 3550584"/>
                <a:gd name="connsiteY77" fmla="*/ 1240514 h 1477406"/>
                <a:gd name="connsiteX78" fmla="*/ 921906 w 3550584"/>
                <a:gd name="connsiteY78" fmla="*/ 1252040 h 1477406"/>
                <a:gd name="connsiteX79" fmla="*/ 827397 w 3550584"/>
                <a:gd name="connsiteY79" fmla="*/ 1320041 h 1477406"/>
                <a:gd name="connsiteX80" fmla="*/ 816448 w 3550584"/>
                <a:gd name="connsiteY80" fmla="*/ 1314854 h 1477406"/>
                <a:gd name="connsiteX81" fmla="*/ 814143 w 3550584"/>
                <a:gd name="connsiteY81" fmla="*/ 1306786 h 1477406"/>
                <a:gd name="connsiteX82" fmla="*/ 821058 w 3550584"/>
                <a:gd name="connsiteY82" fmla="*/ 1266735 h 1477406"/>
                <a:gd name="connsiteX83" fmla="*/ 830279 w 3550584"/>
                <a:gd name="connsiteY83" fmla="*/ 1229277 h 1477406"/>
                <a:gd name="connsiteX84" fmla="*/ 817601 w 3550584"/>
                <a:gd name="connsiteY84" fmla="*/ 1187497 h 1477406"/>
                <a:gd name="connsiteX85" fmla="*/ 805499 w 3550584"/>
                <a:gd name="connsiteY85" fmla="*/ 1155226 h 1477406"/>
                <a:gd name="connsiteX86" fmla="*/ 741533 w 3550584"/>
                <a:gd name="connsiteY86" fmla="*/ 937682 h 1477406"/>
                <a:gd name="connsiteX87" fmla="*/ 714448 w 3550584"/>
                <a:gd name="connsiteY87" fmla="*/ 845478 h 1477406"/>
                <a:gd name="connsiteX88" fmla="*/ 680447 w 3550584"/>
                <a:gd name="connsiteY88" fmla="*/ 814071 h 1477406"/>
                <a:gd name="connsiteX89" fmla="*/ 660278 w 3550584"/>
                <a:gd name="connsiteY89" fmla="*/ 794190 h 1477406"/>
                <a:gd name="connsiteX90" fmla="*/ 655379 w 3550584"/>
                <a:gd name="connsiteY90" fmla="*/ 778342 h 1477406"/>
                <a:gd name="connsiteX91" fmla="*/ 665464 w 3550584"/>
                <a:gd name="connsiteY91" fmla="*/ 761918 h 1477406"/>
                <a:gd name="connsiteX92" fmla="*/ 736346 w 3550584"/>
                <a:gd name="connsiteY92" fmla="*/ 759613 h 1477406"/>
                <a:gd name="connsiteX93" fmla="*/ 1139738 w 3550584"/>
                <a:gd name="connsiteY93" fmla="*/ 634273 h 1477406"/>
                <a:gd name="connsiteX94" fmla="*/ 1169128 w 3550584"/>
                <a:gd name="connsiteY94" fmla="*/ 644070 h 1477406"/>
                <a:gd name="connsiteX95" fmla="*/ 1165959 w 3550584"/>
                <a:gd name="connsiteY95" fmla="*/ 677206 h 1477406"/>
                <a:gd name="connsiteX96" fmla="*/ 1163654 w 3550584"/>
                <a:gd name="connsiteY96" fmla="*/ 723308 h 1477406"/>
                <a:gd name="connsiteX97" fmla="*/ 1270553 w 3550584"/>
                <a:gd name="connsiteY97" fmla="*/ 892733 h 1477406"/>
                <a:gd name="connsiteX98" fmla="*/ 1276604 w 3550584"/>
                <a:gd name="connsiteY98" fmla="*/ 906563 h 1477406"/>
                <a:gd name="connsiteX99" fmla="*/ 1335672 w 3550584"/>
                <a:gd name="connsiteY99" fmla="*/ 1000784 h 1477406"/>
                <a:gd name="connsiteX100" fmla="*/ 1341434 w 3550584"/>
                <a:gd name="connsiteY100" fmla="*/ 1019513 h 1477406"/>
                <a:gd name="connsiteX101" fmla="*/ 1343451 w 3550584"/>
                <a:gd name="connsiteY101" fmla="*/ 1091836 h 1477406"/>
                <a:gd name="connsiteX102" fmla="*/ 1344028 w 3550584"/>
                <a:gd name="connsiteY102" fmla="*/ 1147446 h 1477406"/>
                <a:gd name="connsiteX103" fmla="*/ 1333655 w 3550584"/>
                <a:gd name="connsiteY103" fmla="*/ 1160700 h 1477406"/>
                <a:gd name="connsiteX104" fmla="*/ 1313485 w 3550584"/>
                <a:gd name="connsiteY104" fmla="*/ 1166751 h 1477406"/>
                <a:gd name="connsiteX105" fmla="*/ 1311468 w 3550584"/>
                <a:gd name="connsiteY105" fmla="*/ 1169633 h 1477406"/>
                <a:gd name="connsiteX106" fmla="*/ 1246637 w 3550584"/>
                <a:gd name="connsiteY106" fmla="*/ 1188938 h 1477406"/>
                <a:gd name="connsiteX107" fmla="*/ 1232519 w 3550584"/>
                <a:gd name="connsiteY107" fmla="*/ 1180582 h 1477406"/>
                <a:gd name="connsiteX108" fmla="*/ 1206874 w 3550584"/>
                <a:gd name="connsiteY108" fmla="*/ 1139378 h 1477406"/>
                <a:gd name="connsiteX109" fmla="*/ 1097382 w 3550584"/>
                <a:gd name="connsiteY109" fmla="*/ 971970 h 1477406"/>
                <a:gd name="connsiteX110" fmla="*/ 1093925 w 3550584"/>
                <a:gd name="connsiteY110" fmla="*/ 963614 h 1477406"/>
                <a:gd name="connsiteX111" fmla="*/ 1001721 w 3550584"/>
                <a:gd name="connsiteY111" fmla="*/ 820122 h 1477406"/>
                <a:gd name="connsiteX112" fmla="*/ 968585 w 3550584"/>
                <a:gd name="connsiteY112" fmla="*/ 768257 h 1477406"/>
                <a:gd name="connsiteX113" fmla="*/ 931991 w 3550584"/>
                <a:gd name="connsiteY113" fmla="*/ 743189 h 1477406"/>
                <a:gd name="connsiteX114" fmla="*/ 913839 w 3550584"/>
                <a:gd name="connsiteY114" fmla="*/ 728494 h 1477406"/>
                <a:gd name="connsiteX115" fmla="*/ 920178 w 3550584"/>
                <a:gd name="connsiteY115" fmla="*/ 706884 h 1477406"/>
                <a:gd name="connsiteX116" fmla="*/ 980687 w 3550584"/>
                <a:gd name="connsiteY116" fmla="*/ 683257 h 1477406"/>
                <a:gd name="connsiteX117" fmla="*/ 1001721 w 3550584"/>
                <a:gd name="connsiteY117" fmla="*/ 676341 h 1477406"/>
                <a:gd name="connsiteX118" fmla="*/ 1026500 w 3550584"/>
                <a:gd name="connsiteY118" fmla="*/ 666833 h 1477406"/>
                <a:gd name="connsiteX119" fmla="*/ 1063382 w 3550584"/>
                <a:gd name="connsiteY119" fmla="*/ 655884 h 1477406"/>
                <a:gd name="connsiteX120" fmla="*/ 1139738 w 3550584"/>
                <a:gd name="connsiteY120" fmla="*/ 634273 h 1477406"/>
                <a:gd name="connsiteX121" fmla="*/ 1371112 w 3550584"/>
                <a:gd name="connsiteY121" fmla="*/ 574053 h 1477406"/>
                <a:gd name="connsiteX122" fmla="*/ 1381773 w 3550584"/>
                <a:gd name="connsiteY122" fmla="*/ 583273 h 1477406"/>
                <a:gd name="connsiteX123" fmla="*/ 1372265 w 3550584"/>
                <a:gd name="connsiteY123" fmla="*/ 613815 h 1477406"/>
                <a:gd name="connsiteX124" fmla="*/ 1335383 w 3550584"/>
                <a:gd name="connsiteY124" fmla="*/ 695358 h 1477406"/>
                <a:gd name="connsiteX125" fmla="*/ 1338841 w 3550584"/>
                <a:gd name="connsiteY125" fmla="*/ 870834 h 1477406"/>
                <a:gd name="connsiteX126" fmla="*/ 1338841 w 3550584"/>
                <a:gd name="connsiteY126" fmla="*/ 951224 h 1477406"/>
                <a:gd name="connsiteX127" fmla="*/ 1301383 w 3550584"/>
                <a:gd name="connsiteY127" fmla="*/ 891868 h 1477406"/>
                <a:gd name="connsiteX128" fmla="*/ 1296197 w 3550584"/>
                <a:gd name="connsiteY128" fmla="*/ 870546 h 1477406"/>
                <a:gd name="connsiteX129" fmla="*/ 1293027 w 3550584"/>
                <a:gd name="connsiteY129" fmla="*/ 705731 h 1477406"/>
                <a:gd name="connsiteX130" fmla="*/ 1282366 w 3550584"/>
                <a:gd name="connsiteY130" fmla="*/ 668849 h 1477406"/>
                <a:gd name="connsiteX131" fmla="*/ 1245773 w 3550584"/>
                <a:gd name="connsiteY131" fmla="*/ 653002 h 1477406"/>
                <a:gd name="connsiteX132" fmla="*/ 1226468 w 3550584"/>
                <a:gd name="connsiteY132" fmla="*/ 645222 h 1477406"/>
                <a:gd name="connsiteX133" fmla="*/ 1229349 w 3550584"/>
                <a:gd name="connsiteY133" fmla="*/ 614680 h 1477406"/>
                <a:gd name="connsiteX134" fmla="*/ 1252688 w 3550584"/>
                <a:gd name="connsiteY134" fmla="*/ 603730 h 1477406"/>
                <a:gd name="connsiteX135" fmla="*/ 1348062 w 3550584"/>
                <a:gd name="connsiteY135" fmla="*/ 575781 h 1477406"/>
                <a:gd name="connsiteX136" fmla="*/ 1352672 w 3550584"/>
                <a:gd name="connsiteY136" fmla="*/ 574340 h 1477406"/>
                <a:gd name="connsiteX137" fmla="*/ 1371112 w 3550584"/>
                <a:gd name="connsiteY137" fmla="*/ 574053 h 1477406"/>
                <a:gd name="connsiteX138" fmla="*/ 1649165 w 3550584"/>
                <a:gd name="connsiteY138" fmla="*/ 485018 h 1477406"/>
                <a:gd name="connsiteX139" fmla="*/ 1658674 w 3550584"/>
                <a:gd name="connsiteY139" fmla="*/ 486170 h 1477406"/>
                <a:gd name="connsiteX140" fmla="*/ 1677403 w 3550584"/>
                <a:gd name="connsiteY140" fmla="*/ 504035 h 1477406"/>
                <a:gd name="connsiteX141" fmla="*/ 1669047 w 3550584"/>
                <a:gd name="connsiteY141" fmla="*/ 528239 h 1477406"/>
                <a:gd name="connsiteX142" fmla="*/ 1655504 w 3550584"/>
                <a:gd name="connsiteY142" fmla="*/ 577222 h 1477406"/>
                <a:gd name="connsiteX143" fmla="*/ 1711691 w 3550584"/>
                <a:gd name="connsiteY143" fmla="*/ 768257 h 1477406"/>
                <a:gd name="connsiteX144" fmla="*/ 1713996 w 3550584"/>
                <a:gd name="connsiteY144" fmla="*/ 785833 h 1477406"/>
                <a:gd name="connsiteX145" fmla="*/ 1749725 w 3550584"/>
                <a:gd name="connsiteY145" fmla="*/ 907427 h 1477406"/>
                <a:gd name="connsiteX146" fmla="*/ 1763844 w 3550584"/>
                <a:gd name="connsiteY146" fmla="*/ 946326 h 1477406"/>
                <a:gd name="connsiteX147" fmla="*/ 1786607 w 3550584"/>
                <a:gd name="connsiteY147" fmla="*/ 978597 h 1477406"/>
                <a:gd name="connsiteX148" fmla="*/ 1799285 w 3550584"/>
                <a:gd name="connsiteY148" fmla="*/ 980038 h 1477406"/>
                <a:gd name="connsiteX149" fmla="*/ 1818014 w 3550584"/>
                <a:gd name="connsiteY149" fmla="*/ 993580 h 1477406"/>
                <a:gd name="connsiteX150" fmla="*/ 1811675 w 3550584"/>
                <a:gd name="connsiteY150" fmla="*/ 1017208 h 1477406"/>
                <a:gd name="connsiteX151" fmla="*/ 1793810 w 3550584"/>
                <a:gd name="connsiteY151" fmla="*/ 1026140 h 1477406"/>
                <a:gd name="connsiteX152" fmla="*/ 1722928 w 3550584"/>
                <a:gd name="connsiteY152" fmla="*/ 1047462 h 1477406"/>
                <a:gd name="connsiteX153" fmla="*/ 1677114 w 3550584"/>
                <a:gd name="connsiteY153" fmla="*/ 1060717 h 1477406"/>
                <a:gd name="connsiteX154" fmla="*/ 1602487 w 3550584"/>
                <a:gd name="connsiteY154" fmla="*/ 1082327 h 1477406"/>
                <a:gd name="connsiteX155" fmla="*/ 1581453 w 3550584"/>
                <a:gd name="connsiteY155" fmla="*/ 1085208 h 1477406"/>
                <a:gd name="connsiteX156" fmla="*/ 1562724 w 3550584"/>
                <a:gd name="connsiteY156" fmla="*/ 1069649 h 1477406"/>
                <a:gd name="connsiteX157" fmla="*/ 1569927 w 3550584"/>
                <a:gd name="connsiteY157" fmla="*/ 1047462 h 1477406"/>
                <a:gd name="connsiteX158" fmla="*/ 1578571 w 3550584"/>
                <a:gd name="connsiteY158" fmla="*/ 1041123 h 1477406"/>
                <a:gd name="connsiteX159" fmla="*/ 1588368 w 3550584"/>
                <a:gd name="connsiteY159" fmla="*/ 1009716 h 1477406"/>
                <a:gd name="connsiteX160" fmla="*/ 1580300 w 3550584"/>
                <a:gd name="connsiteY160" fmla="*/ 992140 h 1477406"/>
                <a:gd name="connsiteX161" fmla="*/ 1567622 w 3550584"/>
                <a:gd name="connsiteY161" fmla="*/ 948343 h 1477406"/>
                <a:gd name="connsiteX162" fmla="*/ 1503656 w 3550584"/>
                <a:gd name="connsiteY162" fmla="*/ 731375 h 1477406"/>
                <a:gd name="connsiteX163" fmla="*/ 1470520 w 3550584"/>
                <a:gd name="connsiteY163" fmla="*/ 617273 h 1477406"/>
                <a:gd name="connsiteX164" fmla="*/ 1448333 w 3550584"/>
                <a:gd name="connsiteY164" fmla="*/ 597680 h 1477406"/>
                <a:gd name="connsiteX165" fmla="*/ 1436520 w 3550584"/>
                <a:gd name="connsiteY165" fmla="*/ 595663 h 1477406"/>
                <a:gd name="connsiteX166" fmla="*/ 1416350 w 3550584"/>
                <a:gd name="connsiteY166" fmla="*/ 576934 h 1477406"/>
                <a:gd name="connsiteX167" fmla="*/ 1428452 w 3550584"/>
                <a:gd name="connsiteY167" fmla="*/ 550425 h 1477406"/>
                <a:gd name="connsiteX168" fmla="*/ 1449486 w 3550584"/>
                <a:gd name="connsiteY168" fmla="*/ 542357 h 1477406"/>
                <a:gd name="connsiteX169" fmla="*/ 1635334 w 3550584"/>
                <a:gd name="connsiteY169" fmla="*/ 487899 h 1477406"/>
                <a:gd name="connsiteX170" fmla="*/ 1649165 w 3550584"/>
                <a:gd name="connsiteY170" fmla="*/ 485018 h 1477406"/>
                <a:gd name="connsiteX171" fmla="*/ 2584927 w 3550584"/>
                <a:gd name="connsiteY171" fmla="*/ 448172 h 1477406"/>
                <a:gd name="connsiteX172" fmla="*/ 2589069 w 3550584"/>
                <a:gd name="connsiteY172" fmla="*/ 454763 h 1477406"/>
                <a:gd name="connsiteX173" fmla="*/ 2615866 w 3550584"/>
                <a:gd name="connsiteY173" fmla="*/ 546679 h 1477406"/>
                <a:gd name="connsiteX174" fmla="*/ 2610679 w 3550584"/>
                <a:gd name="connsiteY174" fmla="*/ 557628 h 1477406"/>
                <a:gd name="connsiteX175" fmla="*/ 2374695 w 3550584"/>
                <a:gd name="connsiteY175" fmla="*/ 626493 h 1477406"/>
                <a:gd name="connsiteX176" fmla="*/ 2371525 w 3550584"/>
                <a:gd name="connsiteY176" fmla="*/ 627934 h 1477406"/>
                <a:gd name="connsiteX177" fmla="*/ 2366339 w 3550584"/>
                <a:gd name="connsiteY177" fmla="*/ 623324 h 1477406"/>
                <a:gd name="connsiteX178" fmla="*/ 2337525 w 3550584"/>
                <a:gd name="connsiteY178" fmla="*/ 525933 h 1477406"/>
                <a:gd name="connsiteX179" fmla="*/ 2345017 w 3550584"/>
                <a:gd name="connsiteY179" fmla="*/ 517289 h 1477406"/>
                <a:gd name="connsiteX180" fmla="*/ 2540085 w 3550584"/>
                <a:gd name="connsiteY180" fmla="*/ 459950 h 1477406"/>
                <a:gd name="connsiteX181" fmla="*/ 2577543 w 3550584"/>
                <a:gd name="connsiteY181" fmla="*/ 448712 h 1477406"/>
                <a:gd name="connsiteX182" fmla="*/ 2584927 w 3550584"/>
                <a:gd name="connsiteY182" fmla="*/ 448172 h 1477406"/>
                <a:gd name="connsiteX183" fmla="*/ 1932872 w 3550584"/>
                <a:gd name="connsiteY183" fmla="*/ 406356 h 1477406"/>
                <a:gd name="connsiteX184" fmla="*/ 1938167 w 3550584"/>
                <a:gd name="connsiteY184" fmla="*/ 417018 h 1477406"/>
                <a:gd name="connsiteX185" fmla="*/ 1948540 w 3550584"/>
                <a:gd name="connsiteY185" fmla="*/ 441797 h 1477406"/>
                <a:gd name="connsiteX186" fmla="*/ 1966404 w 3550584"/>
                <a:gd name="connsiteY186" fmla="*/ 502018 h 1477406"/>
                <a:gd name="connsiteX187" fmla="*/ 1976777 w 3550584"/>
                <a:gd name="connsiteY187" fmla="*/ 537459 h 1477406"/>
                <a:gd name="connsiteX188" fmla="*/ 1991184 w 3550584"/>
                <a:gd name="connsiteY188" fmla="*/ 587595 h 1477406"/>
                <a:gd name="connsiteX189" fmla="*/ 2064371 w 3550584"/>
                <a:gd name="connsiteY189" fmla="*/ 837410 h 1477406"/>
                <a:gd name="connsiteX190" fmla="*/ 2090015 w 3550584"/>
                <a:gd name="connsiteY190" fmla="*/ 925004 h 1477406"/>
                <a:gd name="connsiteX191" fmla="*/ 2079354 w 3550584"/>
                <a:gd name="connsiteY191" fmla="*/ 946038 h 1477406"/>
                <a:gd name="connsiteX192" fmla="*/ 2007896 w 3550584"/>
                <a:gd name="connsiteY192" fmla="*/ 967360 h 1477406"/>
                <a:gd name="connsiteX193" fmla="*/ 1993777 w 3550584"/>
                <a:gd name="connsiteY193" fmla="*/ 967936 h 1477406"/>
                <a:gd name="connsiteX194" fmla="*/ 1911946 w 3550584"/>
                <a:gd name="connsiteY194" fmla="*/ 991275 h 1477406"/>
                <a:gd name="connsiteX195" fmla="*/ 1888607 w 3550584"/>
                <a:gd name="connsiteY195" fmla="*/ 995309 h 1477406"/>
                <a:gd name="connsiteX196" fmla="*/ 1869590 w 3550584"/>
                <a:gd name="connsiteY196" fmla="*/ 982055 h 1477406"/>
                <a:gd name="connsiteX197" fmla="*/ 1874200 w 3550584"/>
                <a:gd name="connsiteY197" fmla="*/ 959004 h 1477406"/>
                <a:gd name="connsiteX198" fmla="*/ 1875929 w 3550584"/>
                <a:gd name="connsiteY198" fmla="*/ 957563 h 1477406"/>
                <a:gd name="connsiteX199" fmla="*/ 1890624 w 3550584"/>
                <a:gd name="connsiteY199" fmla="*/ 905987 h 1477406"/>
                <a:gd name="connsiteX200" fmla="*/ 1873048 w 3550584"/>
                <a:gd name="connsiteY200" fmla="*/ 849800 h 1477406"/>
                <a:gd name="connsiteX201" fmla="*/ 1853454 w 3550584"/>
                <a:gd name="connsiteY201" fmla="*/ 791884 h 1477406"/>
                <a:gd name="connsiteX202" fmla="*/ 1832708 w 3550584"/>
                <a:gd name="connsiteY202" fmla="*/ 721579 h 1477406"/>
                <a:gd name="connsiteX203" fmla="*/ 1804183 w 3550584"/>
                <a:gd name="connsiteY203" fmla="*/ 623900 h 1477406"/>
                <a:gd name="connsiteX204" fmla="*/ 1776233 w 3550584"/>
                <a:gd name="connsiteY204" fmla="*/ 528239 h 1477406"/>
                <a:gd name="connsiteX205" fmla="*/ 1750013 w 3550584"/>
                <a:gd name="connsiteY205" fmla="*/ 507781 h 1477406"/>
                <a:gd name="connsiteX206" fmla="*/ 1744250 w 3550584"/>
                <a:gd name="connsiteY206" fmla="*/ 507204 h 1477406"/>
                <a:gd name="connsiteX207" fmla="*/ 1720911 w 3550584"/>
                <a:gd name="connsiteY207" fmla="*/ 485306 h 1477406"/>
                <a:gd name="connsiteX208" fmla="*/ 1737911 w 3550584"/>
                <a:gd name="connsiteY208" fmla="*/ 459374 h 1477406"/>
                <a:gd name="connsiteX209" fmla="*/ 1771623 w 3550584"/>
                <a:gd name="connsiteY209" fmla="*/ 448136 h 1477406"/>
                <a:gd name="connsiteX210" fmla="*/ 1870742 w 3550584"/>
                <a:gd name="connsiteY210" fmla="*/ 419323 h 1477406"/>
                <a:gd name="connsiteX211" fmla="*/ 1909641 w 3550584"/>
                <a:gd name="connsiteY211" fmla="*/ 410967 h 1477406"/>
                <a:gd name="connsiteX212" fmla="*/ 1920878 w 3550584"/>
                <a:gd name="connsiteY212" fmla="*/ 407797 h 1477406"/>
                <a:gd name="connsiteX213" fmla="*/ 1932872 w 3550584"/>
                <a:gd name="connsiteY213" fmla="*/ 406356 h 1477406"/>
                <a:gd name="connsiteX214" fmla="*/ 3263727 w 3550584"/>
                <a:gd name="connsiteY214" fmla="*/ 398322 h 1477406"/>
                <a:gd name="connsiteX215" fmla="*/ 3291611 w 3550584"/>
                <a:gd name="connsiteY215" fmla="*/ 399023 h 1477406"/>
                <a:gd name="connsiteX216" fmla="*/ 3324972 w 3550584"/>
                <a:gd name="connsiteY216" fmla="*/ 416442 h 1477406"/>
                <a:gd name="connsiteX217" fmla="*/ 3341684 w 3550584"/>
                <a:gd name="connsiteY217" fmla="*/ 482713 h 1477406"/>
                <a:gd name="connsiteX218" fmla="*/ 3335921 w 3550584"/>
                <a:gd name="connsiteY218" fmla="*/ 496832 h 1477406"/>
                <a:gd name="connsiteX219" fmla="*/ 3360989 w 3550584"/>
                <a:gd name="connsiteY219" fmla="*/ 530256 h 1477406"/>
                <a:gd name="connsiteX220" fmla="*/ 3375684 w 3550584"/>
                <a:gd name="connsiteY220" fmla="*/ 540629 h 1477406"/>
                <a:gd name="connsiteX221" fmla="*/ 3379142 w 3550584"/>
                <a:gd name="connsiteY221" fmla="*/ 553307 h 1477406"/>
                <a:gd name="connsiteX222" fmla="*/ 3365599 w 3550584"/>
                <a:gd name="connsiteY222" fmla="*/ 575494 h 1477406"/>
                <a:gd name="connsiteX223" fmla="*/ 3334769 w 3550584"/>
                <a:gd name="connsiteY223" fmla="*/ 578663 h 1477406"/>
                <a:gd name="connsiteX224" fmla="*/ 3238531 w 3550584"/>
                <a:gd name="connsiteY224" fmla="*/ 552443 h 1477406"/>
                <a:gd name="connsiteX225" fmla="*/ 3199632 w 3550584"/>
                <a:gd name="connsiteY225" fmla="*/ 450442 h 1477406"/>
                <a:gd name="connsiteX226" fmla="*/ 3263727 w 3550584"/>
                <a:gd name="connsiteY226" fmla="*/ 398322 h 1477406"/>
                <a:gd name="connsiteX227" fmla="*/ 2038511 w 3550584"/>
                <a:gd name="connsiteY227" fmla="*/ 383661 h 1477406"/>
                <a:gd name="connsiteX228" fmla="*/ 2196050 w 3550584"/>
                <a:gd name="connsiteY228" fmla="*/ 455340 h 1477406"/>
                <a:gd name="connsiteX229" fmla="*/ 2293440 w 3550584"/>
                <a:gd name="connsiteY229" fmla="*/ 685273 h 1477406"/>
                <a:gd name="connsiteX230" fmla="*/ 2144473 w 3550584"/>
                <a:gd name="connsiteY230" fmla="*/ 921834 h 1477406"/>
                <a:gd name="connsiteX231" fmla="*/ 2137270 w 3550584"/>
                <a:gd name="connsiteY231" fmla="*/ 925580 h 1477406"/>
                <a:gd name="connsiteX232" fmla="*/ 2116812 w 3550584"/>
                <a:gd name="connsiteY232" fmla="*/ 920393 h 1477406"/>
                <a:gd name="connsiteX233" fmla="*/ 2112778 w 3550584"/>
                <a:gd name="connsiteY233" fmla="*/ 908004 h 1477406"/>
                <a:gd name="connsiteX234" fmla="*/ 2123439 w 3550584"/>
                <a:gd name="connsiteY234" fmla="*/ 876020 h 1477406"/>
                <a:gd name="connsiteX235" fmla="*/ 2137846 w 3550584"/>
                <a:gd name="connsiteY235" fmla="*/ 830495 h 1477406"/>
                <a:gd name="connsiteX236" fmla="*/ 2115083 w 3550584"/>
                <a:gd name="connsiteY236" fmla="*/ 745782 h 1477406"/>
                <a:gd name="connsiteX237" fmla="*/ 2038727 w 3550584"/>
                <a:gd name="connsiteY237" fmla="*/ 487323 h 1477406"/>
                <a:gd name="connsiteX238" fmla="*/ 2017116 w 3550584"/>
                <a:gd name="connsiteY238" fmla="*/ 449865 h 1477406"/>
                <a:gd name="connsiteX239" fmla="*/ 1991472 w 3550584"/>
                <a:gd name="connsiteY239" fmla="*/ 439492 h 1477406"/>
                <a:gd name="connsiteX240" fmla="*/ 1975336 w 3550584"/>
                <a:gd name="connsiteY240" fmla="*/ 429407 h 1477406"/>
                <a:gd name="connsiteX241" fmla="*/ 1968709 w 3550584"/>
                <a:gd name="connsiteY241" fmla="*/ 405492 h 1477406"/>
                <a:gd name="connsiteX242" fmla="*/ 1976489 w 3550584"/>
                <a:gd name="connsiteY242" fmla="*/ 391373 h 1477406"/>
                <a:gd name="connsiteX243" fmla="*/ 2038511 w 3550584"/>
                <a:gd name="connsiteY243" fmla="*/ 383661 h 1477406"/>
                <a:gd name="connsiteX244" fmla="*/ 2876558 w 3550584"/>
                <a:gd name="connsiteY244" fmla="*/ 129420 h 1477406"/>
                <a:gd name="connsiteX245" fmla="*/ 2880952 w 3550584"/>
                <a:gd name="connsiteY245" fmla="*/ 136660 h 1477406"/>
                <a:gd name="connsiteX246" fmla="*/ 2963936 w 3550584"/>
                <a:gd name="connsiteY246" fmla="*/ 420763 h 1477406"/>
                <a:gd name="connsiteX247" fmla="*/ 3013784 w 3550584"/>
                <a:gd name="connsiteY247" fmla="*/ 589900 h 1477406"/>
                <a:gd name="connsiteX248" fmla="*/ 3043173 w 3550584"/>
                <a:gd name="connsiteY248" fmla="*/ 612087 h 1477406"/>
                <a:gd name="connsiteX249" fmla="*/ 3057292 w 3550584"/>
                <a:gd name="connsiteY249" fmla="*/ 611799 h 1477406"/>
                <a:gd name="connsiteX250" fmla="*/ 3075157 w 3550584"/>
                <a:gd name="connsiteY250" fmla="*/ 623324 h 1477406"/>
                <a:gd name="connsiteX251" fmla="*/ 3071699 w 3550584"/>
                <a:gd name="connsiteY251" fmla="*/ 646375 h 1477406"/>
                <a:gd name="connsiteX252" fmla="*/ 3054411 w 3550584"/>
                <a:gd name="connsiteY252" fmla="*/ 656460 h 1477406"/>
                <a:gd name="connsiteX253" fmla="*/ 2864817 w 3550584"/>
                <a:gd name="connsiteY253" fmla="*/ 712070 h 1477406"/>
                <a:gd name="connsiteX254" fmla="*/ 2853579 w 3550584"/>
                <a:gd name="connsiteY254" fmla="*/ 713799 h 1477406"/>
                <a:gd name="connsiteX255" fmla="*/ 2829664 w 3550584"/>
                <a:gd name="connsiteY255" fmla="*/ 698240 h 1477406"/>
                <a:gd name="connsiteX256" fmla="*/ 2840901 w 3550584"/>
                <a:gd name="connsiteY256" fmla="*/ 673748 h 1477406"/>
                <a:gd name="connsiteX257" fmla="*/ 2844935 w 3550584"/>
                <a:gd name="connsiteY257" fmla="*/ 671443 h 1477406"/>
                <a:gd name="connsiteX258" fmla="*/ 2861359 w 3550584"/>
                <a:gd name="connsiteY258" fmla="*/ 629087 h 1477406"/>
                <a:gd name="connsiteX259" fmla="*/ 2755036 w 3550584"/>
                <a:gd name="connsiteY259" fmla="*/ 266898 h 1477406"/>
                <a:gd name="connsiteX260" fmla="*/ 2751867 w 3550584"/>
                <a:gd name="connsiteY260" fmla="*/ 256813 h 1477406"/>
                <a:gd name="connsiteX261" fmla="*/ 2713545 w 3550584"/>
                <a:gd name="connsiteY261" fmla="*/ 231745 h 1477406"/>
                <a:gd name="connsiteX262" fmla="*/ 2686748 w 3550584"/>
                <a:gd name="connsiteY262" fmla="*/ 217050 h 1477406"/>
                <a:gd name="connsiteX263" fmla="*/ 2704612 w 3550584"/>
                <a:gd name="connsiteY263" fmla="*/ 188813 h 1477406"/>
                <a:gd name="connsiteX264" fmla="*/ 2809206 w 3550584"/>
                <a:gd name="connsiteY264" fmla="*/ 151355 h 1477406"/>
                <a:gd name="connsiteX265" fmla="*/ 2868274 w 3550584"/>
                <a:gd name="connsiteY265" fmla="*/ 130609 h 1477406"/>
                <a:gd name="connsiteX266" fmla="*/ 2876558 w 3550584"/>
                <a:gd name="connsiteY266" fmla="*/ 129420 h 1477406"/>
                <a:gd name="connsiteX267" fmla="*/ 3220090 w 3550584"/>
                <a:gd name="connsiteY267" fmla="*/ 16975 h 1477406"/>
                <a:gd name="connsiteX268" fmla="*/ 3224124 w 3550584"/>
                <a:gd name="connsiteY268" fmla="*/ 25151 h 1477406"/>
                <a:gd name="connsiteX269" fmla="*/ 3227870 w 3550584"/>
                <a:gd name="connsiteY269" fmla="*/ 37541 h 1477406"/>
                <a:gd name="connsiteX270" fmla="*/ 3221242 w 3550584"/>
                <a:gd name="connsiteY270" fmla="*/ 67219 h 1477406"/>
                <a:gd name="connsiteX271" fmla="*/ 3214615 w 3550584"/>
                <a:gd name="connsiteY271" fmla="*/ 91999 h 1477406"/>
                <a:gd name="connsiteX272" fmla="*/ 3262446 w 3550584"/>
                <a:gd name="connsiteY272" fmla="*/ 254220 h 1477406"/>
                <a:gd name="connsiteX273" fmla="*/ 3316904 w 3550584"/>
                <a:gd name="connsiteY273" fmla="*/ 268627 h 1477406"/>
                <a:gd name="connsiteX274" fmla="*/ 3325548 w 3550584"/>
                <a:gd name="connsiteY274" fmla="*/ 258542 h 1477406"/>
                <a:gd name="connsiteX275" fmla="*/ 3337362 w 3550584"/>
                <a:gd name="connsiteY275" fmla="*/ 297153 h 1477406"/>
                <a:gd name="connsiteX276" fmla="*/ 3335057 w 3550584"/>
                <a:gd name="connsiteY276" fmla="*/ 305797 h 1477406"/>
                <a:gd name="connsiteX277" fmla="*/ 3114055 w 3550584"/>
                <a:gd name="connsiteY277" fmla="*/ 302915 h 1477406"/>
                <a:gd name="connsiteX278" fmla="*/ 3079190 w 3550584"/>
                <a:gd name="connsiteY278" fmla="*/ 186220 h 1477406"/>
                <a:gd name="connsiteX279" fmla="*/ 3210869 w 3550584"/>
                <a:gd name="connsiteY279" fmla="*/ 17659 h 1477406"/>
                <a:gd name="connsiteX280" fmla="*/ 3220090 w 3550584"/>
                <a:gd name="connsiteY280" fmla="*/ 16975 h 1477406"/>
                <a:gd name="connsiteX281" fmla="*/ 3325513 w 3550584"/>
                <a:gd name="connsiteY281" fmla="*/ 2604 h 1477406"/>
                <a:gd name="connsiteX282" fmla="*/ 3384329 w 3550584"/>
                <a:gd name="connsiteY282" fmla="*/ 23422 h 1477406"/>
                <a:gd name="connsiteX283" fmla="*/ 3506499 w 3550584"/>
                <a:gd name="connsiteY283" fmla="*/ 155389 h 1477406"/>
                <a:gd name="connsiteX284" fmla="*/ 3550584 w 3550584"/>
                <a:gd name="connsiteY284" fmla="*/ 341525 h 1477406"/>
                <a:gd name="connsiteX285" fmla="*/ 3499296 w 3550584"/>
                <a:gd name="connsiteY285" fmla="*/ 502594 h 1477406"/>
                <a:gd name="connsiteX286" fmla="*/ 3424668 w 3550584"/>
                <a:gd name="connsiteY286" fmla="*/ 559357 h 1477406"/>
                <a:gd name="connsiteX287" fmla="*/ 3413431 w 3550584"/>
                <a:gd name="connsiteY287" fmla="*/ 553883 h 1477406"/>
                <a:gd name="connsiteX288" fmla="*/ 3410549 w 3550584"/>
                <a:gd name="connsiteY288" fmla="*/ 543510 h 1477406"/>
                <a:gd name="connsiteX289" fmla="*/ 3418041 w 3550584"/>
                <a:gd name="connsiteY289" fmla="*/ 508069 h 1477406"/>
                <a:gd name="connsiteX290" fmla="*/ 3428990 w 3550584"/>
                <a:gd name="connsiteY290" fmla="*/ 462255 h 1477406"/>
                <a:gd name="connsiteX291" fmla="*/ 3387498 w 3550584"/>
                <a:gd name="connsiteY291" fmla="*/ 316746 h 1477406"/>
                <a:gd name="connsiteX292" fmla="*/ 3323532 w 3550584"/>
                <a:gd name="connsiteY292" fmla="*/ 98626 h 1477406"/>
                <a:gd name="connsiteX293" fmla="*/ 3313159 w 3550584"/>
                <a:gd name="connsiteY293" fmla="*/ 72405 h 1477406"/>
                <a:gd name="connsiteX294" fmla="*/ 3271955 w 3550584"/>
                <a:gd name="connsiteY294" fmla="*/ 47049 h 1477406"/>
                <a:gd name="connsiteX295" fmla="*/ 3263311 w 3550584"/>
                <a:gd name="connsiteY295" fmla="*/ 40422 h 1477406"/>
                <a:gd name="connsiteX296" fmla="*/ 3255820 w 3550584"/>
                <a:gd name="connsiteY296" fmla="*/ 15354 h 1477406"/>
                <a:gd name="connsiteX297" fmla="*/ 3263023 w 3550584"/>
                <a:gd name="connsiteY297" fmla="*/ 2964 h 1477406"/>
                <a:gd name="connsiteX298" fmla="*/ 3325513 w 3550584"/>
                <a:gd name="connsiteY298" fmla="*/ 2604 h 1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</a:cxnLst>
              <a:rect l="l" t="t" r="r" b="b"/>
              <a:pathLst>
                <a:path w="3550584" h="1477406">
                  <a:moveTo>
                    <a:pt x="468666" y="1251464"/>
                  </a:moveTo>
                  <a:cubicBezTo>
                    <a:pt x="487683" y="1267023"/>
                    <a:pt x="484802" y="1288346"/>
                    <a:pt x="481344" y="1308227"/>
                  </a:cubicBezTo>
                  <a:cubicBezTo>
                    <a:pt x="472988" y="1356058"/>
                    <a:pt x="448785" y="1395533"/>
                    <a:pt x="413344" y="1428092"/>
                  </a:cubicBezTo>
                  <a:cubicBezTo>
                    <a:pt x="411903" y="1429533"/>
                    <a:pt x="410751" y="1430974"/>
                    <a:pt x="409310" y="1432126"/>
                  </a:cubicBezTo>
                  <a:cubicBezTo>
                    <a:pt x="398937" y="1445380"/>
                    <a:pt x="383954" y="1452008"/>
                    <a:pt x="368971" y="1458058"/>
                  </a:cubicBezTo>
                  <a:cubicBezTo>
                    <a:pt x="361479" y="1461228"/>
                    <a:pt x="357157" y="1458347"/>
                    <a:pt x="354564" y="1450855"/>
                  </a:cubicBezTo>
                  <a:cubicBezTo>
                    <a:pt x="351683" y="1441923"/>
                    <a:pt x="349089" y="1432702"/>
                    <a:pt x="346496" y="1423482"/>
                  </a:cubicBezTo>
                  <a:cubicBezTo>
                    <a:pt x="343903" y="1414550"/>
                    <a:pt x="346496" y="1411956"/>
                    <a:pt x="362056" y="1406194"/>
                  </a:cubicBezTo>
                  <a:cubicBezTo>
                    <a:pt x="405852" y="1377380"/>
                    <a:pt x="430632" y="1337617"/>
                    <a:pt x="434954" y="1285176"/>
                  </a:cubicBezTo>
                  <a:cubicBezTo>
                    <a:pt x="435242" y="1282007"/>
                    <a:pt x="434954" y="1278837"/>
                    <a:pt x="435242" y="1275667"/>
                  </a:cubicBezTo>
                  <a:cubicBezTo>
                    <a:pt x="436395" y="1254633"/>
                    <a:pt x="448209" y="1246277"/>
                    <a:pt x="468666" y="1251464"/>
                  </a:cubicBezTo>
                  <a:close/>
                  <a:moveTo>
                    <a:pt x="164106" y="914055"/>
                  </a:moveTo>
                  <a:cubicBezTo>
                    <a:pt x="166339" y="915352"/>
                    <a:pt x="167563" y="918233"/>
                    <a:pt x="168427" y="922699"/>
                  </a:cubicBezTo>
                  <a:cubicBezTo>
                    <a:pt x="169292" y="927597"/>
                    <a:pt x="171309" y="932496"/>
                    <a:pt x="173038" y="937106"/>
                  </a:cubicBezTo>
                  <a:cubicBezTo>
                    <a:pt x="180241" y="947190"/>
                    <a:pt x="180817" y="952953"/>
                    <a:pt x="172461" y="959292"/>
                  </a:cubicBezTo>
                  <a:cubicBezTo>
                    <a:pt x="148834" y="977157"/>
                    <a:pt x="147682" y="1001072"/>
                    <a:pt x="152868" y="1027293"/>
                  </a:cubicBezTo>
                  <a:cubicBezTo>
                    <a:pt x="173038" y="1099327"/>
                    <a:pt x="194648" y="1171073"/>
                    <a:pt x="215682" y="1242819"/>
                  </a:cubicBezTo>
                  <a:cubicBezTo>
                    <a:pt x="228360" y="1286616"/>
                    <a:pt x="240750" y="1330413"/>
                    <a:pt x="254581" y="1373922"/>
                  </a:cubicBezTo>
                  <a:cubicBezTo>
                    <a:pt x="257462" y="1383142"/>
                    <a:pt x="261496" y="1391498"/>
                    <a:pt x="267259" y="1399278"/>
                  </a:cubicBezTo>
                  <a:cubicBezTo>
                    <a:pt x="269276" y="1402159"/>
                    <a:pt x="271004" y="1405329"/>
                    <a:pt x="273886" y="1407634"/>
                  </a:cubicBezTo>
                  <a:cubicBezTo>
                    <a:pt x="284259" y="1415990"/>
                    <a:pt x="295496" y="1421753"/>
                    <a:pt x="309327" y="1422329"/>
                  </a:cubicBezTo>
                  <a:cubicBezTo>
                    <a:pt x="313361" y="1422617"/>
                    <a:pt x="317395" y="1423770"/>
                    <a:pt x="318835" y="1428092"/>
                  </a:cubicBezTo>
                  <a:cubicBezTo>
                    <a:pt x="322869" y="1439905"/>
                    <a:pt x="328632" y="1451719"/>
                    <a:pt x="328056" y="1464973"/>
                  </a:cubicBezTo>
                  <a:cubicBezTo>
                    <a:pt x="310767" y="1474482"/>
                    <a:pt x="291174" y="1475635"/>
                    <a:pt x="272157" y="1476787"/>
                  </a:cubicBezTo>
                  <a:cubicBezTo>
                    <a:pt x="190326" y="1482262"/>
                    <a:pt x="123478" y="1451431"/>
                    <a:pt x="75935" y="1385447"/>
                  </a:cubicBezTo>
                  <a:cubicBezTo>
                    <a:pt x="7935" y="1290938"/>
                    <a:pt x="-17421" y="1185480"/>
                    <a:pt x="12257" y="1071378"/>
                  </a:cubicBezTo>
                  <a:cubicBezTo>
                    <a:pt x="31850" y="995886"/>
                    <a:pt x="80834" y="944021"/>
                    <a:pt x="153732" y="914919"/>
                  </a:cubicBezTo>
                  <a:cubicBezTo>
                    <a:pt x="158631" y="913046"/>
                    <a:pt x="161873" y="912758"/>
                    <a:pt x="164106" y="914055"/>
                  </a:cubicBezTo>
                  <a:close/>
                  <a:moveTo>
                    <a:pt x="341022" y="859596"/>
                  </a:moveTo>
                  <a:cubicBezTo>
                    <a:pt x="353123" y="858444"/>
                    <a:pt x="360903" y="864783"/>
                    <a:pt x="364361" y="875732"/>
                  </a:cubicBezTo>
                  <a:cubicBezTo>
                    <a:pt x="371852" y="898495"/>
                    <a:pt x="378191" y="921834"/>
                    <a:pt x="385107" y="944885"/>
                  </a:cubicBezTo>
                  <a:cubicBezTo>
                    <a:pt x="387412" y="952665"/>
                    <a:pt x="390005" y="960733"/>
                    <a:pt x="392598" y="968512"/>
                  </a:cubicBezTo>
                  <a:cubicBezTo>
                    <a:pt x="397496" y="974851"/>
                    <a:pt x="398937" y="982919"/>
                    <a:pt x="401819" y="990123"/>
                  </a:cubicBezTo>
                  <a:cubicBezTo>
                    <a:pt x="407005" y="1009428"/>
                    <a:pt x="414208" y="1028445"/>
                    <a:pt x="418242" y="1048326"/>
                  </a:cubicBezTo>
                  <a:cubicBezTo>
                    <a:pt x="422276" y="1067920"/>
                    <a:pt x="412480" y="1081462"/>
                    <a:pt x="394039" y="1082615"/>
                  </a:cubicBezTo>
                  <a:cubicBezTo>
                    <a:pt x="382225" y="1083191"/>
                    <a:pt x="372717" y="1077428"/>
                    <a:pt x="366090" y="1067631"/>
                  </a:cubicBezTo>
                  <a:cubicBezTo>
                    <a:pt x="358886" y="1057259"/>
                    <a:pt x="353412" y="1045733"/>
                    <a:pt x="346208" y="1035360"/>
                  </a:cubicBezTo>
                  <a:cubicBezTo>
                    <a:pt x="329784" y="1009716"/>
                    <a:pt x="309903" y="987529"/>
                    <a:pt x="284547" y="970529"/>
                  </a:cubicBezTo>
                  <a:cubicBezTo>
                    <a:pt x="280801" y="967936"/>
                    <a:pt x="277055" y="965343"/>
                    <a:pt x="272733" y="963326"/>
                  </a:cubicBezTo>
                  <a:cubicBezTo>
                    <a:pt x="258614" y="955834"/>
                    <a:pt x="243919" y="950360"/>
                    <a:pt x="228072" y="948054"/>
                  </a:cubicBezTo>
                  <a:cubicBezTo>
                    <a:pt x="205597" y="944885"/>
                    <a:pt x="197529" y="934512"/>
                    <a:pt x="199546" y="911173"/>
                  </a:cubicBezTo>
                  <a:cubicBezTo>
                    <a:pt x="194071" y="896766"/>
                    <a:pt x="206173" y="901088"/>
                    <a:pt x="212224" y="899359"/>
                  </a:cubicBezTo>
                  <a:cubicBezTo>
                    <a:pt x="225478" y="893597"/>
                    <a:pt x="239597" y="895613"/>
                    <a:pt x="253140" y="897054"/>
                  </a:cubicBezTo>
                  <a:cubicBezTo>
                    <a:pt x="273309" y="898783"/>
                    <a:pt x="293767" y="899647"/>
                    <a:pt x="314225" y="895325"/>
                  </a:cubicBezTo>
                  <a:cubicBezTo>
                    <a:pt x="319699" y="891580"/>
                    <a:pt x="320276" y="885241"/>
                    <a:pt x="320852" y="879478"/>
                  </a:cubicBezTo>
                  <a:cubicBezTo>
                    <a:pt x="322581" y="867376"/>
                    <a:pt x="329496" y="861037"/>
                    <a:pt x="341022" y="859596"/>
                  </a:cubicBezTo>
                  <a:close/>
                  <a:moveTo>
                    <a:pt x="624260" y="774813"/>
                  </a:moveTo>
                  <a:cubicBezTo>
                    <a:pt x="626565" y="775893"/>
                    <a:pt x="628006" y="778919"/>
                    <a:pt x="629735" y="784393"/>
                  </a:cubicBezTo>
                  <a:cubicBezTo>
                    <a:pt x="630888" y="788139"/>
                    <a:pt x="631464" y="792173"/>
                    <a:pt x="633193" y="795631"/>
                  </a:cubicBezTo>
                  <a:cubicBezTo>
                    <a:pt x="638667" y="808597"/>
                    <a:pt x="639532" y="818970"/>
                    <a:pt x="627142" y="830495"/>
                  </a:cubicBezTo>
                  <a:cubicBezTo>
                    <a:pt x="609566" y="846631"/>
                    <a:pt x="612735" y="867665"/>
                    <a:pt x="620515" y="887835"/>
                  </a:cubicBezTo>
                  <a:cubicBezTo>
                    <a:pt x="644430" y="968225"/>
                    <a:pt x="667769" y="1048903"/>
                    <a:pt x="691685" y="1129294"/>
                  </a:cubicBezTo>
                  <a:cubicBezTo>
                    <a:pt x="697159" y="1149463"/>
                    <a:pt x="703786" y="1169345"/>
                    <a:pt x="709261" y="1189803"/>
                  </a:cubicBezTo>
                  <a:cubicBezTo>
                    <a:pt x="710702" y="1194413"/>
                    <a:pt x="711566" y="1199023"/>
                    <a:pt x="713295" y="1203633"/>
                  </a:cubicBezTo>
                  <a:cubicBezTo>
                    <a:pt x="717905" y="1217752"/>
                    <a:pt x="721939" y="1232159"/>
                    <a:pt x="725973" y="1246566"/>
                  </a:cubicBezTo>
                  <a:cubicBezTo>
                    <a:pt x="731159" y="1266735"/>
                    <a:pt x="742109" y="1281142"/>
                    <a:pt x="763431" y="1286040"/>
                  </a:cubicBezTo>
                  <a:cubicBezTo>
                    <a:pt x="765160" y="1286905"/>
                    <a:pt x="766600" y="1287769"/>
                    <a:pt x="768041" y="1289210"/>
                  </a:cubicBezTo>
                  <a:cubicBezTo>
                    <a:pt x="773228" y="1290074"/>
                    <a:pt x="776109" y="1292956"/>
                    <a:pt x="777261" y="1298142"/>
                  </a:cubicBezTo>
                  <a:cubicBezTo>
                    <a:pt x="779278" y="1306786"/>
                    <a:pt x="781295" y="1315719"/>
                    <a:pt x="784753" y="1324075"/>
                  </a:cubicBezTo>
                  <a:cubicBezTo>
                    <a:pt x="787923" y="1331854"/>
                    <a:pt x="784465" y="1333583"/>
                    <a:pt x="778126" y="1334159"/>
                  </a:cubicBezTo>
                  <a:cubicBezTo>
                    <a:pt x="761990" y="1335600"/>
                    <a:pt x="746143" y="1337329"/>
                    <a:pt x="730007" y="1338770"/>
                  </a:cubicBezTo>
                  <a:cubicBezTo>
                    <a:pt x="714447" y="1341363"/>
                    <a:pt x="699176" y="1341939"/>
                    <a:pt x="684481" y="1333871"/>
                  </a:cubicBezTo>
                  <a:cubicBezTo>
                    <a:pt x="665176" y="1328397"/>
                    <a:pt x="645871" y="1322634"/>
                    <a:pt x="627718" y="1313702"/>
                  </a:cubicBezTo>
                  <a:cubicBezTo>
                    <a:pt x="612735" y="1310532"/>
                    <a:pt x="600345" y="1303041"/>
                    <a:pt x="591413" y="1290651"/>
                  </a:cubicBezTo>
                  <a:cubicBezTo>
                    <a:pt x="554819" y="1261261"/>
                    <a:pt x="528023" y="1224091"/>
                    <a:pt x="506700" y="1182887"/>
                  </a:cubicBezTo>
                  <a:cubicBezTo>
                    <a:pt x="500650" y="1178853"/>
                    <a:pt x="499209" y="1171938"/>
                    <a:pt x="496327" y="1165887"/>
                  </a:cubicBezTo>
                  <a:cubicBezTo>
                    <a:pt x="482209" y="1134480"/>
                    <a:pt x="474141" y="1101056"/>
                    <a:pt x="467802" y="1067344"/>
                  </a:cubicBezTo>
                  <a:cubicBezTo>
                    <a:pt x="465209" y="1052937"/>
                    <a:pt x="465209" y="1038530"/>
                    <a:pt x="462904" y="1024124"/>
                  </a:cubicBezTo>
                  <a:cubicBezTo>
                    <a:pt x="462039" y="961021"/>
                    <a:pt x="475582" y="901953"/>
                    <a:pt x="514768" y="850665"/>
                  </a:cubicBezTo>
                  <a:cubicBezTo>
                    <a:pt x="520819" y="842885"/>
                    <a:pt x="528023" y="836258"/>
                    <a:pt x="534938" y="829055"/>
                  </a:cubicBezTo>
                  <a:cubicBezTo>
                    <a:pt x="557413" y="806004"/>
                    <a:pt x="584498" y="790156"/>
                    <a:pt x="613599" y="776902"/>
                  </a:cubicBezTo>
                  <a:cubicBezTo>
                    <a:pt x="618786" y="774597"/>
                    <a:pt x="621955" y="773732"/>
                    <a:pt x="624260" y="774813"/>
                  </a:cubicBezTo>
                  <a:close/>
                  <a:moveTo>
                    <a:pt x="736346" y="759613"/>
                  </a:moveTo>
                  <a:cubicBezTo>
                    <a:pt x="826533" y="770851"/>
                    <a:pt x="887906" y="822715"/>
                    <a:pt x="929974" y="899936"/>
                  </a:cubicBezTo>
                  <a:cubicBezTo>
                    <a:pt x="943517" y="925004"/>
                    <a:pt x="954466" y="951513"/>
                    <a:pt x="962246" y="978886"/>
                  </a:cubicBezTo>
                  <a:cubicBezTo>
                    <a:pt x="973195" y="1015191"/>
                    <a:pt x="979534" y="1052073"/>
                    <a:pt x="979246" y="1089819"/>
                  </a:cubicBezTo>
                  <a:cubicBezTo>
                    <a:pt x="978958" y="1117192"/>
                    <a:pt x="975500" y="1144277"/>
                    <a:pt x="967144" y="1170497"/>
                  </a:cubicBezTo>
                  <a:cubicBezTo>
                    <a:pt x="958500" y="1195277"/>
                    <a:pt x="948415" y="1219192"/>
                    <a:pt x="932569" y="1240514"/>
                  </a:cubicBezTo>
                  <a:cubicBezTo>
                    <a:pt x="930552" y="1245413"/>
                    <a:pt x="927957" y="1250599"/>
                    <a:pt x="921906" y="1252040"/>
                  </a:cubicBezTo>
                  <a:cubicBezTo>
                    <a:pt x="895687" y="1282006"/>
                    <a:pt x="863991" y="1304193"/>
                    <a:pt x="827397" y="1320041"/>
                  </a:cubicBezTo>
                  <a:cubicBezTo>
                    <a:pt x="821058" y="1322922"/>
                    <a:pt x="817313" y="1322922"/>
                    <a:pt x="816448" y="1314854"/>
                  </a:cubicBezTo>
                  <a:cubicBezTo>
                    <a:pt x="816160" y="1312261"/>
                    <a:pt x="815296" y="1309379"/>
                    <a:pt x="814143" y="1306786"/>
                  </a:cubicBezTo>
                  <a:cubicBezTo>
                    <a:pt x="807804" y="1291803"/>
                    <a:pt x="805787" y="1279125"/>
                    <a:pt x="821058" y="1266735"/>
                  </a:cubicBezTo>
                  <a:cubicBezTo>
                    <a:pt x="831720" y="1258091"/>
                    <a:pt x="834025" y="1243684"/>
                    <a:pt x="830279" y="1229277"/>
                  </a:cubicBezTo>
                  <a:cubicBezTo>
                    <a:pt x="826821" y="1215158"/>
                    <a:pt x="823652" y="1201040"/>
                    <a:pt x="817601" y="1187497"/>
                  </a:cubicBezTo>
                  <a:cubicBezTo>
                    <a:pt x="809821" y="1177989"/>
                    <a:pt x="810397" y="1165599"/>
                    <a:pt x="805499" y="1155226"/>
                  </a:cubicBezTo>
                  <a:cubicBezTo>
                    <a:pt x="784465" y="1082615"/>
                    <a:pt x="762855" y="1010005"/>
                    <a:pt x="741533" y="937682"/>
                  </a:cubicBezTo>
                  <a:cubicBezTo>
                    <a:pt x="733176" y="906563"/>
                    <a:pt x="723956" y="876021"/>
                    <a:pt x="714448" y="845478"/>
                  </a:cubicBezTo>
                  <a:cubicBezTo>
                    <a:pt x="709261" y="828766"/>
                    <a:pt x="697736" y="817241"/>
                    <a:pt x="680447" y="814071"/>
                  </a:cubicBezTo>
                  <a:cubicBezTo>
                    <a:pt x="668346" y="812054"/>
                    <a:pt x="662295" y="805715"/>
                    <a:pt x="660278" y="794190"/>
                  </a:cubicBezTo>
                  <a:cubicBezTo>
                    <a:pt x="659413" y="788715"/>
                    <a:pt x="656820" y="783817"/>
                    <a:pt x="655379" y="778342"/>
                  </a:cubicBezTo>
                  <a:cubicBezTo>
                    <a:pt x="652498" y="766817"/>
                    <a:pt x="654227" y="763935"/>
                    <a:pt x="665464" y="761918"/>
                  </a:cubicBezTo>
                  <a:cubicBezTo>
                    <a:pt x="689092" y="757308"/>
                    <a:pt x="712719" y="756732"/>
                    <a:pt x="736346" y="759613"/>
                  </a:cubicBezTo>
                  <a:close/>
                  <a:moveTo>
                    <a:pt x="1139738" y="634273"/>
                  </a:moveTo>
                  <a:cubicBezTo>
                    <a:pt x="1151552" y="631680"/>
                    <a:pt x="1161925" y="633697"/>
                    <a:pt x="1169128" y="644070"/>
                  </a:cubicBezTo>
                  <a:cubicBezTo>
                    <a:pt x="1175467" y="653002"/>
                    <a:pt x="1173739" y="666833"/>
                    <a:pt x="1165959" y="677206"/>
                  </a:cubicBezTo>
                  <a:cubicBezTo>
                    <a:pt x="1150399" y="697664"/>
                    <a:pt x="1149823" y="701409"/>
                    <a:pt x="1163654" y="723308"/>
                  </a:cubicBezTo>
                  <a:cubicBezTo>
                    <a:pt x="1199095" y="779783"/>
                    <a:pt x="1234824" y="836258"/>
                    <a:pt x="1270553" y="892733"/>
                  </a:cubicBezTo>
                  <a:cubicBezTo>
                    <a:pt x="1273434" y="897055"/>
                    <a:pt x="1276315" y="901377"/>
                    <a:pt x="1276604" y="906563"/>
                  </a:cubicBezTo>
                  <a:cubicBezTo>
                    <a:pt x="1296197" y="937970"/>
                    <a:pt x="1315790" y="969665"/>
                    <a:pt x="1335672" y="1000784"/>
                  </a:cubicBezTo>
                  <a:cubicBezTo>
                    <a:pt x="1339418" y="1006547"/>
                    <a:pt x="1341146" y="1012310"/>
                    <a:pt x="1341434" y="1019513"/>
                  </a:cubicBezTo>
                  <a:cubicBezTo>
                    <a:pt x="1341723" y="1043717"/>
                    <a:pt x="1340570" y="1067632"/>
                    <a:pt x="1343451" y="1091836"/>
                  </a:cubicBezTo>
                  <a:cubicBezTo>
                    <a:pt x="1343451" y="1110276"/>
                    <a:pt x="1342875" y="1129005"/>
                    <a:pt x="1344028" y="1147446"/>
                  </a:cubicBezTo>
                  <a:cubicBezTo>
                    <a:pt x="1344604" y="1156378"/>
                    <a:pt x="1341146" y="1158972"/>
                    <a:pt x="1333655" y="1160700"/>
                  </a:cubicBezTo>
                  <a:cubicBezTo>
                    <a:pt x="1326740" y="1162141"/>
                    <a:pt x="1320112" y="1164734"/>
                    <a:pt x="1313485" y="1166751"/>
                  </a:cubicBezTo>
                  <a:cubicBezTo>
                    <a:pt x="1313197" y="1167904"/>
                    <a:pt x="1312621" y="1169056"/>
                    <a:pt x="1311468" y="1169633"/>
                  </a:cubicBezTo>
                  <a:cubicBezTo>
                    <a:pt x="1290146" y="1177124"/>
                    <a:pt x="1268536" y="1183175"/>
                    <a:pt x="1246637" y="1188938"/>
                  </a:cubicBezTo>
                  <a:cubicBezTo>
                    <a:pt x="1239722" y="1190667"/>
                    <a:pt x="1235688" y="1185768"/>
                    <a:pt x="1232519" y="1180582"/>
                  </a:cubicBezTo>
                  <a:cubicBezTo>
                    <a:pt x="1223874" y="1166751"/>
                    <a:pt x="1214366" y="1153785"/>
                    <a:pt x="1206874" y="1139378"/>
                  </a:cubicBezTo>
                  <a:cubicBezTo>
                    <a:pt x="1169128" y="1084344"/>
                    <a:pt x="1134552" y="1027581"/>
                    <a:pt x="1097382" y="971970"/>
                  </a:cubicBezTo>
                  <a:cubicBezTo>
                    <a:pt x="1094789" y="969665"/>
                    <a:pt x="1093060" y="967072"/>
                    <a:pt x="1093925" y="963614"/>
                  </a:cubicBezTo>
                  <a:cubicBezTo>
                    <a:pt x="1063094" y="915784"/>
                    <a:pt x="1032551" y="867953"/>
                    <a:pt x="1001721" y="820122"/>
                  </a:cubicBezTo>
                  <a:cubicBezTo>
                    <a:pt x="990483" y="802834"/>
                    <a:pt x="978381" y="786122"/>
                    <a:pt x="968585" y="768257"/>
                  </a:cubicBezTo>
                  <a:cubicBezTo>
                    <a:pt x="960229" y="752986"/>
                    <a:pt x="949856" y="743189"/>
                    <a:pt x="931991" y="743189"/>
                  </a:cubicBezTo>
                  <a:cubicBezTo>
                    <a:pt x="921330" y="743766"/>
                    <a:pt x="916432" y="737138"/>
                    <a:pt x="913839" y="728494"/>
                  </a:cubicBezTo>
                  <a:cubicBezTo>
                    <a:pt x="911245" y="720138"/>
                    <a:pt x="911534" y="712070"/>
                    <a:pt x="920178" y="706884"/>
                  </a:cubicBezTo>
                  <a:cubicBezTo>
                    <a:pt x="938042" y="692765"/>
                    <a:pt x="960229" y="690460"/>
                    <a:pt x="980687" y="683257"/>
                  </a:cubicBezTo>
                  <a:cubicBezTo>
                    <a:pt x="987602" y="680952"/>
                    <a:pt x="994517" y="678647"/>
                    <a:pt x="1001721" y="676341"/>
                  </a:cubicBezTo>
                  <a:cubicBezTo>
                    <a:pt x="1008636" y="669714"/>
                    <a:pt x="1018144" y="669714"/>
                    <a:pt x="1026500" y="666833"/>
                  </a:cubicBezTo>
                  <a:cubicBezTo>
                    <a:pt x="1038602" y="662799"/>
                    <a:pt x="1050992" y="659053"/>
                    <a:pt x="1063382" y="655884"/>
                  </a:cubicBezTo>
                  <a:cubicBezTo>
                    <a:pt x="1088738" y="648680"/>
                    <a:pt x="1113806" y="639748"/>
                    <a:pt x="1139738" y="634273"/>
                  </a:cubicBezTo>
                  <a:close/>
                  <a:moveTo>
                    <a:pt x="1371112" y="574053"/>
                  </a:moveTo>
                  <a:cubicBezTo>
                    <a:pt x="1375866" y="575493"/>
                    <a:pt x="1379324" y="578519"/>
                    <a:pt x="1381773" y="583273"/>
                  </a:cubicBezTo>
                  <a:cubicBezTo>
                    <a:pt x="1387536" y="594510"/>
                    <a:pt x="1385519" y="604307"/>
                    <a:pt x="1372265" y="613815"/>
                  </a:cubicBezTo>
                  <a:cubicBezTo>
                    <a:pt x="1343739" y="633985"/>
                    <a:pt x="1334807" y="662799"/>
                    <a:pt x="1335383" y="695358"/>
                  </a:cubicBezTo>
                  <a:cubicBezTo>
                    <a:pt x="1336248" y="753850"/>
                    <a:pt x="1337688" y="812342"/>
                    <a:pt x="1338841" y="870834"/>
                  </a:cubicBezTo>
                  <a:cubicBezTo>
                    <a:pt x="1338841" y="897054"/>
                    <a:pt x="1338841" y="923275"/>
                    <a:pt x="1338841" y="951224"/>
                  </a:cubicBezTo>
                  <a:cubicBezTo>
                    <a:pt x="1326163" y="931054"/>
                    <a:pt x="1313773" y="911461"/>
                    <a:pt x="1301383" y="891868"/>
                  </a:cubicBezTo>
                  <a:cubicBezTo>
                    <a:pt x="1297061" y="885241"/>
                    <a:pt x="1296485" y="878037"/>
                    <a:pt x="1296197" y="870546"/>
                  </a:cubicBezTo>
                  <a:cubicBezTo>
                    <a:pt x="1295332" y="815511"/>
                    <a:pt x="1294180" y="760765"/>
                    <a:pt x="1293027" y="705731"/>
                  </a:cubicBezTo>
                  <a:cubicBezTo>
                    <a:pt x="1292739" y="692477"/>
                    <a:pt x="1289858" y="679799"/>
                    <a:pt x="1282366" y="668849"/>
                  </a:cubicBezTo>
                  <a:cubicBezTo>
                    <a:pt x="1273722" y="655883"/>
                    <a:pt x="1259891" y="653866"/>
                    <a:pt x="1245773" y="653002"/>
                  </a:cubicBezTo>
                  <a:cubicBezTo>
                    <a:pt x="1238569" y="652426"/>
                    <a:pt x="1231654" y="651273"/>
                    <a:pt x="1226468" y="645222"/>
                  </a:cubicBezTo>
                  <a:cubicBezTo>
                    <a:pt x="1218688" y="636002"/>
                    <a:pt x="1219840" y="622459"/>
                    <a:pt x="1229349" y="614680"/>
                  </a:cubicBezTo>
                  <a:cubicBezTo>
                    <a:pt x="1236264" y="608917"/>
                    <a:pt x="1244332" y="606324"/>
                    <a:pt x="1252688" y="603730"/>
                  </a:cubicBezTo>
                  <a:cubicBezTo>
                    <a:pt x="1284383" y="594510"/>
                    <a:pt x="1316078" y="585001"/>
                    <a:pt x="1348062" y="575781"/>
                  </a:cubicBezTo>
                  <a:cubicBezTo>
                    <a:pt x="1349502" y="575205"/>
                    <a:pt x="1350943" y="574629"/>
                    <a:pt x="1352672" y="574340"/>
                  </a:cubicBezTo>
                  <a:cubicBezTo>
                    <a:pt x="1360307" y="572756"/>
                    <a:pt x="1366358" y="572612"/>
                    <a:pt x="1371112" y="574053"/>
                  </a:cubicBezTo>
                  <a:close/>
                  <a:moveTo>
                    <a:pt x="1649165" y="485018"/>
                  </a:moveTo>
                  <a:cubicBezTo>
                    <a:pt x="1652335" y="484730"/>
                    <a:pt x="1655504" y="485306"/>
                    <a:pt x="1658674" y="486170"/>
                  </a:cubicBezTo>
                  <a:cubicBezTo>
                    <a:pt x="1668182" y="488476"/>
                    <a:pt x="1674809" y="494238"/>
                    <a:pt x="1677403" y="504035"/>
                  </a:cubicBezTo>
                  <a:cubicBezTo>
                    <a:pt x="1680284" y="514120"/>
                    <a:pt x="1677403" y="523340"/>
                    <a:pt x="1669047" y="528239"/>
                  </a:cubicBezTo>
                  <a:cubicBezTo>
                    <a:pt x="1648013" y="540628"/>
                    <a:pt x="1649453" y="557052"/>
                    <a:pt x="1655504" y="577222"/>
                  </a:cubicBezTo>
                  <a:cubicBezTo>
                    <a:pt x="1674809" y="640612"/>
                    <a:pt x="1692962" y="704579"/>
                    <a:pt x="1711691" y="768257"/>
                  </a:cubicBezTo>
                  <a:cubicBezTo>
                    <a:pt x="1713420" y="774020"/>
                    <a:pt x="1714572" y="779782"/>
                    <a:pt x="1713996" y="785833"/>
                  </a:cubicBezTo>
                  <a:cubicBezTo>
                    <a:pt x="1725810" y="826461"/>
                    <a:pt x="1737623" y="866800"/>
                    <a:pt x="1749725" y="907427"/>
                  </a:cubicBezTo>
                  <a:cubicBezTo>
                    <a:pt x="1756928" y="919529"/>
                    <a:pt x="1760386" y="933072"/>
                    <a:pt x="1763844" y="946326"/>
                  </a:cubicBezTo>
                  <a:cubicBezTo>
                    <a:pt x="1767301" y="959868"/>
                    <a:pt x="1772200" y="972258"/>
                    <a:pt x="1786607" y="978597"/>
                  </a:cubicBezTo>
                  <a:cubicBezTo>
                    <a:pt x="1790929" y="979173"/>
                    <a:pt x="1794963" y="979750"/>
                    <a:pt x="1799285" y="980038"/>
                  </a:cubicBezTo>
                  <a:cubicBezTo>
                    <a:pt x="1808505" y="980614"/>
                    <a:pt x="1815420" y="984648"/>
                    <a:pt x="1818014" y="993580"/>
                  </a:cubicBezTo>
                  <a:cubicBezTo>
                    <a:pt x="1820607" y="1002224"/>
                    <a:pt x="1819454" y="1010581"/>
                    <a:pt x="1811675" y="1017208"/>
                  </a:cubicBezTo>
                  <a:cubicBezTo>
                    <a:pt x="1806488" y="1021530"/>
                    <a:pt x="1800437" y="1024123"/>
                    <a:pt x="1793810" y="1026140"/>
                  </a:cubicBezTo>
                  <a:cubicBezTo>
                    <a:pt x="1770183" y="1033055"/>
                    <a:pt x="1746556" y="1040259"/>
                    <a:pt x="1722928" y="1047462"/>
                  </a:cubicBezTo>
                  <a:cubicBezTo>
                    <a:pt x="1708809" y="1056106"/>
                    <a:pt x="1693538" y="1060140"/>
                    <a:pt x="1677114" y="1060717"/>
                  </a:cubicBezTo>
                  <a:cubicBezTo>
                    <a:pt x="1652335" y="1067920"/>
                    <a:pt x="1627267" y="1075123"/>
                    <a:pt x="1602487" y="1082327"/>
                  </a:cubicBezTo>
                  <a:cubicBezTo>
                    <a:pt x="1595571" y="1084344"/>
                    <a:pt x="1588944" y="1086073"/>
                    <a:pt x="1581453" y="1085208"/>
                  </a:cubicBezTo>
                  <a:cubicBezTo>
                    <a:pt x="1571944" y="1084056"/>
                    <a:pt x="1565605" y="1079157"/>
                    <a:pt x="1562724" y="1069649"/>
                  </a:cubicBezTo>
                  <a:cubicBezTo>
                    <a:pt x="1559554" y="1060428"/>
                    <a:pt x="1563300" y="1053513"/>
                    <a:pt x="1569927" y="1047462"/>
                  </a:cubicBezTo>
                  <a:cubicBezTo>
                    <a:pt x="1572520" y="1045157"/>
                    <a:pt x="1575690" y="1043428"/>
                    <a:pt x="1578571" y="1041123"/>
                  </a:cubicBezTo>
                  <a:cubicBezTo>
                    <a:pt x="1591826" y="1031326"/>
                    <a:pt x="1592978" y="1026716"/>
                    <a:pt x="1588368" y="1009716"/>
                  </a:cubicBezTo>
                  <a:cubicBezTo>
                    <a:pt x="1582605" y="1005106"/>
                    <a:pt x="1582317" y="998191"/>
                    <a:pt x="1580300" y="992140"/>
                  </a:cubicBezTo>
                  <a:cubicBezTo>
                    <a:pt x="1575978" y="977445"/>
                    <a:pt x="1571080" y="963326"/>
                    <a:pt x="1567622" y="948343"/>
                  </a:cubicBezTo>
                  <a:cubicBezTo>
                    <a:pt x="1546012" y="876020"/>
                    <a:pt x="1525266" y="803698"/>
                    <a:pt x="1503656" y="731375"/>
                  </a:cubicBezTo>
                  <a:cubicBezTo>
                    <a:pt x="1492995" y="693341"/>
                    <a:pt x="1481469" y="655307"/>
                    <a:pt x="1470520" y="617273"/>
                  </a:cubicBezTo>
                  <a:cubicBezTo>
                    <a:pt x="1467062" y="605748"/>
                    <a:pt x="1460723" y="598544"/>
                    <a:pt x="1448333" y="597680"/>
                  </a:cubicBezTo>
                  <a:cubicBezTo>
                    <a:pt x="1444299" y="597392"/>
                    <a:pt x="1440554" y="596527"/>
                    <a:pt x="1436520" y="595663"/>
                  </a:cubicBezTo>
                  <a:cubicBezTo>
                    <a:pt x="1424706" y="593358"/>
                    <a:pt x="1418079" y="587019"/>
                    <a:pt x="1416350" y="576934"/>
                  </a:cubicBezTo>
                  <a:cubicBezTo>
                    <a:pt x="1414621" y="566273"/>
                    <a:pt x="1418943" y="556476"/>
                    <a:pt x="1428452" y="550425"/>
                  </a:cubicBezTo>
                  <a:cubicBezTo>
                    <a:pt x="1434791" y="546391"/>
                    <a:pt x="1442282" y="544374"/>
                    <a:pt x="1449486" y="542357"/>
                  </a:cubicBezTo>
                  <a:cubicBezTo>
                    <a:pt x="1511435" y="523917"/>
                    <a:pt x="1573385" y="506340"/>
                    <a:pt x="1635334" y="487899"/>
                  </a:cubicBezTo>
                  <a:cubicBezTo>
                    <a:pt x="1639945" y="486459"/>
                    <a:pt x="1644555" y="485306"/>
                    <a:pt x="1649165" y="485018"/>
                  </a:cubicBezTo>
                  <a:close/>
                  <a:moveTo>
                    <a:pt x="2584927" y="448172"/>
                  </a:moveTo>
                  <a:cubicBezTo>
                    <a:pt x="2586764" y="449000"/>
                    <a:pt x="2588061" y="451017"/>
                    <a:pt x="2589069" y="454763"/>
                  </a:cubicBezTo>
                  <a:cubicBezTo>
                    <a:pt x="2597425" y="485594"/>
                    <a:pt x="2606645" y="516137"/>
                    <a:pt x="2615866" y="546679"/>
                  </a:cubicBezTo>
                  <a:cubicBezTo>
                    <a:pt x="2617594" y="552442"/>
                    <a:pt x="2618171" y="555611"/>
                    <a:pt x="2610679" y="557628"/>
                  </a:cubicBezTo>
                  <a:cubicBezTo>
                    <a:pt x="2532018" y="580391"/>
                    <a:pt x="2453356" y="603442"/>
                    <a:pt x="2374695" y="626493"/>
                  </a:cubicBezTo>
                  <a:cubicBezTo>
                    <a:pt x="2373542" y="626781"/>
                    <a:pt x="2372390" y="627358"/>
                    <a:pt x="2371525" y="627934"/>
                  </a:cubicBezTo>
                  <a:cubicBezTo>
                    <a:pt x="2366915" y="629375"/>
                    <a:pt x="2367203" y="625341"/>
                    <a:pt x="2366339" y="623324"/>
                  </a:cubicBezTo>
                  <a:cubicBezTo>
                    <a:pt x="2356542" y="590764"/>
                    <a:pt x="2347321" y="558205"/>
                    <a:pt x="2337525" y="525933"/>
                  </a:cubicBezTo>
                  <a:cubicBezTo>
                    <a:pt x="2335220" y="517865"/>
                    <a:pt x="2340983" y="518442"/>
                    <a:pt x="2345017" y="517289"/>
                  </a:cubicBezTo>
                  <a:cubicBezTo>
                    <a:pt x="2410136" y="497984"/>
                    <a:pt x="2474966" y="479255"/>
                    <a:pt x="2540085" y="459950"/>
                  </a:cubicBezTo>
                  <a:cubicBezTo>
                    <a:pt x="2552476" y="456204"/>
                    <a:pt x="2565154" y="452746"/>
                    <a:pt x="2577543" y="448712"/>
                  </a:cubicBezTo>
                  <a:cubicBezTo>
                    <a:pt x="2580713" y="447703"/>
                    <a:pt x="2583090" y="447343"/>
                    <a:pt x="2584927" y="448172"/>
                  </a:cubicBezTo>
                  <a:close/>
                  <a:moveTo>
                    <a:pt x="1932872" y="406356"/>
                  </a:moveTo>
                  <a:cubicBezTo>
                    <a:pt x="1935790" y="407797"/>
                    <a:pt x="1937591" y="411255"/>
                    <a:pt x="1938167" y="417018"/>
                  </a:cubicBezTo>
                  <a:cubicBezTo>
                    <a:pt x="1945082" y="423645"/>
                    <a:pt x="1945946" y="433153"/>
                    <a:pt x="1948540" y="441797"/>
                  </a:cubicBezTo>
                  <a:cubicBezTo>
                    <a:pt x="1954302" y="461967"/>
                    <a:pt x="1960641" y="481848"/>
                    <a:pt x="1966404" y="502018"/>
                  </a:cubicBezTo>
                  <a:cubicBezTo>
                    <a:pt x="1969286" y="514120"/>
                    <a:pt x="1973608" y="525357"/>
                    <a:pt x="1976777" y="537459"/>
                  </a:cubicBezTo>
                  <a:cubicBezTo>
                    <a:pt x="1981099" y="554171"/>
                    <a:pt x="1986862" y="570883"/>
                    <a:pt x="1991184" y="587595"/>
                  </a:cubicBezTo>
                  <a:cubicBezTo>
                    <a:pt x="2015964" y="670867"/>
                    <a:pt x="2040167" y="754138"/>
                    <a:pt x="2064371" y="837410"/>
                  </a:cubicBezTo>
                  <a:cubicBezTo>
                    <a:pt x="2073303" y="866512"/>
                    <a:pt x="2081371" y="895614"/>
                    <a:pt x="2090015" y="925004"/>
                  </a:cubicBezTo>
                  <a:cubicBezTo>
                    <a:pt x="2094049" y="939123"/>
                    <a:pt x="2092608" y="942004"/>
                    <a:pt x="2079354" y="946038"/>
                  </a:cubicBezTo>
                  <a:cubicBezTo>
                    <a:pt x="2055727" y="953529"/>
                    <a:pt x="2031523" y="960157"/>
                    <a:pt x="2007896" y="967360"/>
                  </a:cubicBezTo>
                  <a:cubicBezTo>
                    <a:pt x="2003286" y="968224"/>
                    <a:pt x="1998676" y="969377"/>
                    <a:pt x="1993777" y="967936"/>
                  </a:cubicBezTo>
                  <a:cubicBezTo>
                    <a:pt x="1966404" y="975716"/>
                    <a:pt x="1939319" y="983496"/>
                    <a:pt x="1911946" y="991275"/>
                  </a:cubicBezTo>
                  <a:cubicBezTo>
                    <a:pt x="1904455" y="993580"/>
                    <a:pt x="1896675" y="995309"/>
                    <a:pt x="1888607" y="995309"/>
                  </a:cubicBezTo>
                  <a:cubicBezTo>
                    <a:pt x="1879099" y="995309"/>
                    <a:pt x="1872759" y="990987"/>
                    <a:pt x="1869590" y="982055"/>
                  </a:cubicBezTo>
                  <a:cubicBezTo>
                    <a:pt x="1866420" y="973699"/>
                    <a:pt x="1867573" y="965631"/>
                    <a:pt x="1874200" y="959004"/>
                  </a:cubicBezTo>
                  <a:cubicBezTo>
                    <a:pt x="1874776" y="958428"/>
                    <a:pt x="1875353" y="957851"/>
                    <a:pt x="1875929" y="957563"/>
                  </a:cubicBezTo>
                  <a:cubicBezTo>
                    <a:pt x="1900421" y="945750"/>
                    <a:pt x="1898980" y="927597"/>
                    <a:pt x="1890624" y="905987"/>
                  </a:cubicBezTo>
                  <a:cubicBezTo>
                    <a:pt x="1883709" y="887546"/>
                    <a:pt x="1878810" y="868529"/>
                    <a:pt x="1873048" y="849800"/>
                  </a:cubicBezTo>
                  <a:cubicBezTo>
                    <a:pt x="1862098" y="831935"/>
                    <a:pt x="1859793" y="811189"/>
                    <a:pt x="1853454" y="791884"/>
                  </a:cubicBezTo>
                  <a:cubicBezTo>
                    <a:pt x="1845963" y="768545"/>
                    <a:pt x="1839624" y="744918"/>
                    <a:pt x="1832708" y="721579"/>
                  </a:cubicBezTo>
                  <a:cubicBezTo>
                    <a:pt x="1823488" y="689019"/>
                    <a:pt x="1813979" y="656460"/>
                    <a:pt x="1804183" y="623900"/>
                  </a:cubicBezTo>
                  <a:cubicBezTo>
                    <a:pt x="1795250" y="591917"/>
                    <a:pt x="1785454" y="560222"/>
                    <a:pt x="1776233" y="528239"/>
                  </a:cubicBezTo>
                  <a:cubicBezTo>
                    <a:pt x="1772488" y="514984"/>
                    <a:pt x="1764708" y="506916"/>
                    <a:pt x="1750013" y="507781"/>
                  </a:cubicBezTo>
                  <a:cubicBezTo>
                    <a:pt x="1747996" y="507781"/>
                    <a:pt x="1745979" y="507493"/>
                    <a:pt x="1744250" y="507204"/>
                  </a:cubicBezTo>
                  <a:cubicBezTo>
                    <a:pt x="1730996" y="504611"/>
                    <a:pt x="1722640" y="496832"/>
                    <a:pt x="1720911" y="485306"/>
                  </a:cubicBezTo>
                  <a:cubicBezTo>
                    <a:pt x="1719470" y="475221"/>
                    <a:pt x="1726097" y="464848"/>
                    <a:pt x="1737911" y="459374"/>
                  </a:cubicBezTo>
                  <a:cubicBezTo>
                    <a:pt x="1748572" y="454187"/>
                    <a:pt x="1760386" y="451306"/>
                    <a:pt x="1771623" y="448136"/>
                  </a:cubicBezTo>
                  <a:cubicBezTo>
                    <a:pt x="1804759" y="438628"/>
                    <a:pt x="1837607" y="428831"/>
                    <a:pt x="1870742" y="419323"/>
                  </a:cubicBezTo>
                  <a:cubicBezTo>
                    <a:pt x="1883709" y="416153"/>
                    <a:pt x="1895810" y="409526"/>
                    <a:pt x="1909641" y="410967"/>
                  </a:cubicBezTo>
                  <a:cubicBezTo>
                    <a:pt x="1913387" y="409814"/>
                    <a:pt x="1917421" y="409238"/>
                    <a:pt x="1920878" y="407797"/>
                  </a:cubicBezTo>
                  <a:cubicBezTo>
                    <a:pt x="1925921" y="405492"/>
                    <a:pt x="1929955" y="404916"/>
                    <a:pt x="1932872" y="406356"/>
                  </a:cubicBezTo>
                  <a:close/>
                  <a:moveTo>
                    <a:pt x="3263727" y="398322"/>
                  </a:moveTo>
                  <a:cubicBezTo>
                    <a:pt x="3273014" y="396903"/>
                    <a:pt x="3282487" y="397088"/>
                    <a:pt x="3291611" y="399023"/>
                  </a:cubicBezTo>
                  <a:cubicBezTo>
                    <a:pt x="3303776" y="401602"/>
                    <a:pt x="3315319" y="407293"/>
                    <a:pt x="3324972" y="416442"/>
                  </a:cubicBezTo>
                  <a:cubicBezTo>
                    <a:pt x="3344277" y="434883"/>
                    <a:pt x="3349463" y="457357"/>
                    <a:pt x="3341684" y="482713"/>
                  </a:cubicBezTo>
                  <a:cubicBezTo>
                    <a:pt x="3340243" y="487612"/>
                    <a:pt x="3337650" y="492222"/>
                    <a:pt x="3335921" y="496832"/>
                  </a:cubicBezTo>
                  <a:cubicBezTo>
                    <a:pt x="3327853" y="518154"/>
                    <a:pt x="3337650" y="532561"/>
                    <a:pt x="3360989" y="530256"/>
                  </a:cubicBezTo>
                  <a:cubicBezTo>
                    <a:pt x="3370786" y="529104"/>
                    <a:pt x="3374243" y="531985"/>
                    <a:pt x="3375684" y="540629"/>
                  </a:cubicBezTo>
                  <a:cubicBezTo>
                    <a:pt x="3376548" y="544951"/>
                    <a:pt x="3377701" y="548985"/>
                    <a:pt x="3379142" y="553307"/>
                  </a:cubicBezTo>
                  <a:cubicBezTo>
                    <a:pt x="3384905" y="572612"/>
                    <a:pt x="3384905" y="572900"/>
                    <a:pt x="3365599" y="575494"/>
                  </a:cubicBezTo>
                  <a:cubicBezTo>
                    <a:pt x="3354074" y="577222"/>
                    <a:pt x="3343125" y="577799"/>
                    <a:pt x="3334769" y="578663"/>
                  </a:cubicBezTo>
                  <a:cubicBezTo>
                    <a:pt x="3298751" y="577222"/>
                    <a:pt x="3266768" y="571460"/>
                    <a:pt x="3238531" y="552443"/>
                  </a:cubicBezTo>
                  <a:cubicBezTo>
                    <a:pt x="3202801" y="528527"/>
                    <a:pt x="3186954" y="487035"/>
                    <a:pt x="3199632" y="450442"/>
                  </a:cubicBezTo>
                  <a:cubicBezTo>
                    <a:pt x="3209681" y="421268"/>
                    <a:pt x="3235866" y="402578"/>
                    <a:pt x="3263727" y="398322"/>
                  </a:cubicBezTo>
                  <a:close/>
                  <a:moveTo>
                    <a:pt x="2038511" y="383661"/>
                  </a:moveTo>
                  <a:cubicBezTo>
                    <a:pt x="2098317" y="383647"/>
                    <a:pt x="2151316" y="406933"/>
                    <a:pt x="2196050" y="455340"/>
                  </a:cubicBezTo>
                  <a:cubicBezTo>
                    <a:pt x="2255694" y="519882"/>
                    <a:pt x="2288254" y="597680"/>
                    <a:pt x="2293440" y="685273"/>
                  </a:cubicBezTo>
                  <a:cubicBezTo>
                    <a:pt x="2299491" y="787274"/>
                    <a:pt x="2238694" y="882359"/>
                    <a:pt x="2144473" y="921834"/>
                  </a:cubicBezTo>
                  <a:cubicBezTo>
                    <a:pt x="2141880" y="922987"/>
                    <a:pt x="2139575" y="924427"/>
                    <a:pt x="2137270" y="925580"/>
                  </a:cubicBezTo>
                  <a:cubicBezTo>
                    <a:pt x="2127185" y="933071"/>
                    <a:pt x="2121422" y="931631"/>
                    <a:pt x="2116812" y="920393"/>
                  </a:cubicBezTo>
                  <a:cubicBezTo>
                    <a:pt x="2115083" y="916359"/>
                    <a:pt x="2113931" y="912326"/>
                    <a:pt x="2112778" y="908004"/>
                  </a:cubicBezTo>
                  <a:cubicBezTo>
                    <a:pt x="2107304" y="888122"/>
                    <a:pt x="2107304" y="888122"/>
                    <a:pt x="2123439" y="876020"/>
                  </a:cubicBezTo>
                  <a:cubicBezTo>
                    <a:pt x="2136693" y="863630"/>
                    <a:pt x="2140439" y="847783"/>
                    <a:pt x="2137846" y="830495"/>
                  </a:cubicBezTo>
                  <a:cubicBezTo>
                    <a:pt x="2133524" y="801393"/>
                    <a:pt x="2123439" y="773731"/>
                    <a:pt x="2115083" y="745782"/>
                  </a:cubicBezTo>
                  <a:cubicBezTo>
                    <a:pt x="2089727" y="659629"/>
                    <a:pt x="2065235" y="573188"/>
                    <a:pt x="2038727" y="487323"/>
                  </a:cubicBezTo>
                  <a:cubicBezTo>
                    <a:pt x="2034405" y="473204"/>
                    <a:pt x="2028642" y="459950"/>
                    <a:pt x="2017116" y="449865"/>
                  </a:cubicBezTo>
                  <a:cubicBezTo>
                    <a:pt x="2009625" y="443238"/>
                    <a:pt x="2001557" y="439204"/>
                    <a:pt x="1991472" y="439492"/>
                  </a:cubicBezTo>
                  <a:cubicBezTo>
                    <a:pt x="1984557" y="438628"/>
                    <a:pt x="1975625" y="440933"/>
                    <a:pt x="1975336" y="429407"/>
                  </a:cubicBezTo>
                  <a:cubicBezTo>
                    <a:pt x="1973320" y="421339"/>
                    <a:pt x="1971879" y="413272"/>
                    <a:pt x="1968709" y="405492"/>
                  </a:cubicBezTo>
                  <a:cubicBezTo>
                    <a:pt x="1965252" y="396560"/>
                    <a:pt x="1967557" y="393390"/>
                    <a:pt x="1976489" y="391373"/>
                  </a:cubicBezTo>
                  <a:cubicBezTo>
                    <a:pt x="1997883" y="386258"/>
                    <a:pt x="2018575" y="383665"/>
                    <a:pt x="2038511" y="383661"/>
                  </a:cubicBezTo>
                  <a:close/>
                  <a:moveTo>
                    <a:pt x="2876558" y="129420"/>
                  </a:moveTo>
                  <a:cubicBezTo>
                    <a:pt x="2878503" y="130249"/>
                    <a:pt x="2879800" y="132482"/>
                    <a:pt x="2880952" y="136660"/>
                  </a:cubicBezTo>
                  <a:cubicBezTo>
                    <a:pt x="2908325" y="231457"/>
                    <a:pt x="2936275" y="325966"/>
                    <a:pt x="2963936" y="420763"/>
                  </a:cubicBezTo>
                  <a:cubicBezTo>
                    <a:pt x="2980360" y="477238"/>
                    <a:pt x="2997072" y="533425"/>
                    <a:pt x="3013784" y="589900"/>
                  </a:cubicBezTo>
                  <a:cubicBezTo>
                    <a:pt x="3019258" y="608629"/>
                    <a:pt x="3023292" y="611799"/>
                    <a:pt x="3043173" y="612087"/>
                  </a:cubicBezTo>
                  <a:cubicBezTo>
                    <a:pt x="3047784" y="612087"/>
                    <a:pt x="3052682" y="611799"/>
                    <a:pt x="3057292" y="611799"/>
                  </a:cubicBezTo>
                  <a:cubicBezTo>
                    <a:pt x="3065936" y="611510"/>
                    <a:pt x="3071699" y="615544"/>
                    <a:pt x="3075157" y="623324"/>
                  </a:cubicBezTo>
                  <a:cubicBezTo>
                    <a:pt x="3078903" y="631680"/>
                    <a:pt x="3078326" y="639460"/>
                    <a:pt x="3071699" y="646375"/>
                  </a:cubicBezTo>
                  <a:cubicBezTo>
                    <a:pt x="3066801" y="651273"/>
                    <a:pt x="3060750" y="654443"/>
                    <a:pt x="3054411" y="656460"/>
                  </a:cubicBezTo>
                  <a:cubicBezTo>
                    <a:pt x="2991309" y="675189"/>
                    <a:pt x="2927919" y="693630"/>
                    <a:pt x="2864817" y="712070"/>
                  </a:cubicBezTo>
                  <a:cubicBezTo>
                    <a:pt x="2861071" y="712935"/>
                    <a:pt x="2856749" y="713223"/>
                    <a:pt x="2853579" y="713799"/>
                  </a:cubicBezTo>
                  <a:cubicBezTo>
                    <a:pt x="2841477" y="713511"/>
                    <a:pt x="2832833" y="709477"/>
                    <a:pt x="2829664" y="698240"/>
                  </a:cubicBezTo>
                  <a:cubicBezTo>
                    <a:pt x="2826494" y="687002"/>
                    <a:pt x="2830816" y="678935"/>
                    <a:pt x="2840901" y="673748"/>
                  </a:cubicBezTo>
                  <a:cubicBezTo>
                    <a:pt x="2842342" y="673172"/>
                    <a:pt x="2843783" y="672307"/>
                    <a:pt x="2844935" y="671443"/>
                  </a:cubicBezTo>
                  <a:cubicBezTo>
                    <a:pt x="2867410" y="657612"/>
                    <a:pt x="2868850" y="654155"/>
                    <a:pt x="2861359" y="629087"/>
                  </a:cubicBezTo>
                  <a:cubicBezTo>
                    <a:pt x="2825918" y="508357"/>
                    <a:pt x="2790477" y="387628"/>
                    <a:pt x="2755036" y="266898"/>
                  </a:cubicBezTo>
                  <a:cubicBezTo>
                    <a:pt x="2754172" y="263441"/>
                    <a:pt x="2753019" y="259983"/>
                    <a:pt x="2751867" y="256813"/>
                  </a:cubicBezTo>
                  <a:cubicBezTo>
                    <a:pt x="2742934" y="231457"/>
                    <a:pt x="2740341" y="229728"/>
                    <a:pt x="2713545" y="231745"/>
                  </a:cubicBezTo>
                  <a:cubicBezTo>
                    <a:pt x="2696256" y="232898"/>
                    <a:pt x="2689917" y="229440"/>
                    <a:pt x="2686748" y="217050"/>
                  </a:cubicBezTo>
                  <a:cubicBezTo>
                    <a:pt x="2683866" y="205237"/>
                    <a:pt x="2689629" y="194576"/>
                    <a:pt x="2704612" y="188813"/>
                  </a:cubicBezTo>
                  <a:cubicBezTo>
                    <a:pt x="2739189" y="175847"/>
                    <a:pt x="2774342" y="163745"/>
                    <a:pt x="2809206" y="151355"/>
                  </a:cubicBezTo>
                  <a:cubicBezTo>
                    <a:pt x="2828800" y="144440"/>
                    <a:pt x="2848969" y="137813"/>
                    <a:pt x="2868274" y="130609"/>
                  </a:cubicBezTo>
                  <a:cubicBezTo>
                    <a:pt x="2872020" y="129168"/>
                    <a:pt x="2874613" y="128592"/>
                    <a:pt x="2876558" y="129420"/>
                  </a:cubicBezTo>
                  <a:close/>
                  <a:moveTo>
                    <a:pt x="3220090" y="16975"/>
                  </a:moveTo>
                  <a:cubicBezTo>
                    <a:pt x="3222323" y="17947"/>
                    <a:pt x="3223692" y="20396"/>
                    <a:pt x="3224124" y="25151"/>
                  </a:cubicBezTo>
                  <a:cubicBezTo>
                    <a:pt x="3224700" y="29473"/>
                    <a:pt x="3226429" y="33507"/>
                    <a:pt x="3227870" y="37541"/>
                  </a:cubicBezTo>
                  <a:cubicBezTo>
                    <a:pt x="3232192" y="48778"/>
                    <a:pt x="3235073" y="58863"/>
                    <a:pt x="3221242" y="67219"/>
                  </a:cubicBezTo>
                  <a:cubicBezTo>
                    <a:pt x="3213174" y="72117"/>
                    <a:pt x="3212022" y="82490"/>
                    <a:pt x="3214615" y="91999"/>
                  </a:cubicBezTo>
                  <a:cubicBezTo>
                    <a:pt x="3230463" y="146169"/>
                    <a:pt x="3246022" y="200338"/>
                    <a:pt x="3262446" y="254220"/>
                  </a:cubicBezTo>
                  <a:cubicBezTo>
                    <a:pt x="3271090" y="283034"/>
                    <a:pt x="3294429" y="288797"/>
                    <a:pt x="3316904" y="268627"/>
                  </a:cubicBezTo>
                  <a:cubicBezTo>
                    <a:pt x="3319497" y="266322"/>
                    <a:pt x="3321514" y="263152"/>
                    <a:pt x="3325548" y="258542"/>
                  </a:cubicBezTo>
                  <a:cubicBezTo>
                    <a:pt x="3329870" y="273237"/>
                    <a:pt x="3333616" y="285339"/>
                    <a:pt x="3337362" y="297153"/>
                  </a:cubicBezTo>
                  <a:cubicBezTo>
                    <a:pt x="3338226" y="300322"/>
                    <a:pt x="3337650" y="303203"/>
                    <a:pt x="3335057" y="305797"/>
                  </a:cubicBezTo>
                  <a:cubicBezTo>
                    <a:pt x="3268497" y="374085"/>
                    <a:pt x="3169378" y="372068"/>
                    <a:pt x="3114055" y="302915"/>
                  </a:cubicBezTo>
                  <a:cubicBezTo>
                    <a:pt x="3086682" y="268915"/>
                    <a:pt x="3077750" y="228576"/>
                    <a:pt x="3079190" y="186220"/>
                  </a:cubicBezTo>
                  <a:cubicBezTo>
                    <a:pt x="3082072" y="105541"/>
                    <a:pt x="3133360" y="40710"/>
                    <a:pt x="3210869" y="17659"/>
                  </a:cubicBezTo>
                  <a:cubicBezTo>
                    <a:pt x="3214759" y="16506"/>
                    <a:pt x="3217857" y="16002"/>
                    <a:pt x="3220090" y="16975"/>
                  </a:cubicBezTo>
                  <a:close/>
                  <a:moveTo>
                    <a:pt x="3325513" y="2604"/>
                  </a:moveTo>
                  <a:cubicBezTo>
                    <a:pt x="3345719" y="6133"/>
                    <a:pt x="3365312" y="13193"/>
                    <a:pt x="3384329" y="23422"/>
                  </a:cubicBezTo>
                  <a:cubicBezTo>
                    <a:pt x="3440227" y="53388"/>
                    <a:pt x="3477973" y="100066"/>
                    <a:pt x="3506499" y="155389"/>
                  </a:cubicBezTo>
                  <a:cubicBezTo>
                    <a:pt x="3535889" y="212152"/>
                    <a:pt x="3549720" y="272372"/>
                    <a:pt x="3550584" y="341525"/>
                  </a:cubicBezTo>
                  <a:cubicBezTo>
                    <a:pt x="3549720" y="396272"/>
                    <a:pt x="3537042" y="453323"/>
                    <a:pt x="3499296" y="502594"/>
                  </a:cubicBezTo>
                  <a:cubicBezTo>
                    <a:pt x="3479702" y="528239"/>
                    <a:pt x="3454922" y="547256"/>
                    <a:pt x="3424668" y="559357"/>
                  </a:cubicBezTo>
                  <a:cubicBezTo>
                    <a:pt x="3418329" y="561951"/>
                    <a:pt x="3414583" y="561662"/>
                    <a:pt x="3413431" y="553883"/>
                  </a:cubicBezTo>
                  <a:cubicBezTo>
                    <a:pt x="3413142" y="550425"/>
                    <a:pt x="3411702" y="546967"/>
                    <a:pt x="3410549" y="543510"/>
                  </a:cubicBezTo>
                  <a:cubicBezTo>
                    <a:pt x="3405363" y="529967"/>
                    <a:pt x="3402482" y="519018"/>
                    <a:pt x="3418041" y="508069"/>
                  </a:cubicBezTo>
                  <a:cubicBezTo>
                    <a:pt x="3432736" y="497696"/>
                    <a:pt x="3433312" y="478679"/>
                    <a:pt x="3428990" y="462255"/>
                  </a:cubicBezTo>
                  <a:cubicBezTo>
                    <a:pt x="3415736" y="413560"/>
                    <a:pt x="3401617" y="365153"/>
                    <a:pt x="3387498" y="316746"/>
                  </a:cubicBezTo>
                  <a:cubicBezTo>
                    <a:pt x="3366464" y="244135"/>
                    <a:pt x="3344854" y="171524"/>
                    <a:pt x="3323532" y="98626"/>
                  </a:cubicBezTo>
                  <a:cubicBezTo>
                    <a:pt x="3320939" y="89405"/>
                    <a:pt x="3317769" y="80473"/>
                    <a:pt x="3313159" y="72405"/>
                  </a:cubicBezTo>
                  <a:cubicBezTo>
                    <a:pt x="3304227" y="56269"/>
                    <a:pt x="3290684" y="47049"/>
                    <a:pt x="3271955" y="47049"/>
                  </a:cubicBezTo>
                  <a:cubicBezTo>
                    <a:pt x="3266480" y="47049"/>
                    <a:pt x="3264464" y="45608"/>
                    <a:pt x="3263311" y="40422"/>
                  </a:cubicBezTo>
                  <a:cubicBezTo>
                    <a:pt x="3261294" y="32066"/>
                    <a:pt x="3259277" y="23422"/>
                    <a:pt x="3255820" y="15354"/>
                  </a:cubicBezTo>
                  <a:cubicBezTo>
                    <a:pt x="3252362" y="6998"/>
                    <a:pt x="3254955" y="4405"/>
                    <a:pt x="3263023" y="2964"/>
                  </a:cubicBezTo>
                  <a:cubicBezTo>
                    <a:pt x="3284490" y="-926"/>
                    <a:pt x="3305308" y="-926"/>
                    <a:pt x="3325513" y="2604"/>
                  </a:cubicBezTo>
                  <a:close/>
                </a:path>
              </a:pathLst>
            </a:custGeom>
            <a:solidFill>
              <a:schemeClr val="bg1"/>
            </a:solidFill>
            <a:ln w="28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68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3292DDEB-C260-4CAE-8C02-51C73A148494}"/>
              </a:ext>
            </a:extLst>
          </p:cNvPr>
          <p:cNvSpPr/>
          <p:nvPr/>
        </p:nvSpPr>
        <p:spPr>
          <a:xfrm>
            <a:off x="5357" y="1376413"/>
            <a:ext cx="9143999" cy="335557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AE267520-221A-42C2-9D10-58CE4B8B5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Где купить маски?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BB65A-65DE-483A-8308-1C5CC6236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ko-KR" dirty="0"/>
              <a:t>Адреса аптек, где продают маски</a:t>
            </a:r>
            <a:endParaRPr lang="ko-KR" alt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4EA70-30A7-43CA-A238-16EE4D8B210F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D0192A-9531-47A0-ADE0-93F797218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5" y="1376413"/>
            <a:ext cx="1884499" cy="3350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569312-96C4-4FC1-B46C-20591CC51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376416"/>
            <a:ext cx="1884498" cy="33502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3302F8-60AC-48E5-B0DA-DE0FCFAC72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000" y="2788286"/>
            <a:ext cx="648000" cy="648000"/>
          </a:xfrm>
          <a:prstGeom prst="rect">
            <a:avLst/>
          </a:prstGeom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729A535D-DA1E-403B-99A8-5E643C4DA9BD}"/>
              </a:ext>
            </a:extLst>
          </p:cNvPr>
          <p:cNvSpPr txBox="1"/>
          <p:nvPr/>
        </p:nvSpPr>
        <p:spPr bwMode="auto">
          <a:xfrm>
            <a:off x="3309211" y="3645272"/>
            <a:ext cx="1949578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этом разделе можно найти адреса аптек, где продают маски.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F92424CF-CF45-45FF-B8ED-DC1A6D4C8902}"/>
              </a:ext>
            </a:extLst>
          </p:cNvPr>
          <p:cNvSpPr txBox="1"/>
          <p:nvPr/>
        </p:nvSpPr>
        <p:spPr bwMode="auto">
          <a:xfrm>
            <a:off x="3276563" y="1563638"/>
            <a:ext cx="1949578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связи с распространением эпидемии всем необходимо носить маски.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0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487974" y="408637"/>
            <a:ext cx="3032649" cy="145816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Сохраняйте время</a:t>
            </a:r>
            <a:r>
              <a:rPr lang="en-US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ru-RU" altLang="ko-KR" sz="27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приема </a:t>
            </a:r>
            <a:r>
              <a:rPr lang="en-US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ru-RU" altLang="ko-KR" sz="27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лекарств</a:t>
            </a:r>
            <a:endParaRPr lang="en-US" altLang="ko-KR" sz="27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9987" y="279365"/>
            <a:ext cx="1404156" cy="96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altLang="ko-KR" sz="1050" dirty="0">
                <a:solidFill>
                  <a:schemeClr val="bg1"/>
                </a:solidFill>
                <a:cs typeface="Arial" pitchFamily="34" charset="0"/>
              </a:rPr>
              <a:t>Сохраняйте данные о лекарствах: время приема, дни недели</a:t>
            </a:r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ko-KR" altLang="en-US" sz="10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1869" y="4063879"/>
            <a:ext cx="1404156" cy="78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altLang="ko-KR" sz="1050" dirty="0">
                <a:solidFill>
                  <a:schemeClr val="bg1"/>
                </a:solidFill>
                <a:cs typeface="Arial" pitchFamily="34" charset="0"/>
              </a:rPr>
              <a:t>Выбирайте время приема лекарств: до еды, во время еды и после еды.</a:t>
            </a:r>
            <a:r>
              <a:rPr lang="en-US" altLang="ko-KR" sz="105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05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40">
            <a:extLst>
              <a:ext uri="{FF2B5EF4-FFF2-40B4-BE49-F238E27FC236}">
                <a16:creationId xmlns:a16="http://schemas.microsoft.com/office/drawing/2014/main" id="{D2DA6787-4846-4BC0-AE8B-7F03EEF35153}"/>
              </a:ext>
            </a:extLst>
          </p:cNvPr>
          <p:cNvSpPr/>
          <p:nvPr/>
        </p:nvSpPr>
        <p:spPr>
          <a:xfrm rot="2942052">
            <a:off x="5482657" y="1416506"/>
            <a:ext cx="398817" cy="42428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EE63BF9-5021-46C6-A475-F7898D9AFC8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" b="1952"/>
          <a:stretch>
            <a:fillRect/>
          </a:stretch>
        </p:blipFill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D3EAFE1-85B9-4F9F-B7A7-9CDCCB6919E4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r="669"/>
          <a:stretch>
            <a:fillRect/>
          </a:stretch>
        </p:blipFill>
        <p:spPr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27" name="Teardrop 1">
            <a:extLst>
              <a:ext uri="{FF2B5EF4-FFF2-40B4-BE49-F238E27FC236}">
                <a16:creationId xmlns:a16="http://schemas.microsoft.com/office/drawing/2014/main" id="{F71C4A2A-474D-42E6-84D9-A2A815735AE9}"/>
              </a:ext>
            </a:extLst>
          </p:cNvPr>
          <p:cNvSpPr/>
          <p:nvPr/>
        </p:nvSpPr>
        <p:spPr>
          <a:xfrm rot="18805991">
            <a:off x="7741546" y="3435623"/>
            <a:ext cx="424800" cy="42480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660D3C9-2F09-459A-A94A-DA61899519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4857" y="762991"/>
            <a:ext cx="576000" cy="57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608F1B-FB55-4D12-8E90-C5CD3D3F62A4}"/>
              </a:ext>
            </a:extLst>
          </p:cNvPr>
          <p:cNvSpPr txBox="1"/>
          <p:nvPr/>
        </p:nvSpPr>
        <p:spPr>
          <a:xfrm>
            <a:off x="481133" y="2276428"/>
            <a:ext cx="2650707" cy="20005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altLang="ko-KR" sz="1400" dirty="0">
                <a:cs typeface="Arial" pitchFamily="34" charset="0"/>
              </a:rPr>
              <a:t>Люди могут забывать во время  принимать свои лекарства.</a:t>
            </a:r>
          </a:p>
          <a:p>
            <a:pPr algn="just"/>
            <a:r>
              <a:rPr lang="ru-RU" altLang="ko-KR" sz="1400" dirty="0">
                <a:cs typeface="Arial" pitchFamily="34" charset="0"/>
              </a:rPr>
              <a:t> </a:t>
            </a:r>
          </a:p>
          <a:p>
            <a:pPr algn="just"/>
            <a:r>
              <a:rPr lang="ru-RU" altLang="ko-KR" sz="1400" dirty="0">
                <a:cs typeface="Arial" pitchFamily="34" charset="0"/>
              </a:rPr>
              <a:t>В этом разделе приложения присутствует функция записи всех необходимых данных о препаратах.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2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CF3619D6-9458-4C75-A7A7-D8D10B53A321}"/>
              </a:ext>
            </a:extLst>
          </p:cNvPr>
          <p:cNvSpPr/>
          <p:nvPr/>
        </p:nvSpPr>
        <p:spPr>
          <a:xfrm>
            <a:off x="0" y="1352136"/>
            <a:ext cx="9143999" cy="33555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AE267520-221A-42C2-9D10-58CE4B8B5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23478"/>
            <a:ext cx="4824536" cy="576064"/>
          </a:xfrm>
        </p:spPr>
        <p:txBody>
          <a:bodyPr/>
          <a:lstStyle/>
          <a:p>
            <a:r>
              <a:rPr lang="ru-RU" dirty="0"/>
              <a:t>Загрязнение воздуха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BB65A-65DE-483A-8308-1C5CC6236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5040560" cy="288032"/>
          </a:xfrm>
        </p:spPr>
        <p:txBody>
          <a:bodyPr/>
          <a:lstStyle/>
          <a:p>
            <a:r>
              <a:rPr lang="ru-RU" altLang="ko-KR" dirty="0"/>
              <a:t>Загрязнение воздуха – причина многих заболеваний</a:t>
            </a:r>
            <a:endParaRPr lang="ko-KR" alt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4EA70-30A7-43CA-A238-16EE4D8B210F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2440D960-0001-4304-82AA-792DD8076DC4}"/>
              </a:ext>
            </a:extLst>
          </p:cNvPr>
          <p:cNvGrpSpPr/>
          <p:nvPr/>
        </p:nvGrpSpPr>
        <p:grpSpPr>
          <a:xfrm>
            <a:off x="6489640" y="174805"/>
            <a:ext cx="1415526" cy="1002735"/>
            <a:chOff x="9730339" y="5103472"/>
            <a:chExt cx="1619041" cy="1146902"/>
          </a:xfrm>
          <a:solidFill>
            <a:schemeClr val="accent6">
              <a:alpha val="70000"/>
            </a:schemeClr>
          </a:solidFill>
        </p:grpSpPr>
        <p:grpSp>
          <p:nvGrpSpPr>
            <p:cNvPr id="7" name="Graphic 96">
              <a:extLst>
                <a:ext uri="{FF2B5EF4-FFF2-40B4-BE49-F238E27FC236}">
                  <a16:creationId xmlns:a16="http://schemas.microsoft.com/office/drawing/2014/main" id="{0F2B0E21-3B3C-4AD4-84F9-1A427745960D}"/>
                </a:ext>
              </a:extLst>
            </p:cNvPr>
            <p:cNvGrpSpPr/>
            <p:nvPr/>
          </p:nvGrpSpPr>
          <p:grpSpPr>
            <a:xfrm>
              <a:off x="10054454" y="5111693"/>
              <a:ext cx="936589" cy="1138681"/>
              <a:chOff x="3099439" y="2219455"/>
              <a:chExt cx="2693960" cy="3275246"/>
            </a:xfrm>
            <a:grpFill/>
          </p:grpSpPr>
          <p:sp>
            <p:nvSpPr>
              <p:cNvPr id="13" name="Freeform: Shape 43">
                <a:extLst>
                  <a:ext uri="{FF2B5EF4-FFF2-40B4-BE49-F238E27FC236}">
                    <a16:creationId xmlns:a16="http://schemas.microsoft.com/office/drawing/2014/main" id="{590733C5-0484-47D2-A549-935AFD961E7C}"/>
                  </a:ext>
                </a:extLst>
              </p:cNvPr>
              <p:cNvSpPr/>
              <p:nvPr/>
            </p:nvSpPr>
            <p:spPr>
              <a:xfrm>
                <a:off x="3406628" y="2219455"/>
                <a:ext cx="1901309" cy="2240485"/>
              </a:xfrm>
              <a:custGeom>
                <a:avLst/>
                <a:gdLst>
                  <a:gd name="connsiteX0" fmla="*/ 1015664 w 1901309"/>
                  <a:gd name="connsiteY0" fmla="*/ 649 h 2240485"/>
                  <a:gd name="connsiteX1" fmla="*/ 1112761 w 1901309"/>
                  <a:gd name="connsiteY1" fmla="*/ 128742 h 2240485"/>
                  <a:gd name="connsiteX2" fmla="*/ 1113508 w 1901309"/>
                  <a:gd name="connsiteY2" fmla="*/ 371484 h 2240485"/>
                  <a:gd name="connsiteX3" fmla="*/ 1109773 w 1901309"/>
                  <a:gd name="connsiteY3" fmla="*/ 1340210 h 2240485"/>
                  <a:gd name="connsiteX4" fmla="*/ 1115375 w 1901309"/>
                  <a:gd name="connsiteY4" fmla="*/ 1429464 h 2240485"/>
                  <a:gd name="connsiteX5" fmla="*/ 1148985 w 1901309"/>
                  <a:gd name="connsiteY5" fmla="*/ 1495191 h 2240485"/>
                  <a:gd name="connsiteX6" fmla="*/ 1361478 w 1901309"/>
                  <a:gd name="connsiteY6" fmla="*/ 1718140 h 2240485"/>
                  <a:gd name="connsiteX7" fmla="*/ 1424964 w 1901309"/>
                  <a:gd name="connsiteY7" fmla="*/ 1726356 h 2240485"/>
                  <a:gd name="connsiteX8" fmla="*/ 1619531 w 1901309"/>
                  <a:gd name="connsiteY8" fmla="*/ 1582578 h 2240485"/>
                  <a:gd name="connsiteX9" fmla="*/ 1683764 w 1901309"/>
                  <a:gd name="connsiteY9" fmla="*/ 1568387 h 2240485"/>
                  <a:gd name="connsiteX10" fmla="*/ 1698329 w 1901309"/>
                  <a:gd name="connsiteY10" fmla="*/ 1609093 h 2240485"/>
                  <a:gd name="connsiteX11" fmla="*/ 1585547 w 1901309"/>
                  <a:gd name="connsiteY11" fmla="*/ 1732331 h 2240485"/>
                  <a:gd name="connsiteX12" fmla="*/ 1489197 w 1901309"/>
                  <a:gd name="connsiteY12" fmla="*/ 1803287 h 2240485"/>
                  <a:gd name="connsiteX13" fmla="*/ 1475753 w 1901309"/>
                  <a:gd name="connsiteY13" fmla="*/ 1823453 h 2240485"/>
                  <a:gd name="connsiteX14" fmla="*/ 1495919 w 1901309"/>
                  <a:gd name="connsiteY14" fmla="*/ 1842499 h 2240485"/>
                  <a:gd name="connsiteX15" fmla="*/ 1638950 w 1901309"/>
                  <a:gd name="connsiteY15" fmla="*/ 1869387 h 2240485"/>
                  <a:gd name="connsiteX16" fmla="*/ 1835011 w 1901309"/>
                  <a:gd name="connsiteY16" fmla="*/ 1906359 h 2240485"/>
                  <a:gd name="connsiteX17" fmla="*/ 1877958 w 1901309"/>
                  <a:gd name="connsiteY17" fmla="*/ 1924284 h 2240485"/>
                  <a:gd name="connsiteX18" fmla="*/ 1900738 w 1901309"/>
                  <a:gd name="connsiteY18" fmla="*/ 1963123 h 2240485"/>
                  <a:gd name="connsiteX19" fmla="*/ 1864513 w 1901309"/>
                  <a:gd name="connsiteY19" fmla="*/ 1995613 h 2240485"/>
                  <a:gd name="connsiteX20" fmla="*/ 1793932 w 1901309"/>
                  <a:gd name="connsiteY20" fmla="*/ 1994866 h 2240485"/>
                  <a:gd name="connsiteX21" fmla="*/ 1551190 w 1901309"/>
                  <a:gd name="connsiteY21" fmla="*/ 1945197 h 2240485"/>
                  <a:gd name="connsiteX22" fmla="*/ 1507496 w 1901309"/>
                  <a:gd name="connsiteY22" fmla="*/ 1936981 h 2240485"/>
                  <a:gd name="connsiteX23" fmla="*/ 1479488 w 1901309"/>
                  <a:gd name="connsiteY23" fmla="*/ 1973206 h 2240485"/>
                  <a:gd name="connsiteX24" fmla="*/ 1517206 w 1901309"/>
                  <a:gd name="connsiteY24" fmla="*/ 2043788 h 2240485"/>
                  <a:gd name="connsiteX25" fmla="*/ 1528783 w 1901309"/>
                  <a:gd name="connsiteY25" fmla="*/ 2097191 h 2240485"/>
                  <a:gd name="connsiteX26" fmla="*/ 1472019 w 1901309"/>
                  <a:gd name="connsiteY26" fmla="*/ 2121465 h 2240485"/>
                  <a:gd name="connsiteX27" fmla="*/ 1425337 w 1901309"/>
                  <a:gd name="connsiteY27" fmla="*/ 2066568 h 2240485"/>
                  <a:gd name="connsiteX28" fmla="*/ 1374548 w 1901309"/>
                  <a:gd name="connsiteY28" fmla="*/ 1973206 h 2240485"/>
                  <a:gd name="connsiteX29" fmla="*/ 1248696 w 1901309"/>
                  <a:gd name="connsiteY29" fmla="*/ 1822706 h 2240485"/>
                  <a:gd name="connsiteX30" fmla="*/ 1033216 w 1901309"/>
                  <a:gd name="connsiteY30" fmla="*/ 1613575 h 2240485"/>
                  <a:gd name="connsiteX31" fmla="*/ 978319 w 1901309"/>
                  <a:gd name="connsiteY31" fmla="*/ 1589674 h 2240485"/>
                  <a:gd name="connsiteX32" fmla="*/ 950684 w 1901309"/>
                  <a:gd name="connsiteY32" fmla="*/ 1607599 h 2240485"/>
                  <a:gd name="connsiteX33" fmla="*/ 686282 w 1901309"/>
                  <a:gd name="connsiteY33" fmla="*/ 1863039 h 2240485"/>
                  <a:gd name="connsiteX34" fmla="*/ 664995 w 1901309"/>
                  <a:gd name="connsiteY34" fmla="*/ 1888807 h 2240485"/>
                  <a:gd name="connsiteX35" fmla="*/ 579476 w 1901309"/>
                  <a:gd name="connsiteY35" fmla="*/ 2024742 h 2240485"/>
                  <a:gd name="connsiteX36" fmla="*/ 534288 w 1901309"/>
                  <a:gd name="connsiteY36" fmla="*/ 2205118 h 2240485"/>
                  <a:gd name="connsiteX37" fmla="*/ 491715 w 1901309"/>
                  <a:gd name="connsiteY37" fmla="*/ 2239849 h 2240485"/>
                  <a:gd name="connsiteX38" fmla="*/ 474163 w 1901309"/>
                  <a:gd name="connsiteY38" fmla="*/ 2220429 h 2240485"/>
                  <a:gd name="connsiteX39" fmla="*/ 516736 w 1901309"/>
                  <a:gd name="connsiteY39" fmla="*/ 1942957 h 2240485"/>
                  <a:gd name="connsiteX40" fmla="*/ 505159 w 1901309"/>
                  <a:gd name="connsiteY40" fmla="*/ 1933247 h 2240485"/>
                  <a:gd name="connsiteX41" fmla="*/ 387149 w 1901309"/>
                  <a:gd name="connsiteY41" fmla="*/ 1967978 h 2240485"/>
                  <a:gd name="connsiteX42" fmla="*/ 152623 w 1901309"/>
                  <a:gd name="connsiteY42" fmla="*/ 2074037 h 2240485"/>
                  <a:gd name="connsiteX43" fmla="*/ 69344 w 1901309"/>
                  <a:gd name="connsiteY43" fmla="*/ 2141632 h 2240485"/>
                  <a:gd name="connsiteX44" fmla="*/ 56647 w 1901309"/>
                  <a:gd name="connsiteY44" fmla="*/ 2155449 h 2240485"/>
                  <a:gd name="connsiteX45" fmla="*/ 15941 w 1901309"/>
                  <a:gd name="connsiteY45" fmla="*/ 2160304 h 2240485"/>
                  <a:gd name="connsiteX46" fmla="*/ 2870 w 1901309"/>
                  <a:gd name="connsiteY46" fmla="*/ 2119971 h 2240485"/>
                  <a:gd name="connsiteX47" fmla="*/ 44323 w 1901309"/>
                  <a:gd name="connsiteY47" fmla="*/ 2056112 h 2240485"/>
                  <a:gd name="connsiteX48" fmla="*/ 239264 w 1901309"/>
                  <a:gd name="connsiteY48" fmla="*/ 1917189 h 2240485"/>
                  <a:gd name="connsiteX49" fmla="*/ 398353 w 1901309"/>
                  <a:gd name="connsiteY49" fmla="*/ 1852955 h 2240485"/>
                  <a:gd name="connsiteX50" fmla="*/ 461839 w 1901309"/>
                  <a:gd name="connsiteY50" fmla="*/ 1838017 h 2240485"/>
                  <a:gd name="connsiteX51" fmla="*/ 477151 w 1901309"/>
                  <a:gd name="connsiteY51" fmla="*/ 1792830 h 2240485"/>
                  <a:gd name="connsiteX52" fmla="*/ 370718 w 1901309"/>
                  <a:gd name="connsiteY52" fmla="*/ 1711418 h 2240485"/>
                  <a:gd name="connsiteX53" fmla="*/ 172043 w 1901309"/>
                  <a:gd name="connsiteY53" fmla="*/ 1600130 h 2240485"/>
                  <a:gd name="connsiteX54" fmla="*/ 114158 w 1901309"/>
                  <a:gd name="connsiteY54" fmla="*/ 1566147 h 2240485"/>
                  <a:gd name="connsiteX55" fmla="*/ 86896 w 1901309"/>
                  <a:gd name="connsiteY55" fmla="*/ 1533657 h 2240485"/>
                  <a:gd name="connsiteX56" fmla="*/ 107436 w 1901309"/>
                  <a:gd name="connsiteY56" fmla="*/ 1484735 h 2240485"/>
                  <a:gd name="connsiteX57" fmla="*/ 158225 w 1901309"/>
                  <a:gd name="connsiteY57" fmla="*/ 1485482 h 2240485"/>
                  <a:gd name="connsiteX58" fmla="*/ 204906 w 1901309"/>
                  <a:gd name="connsiteY58" fmla="*/ 1516104 h 2240485"/>
                  <a:gd name="connsiteX59" fmla="*/ 356153 w 1901309"/>
                  <a:gd name="connsiteY59" fmla="*/ 1610587 h 2240485"/>
                  <a:gd name="connsiteX60" fmla="*/ 519724 w 1901309"/>
                  <a:gd name="connsiteY60" fmla="*/ 1688264 h 2240485"/>
                  <a:gd name="connsiteX61" fmla="*/ 539890 w 1901309"/>
                  <a:gd name="connsiteY61" fmla="*/ 1697974 h 2240485"/>
                  <a:gd name="connsiteX62" fmla="*/ 663875 w 1901309"/>
                  <a:gd name="connsiteY62" fmla="*/ 1670339 h 2240485"/>
                  <a:gd name="connsiteX63" fmla="*/ 817363 w 1901309"/>
                  <a:gd name="connsiteY63" fmla="*/ 1507142 h 2240485"/>
                  <a:gd name="connsiteX64" fmla="*/ 865911 w 1901309"/>
                  <a:gd name="connsiteY64" fmla="*/ 1377928 h 2240485"/>
                  <a:gd name="connsiteX65" fmla="*/ 862176 w 1901309"/>
                  <a:gd name="connsiteY65" fmla="*/ 298661 h 2240485"/>
                  <a:gd name="connsiteX66" fmla="*/ 861429 w 1901309"/>
                  <a:gd name="connsiteY66" fmla="*/ 138078 h 2240485"/>
                  <a:gd name="connsiteX67" fmla="*/ 1005954 w 1901309"/>
                  <a:gd name="connsiteY67" fmla="*/ 275 h 2240485"/>
                  <a:gd name="connsiteX68" fmla="*/ 1015664 w 1901309"/>
                  <a:gd name="connsiteY68" fmla="*/ 649 h 224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901309" h="2240485">
                    <a:moveTo>
                      <a:pt x="1015664" y="649"/>
                    </a:moveTo>
                    <a:cubicBezTo>
                      <a:pt x="1076536" y="18574"/>
                      <a:pt x="1111267" y="62268"/>
                      <a:pt x="1112761" y="128742"/>
                    </a:cubicBezTo>
                    <a:cubicBezTo>
                      <a:pt x="1114255" y="209407"/>
                      <a:pt x="1113508" y="290445"/>
                      <a:pt x="1113508" y="371484"/>
                    </a:cubicBezTo>
                    <a:cubicBezTo>
                      <a:pt x="1112387" y="694517"/>
                      <a:pt x="1110893" y="1017177"/>
                      <a:pt x="1109773" y="1340210"/>
                    </a:cubicBezTo>
                    <a:cubicBezTo>
                      <a:pt x="1109773" y="1370086"/>
                      <a:pt x="1109400" y="1399962"/>
                      <a:pt x="1115375" y="1429464"/>
                    </a:cubicBezTo>
                    <a:cubicBezTo>
                      <a:pt x="1120603" y="1454485"/>
                      <a:pt x="1131807" y="1475772"/>
                      <a:pt x="1148985" y="1495191"/>
                    </a:cubicBezTo>
                    <a:cubicBezTo>
                      <a:pt x="1217326" y="1572122"/>
                      <a:pt x="1289029" y="1645318"/>
                      <a:pt x="1361478" y="1718140"/>
                    </a:cubicBezTo>
                    <a:cubicBezTo>
                      <a:pt x="1381271" y="1737933"/>
                      <a:pt x="1401437" y="1741294"/>
                      <a:pt x="1424964" y="1726356"/>
                    </a:cubicBezTo>
                    <a:cubicBezTo>
                      <a:pt x="1493679" y="1683410"/>
                      <a:pt x="1562020" y="1640090"/>
                      <a:pt x="1619531" y="1582578"/>
                    </a:cubicBezTo>
                    <a:cubicBezTo>
                      <a:pt x="1638577" y="1563533"/>
                      <a:pt x="1659117" y="1558304"/>
                      <a:pt x="1683764" y="1568387"/>
                    </a:cubicBezTo>
                    <a:cubicBezTo>
                      <a:pt x="1705051" y="1576977"/>
                      <a:pt x="1709905" y="1589300"/>
                      <a:pt x="1698329" y="1609093"/>
                    </a:cubicBezTo>
                    <a:cubicBezTo>
                      <a:pt x="1669573" y="1658015"/>
                      <a:pt x="1629988" y="1697601"/>
                      <a:pt x="1585547" y="1732331"/>
                    </a:cubicBezTo>
                    <a:cubicBezTo>
                      <a:pt x="1554177" y="1756979"/>
                      <a:pt x="1521314" y="1779386"/>
                      <a:pt x="1489197" y="1803287"/>
                    </a:cubicBezTo>
                    <a:cubicBezTo>
                      <a:pt x="1482475" y="1808142"/>
                      <a:pt x="1473886" y="1811503"/>
                      <a:pt x="1475753" y="1823453"/>
                    </a:cubicBezTo>
                    <a:cubicBezTo>
                      <a:pt x="1477994" y="1835403"/>
                      <a:pt x="1485836" y="1839511"/>
                      <a:pt x="1495919" y="1842499"/>
                    </a:cubicBezTo>
                    <a:cubicBezTo>
                      <a:pt x="1542974" y="1854823"/>
                      <a:pt x="1591149" y="1861545"/>
                      <a:pt x="1638950" y="1869387"/>
                    </a:cubicBezTo>
                    <a:cubicBezTo>
                      <a:pt x="1704677" y="1879844"/>
                      <a:pt x="1770778" y="1887686"/>
                      <a:pt x="1835011" y="1906359"/>
                    </a:cubicBezTo>
                    <a:cubicBezTo>
                      <a:pt x="1849949" y="1910840"/>
                      <a:pt x="1864513" y="1916068"/>
                      <a:pt x="1877958" y="1924284"/>
                    </a:cubicBezTo>
                    <a:cubicBezTo>
                      <a:pt x="1892149" y="1933247"/>
                      <a:pt x="1904099" y="1944077"/>
                      <a:pt x="1900738" y="1963123"/>
                    </a:cubicBezTo>
                    <a:cubicBezTo>
                      <a:pt x="1897377" y="1983289"/>
                      <a:pt x="1882813" y="1991878"/>
                      <a:pt x="1864513" y="1995613"/>
                    </a:cubicBezTo>
                    <a:cubicBezTo>
                      <a:pt x="1840986" y="2000841"/>
                      <a:pt x="1817459" y="1998227"/>
                      <a:pt x="1793932" y="1994866"/>
                    </a:cubicBezTo>
                    <a:cubicBezTo>
                      <a:pt x="1712146" y="1982916"/>
                      <a:pt x="1630734" y="1968351"/>
                      <a:pt x="1551190" y="1945197"/>
                    </a:cubicBezTo>
                    <a:cubicBezTo>
                      <a:pt x="1536999" y="1941089"/>
                      <a:pt x="1522061" y="1938102"/>
                      <a:pt x="1507496" y="1936981"/>
                    </a:cubicBezTo>
                    <a:cubicBezTo>
                      <a:pt x="1479861" y="1934741"/>
                      <a:pt x="1470525" y="1947065"/>
                      <a:pt x="1479488" y="1973206"/>
                    </a:cubicBezTo>
                    <a:cubicBezTo>
                      <a:pt x="1488077" y="1998974"/>
                      <a:pt x="1504135" y="2020634"/>
                      <a:pt x="1517206" y="2043788"/>
                    </a:cubicBezTo>
                    <a:cubicBezTo>
                      <a:pt x="1526542" y="2060219"/>
                      <a:pt x="1533264" y="2077398"/>
                      <a:pt x="1528783" y="2097191"/>
                    </a:cubicBezTo>
                    <a:cubicBezTo>
                      <a:pt x="1522061" y="2126694"/>
                      <a:pt x="1497787" y="2137150"/>
                      <a:pt x="1472019" y="2121465"/>
                    </a:cubicBezTo>
                    <a:cubicBezTo>
                      <a:pt x="1450732" y="2108395"/>
                      <a:pt x="1437288" y="2087855"/>
                      <a:pt x="1425337" y="2066568"/>
                    </a:cubicBezTo>
                    <a:cubicBezTo>
                      <a:pt x="1407785" y="2035572"/>
                      <a:pt x="1391354" y="2004202"/>
                      <a:pt x="1374548" y="1973206"/>
                    </a:cubicBezTo>
                    <a:cubicBezTo>
                      <a:pt x="1342805" y="1914574"/>
                      <a:pt x="1301726" y="1864532"/>
                      <a:pt x="1248696" y="1822706"/>
                    </a:cubicBezTo>
                    <a:cubicBezTo>
                      <a:pt x="1169898" y="1760714"/>
                      <a:pt x="1102678" y="1685650"/>
                      <a:pt x="1033216" y="1613575"/>
                    </a:cubicBezTo>
                    <a:cubicBezTo>
                      <a:pt x="1018278" y="1597890"/>
                      <a:pt x="1002967" y="1583325"/>
                      <a:pt x="978319" y="1589674"/>
                    </a:cubicBezTo>
                    <a:cubicBezTo>
                      <a:pt x="966369" y="1591541"/>
                      <a:pt x="958900" y="1600130"/>
                      <a:pt x="950684" y="1607599"/>
                    </a:cubicBezTo>
                    <a:cubicBezTo>
                      <a:pt x="862550" y="1692746"/>
                      <a:pt x="774042" y="1777892"/>
                      <a:pt x="686282" y="1863039"/>
                    </a:cubicBezTo>
                    <a:cubicBezTo>
                      <a:pt x="678440" y="1870881"/>
                      <a:pt x="670224" y="1879097"/>
                      <a:pt x="664995" y="1888807"/>
                    </a:cubicBezTo>
                    <a:cubicBezTo>
                      <a:pt x="639227" y="1935861"/>
                      <a:pt x="609351" y="1980302"/>
                      <a:pt x="579476" y="2024742"/>
                    </a:cubicBezTo>
                    <a:cubicBezTo>
                      <a:pt x="542878" y="2080012"/>
                      <a:pt x="538023" y="2142378"/>
                      <a:pt x="534288" y="2205118"/>
                    </a:cubicBezTo>
                    <a:cubicBezTo>
                      <a:pt x="532421" y="2233500"/>
                      <a:pt x="520097" y="2243210"/>
                      <a:pt x="491715" y="2239849"/>
                    </a:cubicBezTo>
                    <a:cubicBezTo>
                      <a:pt x="479765" y="2238355"/>
                      <a:pt x="473043" y="2232753"/>
                      <a:pt x="474163" y="2220429"/>
                    </a:cubicBezTo>
                    <a:cubicBezTo>
                      <a:pt x="481258" y="2126694"/>
                      <a:pt x="482752" y="2032584"/>
                      <a:pt x="516736" y="1942957"/>
                    </a:cubicBezTo>
                    <a:cubicBezTo>
                      <a:pt x="523458" y="1925778"/>
                      <a:pt x="511508" y="1931753"/>
                      <a:pt x="505159" y="1933247"/>
                    </a:cubicBezTo>
                    <a:cubicBezTo>
                      <a:pt x="464827" y="1941836"/>
                      <a:pt x="425615" y="1953413"/>
                      <a:pt x="387149" y="1967978"/>
                    </a:cubicBezTo>
                    <a:cubicBezTo>
                      <a:pt x="306484" y="1998227"/>
                      <a:pt x="229180" y="2035572"/>
                      <a:pt x="152623" y="2074037"/>
                    </a:cubicBezTo>
                    <a:cubicBezTo>
                      <a:pt x="120133" y="2090469"/>
                      <a:pt x="91004" y="2111756"/>
                      <a:pt x="69344" y="2141632"/>
                    </a:cubicBezTo>
                    <a:cubicBezTo>
                      <a:pt x="65610" y="2146486"/>
                      <a:pt x="61128" y="2150968"/>
                      <a:pt x="56647" y="2155449"/>
                    </a:cubicBezTo>
                    <a:cubicBezTo>
                      <a:pt x="44323" y="2166652"/>
                      <a:pt x="30879" y="2170014"/>
                      <a:pt x="15941" y="2160304"/>
                    </a:cubicBezTo>
                    <a:cubicBezTo>
                      <a:pt x="630" y="2150221"/>
                      <a:pt x="-3478" y="2136777"/>
                      <a:pt x="2870" y="2119971"/>
                    </a:cubicBezTo>
                    <a:cubicBezTo>
                      <a:pt x="11833" y="2095697"/>
                      <a:pt x="27145" y="2075157"/>
                      <a:pt x="44323" y="2056112"/>
                    </a:cubicBezTo>
                    <a:cubicBezTo>
                      <a:pt x="99594" y="1996360"/>
                      <a:pt x="165694" y="1951546"/>
                      <a:pt x="239264" y="1917189"/>
                    </a:cubicBezTo>
                    <a:cubicBezTo>
                      <a:pt x="291173" y="1893288"/>
                      <a:pt x="344576" y="1872748"/>
                      <a:pt x="398353" y="1852955"/>
                    </a:cubicBezTo>
                    <a:cubicBezTo>
                      <a:pt x="418892" y="1845486"/>
                      <a:pt x="440553" y="1842872"/>
                      <a:pt x="461839" y="1838017"/>
                    </a:cubicBezTo>
                    <a:cubicBezTo>
                      <a:pt x="490968" y="1831295"/>
                      <a:pt x="496570" y="1815611"/>
                      <a:pt x="477151" y="1792830"/>
                    </a:cubicBezTo>
                    <a:cubicBezTo>
                      <a:pt x="447648" y="1758473"/>
                      <a:pt x="408809" y="1735319"/>
                      <a:pt x="370718" y="1711418"/>
                    </a:cubicBezTo>
                    <a:cubicBezTo>
                      <a:pt x="306484" y="1671086"/>
                      <a:pt x="239264" y="1635608"/>
                      <a:pt x="172043" y="1600130"/>
                    </a:cubicBezTo>
                    <a:cubicBezTo>
                      <a:pt x="152250" y="1589674"/>
                      <a:pt x="132084" y="1579591"/>
                      <a:pt x="114158" y="1566147"/>
                    </a:cubicBezTo>
                    <a:cubicBezTo>
                      <a:pt x="102581" y="1557557"/>
                      <a:pt x="92125" y="1547474"/>
                      <a:pt x="86896" y="1533657"/>
                    </a:cubicBezTo>
                    <a:cubicBezTo>
                      <a:pt x="78680" y="1512370"/>
                      <a:pt x="86523" y="1493324"/>
                      <a:pt x="107436" y="1484735"/>
                    </a:cubicBezTo>
                    <a:cubicBezTo>
                      <a:pt x="124615" y="1477639"/>
                      <a:pt x="141420" y="1479133"/>
                      <a:pt x="158225" y="1485482"/>
                    </a:cubicBezTo>
                    <a:cubicBezTo>
                      <a:pt x="175777" y="1492204"/>
                      <a:pt x="191089" y="1503407"/>
                      <a:pt x="204906" y="1516104"/>
                    </a:cubicBezTo>
                    <a:cubicBezTo>
                      <a:pt x="249347" y="1557184"/>
                      <a:pt x="301256" y="1586313"/>
                      <a:pt x="356153" y="1610587"/>
                    </a:cubicBezTo>
                    <a:cubicBezTo>
                      <a:pt x="411423" y="1634861"/>
                      <a:pt x="466694" y="1659509"/>
                      <a:pt x="519724" y="1688264"/>
                    </a:cubicBezTo>
                    <a:cubicBezTo>
                      <a:pt x="526446" y="1691999"/>
                      <a:pt x="533168" y="1694986"/>
                      <a:pt x="539890" y="1697974"/>
                    </a:cubicBezTo>
                    <a:cubicBezTo>
                      <a:pt x="595160" y="1721501"/>
                      <a:pt x="623169" y="1714779"/>
                      <a:pt x="663875" y="1670339"/>
                    </a:cubicBezTo>
                    <a:cubicBezTo>
                      <a:pt x="714291" y="1615442"/>
                      <a:pt x="765827" y="1561292"/>
                      <a:pt x="817363" y="1507142"/>
                    </a:cubicBezTo>
                    <a:cubicBezTo>
                      <a:pt x="852093" y="1470917"/>
                      <a:pt x="865911" y="1427597"/>
                      <a:pt x="865911" y="1377928"/>
                    </a:cubicBezTo>
                    <a:cubicBezTo>
                      <a:pt x="866284" y="1018297"/>
                      <a:pt x="864791" y="658292"/>
                      <a:pt x="862176" y="298661"/>
                    </a:cubicBezTo>
                    <a:cubicBezTo>
                      <a:pt x="861803" y="245258"/>
                      <a:pt x="861429" y="191481"/>
                      <a:pt x="861429" y="138078"/>
                    </a:cubicBezTo>
                    <a:cubicBezTo>
                      <a:pt x="861429" y="46210"/>
                      <a:pt x="914459" y="-4206"/>
                      <a:pt x="1005954" y="275"/>
                    </a:cubicBezTo>
                    <a:cubicBezTo>
                      <a:pt x="1009315" y="649"/>
                      <a:pt x="1012303" y="649"/>
                      <a:pt x="1015664" y="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: Shape 44">
                <a:extLst>
                  <a:ext uri="{FF2B5EF4-FFF2-40B4-BE49-F238E27FC236}">
                    <a16:creationId xmlns:a16="http://schemas.microsoft.com/office/drawing/2014/main" id="{09C466ED-3A10-41EF-9992-4E58986B8253}"/>
                  </a:ext>
                </a:extLst>
              </p:cNvPr>
              <p:cNvSpPr/>
              <p:nvPr/>
            </p:nvSpPr>
            <p:spPr>
              <a:xfrm>
                <a:off x="3099439" y="3035457"/>
                <a:ext cx="1144960" cy="2459244"/>
              </a:xfrm>
              <a:custGeom>
                <a:avLst/>
                <a:gdLst>
                  <a:gd name="connsiteX0" fmla="*/ 96 w 1144960"/>
                  <a:gd name="connsiteY0" fmla="*/ 1590031 h 2459244"/>
                  <a:gd name="connsiteX1" fmla="*/ 63956 w 1144960"/>
                  <a:gd name="connsiteY1" fmla="*/ 1006704 h 2459244"/>
                  <a:gd name="connsiteX2" fmla="*/ 609191 w 1144960"/>
                  <a:gd name="connsiteY2" fmla="*/ 139182 h 2459244"/>
                  <a:gd name="connsiteX3" fmla="*/ 869112 w 1144960"/>
                  <a:gd name="connsiteY3" fmla="*/ 5861 h 2459244"/>
                  <a:gd name="connsiteX4" fmla="*/ 1074135 w 1144960"/>
                  <a:gd name="connsiteY4" fmla="*/ 119763 h 2459244"/>
                  <a:gd name="connsiteX5" fmla="*/ 1116709 w 1144960"/>
                  <a:gd name="connsiteY5" fmla="*/ 406198 h 2459244"/>
                  <a:gd name="connsiteX6" fmla="*/ 1089073 w 1144960"/>
                  <a:gd name="connsiteY6" fmla="*/ 459601 h 2459244"/>
                  <a:gd name="connsiteX7" fmla="*/ 1053969 w 1144960"/>
                  <a:gd name="connsiteY7" fmla="*/ 445784 h 2459244"/>
                  <a:gd name="connsiteX8" fmla="*/ 1046500 w 1144960"/>
                  <a:gd name="connsiteY8" fmla="*/ 407692 h 2459244"/>
                  <a:gd name="connsiteX9" fmla="*/ 1036044 w 1144960"/>
                  <a:gd name="connsiteY9" fmla="*/ 238146 h 2459244"/>
                  <a:gd name="connsiteX10" fmla="*/ 1002433 w 1144960"/>
                  <a:gd name="connsiteY10" fmla="*/ 122377 h 2459244"/>
                  <a:gd name="connsiteX11" fmla="*/ 901228 w 1144960"/>
                  <a:gd name="connsiteY11" fmla="*/ 69721 h 2459244"/>
                  <a:gd name="connsiteX12" fmla="*/ 683508 w 1144960"/>
                  <a:gd name="connsiteY12" fmla="*/ 167191 h 2459244"/>
                  <a:gd name="connsiteX13" fmla="*/ 309685 w 1144960"/>
                  <a:gd name="connsiteY13" fmla="*/ 591802 h 2459244"/>
                  <a:gd name="connsiteX14" fmla="*/ 86363 w 1144960"/>
                  <a:gd name="connsiteY14" fmla="*/ 1263264 h 2459244"/>
                  <a:gd name="connsiteX15" fmla="*/ 68811 w 1144960"/>
                  <a:gd name="connsiteY15" fmla="*/ 1669576 h 2459244"/>
                  <a:gd name="connsiteX16" fmla="*/ 139393 w 1144960"/>
                  <a:gd name="connsiteY16" fmla="*/ 2161782 h 2459244"/>
                  <a:gd name="connsiteX17" fmla="*/ 191302 w 1144960"/>
                  <a:gd name="connsiteY17" fmla="*/ 2295850 h 2459244"/>
                  <a:gd name="connsiteX18" fmla="*/ 223045 w 1144960"/>
                  <a:gd name="connsiteY18" fmla="*/ 2348506 h 2459244"/>
                  <a:gd name="connsiteX19" fmla="*/ 347777 w 1144960"/>
                  <a:gd name="connsiteY19" fmla="*/ 2360830 h 2459244"/>
                  <a:gd name="connsiteX20" fmla="*/ 437031 w 1144960"/>
                  <a:gd name="connsiteY20" fmla="*/ 2281285 h 2459244"/>
                  <a:gd name="connsiteX21" fmla="*/ 774256 w 1144960"/>
                  <a:gd name="connsiteY21" fmla="*/ 2075888 h 2459244"/>
                  <a:gd name="connsiteX22" fmla="*/ 983014 w 1144960"/>
                  <a:gd name="connsiteY22" fmla="*/ 1953024 h 2459244"/>
                  <a:gd name="connsiteX23" fmla="*/ 1074135 w 1144960"/>
                  <a:gd name="connsiteY23" fmla="*/ 1818582 h 2459244"/>
                  <a:gd name="connsiteX24" fmla="*/ 1070401 w 1144960"/>
                  <a:gd name="connsiteY24" fmla="*/ 1717004 h 2459244"/>
                  <a:gd name="connsiteX25" fmla="*/ 1039405 w 1144960"/>
                  <a:gd name="connsiteY25" fmla="*/ 1439532 h 2459244"/>
                  <a:gd name="connsiteX26" fmla="*/ 1034550 w 1144960"/>
                  <a:gd name="connsiteY26" fmla="*/ 1258409 h 2459244"/>
                  <a:gd name="connsiteX27" fmla="*/ 1044259 w 1144960"/>
                  <a:gd name="connsiteY27" fmla="*/ 1192308 h 2459244"/>
                  <a:gd name="connsiteX28" fmla="*/ 1123804 w 1144960"/>
                  <a:gd name="connsiteY28" fmla="*/ 1138532 h 2459244"/>
                  <a:gd name="connsiteX29" fmla="*/ 1138369 w 1144960"/>
                  <a:gd name="connsiteY29" fmla="*/ 1151602 h 2459244"/>
                  <a:gd name="connsiteX30" fmla="*/ 1137248 w 1144960"/>
                  <a:gd name="connsiteY30" fmla="*/ 1231520 h 2459244"/>
                  <a:gd name="connsiteX31" fmla="*/ 1122684 w 1144960"/>
                  <a:gd name="connsiteY31" fmla="*/ 1333099 h 2459244"/>
                  <a:gd name="connsiteX32" fmla="*/ 1118576 w 1144960"/>
                  <a:gd name="connsiteY32" fmla="*/ 1594513 h 2459244"/>
                  <a:gd name="connsiteX33" fmla="*/ 1141730 w 1144960"/>
                  <a:gd name="connsiteY33" fmla="*/ 1751361 h 2459244"/>
                  <a:gd name="connsiteX34" fmla="*/ 1039031 w 1144960"/>
                  <a:gd name="connsiteY34" fmla="*/ 1995223 h 2459244"/>
                  <a:gd name="connsiteX35" fmla="*/ 849693 w 1144960"/>
                  <a:gd name="connsiteY35" fmla="*/ 2114354 h 2459244"/>
                  <a:gd name="connsiteX36" fmla="*/ 708529 w 1144960"/>
                  <a:gd name="connsiteY36" fmla="*/ 2186803 h 2459244"/>
                  <a:gd name="connsiteX37" fmla="*/ 422467 w 1144960"/>
                  <a:gd name="connsiteY37" fmla="*/ 2384731 h 2459244"/>
                  <a:gd name="connsiteX38" fmla="*/ 335080 w 1144960"/>
                  <a:gd name="connsiteY38" fmla="*/ 2444856 h 2459244"/>
                  <a:gd name="connsiteX39" fmla="*/ 195036 w 1144960"/>
                  <a:gd name="connsiteY39" fmla="*/ 2421329 h 2459244"/>
                  <a:gd name="connsiteX40" fmla="*/ 112504 w 1144960"/>
                  <a:gd name="connsiteY40" fmla="*/ 2293609 h 2459244"/>
                  <a:gd name="connsiteX41" fmla="*/ 30345 w 1144960"/>
                  <a:gd name="connsiteY41" fmla="*/ 1987755 h 2459244"/>
                  <a:gd name="connsiteX42" fmla="*/ 96 w 1144960"/>
                  <a:gd name="connsiteY42" fmla="*/ 1590031 h 245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44960" h="2459244">
                    <a:moveTo>
                      <a:pt x="96" y="1590031"/>
                    </a:moveTo>
                    <a:cubicBezTo>
                      <a:pt x="-277" y="1384261"/>
                      <a:pt x="14287" y="1193429"/>
                      <a:pt x="63956" y="1006704"/>
                    </a:cubicBezTo>
                    <a:cubicBezTo>
                      <a:pt x="155824" y="661264"/>
                      <a:pt x="332466" y="368853"/>
                      <a:pt x="609191" y="139182"/>
                    </a:cubicBezTo>
                    <a:cubicBezTo>
                      <a:pt x="686122" y="75323"/>
                      <a:pt x="770521" y="27148"/>
                      <a:pt x="869112" y="5861"/>
                    </a:cubicBezTo>
                    <a:cubicBezTo>
                      <a:pt x="969943" y="-15799"/>
                      <a:pt x="1039031" y="22666"/>
                      <a:pt x="1074135" y="119763"/>
                    </a:cubicBezTo>
                    <a:cubicBezTo>
                      <a:pt x="1107746" y="212378"/>
                      <a:pt x="1115962" y="309102"/>
                      <a:pt x="1116709" y="406198"/>
                    </a:cubicBezTo>
                    <a:cubicBezTo>
                      <a:pt x="1117082" y="427858"/>
                      <a:pt x="1111480" y="448771"/>
                      <a:pt x="1089073" y="459601"/>
                    </a:cubicBezTo>
                    <a:cubicBezTo>
                      <a:pt x="1071521" y="467817"/>
                      <a:pt x="1061065" y="463709"/>
                      <a:pt x="1053969" y="445784"/>
                    </a:cubicBezTo>
                    <a:cubicBezTo>
                      <a:pt x="1049114" y="433460"/>
                      <a:pt x="1047247" y="420763"/>
                      <a:pt x="1046500" y="407692"/>
                    </a:cubicBezTo>
                    <a:cubicBezTo>
                      <a:pt x="1043139" y="351301"/>
                      <a:pt x="1040151" y="294537"/>
                      <a:pt x="1036044" y="238146"/>
                    </a:cubicBezTo>
                    <a:cubicBezTo>
                      <a:pt x="1033056" y="197440"/>
                      <a:pt x="1021106" y="158602"/>
                      <a:pt x="1002433" y="122377"/>
                    </a:cubicBezTo>
                    <a:cubicBezTo>
                      <a:pt x="980773" y="79804"/>
                      <a:pt x="948656" y="62625"/>
                      <a:pt x="901228" y="69721"/>
                    </a:cubicBezTo>
                    <a:cubicBezTo>
                      <a:pt x="819817" y="82045"/>
                      <a:pt x="748114" y="117896"/>
                      <a:pt x="683508" y="167191"/>
                    </a:cubicBezTo>
                    <a:cubicBezTo>
                      <a:pt x="530020" y="283334"/>
                      <a:pt x="407529" y="427111"/>
                      <a:pt x="309685" y="591802"/>
                    </a:cubicBezTo>
                    <a:cubicBezTo>
                      <a:pt x="186447" y="799440"/>
                      <a:pt x="112878" y="1023509"/>
                      <a:pt x="86363" y="1263264"/>
                    </a:cubicBezTo>
                    <a:cubicBezTo>
                      <a:pt x="71425" y="1398452"/>
                      <a:pt x="63582" y="1533640"/>
                      <a:pt x="68811" y="1669576"/>
                    </a:cubicBezTo>
                    <a:cubicBezTo>
                      <a:pt x="75533" y="1835761"/>
                      <a:pt x="93085" y="2000825"/>
                      <a:pt x="139393" y="2161782"/>
                    </a:cubicBezTo>
                    <a:cubicBezTo>
                      <a:pt x="152837" y="2208089"/>
                      <a:pt x="170389" y="2252530"/>
                      <a:pt x="191302" y="2295850"/>
                    </a:cubicBezTo>
                    <a:cubicBezTo>
                      <a:pt x="200265" y="2314522"/>
                      <a:pt x="210721" y="2332075"/>
                      <a:pt x="223045" y="2348506"/>
                    </a:cubicBezTo>
                    <a:cubicBezTo>
                      <a:pt x="261510" y="2399669"/>
                      <a:pt x="298855" y="2404150"/>
                      <a:pt x="347777" y="2360830"/>
                    </a:cubicBezTo>
                    <a:cubicBezTo>
                      <a:pt x="377653" y="2334315"/>
                      <a:pt x="406035" y="2306680"/>
                      <a:pt x="437031" y="2281285"/>
                    </a:cubicBezTo>
                    <a:cubicBezTo>
                      <a:pt x="540103" y="2197259"/>
                      <a:pt x="655873" y="2134893"/>
                      <a:pt x="774256" y="2075888"/>
                    </a:cubicBezTo>
                    <a:cubicBezTo>
                      <a:pt x="846705" y="2040037"/>
                      <a:pt x="918781" y="2002692"/>
                      <a:pt x="983014" y="1953024"/>
                    </a:cubicBezTo>
                    <a:cubicBezTo>
                      <a:pt x="1028201" y="1917920"/>
                      <a:pt x="1062185" y="1875720"/>
                      <a:pt x="1074135" y="1818582"/>
                    </a:cubicBezTo>
                    <a:cubicBezTo>
                      <a:pt x="1081231" y="1784225"/>
                      <a:pt x="1078990" y="1750241"/>
                      <a:pt x="1070401" y="1717004"/>
                    </a:cubicBezTo>
                    <a:cubicBezTo>
                      <a:pt x="1046874" y="1625882"/>
                      <a:pt x="1037911" y="1533267"/>
                      <a:pt x="1039405" y="1439532"/>
                    </a:cubicBezTo>
                    <a:cubicBezTo>
                      <a:pt x="1040525" y="1379033"/>
                      <a:pt x="1032683" y="1318907"/>
                      <a:pt x="1034550" y="1258409"/>
                    </a:cubicBezTo>
                    <a:cubicBezTo>
                      <a:pt x="1035297" y="1236002"/>
                      <a:pt x="1037164" y="1213595"/>
                      <a:pt x="1044259" y="1192308"/>
                    </a:cubicBezTo>
                    <a:cubicBezTo>
                      <a:pt x="1056583" y="1155710"/>
                      <a:pt x="1089820" y="1133677"/>
                      <a:pt x="1123804" y="1138532"/>
                    </a:cubicBezTo>
                    <a:cubicBezTo>
                      <a:pt x="1131647" y="1139652"/>
                      <a:pt x="1140609" y="1142266"/>
                      <a:pt x="1138369" y="1151602"/>
                    </a:cubicBezTo>
                    <a:cubicBezTo>
                      <a:pt x="1132393" y="1178491"/>
                      <a:pt x="1139489" y="1205005"/>
                      <a:pt x="1137248" y="1231520"/>
                    </a:cubicBezTo>
                    <a:cubicBezTo>
                      <a:pt x="1134634" y="1265878"/>
                      <a:pt x="1130526" y="1299862"/>
                      <a:pt x="1122684" y="1333099"/>
                    </a:cubicBezTo>
                    <a:cubicBezTo>
                      <a:pt x="1102144" y="1420112"/>
                      <a:pt x="1102891" y="1506752"/>
                      <a:pt x="1118576" y="1594513"/>
                    </a:cubicBezTo>
                    <a:cubicBezTo>
                      <a:pt x="1127539" y="1646422"/>
                      <a:pt x="1133887" y="1699079"/>
                      <a:pt x="1141730" y="1751361"/>
                    </a:cubicBezTo>
                    <a:cubicBezTo>
                      <a:pt x="1157414" y="1853686"/>
                      <a:pt x="1114841" y="1931364"/>
                      <a:pt x="1039031" y="1995223"/>
                    </a:cubicBezTo>
                    <a:cubicBezTo>
                      <a:pt x="981520" y="2043772"/>
                      <a:pt x="916166" y="2079623"/>
                      <a:pt x="849693" y="2114354"/>
                    </a:cubicBezTo>
                    <a:cubicBezTo>
                      <a:pt x="802638" y="2138628"/>
                      <a:pt x="755957" y="2163649"/>
                      <a:pt x="708529" y="2186803"/>
                    </a:cubicBezTo>
                    <a:cubicBezTo>
                      <a:pt x="603216" y="2238712"/>
                      <a:pt x="508360" y="2305186"/>
                      <a:pt x="422467" y="2384731"/>
                    </a:cubicBezTo>
                    <a:cubicBezTo>
                      <a:pt x="396325" y="2409005"/>
                      <a:pt x="367570" y="2429545"/>
                      <a:pt x="335080" y="2444856"/>
                    </a:cubicBezTo>
                    <a:cubicBezTo>
                      <a:pt x="282050" y="2469877"/>
                      <a:pt x="236863" y="2462408"/>
                      <a:pt x="195036" y="2421329"/>
                    </a:cubicBezTo>
                    <a:cubicBezTo>
                      <a:pt x="158065" y="2384731"/>
                      <a:pt x="131924" y="2341037"/>
                      <a:pt x="112504" y="2293609"/>
                    </a:cubicBezTo>
                    <a:cubicBezTo>
                      <a:pt x="71798" y="2195392"/>
                      <a:pt x="47898" y="2092320"/>
                      <a:pt x="30345" y="1987755"/>
                    </a:cubicBezTo>
                    <a:cubicBezTo>
                      <a:pt x="7565" y="1851446"/>
                      <a:pt x="-1024" y="1714390"/>
                      <a:pt x="96" y="1590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45">
                <a:extLst>
                  <a:ext uri="{FF2B5EF4-FFF2-40B4-BE49-F238E27FC236}">
                    <a16:creationId xmlns:a16="http://schemas.microsoft.com/office/drawing/2014/main" id="{8AB63116-F320-4DCB-BC18-FEE17E97E842}"/>
                  </a:ext>
                </a:extLst>
              </p:cNvPr>
              <p:cNvSpPr/>
              <p:nvPr/>
            </p:nvSpPr>
            <p:spPr>
              <a:xfrm>
                <a:off x="4603755" y="3054058"/>
                <a:ext cx="1189644" cy="2422960"/>
              </a:xfrm>
              <a:custGeom>
                <a:avLst/>
                <a:gdLst>
                  <a:gd name="connsiteX0" fmla="*/ 1121500 w 1189644"/>
                  <a:gd name="connsiteY0" fmla="*/ 1677490 h 2422960"/>
                  <a:gd name="connsiteX1" fmla="*/ 1009466 w 1189644"/>
                  <a:gd name="connsiteY1" fmla="*/ 932832 h 2422960"/>
                  <a:gd name="connsiteX2" fmla="*/ 438836 w 1189644"/>
                  <a:gd name="connsiteY2" fmla="*/ 162781 h 2422960"/>
                  <a:gd name="connsiteX3" fmla="*/ 226343 w 1189644"/>
                  <a:gd name="connsiteY3" fmla="*/ 72033 h 2422960"/>
                  <a:gd name="connsiteX4" fmla="*/ 181529 w 1189644"/>
                  <a:gd name="connsiteY4" fmla="*/ 70165 h 2422960"/>
                  <a:gd name="connsiteX5" fmla="*/ 112068 w 1189644"/>
                  <a:gd name="connsiteY5" fmla="*/ 118714 h 2422960"/>
                  <a:gd name="connsiteX6" fmla="*/ 79951 w 1189644"/>
                  <a:gd name="connsiteY6" fmla="*/ 263612 h 2422960"/>
                  <a:gd name="connsiteX7" fmla="*/ 79578 w 1189644"/>
                  <a:gd name="connsiteY7" fmla="*/ 455938 h 2422960"/>
                  <a:gd name="connsiteX8" fmla="*/ 74349 w 1189644"/>
                  <a:gd name="connsiteY8" fmla="*/ 511582 h 2422960"/>
                  <a:gd name="connsiteX9" fmla="*/ 57171 w 1189644"/>
                  <a:gd name="connsiteY9" fmla="*/ 518678 h 2422960"/>
                  <a:gd name="connsiteX10" fmla="*/ 16838 w 1189644"/>
                  <a:gd name="connsiteY10" fmla="*/ 466395 h 2422960"/>
                  <a:gd name="connsiteX11" fmla="*/ 33 w 1189644"/>
                  <a:gd name="connsiteY11" fmla="*/ 365563 h 2422960"/>
                  <a:gd name="connsiteX12" fmla="*/ 31403 w 1189644"/>
                  <a:gd name="connsiteY12" fmla="*/ 137013 h 2422960"/>
                  <a:gd name="connsiteX13" fmla="*/ 37378 w 1189644"/>
                  <a:gd name="connsiteY13" fmla="*/ 119461 h 2422960"/>
                  <a:gd name="connsiteX14" fmla="*/ 243895 w 1189644"/>
                  <a:gd name="connsiteY14" fmla="*/ 4812 h 2422960"/>
                  <a:gd name="connsiteX15" fmla="*/ 547509 w 1189644"/>
                  <a:gd name="connsiteY15" fmla="*/ 157552 h 2422960"/>
                  <a:gd name="connsiteX16" fmla="*/ 1144281 w 1189644"/>
                  <a:gd name="connsiteY16" fmla="*/ 1180056 h 2422960"/>
                  <a:gd name="connsiteX17" fmla="*/ 1187974 w 1189644"/>
                  <a:gd name="connsiteY17" fmla="*/ 1759648 h 2422960"/>
                  <a:gd name="connsiteX18" fmla="*/ 1122247 w 1189644"/>
                  <a:gd name="connsiteY18" fmla="*/ 2207040 h 2422960"/>
                  <a:gd name="connsiteX19" fmla="*/ 1047557 w 1189644"/>
                  <a:gd name="connsiteY19" fmla="*/ 2362768 h 2422960"/>
                  <a:gd name="connsiteX20" fmla="*/ 929921 w 1189644"/>
                  <a:gd name="connsiteY20" fmla="*/ 2422520 h 2422960"/>
                  <a:gd name="connsiteX21" fmla="*/ 860460 w 1189644"/>
                  <a:gd name="connsiteY21" fmla="*/ 2397873 h 2422960"/>
                  <a:gd name="connsiteX22" fmla="*/ 805189 w 1189644"/>
                  <a:gd name="connsiteY22" fmla="*/ 2356793 h 2422960"/>
                  <a:gd name="connsiteX23" fmla="*/ 499708 w 1189644"/>
                  <a:gd name="connsiteY23" fmla="*/ 2168575 h 2422960"/>
                  <a:gd name="connsiteX24" fmla="*/ 243148 w 1189644"/>
                  <a:gd name="connsiteY24" fmla="*/ 2047578 h 2422960"/>
                  <a:gd name="connsiteX25" fmla="*/ 153521 w 1189644"/>
                  <a:gd name="connsiteY25" fmla="*/ 1987079 h 2422960"/>
                  <a:gd name="connsiteX26" fmla="*/ 55304 w 1189644"/>
                  <a:gd name="connsiteY26" fmla="*/ 1722677 h 2422960"/>
                  <a:gd name="connsiteX27" fmla="*/ 40739 w 1189644"/>
                  <a:gd name="connsiteY27" fmla="*/ 1239434 h 2422960"/>
                  <a:gd name="connsiteX28" fmla="*/ 28789 w 1189644"/>
                  <a:gd name="connsiteY28" fmla="*/ 1160263 h 2422960"/>
                  <a:gd name="connsiteX29" fmla="*/ 28415 w 1189644"/>
                  <a:gd name="connsiteY29" fmla="*/ 1143458 h 2422960"/>
                  <a:gd name="connsiteX30" fmla="*/ 38498 w 1189644"/>
                  <a:gd name="connsiteY30" fmla="*/ 1117316 h 2422960"/>
                  <a:gd name="connsiteX31" fmla="*/ 62399 w 1189644"/>
                  <a:gd name="connsiteY31" fmla="*/ 1131507 h 2422960"/>
                  <a:gd name="connsiteX32" fmla="*/ 131487 w 1189644"/>
                  <a:gd name="connsiteY32" fmla="*/ 1300306 h 2422960"/>
                  <a:gd name="connsiteX33" fmla="*/ 133728 w 1189644"/>
                  <a:gd name="connsiteY33" fmla="*/ 1644253 h 2422960"/>
                  <a:gd name="connsiteX34" fmla="*/ 119910 w 1189644"/>
                  <a:gd name="connsiteY34" fmla="*/ 1761142 h 2422960"/>
                  <a:gd name="connsiteX35" fmla="*/ 200949 w 1189644"/>
                  <a:gd name="connsiteY35" fmla="*/ 1937410 h 2422960"/>
                  <a:gd name="connsiteX36" fmla="*/ 450413 w 1189644"/>
                  <a:gd name="connsiteY36" fmla="*/ 2071852 h 2422960"/>
                  <a:gd name="connsiteX37" fmla="*/ 793239 w 1189644"/>
                  <a:gd name="connsiteY37" fmla="*/ 2260443 h 2422960"/>
                  <a:gd name="connsiteX38" fmla="*/ 867555 w 1189644"/>
                  <a:gd name="connsiteY38" fmla="*/ 2319822 h 2422960"/>
                  <a:gd name="connsiteX39" fmla="*/ 885107 w 1189644"/>
                  <a:gd name="connsiteY39" fmla="*/ 2333639 h 2422960"/>
                  <a:gd name="connsiteX40" fmla="*/ 1000503 w 1189644"/>
                  <a:gd name="connsiteY40" fmla="*/ 2313100 h 2422960"/>
                  <a:gd name="connsiteX41" fmla="*/ 1077060 w 1189644"/>
                  <a:gd name="connsiteY41" fmla="*/ 2111811 h 2422960"/>
                  <a:gd name="connsiteX42" fmla="*/ 1121500 w 1189644"/>
                  <a:gd name="connsiteY42" fmla="*/ 1677490 h 24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89644" h="2422960">
                    <a:moveTo>
                      <a:pt x="1121500" y="1677490"/>
                    </a:moveTo>
                    <a:cubicBezTo>
                      <a:pt x="1117392" y="1398897"/>
                      <a:pt x="1089384" y="1161757"/>
                      <a:pt x="1009466" y="932832"/>
                    </a:cubicBezTo>
                    <a:cubicBezTo>
                      <a:pt x="898925" y="616895"/>
                      <a:pt x="712947" y="357348"/>
                      <a:pt x="438836" y="162781"/>
                    </a:cubicBezTo>
                    <a:cubicBezTo>
                      <a:pt x="374602" y="117220"/>
                      <a:pt x="305514" y="82863"/>
                      <a:pt x="226343" y="72033"/>
                    </a:cubicBezTo>
                    <a:cubicBezTo>
                      <a:pt x="211405" y="70165"/>
                      <a:pt x="196467" y="68672"/>
                      <a:pt x="181529" y="70165"/>
                    </a:cubicBezTo>
                    <a:cubicBezTo>
                      <a:pt x="149039" y="72780"/>
                      <a:pt x="124765" y="88464"/>
                      <a:pt x="112068" y="118714"/>
                    </a:cubicBezTo>
                    <a:cubicBezTo>
                      <a:pt x="93022" y="165021"/>
                      <a:pt x="79951" y="212823"/>
                      <a:pt x="79951" y="263612"/>
                    </a:cubicBezTo>
                    <a:cubicBezTo>
                      <a:pt x="79951" y="327845"/>
                      <a:pt x="82939" y="391705"/>
                      <a:pt x="79578" y="455938"/>
                    </a:cubicBezTo>
                    <a:cubicBezTo>
                      <a:pt x="78457" y="474611"/>
                      <a:pt x="76217" y="493283"/>
                      <a:pt x="74349" y="511582"/>
                    </a:cubicBezTo>
                    <a:cubicBezTo>
                      <a:pt x="73229" y="524279"/>
                      <a:pt x="66881" y="525773"/>
                      <a:pt x="57171" y="518678"/>
                    </a:cubicBezTo>
                    <a:cubicBezTo>
                      <a:pt x="38125" y="505607"/>
                      <a:pt x="25428" y="487681"/>
                      <a:pt x="16838" y="466395"/>
                    </a:cubicBezTo>
                    <a:cubicBezTo>
                      <a:pt x="3768" y="434278"/>
                      <a:pt x="33" y="399921"/>
                      <a:pt x="33" y="365563"/>
                    </a:cubicBezTo>
                    <a:cubicBezTo>
                      <a:pt x="-714" y="287886"/>
                      <a:pt x="11237" y="211703"/>
                      <a:pt x="31403" y="137013"/>
                    </a:cubicBezTo>
                    <a:cubicBezTo>
                      <a:pt x="32897" y="131038"/>
                      <a:pt x="35137" y="125062"/>
                      <a:pt x="37378" y="119461"/>
                    </a:cubicBezTo>
                    <a:cubicBezTo>
                      <a:pt x="72856" y="24978"/>
                      <a:pt x="144558" y="-14607"/>
                      <a:pt x="243895" y="4812"/>
                    </a:cubicBezTo>
                    <a:cubicBezTo>
                      <a:pt x="359291" y="27592"/>
                      <a:pt x="458255" y="83236"/>
                      <a:pt x="547509" y="157552"/>
                    </a:cubicBezTo>
                    <a:cubicBezTo>
                      <a:pt x="870169" y="426062"/>
                      <a:pt x="1068844" y="767021"/>
                      <a:pt x="1144281" y="1180056"/>
                    </a:cubicBezTo>
                    <a:cubicBezTo>
                      <a:pt x="1179385" y="1372008"/>
                      <a:pt x="1195070" y="1564708"/>
                      <a:pt x="1187974" y="1759648"/>
                    </a:cubicBezTo>
                    <a:cubicBezTo>
                      <a:pt x="1182373" y="1910895"/>
                      <a:pt x="1169675" y="2061769"/>
                      <a:pt x="1122247" y="2207040"/>
                    </a:cubicBezTo>
                    <a:cubicBezTo>
                      <a:pt x="1104322" y="2262311"/>
                      <a:pt x="1082662" y="2316087"/>
                      <a:pt x="1047557" y="2362768"/>
                    </a:cubicBezTo>
                    <a:cubicBezTo>
                      <a:pt x="1018428" y="2401607"/>
                      <a:pt x="981457" y="2426628"/>
                      <a:pt x="929921" y="2422520"/>
                    </a:cubicBezTo>
                    <a:cubicBezTo>
                      <a:pt x="904527" y="2420653"/>
                      <a:pt x="881373" y="2411690"/>
                      <a:pt x="860460" y="2397873"/>
                    </a:cubicBezTo>
                    <a:cubicBezTo>
                      <a:pt x="841414" y="2385175"/>
                      <a:pt x="822368" y="2372105"/>
                      <a:pt x="805189" y="2356793"/>
                    </a:cubicBezTo>
                    <a:cubicBezTo>
                      <a:pt x="714068" y="2276502"/>
                      <a:pt x="609502" y="2218244"/>
                      <a:pt x="499708" y="2168575"/>
                    </a:cubicBezTo>
                    <a:cubicBezTo>
                      <a:pt x="413441" y="2129363"/>
                      <a:pt x="325307" y="2095006"/>
                      <a:pt x="243148" y="2047578"/>
                    </a:cubicBezTo>
                    <a:cubicBezTo>
                      <a:pt x="211779" y="2029652"/>
                      <a:pt x="181529" y="2010233"/>
                      <a:pt x="153521" y="1987079"/>
                    </a:cubicBezTo>
                    <a:cubicBezTo>
                      <a:pt x="70242" y="1917991"/>
                      <a:pt x="34764" y="1829110"/>
                      <a:pt x="55304" y="1722677"/>
                    </a:cubicBezTo>
                    <a:cubicBezTo>
                      <a:pt x="86673" y="1559853"/>
                      <a:pt x="76217" y="1399644"/>
                      <a:pt x="40739" y="1239434"/>
                    </a:cubicBezTo>
                    <a:cubicBezTo>
                      <a:pt x="34764" y="1213293"/>
                      <a:pt x="31403" y="1186778"/>
                      <a:pt x="28789" y="1160263"/>
                    </a:cubicBezTo>
                    <a:cubicBezTo>
                      <a:pt x="28415" y="1154661"/>
                      <a:pt x="28042" y="1149059"/>
                      <a:pt x="28415" y="1143458"/>
                    </a:cubicBezTo>
                    <a:cubicBezTo>
                      <a:pt x="29536" y="1133748"/>
                      <a:pt x="27295" y="1121051"/>
                      <a:pt x="38498" y="1117316"/>
                    </a:cubicBezTo>
                    <a:cubicBezTo>
                      <a:pt x="49702" y="1113208"/>
                      <a:pt x="56424" y="1124038"/>
                      <a:pt x="62399" y="1131507"/>
                    </a:cubicBezTo>
                    <a:cubicBezTo>
                      <a:pt x="104225" y="1180056"/>
                      <a:pt x="119910" y="1239434"/>
                      <a:pt x="131487" y="1300306"/>
                    </a:cubicBezTo>
                    <a:cubicBezTo>
                      <a:pt x="153147" y="1414582"/>
                      <a:pt x="148666" y="1529230"/>
                      <a:pt x="133728" y="1644253"/>
                    </a:cubicBezTo>
                    <a:cubicBezTo>
                      <a:pt x="128500" y="1683091"/>
                      <a:pt x="122898" y="1721930"/>
                      <a:pt x="119910" y="1761142"/>
                    </a:cubicBezTo>
                    <a:cubicBezTo>
                      <a:pt x="113935" y="1834712"/>
                      <a:pt x="140823" y="1894837"/>
                      <a:pt x="200949" y="1937410"/>
                    </a:cubicBezTo>
                    <a:cubicBezTo>
                      <a:pt x="278626" y="1991934"/>
                      <a:pt x="363772" y="2033760"/>
                      <a:pt x="450413" y="2071852"/>
                    </a:cubicBezTo>
                    <a:cubicBezTo>
                      <a:pt x="570290" y="2124508"/>
                      <a:pt x="687553" y="2182019"/>
                      <a:pt x="793239" y="2260443"/>
                    </a:cubicBezTo>
                    <a:cubicBezTo>
                      <a:pt x="818633" y="2279489"/>
                      <a:pt x="842907" y="2300029"/>
                      <a:pt x="867555" y="2319822"/>
                    </a:cubicBezTo>
                    <a:cubicBezTo>
                      <a:pt x="873530" y="2324677"/>
                      <a:pt x="878758" y="2329532"/>
                      <a:pt x="885107" y="2333639"/>
                    </a:cubicBezTo>
                    <a:cubicBezTo>
                      <a:pt x="933282" y="2367250"/>
                      <a:pt x="967639" y="2361275"/>
                      <a:pt x="1000503" y="2313100"/>
                    </a:cubicBezTo>
                    <a:cubicBezTo>
                      <a:pt x="1042329" y="2252228"/>
                      <a:pt x="1060628" y="2182393"/>
                      <a:pt x="1077060" y="2111811"/>
                    </a:cubicBezTo>
                    <a:cubicBezTo>
                      <a:pt x="1112538" y="1956829"/>
                      <a:pt x="1122247" y="1798860"/>
                      <a:pt x="1121500" y="167749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Graphic 116">
              <a:extLst>
                <a:ext uri="{FF2B5EF4-FFF2-40B4-BE49-F238E27FC236}">
                  <a16:creationId xmlns:a16="http://schemas.microsoft.com/office/drawing/2014/main" id="{4E3C42E1-20C7-4A54-A4C4-A4AF703E0287}"/>
                </a:ext>
              </a:extLst>
            </p:cNvPr>
            <p:cNvSpPr/>
            <p:nvPr/>
          </p:nvSpPr>
          <p:spPr>
            <a:xfrm>
              <a:off x="10854251" y="5136429"/>
              <a:ext cx="369621" cy="369625"/>
            </a:xfrm>
            <a:custGeom>
              <a:avLst/>
              <a:gdLst>
                <a:gd name="connsiteX0" fmla="*/ 2486764 w 5041925"/>
                <a:gd name="connsiteY0" fmla="*/ 403 h 5041985"/>
                <a:gd name="connsiteX1" fmla="*/ 2719174 w 5041925"/>
                <a:gd name="connsiteY1" fmla="*/ 84223 h 5041985"/>
                <a:gd name="connsiteX2" fmla="*/ 2790611 w 5041925"/>
                <a:gd name="connsiteY2" fmla="*/ 357590 h 5041985"/>
                <a:gd name="connsiteX3" fmla="*/ 2590586 w 5041925"/>
                <a:gd name="connsiteY3" fmla="*/ 553805 h 5041985"/>
                <a:gd name="connsiteX4" fmla="*/ 2556297 w 5041925"/>
                <a:gd name="connsiteY4" fmla="*/ 598573 h 5041985"/>
                <a:gd name="connsiteX5" fmla="*/ 2556297 w 5041925"/>
                <a:gd name="connsiteY5" fmla="*/ 1141498 h 5041985"/>
                <a:gd name="connsiteX6" fmla="*/ 2591539 w 5041925"/>
                <a:gd name="connsiteY6" fmla="*/ 1179598 h 5041985"/>
                <a:gd name="connsiteX7" fmla="*/ 3425929 w 5041925"/>
                <a:gd name="connsiteY7" fmla="*/ 1529165 h 5041985"/>
                <a:gd name="connsiteX8" fmla="*/ 3460219 w 5041925"/>
                <a:gd name="connsiteY8" fmla="*/ 1529165 h 5041985"/>
                <a:gd name="connsiteX9" fmla="*/ 3864079 w 5041925"/>
                <a:gd name="connsiteY9" fmla="*/ 1125305 h 5041985"/>
                <a:gd name="connsiteX10" fmla="*/ 3864079 w 5041925"/>
                <a:gd name="connsiteY10" fmla="*/ 1087205 h 5041985"/>
                <a:gd name="connsiteX11" fmla="*/ 3866936 w 5041925"/>
                <a:gd name="connsiteY11" fmla="*/ 786215 h 5041985"/>
                <a:gd name="connsiteX12" fmla="*/ 4146019 w 5041925"/>
                <a:gd name="connsiteY12" fmla="*/ 661438 h 5041985"/>
                <a:gd name="connsiteX13" fmla="*/ 4371761 w 5041925"/>
                <a:gd name="connsiteY13" fmla="*/ 853843 h 5041985"/>
                <a:gd name="connsiteX14" fmla="*/ 4278417 w 5041925"/>
                <a:gd name="connsiteY14" fmla="*/ 1160548 h 5041985"/>
                <a:gd name="connsiteX15" fmla="*/ 3959329 w 5041925"/>
                <a:gd name="connsiteY15" fmla="*/ 1179598 h 5041985"/>
                <a:gd name="connsiteX16" fmla="*/ 3908847 w 5041925"/>
                <a:gd name="connsiteY16" fmla="*/ 1186265 h 5041985"/>
                <a:gd name="connsiteX17" fmla="*/ 3519274 w 5041925"/>
                <a:gd name="connsiteY17" fmla="*/ 1575838 h 5041985"/>
                <a:gd name="connsiteX18" fmla="*/ 3518322 w 5041925"/>
                <a:gd name="connsiteY18" fmla="*/ 1620605 h 5041985"/>
                <a:gd name="connsiteX19" fmla="*/ 3863126 w 5041925"/>
                <a:gd name="connsiteY19" fmla="*/ 2442613 h 5041985"/>
                <a:gd name="connsiteX20" fmla="*/ 3907894 w 5041925"/>
                <a:gd name="connsiteY20" fmla="*/ 2484523 h 5041985"/>
                <a:gd name="connsiteX21" fmla="*/ 4447961 w 5041925"/>
                <a:gd name="connsiteY21" fmla="*/ 2484523 h 5041985"/>
                <a:gd name="connsiteX22" fmla="*/ 4487014 w 5041925"/>
                <a:gd name="connsiteY22" fmla="*/ 2454043 h 5041985"/>
                <a:gd name="connsiteX23" fmla="*/ 4811817 w 5041925"/>
                <a:gd name="connsiteY23" fmla="*/ 2244493 h 5041985"/>
                <a:gd name="connsiteX24" fmla="*/ 5040417 w 5041925"/>
                <a:gd name="connsiteY24" fmla="*/ 2546435 h 5041985"/>
                <a:gd name="connsiteX25" fmla="*/ 4747999 w 5041925"/>
                <a:gd name="connsiteY25" fmla="*/ 2803610 h 5041985"/>
                <a:gd name="connsiteX26" fmla="*/ 4487967 w 5041925"/>
                <a:gd name="connsiteY26" fmla="*/ 2591203 h 5041985"/>
                <a:gd name="connsiteX27" fmla="*/ 4445104 w 5041925"/>
                <a:gd name="connsiteY27" fmla="*/ 2558818 h 5041985"/>
                <a:gd name="connsiteX28" fmla="*/ 3902179 w 5041925"/>
                <a:gd name="connsiteY28" fmla="*/ 2558818 h 5041985"/>
                <a:gd name="connsiteX29" fmla="*/ 3863126 w 5041925"/>
                <a:gd name="connsiteY29" fmla="*/ 2595965 h 5041985"/>
                <a:gd name="connsiteX30" fmla="*/ 3514511 w 5041925"/>
                <a:gd name="connsiteY30" fmla="*/ 3427498 h 5041985"/>
                <a:gd name="connsiteX31" fmla="*/ 3515464 w 5041925"/>
                <a:gd name="connsiteY31" fmla="*/ 3463693 h 5041985"/>
                <a:gd name="connsiteX32" fmla="*/ 3915514 w 5041925"/>
                <a:gd name="connsiteY32" fmla="*/ 3863743 h 5041985"/>
                <a:gd name="connsiteX33" fmla="*/ 3955519 w 5041925"/>
                <a:gd name="connsiteY33" fmla="*/ 3866600 h 5041985"/>
                <a:gd name="connsiteX34" fmla="*/ 4379382 w 5041925"/>
                <a:gd name="connsiteY34" fmla="*/ 4041860 h 5041985"/>
                <a:gd name="connsiteX35" fmla="*/ 4239364 w 5041925"/>
                <a:gd name="connsiteY35" fmla="*/ 4352376 h 5041985"/>
                <a:gd name="connsiteX36" fmla="*/ 3900274 w 5041925"/>
                <a:gd name="connsiteY36" fmla="*/ 4299035 h 5041985"/>
                <a:gd name="connsiteX37" fmla="*/ 3863126 w 5041925"/>
                <a:gd name="connsiteY37" fmla="*/ 3960898 h 5041985"/>
                <a:gd name="connsiteX38" fmla="*/ 3856459 w 5041925"/>
                <a:gd name="connsiteY38" fmla="*/ 3908510 h 5041985"/>
                <a:gd name="connsiteX39" fmla="*/ 3468791 w 5041925"/>
                <a:gd name="connsiteY39" fmla="*/ 3520843 h 5041985"/>
                <a:gd name="connsiteX40" fmla="*/ 3422119 w 5041925"/>
                <a:gd name="connsiteY40" fmla="*/ 3519890 h 5041985"/>
                <a:gd name="connsiteX41" fmla="*/ 2602969 w 5041925"/>
                <a:gd name="connsiteY41" fmla="*/ 3863743 h 5041985"/>
                <a:gd name="connsiteX42" fmla="*/ 2560107 w 5041925"/>
                <a:gd name="connsiteY42" fmla="*/ 3909463 h 5041985"/>
                <a:gd name="connsiteX43" fmla="*/ 2560107 w 5041925"/>
                <a:gd name="connsiteY43" fmla="*/ 4449531 h 5041985"/>
                <a:gd name="connsiteX44" fmla="*/ 2588682 w 5041925"/>
                <a:gd name="connsiteY44" fmla="*/ 4486678 h 5041985"/>
                <a:gd name="connsiteX45" fmla="*/ 2803947 w 5041925"/>
                <a:gd name="connsiteY45" fmla="*/ 4788621 h 5041985"/>
                <a:gd name="connsiteX46" fmla="*/ 2523911 w 5041925"/>
                <a:gd name="connsiteY46" fmla="*/ 5041985 h 5041985"/>
                <a:gd name="connsiteX47" fmla="*/ 2490574 w 5041925"/>
                <a:gd name="connsiteY47" fmla="*/ 5041985 h 5041985"/>
                <a:gd name="connsiteX48" fmla="*/ 2320076 w 5041925"/>
                <a:gd name="connsiteY48" fmla="*/ 4956260 h 5041985"/>
                <a:gd name="connsiteX49" fmla="*/ 2447711 w 5041925"/>
                <a:gd name="connsiteY49" fmla="*/ 4489535 h 5041985"/>
                <a:gd name="connsiteX50" fmla="*/ 2484859 w 5041925"/>
                <a:gd name="connsiteY50" fmla="*/ 4440958 h 5041985"/>
                <a:gd name="connsiteX51" fmla="*/ 2484859 w 5041925"/>
                <a:gd name="connsiteY51" fmla="*/ 3902796 h 5041985"/>
                <a:gd name="connsiteX52" fmla="*/ 2447711 w 5041925"/>
                <a:gd name="connsiteY52" fmla="*/ 3862790 h 5041985"/>
                <a:gd name="connsiteX53" fmla="*/ 1616179 w 5041925"/>
                <a:gd name="connsiteY53" fmla="*/ 3514175 h 5041985"/>
                <a:gd name="connsiteX54" fmla="*/ 1579984 w 5041925"/>
                <a:gd name="connsiteY54" fmla="*/ 3515128 h 5041985"/>
                <a:gd name="connsiteX55" fmla="*/ 1179934 w 5041925"/>
                <a:gd name="connsiteY55" fmla="*/ 3915178 h 5041985"/>
                <a:gd name="connsiteX56" fmla="*/ 1178981 w 5041925"/>
                <a:gd name="connsiteY56" fmla="*/ 3958040 h 5041985"/>
                <a:gd name="connsiteX57" fmla="*/ 1175171 w 5041925"/>
                <a:gd name="connsiteY57" fmla="*/ 4257126 h 5041985"/>
                <a:gd name="connsiteX58" fmla="*/ 901804 w 5041925"/>
                <a:gd name="connsiteY58" fmla="*/ 4382856 h 5041985"/>
                <a:gd name="connsiteX59" fmla="*/ 673204 w 5041925"/>
                <a:gd name="connsiteY59" fmla="*/ 4197118 h 5041985"/>
                <a:gd name="connsiteX60" fmla="*/ 760834 w 5041925"/>
                <a:gd name="connsiteY60" fmla="*/ 3884698 h 5041985"/>
                <a:gd name="connsiteX61" fmla="*/ 1082779 w 5041925"/>
                <a:gd name="connsiteY61" fmla="*/ 3862790 h 5041985"/>
                <a:gd name="connsiteX62" fmla="*/ 1134214 w 5041925"/>
                <a:gd name="connsiteY62" fmla="*/ 3856123 h 5041985"/>
                <a:gd name="connsiteX63" fmla="*/ 1519976 w 5041925"/>
                <a:gd name="connsiteY63" fmla="*/ 3470360 h 5041985"/>
                <a:gd name="connsiteX64" fmla="*/ 1522834 w 5041925"/>
                <a:gd name="connsiteY64" fmla="*/ 3419878 h 5041985"/>
                <a:gd name="connsiteX65" fmla="*/ 1179934 w 5041925"/>
                <a:gd name="connsiteY65" fmla="*/ 2602633 h 5041985"/>
                <a:gd name="connsiteX66" fmla="*/ 1133261 w 5041925"/>
                <a:gd name="connsiteY66" fmla="*/ 2558818 h 5041985"/>
                <a:gd name="connsiteX67" fmla="*/ 597956 w 5041925"/>
                <a:gd name="connsiteY67" fmla="*/ 2557865 h 5041985"/>
                <a:gd name="connsiteX68" fmla="*/ 554141 w 5041925"/>
                <a:gd name="connsiteY68" fmla="*/ 2590250 h 5041985"/>
                <a:gd name="connsiteX69" fmla="*/ 228386 w 5041925"/>
                <a:gd name="connsiteY69" fmla="*/ 2797896 h 5041985"/>
                <a:gd name="connsiteX70" fmla="*/ 1691 w 5041925"/>
                <a:gd name="connsiteY70" fmla="*/ 2494048 h 5041985"/>
                <a:gd name="connsiteX71" fmla="*/ 296014 w 5041925"/>
                <a:gd name="connsiteY71" fmla="*/ 2238778 h 5041985"/>
                <a:gd name="connsiteX72" fmla="*/ 554141 w 5041925"/>
                <a:gd name="connsiteY72" fmla="*/ 2450233 h 5041985"/>
                <a:gd name="connsiteX73" fmla="*/ 597956 w 5041925"/>
                <a:gd name="connsiteY73" fmla="*/ 2482618 h 5041985"/>
                <a:gd name="connsiteX74" fmla="*/ 1140881 w 5041925"/>
                <a:gd name="connsiteY74" fmla="*/ 2482618 h 5041985"/>
                <a:gd name="connsiteX75" fmla="*/ 1178981 w 5041925"/>
                <a:gd name="connsiteY75" fmla="*/ 2447375 h 5041985"/>
                <a:gd name="connsiteX76" fmla="*/ 1526644 w 5041925"/>
                <a:gd name="connsiteY76" fmla="*/ 1615843 h 5041985"/>
                <a:gd name="connsiteX77" fmla="*/ 1524739 w 5041925"/>
                <a:gd name="connsiteY77" fmla="*/ 1576790 h 5041985"/>
                <a:gd name="connsiteX78" fmla="*/ 1126594 w 5041925"/>
                <a:gd name="connsiteY78" fmla="*/ 1178645 h 5041985"/>
                <a:gd name="connsiteX79" fmla="*/ 1081826 w 5041925"/>
                <a:gd name="connsiteY79" fmla="*/ 1177693 h 5041985"/>
                <a:gd name="connsiteX80" fmla="*/ 774169 w 5041925"/>
                <a:gd name="connsiteY80" fmla="*/ 1165310 h 5041985"/>
                <a:gd name="connsiteX81" fmla="*/ 662726 w 5041925"/>
                <a:gd name="connsiteY81" fmla="*/ 878608 h 5041985"/>
                <a:gd name="connsiteX82" fmla="*/ 881801 w 5041925"/>
                <a:gd name="connsiteY82" fmla="*/ 663343 h 5041985"/>
                <a:gd name="connsiteX83" fmla="*/ 1165646 w 5041925"/>
                <a:gd name="connsiteY83" fmla="*/ 776690 h 5041985"/>
                <a:gd name="connsiteX84" fmla="*/ 1177076 w 5041925"/>
                <a:gd name="connsiteY84" fmla="*/ 1082443 h 5041985"/>
                <a:gd name="connsiteX85" fmla="*/ 1184696 w 5041925"/>
                <a:gd name="connsiteY85" fmla="*/ 1135783 h 5041985"/>
                <a:gd name="connsiteX86" fmla="*/ 1570459 w 5041925"/>
                <a:gd name="connsiteY86" fmla="*/ 1521545 h 5041985"/>
                <a:gd name="connsiteX87" fmla="*/ 1619036 w 5041925"/>
                <a:gd name="connsiteY87" fmla="*/ 1522498 h 5041985"/>
                <a:gd name="connsiteX88" fmla="*/ 2436282 w 5041925"/>
                <a:gd name="connsiteY88" fmla="*/ 1179598 h 5041985"/>
                <a:gd name="connsiteX89" fmla="*/ 2481049 w 5041925"/>
                <a:gd name="connsiteY89" fmla="*/ 1133878 h 5041985"/>
                <a:gd name="connsiteX90" fmla="*/ 2481049 w 5041925"/>
                <a:gd name="connsiteY90" fmla="*/ 593810 h 5041985"/>
                <a:gd name="connsiteX91" fmla="*/ 2452474 w 5041925"/>
                <a:gd name="connsiteY91" fmla="*/ 555710 h 5041985"/>
                <a:gd name="connsiteX92" fmla="*/ 2236257 w 5041925"/>
                <a:gd name="connsiteY92" fmla="*/ 273770 h 5041985"/>
                <a:gd name="connsiteX93" fmla="*/ 2467714 w 5041925"/>
                <a:gd name="connsiteY93" fmla="*/ 6118 h 5041985"/>
                <a:gd name="connsiteX94" fmla="*/ 2486764 w 5041925"/>
                <a:gd name="connsiteY94" fmla="*/ 403 h 504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041925" h="5041985">
                  <a:moveTo>
                    <a:pt x="2486764" y="403"/>
                  </a:moveTo>
                  <a:cubicBezTo>
                    <a:pt x="2575347" y="-3407"/>
                    <a:pt x="2655357" y="19453"/>
                    <a:pt x="2719174" y="84223"/>
                  </a:cubicBezTo>
                  <a:cubicBezTo>
                    <a:pt x="2793469" y="161375"/>
                    <a:pt x="2819186" y="253768"/>
                    <a:pt x="2790611" y="357590"/>
                  </a:cubicBezTo>
                  <a:cubicBezTo>
                    <a:pt x="2762036" y="459508"/>
                    <a:pt x="2693457" y="526183"/>
                    <a:pt x="2590586" y="553805"/>
                  </a:cubicBezTo>
                  <a:cubicBezTo>
                    <a:pt x="2563916" y="561425"/>
                    <a:pt x="2556297" y="571903"/>
                    <a:pt x="2556297" y="598573"/>
                  </a:cubicBezTo>
                  <a:cubicBezTo>
                    <a:pt x="2557249" y="779548"/>
                    <a:pt x="2557249" y="960523"/>
                    <a:pt x="2556297" y="1141498"/>
                  </a:cubicBezTo>
                  <a:cubicBezTo>
                    <a:pt x="2556297" y="1169120"/>
                    <a:pt x="2564869" y="1177693"/>
                    <a:pt x="2591539" y="1179598"/>
                  </a:cubicBezTo>
                  <a:cubicBezTo>
                    <a:pt x="2910626" y="1197695"/>
                    <a:pt x="3188757" y="1314853"/>
                    <a:pt x="3425929" y="1529165"/>
                  </a:cubicBezTo>
                  <a:cubicBezTo>
                    <a:pt x="3439264" y="1540595"/>
                    <a:pt x="3446884" y="1541548"/>
                    <a:pt x="3460219" y="1529165"/>
                  </a:cubicBezTo>
                  <a:cubicBezTo>
                    <a:pt x="3594522" y="1393910"/>
                    <a:pt x="3728824" y="1259608"/>
                    <a:pt x="3864079" y="1125305"/>
                  </a:cubicBezTo>
                  <a:cubicBezTo>
                    <a:pt x="3879319" y="1110065"/>
                    <a:pt x="3871699" y="1100540"/>
                    <a:pt x="3864079" y="1087205"/>
                  </a:cubicBezTo>
                  <a:cubicBezTo>
                    <a:pt x="3805976" y="986240"/>
                    <a:pt x="3803119" y="883370"/>
                    <a:pt x="3866936" y="786215"/>
                  </a:cubicBezTo>
                  <a:cubicBezTo>
                    <a:pt x="3931707" y="686203"/>
                    <a:pt x="4028861" y="643340"/>
                    <a:pt x="4146019" y="661438"/>
                  </a:cubicBezTo>
                  <a:cubicBezTo>
                    <a:pt x="4259367" y="678583"/>
                    <a:pt x="4335567" y="746210"/>
                    <a:pt x="4371761" y="853843"/>
                  </a:cubicBezTo>
                  <a:cubicBezTo>
                    <a:pt x="4408909" y="965285"/>
                    <a:pt x="4370809" y="1086253"/>
                    <a:pt x="4278417" y="1160548"/>
                  </a:cubicBezTo>
                  <a:cubicBezTo>
                    <a:pt x="4187929" y="1232938"/>
                    <a:pt x="4058389" y="1241510"/>
                    <a:pt x="3959329" y="1179598"/>
                  </a:cubicBezTo>
                  <a:cubicBezTo>
                    <a:pt x="3937422" y="1166263"/>
                    <a:pt x="3925991" y="1169120"/>
                    <a:pt x="3908847" y="1186265"/>
                  </a:cubicBezTo>
                  <a:cubicBezTo>
                    <a:pt x="3779307" y="1316758"/>
                    <a:pt x="3649766" y="1447250"/>
                    <a:pt x="3519274" y="1575838"/>
                  </a:cubicBezTo>
                  <a:cubicBezTo>
                    <a:pt x="3502129" y="1592983"/>
                    <a:pt x="3502129" y="1602508"/>
                    <a:pt x="3518322" y="1620605"/>
                  </a:cubicBezTo>
                  <a:cubicBezTo>
                    <a:pt x="3727872" y="1854920"/>
                    <a:pt x="3843124" y="2128288"/>
                    <a:pt x="3863126" y="2442613"/>
                  </a:cubicBezTo>
                  <a:cubicBezTo>
                    <a:pt x="3865984" y="2484523"/>
                    <a:pt x="3865984" y="2484523"/>
                    <a:pt x="3907894" y="2484523"/>
                  </a:cubicBezTo>
                  <a:cubicBezTo>
                    <a:pt x="4087916" y="2484523"/>
                    <a:pt x="4267939" y="2484523"/>
                    <a:pt x="4447961" y="2484523"/>
                  </a:cubicBezTo>
                  <a:cubicBezTo>
                    <a:pt x="4470822" y="2484523"/>
                    <a:pt x="4481299" y="2477856"/>
                    <a:pt x="4487014" y="2454043"/>
                  </a:cubicBezTo>
                  <a:cubicBezTo>
                    <a:pt x="4524161" y="2306406"/>
                    <a:pt x="4663227" y="2216870"/>
                    <a:pt x="4811817" y="2244493"/>
                  </a:cubicBezTo>
                  <a:cubicBezTo>
                    <a:pt x="4953739" y="2270210"/>
                    <a:pt x="5055656" y="2406418"/>
                    <a:pt x="5040417" y="2546435"/>
                  </a:cubicBezTo>
                  <a:cubicBezTo>
                    <a:pt x="5024224" y="2698835"/>
                    <a:pt x="4898494" y="2808373"/>
                    <a:pt x="4747999" y="2803610"/>
                  </a:cubicBezTo>
                  <a:cubicBezTo>
                    <a:pt x="4626079" y="2799800"/>
                    <a:pt x="4518447" y="2713123"/>
                    <a:pt x="4487967" y="2591203"/>
                  </a:cubicBezTo>
                  <a:cubicBezTo>
                    <a:pt x="4481299" y="2564533"/>
                    <a:pt x="4469869" y="2558818"/>
                    <a:pt x="4445104" y="2558818"/>
                  </a:cubicBezTo>
                  <a:cubicBezTo>
                    <a:pt x="4264129" y="2559771"/>
                    <a:pt x="4083154" y="2559771"/>
                    <a:pt x="3902179" y="2558818"/>
                  </a:cubicBezTo>
                  <a:cubicBezTo>
                    <a:pt x="3872651" y="2558818"/>
                    <a:pt x="3865032" y="2568343"/>
                    <a:pt x="3863126" y="2595965"/>
                  </a:cubicBezTo>
                  <a:cubicBezTo>
                    <a:pt x="3845029" y="2914100"/>
                    <a:pt x="3727872" y="3191278"/>
                    <a:pt x="3514511" y="3427498"/>
                  </a:cubicBezTo>
                  <a:cubicBezTo>
                    <a:pt x="3501176" y="3441785"/>
                    <a:pt x="3502129" y="3450358"/>
                    <a:pt x="3515464" y="3463693"/>
                  </a:cubicBezTo>
                  <a:cubicBezTo>
                    <a:pt x="3648814" y="3597043"/>
                    <a:pt x="3782164" y="3729440"/>
                    <a:pt x="3915514" y="3863743"/>
                  </a:cubicBezTo>
                  <a:cubicBezTo>
                    <a:pt x="3929801" y="3878031"/>
                    <a:pt x="3939326" y="3876125"/>
                    <a:pt x="3955519" y="3866600"/>
                  </a:cubicBezTo>
                  <a:cubicBezTo>
                    <a:pt x="4124111" y="3764683"/>
                    <a:pt x="4336519" y="3852313"/>
                    <a:pt x="4379382" y="4041860"/>
                  </a:cubicBezTo>
                  <a:cubicBezTo>
                    <a:pt x="4407004" y="4165685"/>
                    <a:pt x="4349854" y="4291416"/>
                    <a:pt x="4239364" y="4352376"/>
                  </a:cubicBezTo>
                  <a:cubicBezTo>
                    <a:pt x="4126969" y="4413335"/>
                    <a:pt x="3988857" y="4391428"/>
                    <a:pt x="3900274" y="4299035"/>
                  </a:cubicBezTo>
                  <a:cubicBezTo>
                    <a:pt x="3812644" y="4208548"/>
                    <a:pt x="3796451" y="4069483"/>
                    <a:pt x="3863126" y="3960898"/>
                  </a:cubicBezTo>
                  <a:cubicBezTo>
                    <a:pt x="3877414" y="3937085"/>
                    <a:pt x="3873604" y="3925656"/>
                    <a:pt x="3856459" y="3908510"/>
                  </a:cubicBezTo>
                  <a:cubicBezTo>
                    <a:pt x="3725966" y="3779923"/>
                    <a:pt x="3597379" y="3650383"/>
                    <a:pt x="3468791" y="3520843"/>
                  </a:cubicBezTo>
                  <a:cubicBezTo>
                    <a:pt x="3450694" y="3502746"/>
                    <a:pt x="3441169" y="3503698"/>
                    <a:pt x="3422119" y="3519890"/>
                  </a:cubicBezTo>
                  <a:cubicBezTo>
                    <a:pt x="3188757" y="3728488"/>
                    <a:pt x="2915389" y="3843740"/>
                    <a:pt x="2602969" y="3863743"/>
                  </a:cubicBezTo>
                  <a:cubicBezTo>
                    <a:pt x="2560107" y="3866600"/>
                    <a:pt x="2560107" y="3866600"/>
                    <a:pt x="2560107" y="3909463"/>
                  </a:cubicBezTo>
                  <a:cubicBezTo>
                    <a:pt x="2560107" y="4089485"/>
                    <a:pt x="2560107" y="4269508"/>
                    <a:pt x="2560107" y="4449531"/>
                  </a:cubicBezTo>
                  <a:cubicBezTo>
                    <a:pt x="2560107" y="4471438"/>
                    <a:pt x="2566774" y="4481916"/>
                    <a:pt x="2588682" y="4486678"/>
                  </a:cubicBezTo>
                  <a:cubicBezTo>
                    <a:pt x="2728699" y="4521921"/>
                    <a:pt x="2819186" y="4650508"/>
                    <a:pt x="2803947" y="4788621"/>
                  </a:cubicBezTo>
                  <a:cubicBezTo>
                    <a:pt x="2786801" y="4933401"/>
                    <a:pt x="2670597" y="5039128"/>
                    <a:pt x="2523911" y="5041985"/>
                  </a:cubicBezTo>
                  <a:cubicBezTo>
                    <a:pt x="2512482" y="5041985"/>
                    <a:pt x="2502004" y="5041985"/>
                    <a:pt x="2490574" y="5041985"/>
                  </a:cubicBezTo>
                  <a:cubicBezTo>
                    <a:pt x="2425804" y="5029603"/>
                    <a:pt x="2367701" y="5004838"/>
                    <a:pt x="2320076" y="4956260"/>
                  </a:cubicBezTo>
                  <a:cubicBezTo>
                    <a:pt x="2170534" y="4802908"/>
                    <a:pt x="2240066" y="4543828"/>
                    <a:pt x="2447711" y="4489535"/>
                  </a:cubicBezTo>
                  <a:cubicBezTo>
                    <a:pt x="2477239" y="4481916"/>
                    <a:pt x="2484859" y="4469533"/>
                    <a:pt x="2484859" y="4440958"/>
                  </a:cubicBezTo>
                  <a:cubicBezTo>
                    <a:pt x="2483907" y="4261888"/>
                    <a:pt x="2483907" y="4082818"/>
                    <a:pt x="2484859" y="3902796"/>
                  </a:cubicBezTo>
                  <a:cubicBezTo>
                    <a:pt x="2484859" y="3874221"/>
                    <a:pt x="2476286" y="3864696"/>
                    <a:pt x="2447711" y="3862790"/>
                  </a:cubicBezTo>
                  <a:cubicBezTo>
                    <a:pt x="2129576" y="3844693"/>
                    <a:pt x="1852399" y="3727535"/>
                    <a:pt x="1616179" y="3514175"/>
                  </a:cubicBezTo>
                  <a:cubicBezTo>
                    <a:pt x="1601891" y="3500840"/>
                    <a:pt x="1593319" y="3501793"/>
                    <a:pt x="1579984" y="3515128"/>
                  </a:cubicBezTo>
                  <a:cubicBezTo>
                    <a:pt x="1446634" y="3648478"/>
                    <a:pt x="1314236" y="3781828"/>
                    <a:pt x="1179934" y="3915178"/>
                  </a:cubicBezTo>
                  <a:cubicBezTo>
                    <a:pt x="1163741" y="3931371"/>
                    <a:pt x="1170409" y="3941848"/>
                    <a:pt x="1178981" y="3958040"/>
                  </a:cubicBezTo>
                  <a:cubicBezTo>
                    <a:pt x="1236131" y="4058053"/>
                    <a:pt x="1238036" y="4159971"/>
                    <a:pt x="1175171" y="4257126"/>
                  </a:cubicBezTo>
                  <a:cubicBezTo>
                    <a:pt x="1111354" y="4355233"/>
                    <a:pt x="1018009" y="4398096"/>
                    <a:pt x="901804" y="4382856"/>
                  </a:cubicBezTo>
                  <a:cubicBezTo>
                    <a:pt x="789409" y="4367616"/>
                    <a:pt x="712256" y="4303798"/>
                    <a:pt x="673204" y="4197118"/>
                  </a:cubicBezTo>
                  <a:cubicBezTo>
                    <a:pt x="632246" y="4085675"/>
                    <a:pt x="668441" y="3960898"/>
                    <a:pt x="760834" y="3884698"/>
                  </a:cubicBezTo>
                  <a:cubicBezTo>
                    <a:pt x="850369" y="3811356"/>
                    <a:pt x="980861" y="3800878"/>
                    <a:pt x="1082779" y="3862790"/>
                  </a:cubicBezTo>
                  <a:cubicBezTo>
                    <a:pt x="1104686" y="3876125"/>
                    <a:pt x="1116116" y="3874221"/>
                    <a:pt x="1134214" y="3856123"/>
                  </a:cubicBezTo>
                  <a:cubicBezTo>
                    <a:pt x="1261849" y="3726583"/>
                    <a:pt x="1390436" y="3597996"/>
                    <a:pt x="1519976" y="3470360"/>
                  </a:cubicBezTo>
                  <a:cubicBezTo>
                    <a:pt x="1538074" y="3452263"/>
                    <a:pt x="1541884" y="3441785"/>
                    <a:pt x="1522834" y="3419878"/>
                  </a:cubicBezTo>
                  <a:cubicBezTo>
                    <a:pt x="1315189" y="3187468"/>
                    <a:pt x="1199936" y="2915053"/>
                    <a:pt x="1179934" y="2602633"/>
                  </a:cubicBezTo>
                  <a:cubicBezTo>
                    <a:pt x="1177076" y="2558818"/>
                    <a:pt x="1177076" y="2558818"/>
                    <a:pt x="1133261" y="2558818"/>
                  </a:cubicBezTo>
                  <a:cubicBezTo>
                    <a:pt x="955144" y="2558818"/>
                    <a:pt x="777026" y="2558818"/>
                    <a:pt x="597956" y="2557865"/>
                  </a:cubicBezTo>
                  <a:cubicBezTo>
                    <a:pt x="573191" y="2557865"/>
                    <a:pt x="560809" y="2563581"/>
                    <a:pt x="554141" y="2590250"/>
                  </a:cubicBezTo>
                  <a:cubicBezTo>
                    <a:pt x="516041" y="2737888"/>
                    <a:pt x="376024" y="2825518"/>
                    <a:pt x="228386" y="2797896"/>
                  </a:cubicBezTo>
                  <a:cubicBezTo>
                    <a:pt x="87416" y="2771225"/>
                    <a:pt x="-14501" y="2634065"/>
                    <a:pt x="1691" y="2494048"/>
                  </a:cubicBezTo>
                  <a:cubicBezTo>
                    <a:pt x="19789" y="2341648"/>
                    <a:pt x="144566" y="2233063"/>
                    <a:pt x="296014" y="2238778"/>
                  </a:cubicBezTo>
                  <a:cubicBezTo>
                    <a:pt x="416981" y="2243540"/>
                    <a:pt x="522709" y="2329265"/>
                    <a:pt x="554141" y="2450233"/>
                  </a:cubicBezTo>
                  <a:cubicBezTo>
                    <a:pt x="560809" y="2475950"/>
                    <a:pt x="572239" y="2483571"/>
                    <a:pt x="597956" y="2482618"/>
                  </a:cubicBezTo>
                  <a:cubicBezTo>
                    <a:pt x="778931" y="2481665"/>
                    <a:pt x="959906" y="2481665"/>
                    <a:pt x="1140881" y="2482618"/>
                  </a:cubicBezTo>
                  <a:cubicBezTo>
                    <a:pt x="1168504" y="2482618"/>
                    <a:pt x="1178029" y="2474046"/>
                    <a:pt x="1178981" y="2447375"/>
                  </a:cubicBezTo>
                  <a:cubicBezTo>
                    <a:pt x="1197079" y="2129240"/>
                    <a:pt x="1314236" y="1852063"/>
                    <a:pt x="1526644" y="1615843"/>
                  </a:cubicBezTo>
                  <a:cubicBezTo>
                    <a:pt x="1540931" y="1600603"/>
                    <a:pt x="1539026" y="1591078"/>
                    <a:pt x="1524739" y="1576790"/>
                  </a:cubicBezTo>
                  <a:cubicBezTo>
                    <a:pt x="1391389" y="1444393"/>
                    <a:pt x="1258991" y="1311995"/>
                    <a:pt x="1126594" y="1178645"/>
                  </a:cubicBezTo>
                  <a:cubicBezTo>
                    <a:pt x="1109449" y="1160548"/>
                    <a:pt x="1098019" y="1169120"/>
                    <a:pt x="1081826" y="1177693"/>
                  </a:cubicBezTo>
                  <a:cubicBezTo>
                    <a:pt x="977051" y="1235795"/>
                    <a:pt x="872276" y="1235795"/>
                    <a:pt x="774169" y="1165310"/>
                  </a:cubicBezTo>
                  <a:cubicBezTo>
                    <a:pt x="676061" y="1095778"/>
                    <a:pt x="637961" y="995765"/>
                    <a:pt x="662726" y="878608"/>
                  </a:cubicBezTo>
                  <a:cubicBezTo>
                    <a:pt x="685586" y="762403"/>
                    <a:pt x="762739" y="687155"/>
                    <a:pt x="881801" y="663343"/>
                  </a:cubicBezTo>
                  <a:cubicBezTo>
                    <a:pt x="998959" y="640483"/>
                    <a:pt x="1097066" y="679535"/>
                    <a:pt x="1165646" y="776690"/>
                  </a:cubicBezTo>
                  <a:cubicBezTo>
                    <a:pt x="1234226" y="873845"/>
                    <a:pt x="1235179" y="978620"/>
                    <a:pt x="1177076" y="1082443"/>
                  </a:cubicBezTo>
                  <a:cubicBezTo>
                    <a:pt x="1163741" y="1106255"/>
                    <a:pt x="1167551" y="1117685"/>
                    <a:pt x="1184696" y="1135783"/>
                  </a:cubicBezTo>
                  <a:cubicBezTo>
                    <a:pt x="1314236" y="1263418"/>
                    <a:pt x="1442824" y="1392005"/>
                    <a:pt x="1570459" y="1521545"/>
                  </a:cubicBezTo>
                  <a:cubicBezTo>
                    <a:pt x="1588556" y="1540595"/>
                    <a:pt x="1599986" y="1540595"/>
                    <a:pt x="1619036" y="1522498"/>
                  </a:cubicBezTo>
                  <a:cubicBezTo>
                    <a:pt x="1852399" y="1314853"/>
                    <a:pt x="2123861" y="1199600"/>
                    <a:pt x="2436282" y="1179598"/>
                  </a:cubicBezTo>
                  <a:cubicBezTo>
                    <a:pt x="2481049" y="1176740"/>
                    <a:pt x="2481049" y="1176740"/>
                    <a:pt x="2481049" y="1133878"/>
                  </a:cubicBezTo>
                  <a:cubicBezTo>
                    <a:pt x="2481049" y="953855"/>
                    <a:pt x="2481049" y="773833"/>
                    <a:pt x="2481049" y="593810"/>
                  </a:cubicBezTo>
                  <a:cubicBezTo>
                    <a:pt x="2481049" y="571903"/>
                    <a:pt x="2474382" y="561425"/>
                    <a:pt x="2452474" y="555710"/>
                  </a:cubicBezTo>
                  <a:cubicBezTo>
                    <a:pt x="2319124" y="521420"/>
                    <a:pt x="2232446" y="408073"/>
                    <a:pt x="2236257" y="273770"/>
                  </a:cubicBezTo>
                  <a:cubicBezTo>
                    <a:pt x="2240066" y="143278"/>
                    <a:pt x="2335316" y="32788"/>
                    <a:pt x="2467714" y="6118"/>
                  </a:cubicBezTo>
                  <a:cubicBezTo>
                    <a:pt x="2474382" y="4213"/>
                    <a:pt x="2481049" y="2308"/>
                    <a:pt x="2486764" y="4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Graphic 116">
              <a:extLst>
                <a:ext uri="{FF2B5EF4-FFF2-40B4-BE49-F238E27FC236}">
                  <a16:creationId xmlns:a16="http://schemas.microsoft.com/office/drawing/2014/main" id="{0041F9DF-07F6-4BA4-8D2D-43F70CE97E4D}"/>
                </a:ext>
              </a:extLst>
            </p:cNvPr>
            <p:cNvSpPr/>
            <p:nvPr/>
          </p:nvSpPr>
          <p:spPr>
            <a:xfrm>
              <a:off x="9944151" y="5103472"/>
              <a:ext cx="275447" cy="275450"/>
            </a:xfrm>
            <a:custGeom>
              <a:avLst/>
              <a:gdLst>
                <a:gd name="connsiteX0" fmla="*/ 2486764 w 5041925"/>
                <a:gd name="connsiteY0" fmla="*/ 403 h 5041985"/>
                <a:gd name="connsiteX1" fmla="*/ 2719174 w 5041925"/>
                <a:gd name="connsiteY1" fmla="*/ 84223 h 5041985"/>
                <a:gd name="connsiteX2" fmla="*/ 2790611 w 5041925"/>
                <a:gd name="connsiteY2" fmla="*/ 357590 h 5041985"/>
                <a:gd name="connsiteX3" fmla="*/ 2590586 w 5041925"/>
                <a:gd name="connsiteY3" fmla="*/ 553805 h 5041985"/>
                <a:gd name="connsiteX4" fmla="*/ 2556297 w 5041925"/>
                <a:gd name="connsiteY4" fmla="*/ 598573 h 5041985"/>
                <a:gd name="connsiteX5" fmla="*/ 2556297 w 5041925"/>
                <a:gd name="connsiteY5" fmla="*/ 1141498 h 5041985"/>
                <a:gd name="connsiteX6" fmla="*/ 2591539 w 5041925"/>
                <a:gd name="connsiteY6" fmla="*/ 1179598 h 5041985"/>
                <a:gd name="connsiteX7" fmla="*/ 3425929 w 5041925"/>
                <a:gd name="connsiteY7" fmla="*/ 1529165 h 5041985"/>
                <a:gd name="connsiteX8" fmla="*/ 3460219 w 5041925"/>
                <a:gd name="connsiteY8" fmla="*/ 1529165 h 5041985"/>
                <a:gd name="connsiteX9" fmla="*/ 3864079 w 5041925"/>
                <a:gd name="connsiteY9" fmla="*/ 1125305 h 5041985"/>
                <a:gd name="connsiteX10" fmla="*/ 3864079 w 5041925"/>
                <a:gd name="connsiteY10" fmla="*/ 1087205 h 5041985"/>
                <a:gd name="connsiteX11" fmla="*/ 3866936 w 5041925"/>
                <a:gd name="connsiteY11" fmla="*/ 786215 h 5041985"/>
                <a:gd name="connsiteX12" fmla="*/ 4146019 w 5041925"/>
                <a:gd name="connsiteY12" fmla="*/ 661438 h 5041985"/>
                <a:gd name="connsiteX13" fmla="*/ 4371761 w 5041925"/>
                <a:gd name="connsiteY13" fmla="*/ 853843 h 5041985"/>
                <a:gd name="connsiteX14" fmla="*/ 4278417 w 5041925"/>
                <a:gd name="connsiteY14" fmla="*/ 1160548 h 5041985"/>
                <a:gd name="connsiteX15" fmla="*/ 3959329 w 5041925"/>
                <a:gd name="connsiteY15" fmla="*/ 1179598 h 5041985"/>
                <a:gd name="connsiteX16" fmla="*/ 3908847 w 5041925"/>
                <a:gd name="connsiteY16" fmla="*/ 1186265 h 5041985"/>
                <a:gd name="connsiteX17" fmla="*/ 3519274 w 5041925"/>
                <a:gd name="connsiteY17" fmla="*/ 1575838 h 5041985"/>
                <a:gd name="connsiteX18" fmla="*/ 3518322 w 5041925"/>
                <a:gd name="connsiteY18" fmla="*/ 1620605 h 5041985"/>
                <a:gd name="connsiteX19" fmla="*/ 3863126 w 5041925"/>
                <a:gd name="connsiteY19" fmla="*/ 2442613 h 5041985"/>
                <a:gd name="connsiteX20" fmla="*/ 3907894 w 5041925"/>
                <a:gd name="connsiteY20" fmla="*/ 2484523 h 5041985"/>
                <a:gd name="connsiteX21" fmla="*/ 4447961 w 5041925"/>
                <a:gd name="connsiteY21" fmla="*/ 2484523 h 5041985"/>
                <a:gd name="connsiteX22" fmla="*/ 4487014 w 5041925"/>
                <a:gd name="connsiteY22" fmla="*/ 2454043 h 5041985"/>
                <a:gd name="connsiteX23" fmla="*/ 4811817 w 5041925"/>
                <a:gd name="connsiteY23" fmla="*/ 2244493 h 5041985"/>
                <a:gd name="connsiteX24" fmla="*/ 5040417 w 5041925"/>
                <a:gd name="connsiteY24" fmla="*/ 2546435 h 5041985"/>
                <a:gd name="connsiteX25" fmla="*/ 4747999 w 5041925"/>
                <a:gd name="connsiteY25" fmla="*/ 2803610 h 5041985"/>
                <a:gd name="connsiteX26" fmla="*/ 4487967 w 5041925"/>
                <a:gd name="connsiteY26" fmla="*/ 2591203 h 5041985"/>
                <a:gd name="connsiteX27" fmla="*/ 4445104 w 5041925"/>
                <a:gd name="connsiteY27" fmla="*/ 2558818 h 5041985"/>
                <a:gd name="connsiteX28" fmla="*/ 3902179 w 5041925"/>
                <a:gd name="connsiteY28" fmla="*/ 2558818 h 5041985"/>
                <a:gd name="connsiteX29" fmla="*/ 3863126 w 5041925"/>
                <a:gd name="connsiteY29" fmla="*/ 2595965 h 5041985"/>
                <a:gd name="connsiteX30" fmla="*/ 3514511 w 5041925"/>
                <a:gd name="connsiteY30" fmla="*/ 3427498 h 5041985"/>
                <a:gd name="connsiteX31" fmla="*/ 3515464 w 5041925"/>
                <a:gd name="connsiteY31" fmla="*/ 3463693 h 5041985"/>
                <a:gd name="connsiteX32" fmla="*/ 3915514 w 5041925"/>
                <a:gd name="connsiteY32" fmla="*/ 3863743 h 5041985"/>
                <a:gd name="connsiteX33" fmla="*/ 3955519 w 5041925"/>
                <a:gd name="connsiteY33" fmla="*/ 3866600 h 5041985"/>
                <a:gd name="connsiteX34" fmla="*/ 4379382 w 5041925"/>
                <a:gd name="connsiteY34" fmla="*/ 4041860 h 5041985"/>
                <a:gd name="connsiteX35" fmla="*/ 4239364 w 5041925"/>
                <a:gd name="connsiteY35" fmla="*/ 4352376 h 5041985"/>
                <a:gd name="connsiteX36" fmla="*/ 3900274 w 5041925"/>
                <a:gd name="connsiteY36" fmla="*/ 4299035 h 5041985"/>
                <a:gd name="connsiteX37" fmla="*/ 3863126 w 5041925"/>
                <a:gd name="connsiteY37" fmla="*/ 3960898 h 5041985"/>
                <a:gd name="connsiteX38" fmla="*/ 3856459 w 5041925"/>
                <a:gd name="connsiteY38" fmla="*/ 3908510 h 5041985"/>
                <a:gd name="connsiteX39" fmla="*/ 3468791 w 5041925"/>
                <a:gd name="connsiteY39" fmla="*/ 3520843 h 5041985"/>
                <a:gd name="connsiteX40" fmla="*/ 3422119 w 5041925"/>
                <a:gd name="connsiteY40" fmla="*/ 3519890 h 5041985"/>
                <a:gd name="connsiteX41" fmla="*/ 2602969 w 5041925"/>
                <a:gd name="connsiteY41" fmla="*/ 3863743 h 5041985"/>
                <a:gd name="connsiteX42" fmla="*/ 2560107 w 5041925"/>
                <a:gd name="connsiteY42" fmla="*/ 3909463 h 5041985"/>
                <a:gd name="connsiteX43" fmla="*/ 2560107 w 5041925"/>
                <a:gd name="connsiteY43" fmla="*/ 4449531 h 5041985"/>
                <a:gd name="connsiteX44" fmla="*/ 2588682 w 5041925"/>
                <a:gd name="connsiteY44" fmla="*/ 4486678 h 5041985"/>
                <a:gd name="connsiteX45" fmla="*/ 2803947 w 5041925"/>
                <a:gd name="connsiteY45" fmla="*/ 4788621 h 5041985"/>
                <a:gd name="connsiteX46" fmla="*/ 2523911 w 5041925"/>
                <a:gd name="connsiteY46" fmla="*/ 5041985 h 5041985"/>
                <a:gd name="connsiteX47" fmla="*/ 2490574 w 5041925"/>
                <a:gd name="connsiteY47" fmla="*/ 5041985 h 5041985"/>
                <a:gd name="connsiteX48" fmla="*/ 2320076 w 5041925"/>
                <a:gd name="connsiteY48" fmla="*/ 4956260 h 5041985"/>
                <a:gd name="connsiteX49" fmla="*/ 2447711 w 5041925"/>
                <a:gd name="connsiteY49" fmla="*/ 4489535 h 5041985"/>
                <a:gd name="connsiteX50" fmla="*/ 2484859 w 5041925"/>
                <a:gd name="connsiteY50" fmla="*/ 4440958 h 5041985"/>
                <a:gd name="connsiteX51" fmla="*/ 2484859 w 5041925"/>
                <a:gd name="connsiteY51" fmla="*/ 3902796 h 5041985"/>
                <a:gd name="connsiteX52" fmla="*/ 2447711 w 5041925"/>
                <a:gd name="connsiteY52" fmla="*/ 3862790 h 5041985"/>
                <a:gd name="connsiteX53" fmla="*/ 1616179 w 5041925"/>
                <a:gd name="connsiteY53" fmla="*/ 3514175 h 5041985"/>
                <a:gd name="connsiteX54" fmla="*/ 1579984 w 5041925"/>
                <a:gd name="connsiteY54" fmla="*/ 3515128 h 5041985"/>
                <a:gd name="connsiteX55" fmla="*/ 1179934 w 5041925"/>
                <a:gd name="connsiteY55" fmla="*/ 3915178 h 5041985"/>
                <a:gd name="connsiteX56" fmla="*/ 1178981 w 5041925"/>
                <a:gd name="connsiteY56" fmla="*/ 3958040 h 5041985"/>
                <a:gd name="connsiteX57" fmla="*/ 1175171 w 5041925"/>
                <a:gd name="connsiteY57" fmla="*/ 4257126 h 5041985"/>
                <a:gd name="connsiteX58" fmla="*/ 901804 w 5041925"/>
                <a:gd name="connsiteY58" fmla="*/ 4382856 h 5041985"/>
                <a:gd name="connsiteX59" fmla="*/ 673204 w 5041925"/>
                <a:gd name="connsiteY59" fmla="*/ 4197118 h 5041985"/>
                <a:gd name="connsiteX60" fmla="*/ 760834 w 5041925"/>
                <a:gd name="connsiteY60" fmla="*/ 3884698 h 5041985"/>
                <a:gd name="connsiteX61" fmla="*/ 1082779 w 5041925"/>
                <a:gd name="connsiteY61" fmla="*/ 3862790 h 5041985"/>
                <a:gd name="connsiteX62" fmla="*/ 1134214 w 5041925"/>
                <a:gd name="connsiteY62" fmla="*/ 3856123 h 5041985"/>
                <a:gd name="connsiteX63" fmla="*/ 1519976 w 5041925"/>
                <a:gd name="connsiteY63" fmla="*/ 3470360 h 5041985"/>
                <a:gd name="connsiteX64" fmla="*/ 1522834 w 5041925"/>
                <a:gd name="connsiteY64" fmla="*/ 3419878 h 5041985"/>
                <a:gd name="connsiteX65" fmla="*/ 1179934 w 5041925"/>
                <a:gd name="connsiteY65" fmla="*/ 2602633 h 5041985"/>
                <a:gd name="connsiteX66" fmla="*/ 1133261 w 5041925"/>
                <a:gd name="connsiteY66" fmla="*/ 2558818 h 5041985"/>
                <a:gd name="connsiteX67" fmla="*/ 597956 w 5041925"/>
                <a:gd name="connsiteY67" fmla="*/ 2557865 h 5041985"/>
                <a:gd name="connsiteX68" fmla="*/ 554141 w 5041925"/>
                <a:gd name="connsiteY68" fmla="*/ 2590250 h 5041985"/>
                <a:gd name="connsiteX69" fmla="*/ 228386 w 5041925"/>
                <a:gd name="connsiteY69" fmla="*/ 2797896 h 5041985"/>
                <a:gd name="connsiteX70" fmla="*/ 1691 w 5041925"/>
                <a:gd name="connsiteY70" fmla="*/ 2494048 h 5041985"/>
                <a:gd name="connsiteX71" fmla="*/ 296014 w 5041925"/>
                <a:gd name="connsiteY71" fmla="*/ 2238778 h 5041985"/>
                <a:gd name="connsiteX72" fmla="*/ 554141 w 5041925"/>
                <a:gd name="connsiteY72" fmla="*/ 2450233 h 5041985"/>
                <a:gd name="connsiteX73" fmla="*/ 597956 w 5041925"/>
                <a:gd name="connsiteY73" fmla="*/ 2482618 h 5041985"/>
                <a:gd name="connsiteX74" fmla="*/ 1140881 w 5041925"/>
                <a:gd name="connsiteY74" fmla="*/ 2482618 h 5041985"/>
                <a:gd name="connsiteX75" fmla="*/ 1178981 w 5041925"/>
                <a:gd name="connsiteY75" fmla="*/ 2447375 h 5041985"/>
                <a:gd name="connsiteX76" fmla="*/ 1526644 w 5041925"/>
                <a:gd name="connsiteY76" fmla="*/ 1615843 h 5041985"/>
                <a:gd name="connsiteX77" fmla="*/ 1524739 w 5041925"/>
                <a:gd name="connsiteY77" fmla="*/ 1576790 h 5041985"/>
                <a:gd name="connsiteX78" fmla="*/ 1126594 w 5041925"/>
                <a:gd name="connsiteY78" fmla="*/ 1178645 h 5041985"/>
                <a:gd name="connsiteX79" fmla="*/ 1081826 w 5041925"/>
                <a:gd name="connsiteY79" fmla="*/ 1177693 h 5041985"/>
                <a:gd name="connsiteX80" fmla="*/ 774169 w 5041925"/>
                <a:gd name="connsiteY80" fmla="*/ 1165310 h 5041985"/>
                <a:gd name="connsiteX81" fmla="*/ 662726 w 5041925"/>
                <a:gd name="connsiteY81" fmla="*/ 878608 h 5041985"/>
                <a:gd name="connsiteX82" fmla="*/ 881801 w 5041925"/>
                <a:gd name="connsiteY82" fmla="*/ 663343 h 5041985"/>
                <a:gd name="connsiteX83" fmla="*/ 1165646 w 5041925"/>
                <a:gd name="connsiteY83" fmla="*/ 776690 h 5041985"/>
                <a:gd name="connsiteX84" fmla="*/ 1177076 w 5041925"/>
                <a:gd name="connsiteY84" fmla="*/ 1082443 h 5041985"/>
                <a:gd name="connsiteX85" fmla="*/ 1184696 w 5041925"/>
                <a:gd name="connsiteY85" fmla="*/ 1135783 h 5041985"/>
                <a:gd name="connsiteX86" fmla="*/ 1570459 w 5041925"/>
                <a:gd name="connsiteY86" fmla="*/ 1521545 h 5041985"/>
                <a:gd name="connsiteX87" fmla="*/ 1619036 w 5041925"/>
                <a:gd name="connsiteY87" fmla="*/ 1522498 h 5041985"/>
                <a:gd name="connsiteX88" fmla="*/ 2436282 w 5041925"/>
                <a:gd name="connsiteY88" fmla="*/ 1179598 h 5041985"/>
                <a:gd name="connsiteX89" fmla="*/ 2481049 w 5041925"/>
                <a:gd name="connsiteY89" fmla="*/ 1133878 h 5041985"/>
                <a:gd name="connsiteX90" fmla="*/ 2481049 w 5041925"/>
                <a:gd name="connsiteY90" fmla="*/ 593810 h 5041985"/>
                <a:gd name="connsiteX91" fmla="*/ 2452474 w 5041925"/>
                <a:gd name="connsiteY91" fmla="*/ 555710 h 5041985"/>
                <a:gd name="connsiteX92" fmla="*/ 2236257 w 5041925"/>
                <a:gd name="connsiteY92" fmla="*/ 273770 h 5041985"/>
                <a:gd name="connsiteX93" fmla="*/ 2467714 w 5041925"/>
                <a:gd name="connsiteY93" fmla="*/ 6118 h 5041985"/>
                <a:gd name="connsiteX94" fmla="*/ 2486764 w 5041925"/>
                <a:gd name="connsiteY94" fmla="*/ 403 h 504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041925" h="5041985">
                  <a:moveTo>
                    <a:pt x="2486764" y="403"/>
                  </a:moveTo>
                  <a:cubicBezTo>
                    <a:pt x="2575347" y="-3407"/>
                    <a:pt x="2655357" y="19453"/>
                    <a:pt x="2719174" y="84223"/>
                  </a:cubicBezTo>
                  <a:cubicBezTo>
                    <a:pt x="2793469" y="161375"/>
                    <a:pt x="2819186" y="253768"/>
                    <a:pt x="2790611" y="357590"/>
                  </a:cubicBezTo>
                  <a:cubicBezTo>
                    <a:pt x="2762036" y="459508"/>
                    <a:pt x="2693457" y="526183"/>
                    <a:pt x="2590586" y="553805"/>
                  </a:cubicBezTo>
                  <a:cubicBezTo>
                    <a:pt x="2563916" y="561425"/>
                    <a:pt x="2556297" y="571903"/>
                    <a:pt x="2556297" y="598573"/>
                  </a:cubicBezTo>
                  <a:cubicBezTo>
                    <a:pt x="2557249" y="779548"/>
                    <a:pt x="2557249" y="960523"/>
                    <a:pt x="2556297" y="1141498"/>
                  </a:cubicBezTo>
                  <a:cubicBezTo>
                    <a:pt x="2556297" y="1169120"/>
                    <a:pt x="2564869" y="1177693"/>
                    <a:pt x="2591539" y="1179598"/>
                  </a:cubicBezTo>
                  <a:cubicBezTo>
                    <a:pt x="2910626" y="1197695"/>
                    <a:pt x="3188757" y="1314853"/>
                    <a:pt x="3425929" y="1529165"/>
                  </a:cubicBezTo>
                  <a:cubicBezTo>
                    <a:pt x="3439264" y="1540595"/>
                    <a:pt x="3446884" y="1541548"/>
                    <a:pt x="3460219" y="1529165"/>
                  </a:cubicBezTo>
                  <a:cubicBezTo>
                    <a:pt x="3594522" y="1393910"/>
                    <a:pt x="3728824" y="1259608"/>
                    <a:pt x="3864079" y="1125305"/>
                  </a:cubicBezTo>
                  <a:cubicBezTo>
                    <a:pt x="3879319" y="1110065"/>
                    <a:pt x="3871699" y="1100540"/>
                    <a:pt x="3864079" y="1087205"/>
                  </a:cubicBezTo>
                  <a:cubicBezTo>
                    <a:pt x="3805976" y="986240"/>
                    <a:pt x="3803119" y="883370"/>
                    <a:pt x="3866936" y="786215"/>
                  </a:cubicBezTo>
                  <a:cubicBezTo>
                    <a:pt x="3931707" y="686203"/>
                    <a:pt x="4028861" y="643340"/>
                    <a:pt x="4146019" y="661438"/>
                  </a:cubicBezTo>
                  <a:cubicBezTo>
                    <a:pt x="4259367" y="678583"/>
                    <a:pt x="4335567" y="746210"/>
                    <a:pt x="4371761" y="853843"/>
                  </a:cubicBezTo>
                  <a:cubicBezTo>
                    <a:pt x="4408909" y="965285"/>
                    <a:pt x="4370809" y="1086253"/>
                    <a:pt x="4278417" y="1160548"/>
                  </a:cubicBezTo>
                  <a:cubicBezTo>
                    <a:pt x="4187929" y="1232938"/>
                    <a:pt x="4058389" y="1241510"/>
                    <a:pt x="3959329" y="1179598"/>
                  </a:cubicBezTo>
                  <a:cubicBezTo>
                    <a:pt x="3937422" y="1166263"/>
                    <a:pt x="3925991" y="1169120"/>
                    <a:pt x="3908847" y="1186265"/>
                  </a:cubicBezTo>
                  <a:cubicBezTo>
                    <a:pt x="3779307" y="1316758"/>
                    <a:pt x="3649766" y="1447250"/>
                    <a:pt x="3519274" y="1575838"/>
                  </a:cubicBezTo>
                  <a:cubicBezTo>
                    <a:pt x="3502129" y="1592983"/>
                    <a:pt x="3502129" y="1602508"/>
                    <a:pt x="3518322" y="1620605"/>
                  </a:cubicBezTo>
                  <a:cubicBezTo>
                    <a:pt x="3727872" y="1854920"/>
                    <a:pt x="3843124" y="2128288"/>
                    <a:pt x="3863126" y="2442613"/>
                  </a:cubicBezTo>
                  <a:cubicBezTo>
                    <a:pt x="3865984" y="2484523"/>
                    <a:pt x="3865984" y="2484523"/>
                    <a:pt x="3907894" y="2484523"/>
                  </a:cubicBezTo>
                  <a:cubicBezTo>
                    <a:pt x="4087916" y="2484523"/>
                    <a:pt x="4267939" y="2484523"/>
                    <a:pt x="4447961" y="2484523"/>
                  </a:cubicBezTo>
                  <a:cubicBezTo>
                    <a:pt x="4470822" y="2484523"/>
                    <a:pt x="4481299" y="2477856"/>
                    <a:pt x="4487014" y="2454043"/>
                  </a:cubicBezTo>
                  <a:cubicBezTo>
                    <a:pt x="4524161" y="2306406"/>
                    <a:pt x="4663227" y="2216870"/>
                    <a:pt x="4811817" y="2244493"/>
                  </a:cubicBezTo>
                  <a:cubicBezTo>
                    <a:pt x="4953739" y="2270210"/>
                    <a:pt x="5055656" y="2406418"/>
                    <a:pt x="5040417" y="2546435"/>
                  </a:cubicBezTo>
                  <a:cubicBezTo>
                    <a:pt x="5024224" y="2698835"/>
                    <a:pt x="4898494" y="2808373"/>
                    <a:pt x="4747999" y="2803610"/>
                  </a:cubicBezTo>
                  <a:cubicBezTo>
                    <a:pt x="4626079" y="2799800"/>
                    <a:pt x="4518447" y="2713123"/>
                    <a:pt x="4487967" y="2591203"/>
                  </a:cubicBezTo>
                  <a:cubicBezTo>
                    <a:pt x="4481299" y="2564533"/>
                    <a:pt x="4469869" y="2558818"/>
                    <a:pt x="4445104" y="2558818"/>
                  </a:cubicBezTo>
                  <a:cubicBezTo>
                    <a:pt x="4264129" y="2559771"/>
                    <a:pt x="4083154" y="2559771"/>
                    <a:pt x="3902179" y="2558818"/>
                  </a:cubicBezTo>
                  <a:cubicBezTo>
                    <a:pt x="3872651" y="2558818"/>
                    <a:pt x="3865032" y="2568343"/>
                    <a:pt x="3863126" y="2595965"/>
                  </a:cubicBezTo>
                  <a:cubicBezTo>
                    <a:pt x="3845029" y="2914100"/>
                    <a:pt x="3727872" y="3191278"/>
                    <a:pt x="3514511" y="3427498"/>
                  </a:cubicBezTo>
                  <a:cubicBezTo>
                    <a:pt x="3501176" y="3441785"/>
                    <a:pt x="3502129" y="3450358"/>
                    <a:pt x="3515464" y="3463693"/>
                  </a:cubicBezTo>
                  <a:cubicBezTo>
                    <a:pt x="3648814" y="3597043"/>
                    <a:pt x="3782164" y="3729440"/>
                    <a:pt x="3915514" y="3863743"/>
                  </a:cubicBezTo>
                  <a:cubicBezTo>
                    <a:pt x="3929801" y="3878031"/>
                    <a:pt x="3939326" y="3876125"/>
                    <a:pt x="3955519" y="3866600"/>
                  </a:cubicBezTo>
                  <a:cubicBezTo>
                    <a:pt x="4124111" y="3764683"/>
                    <a:pt x="4336519" y="3852313"/>
                    <a:pt x="4379382" y="4041860"/>
                  </a:cubicBezTo>
                  <a:cubicBezTo>
                    <a:pt x="4407004" y="4165685"/>
                    <a:pt x="4349854" y="4291416"/>
                    <a:pt x="4239364" y="4352376"/>
                  </a:cubicBezTo>
                  <a:cubicBezTo>
                    <a:pt x="4126969" y="4413335"/>
                    <a:pt x="3988857" y="4391428"/>
                    <a:pt x="3900274" y="4299035"/>
                  </a:cubicBezTo>
                  <a:cubicBezTo>
                    <a:pt x="3812644" y="4208548"/>
                    <a:pt x="3796451" y="4069483"/>
                    <a:pt x="3863126" y="3960898"/>
                  </a:cubicBezTo>
                  <a:cubicBezTo>
                    <a:pt x="3877414" y="3937085"/>
                    <a:pt x="3873604" y="3925656"/>
                    <a:pt x="3856459" y="3908510"/>
                  </a:cubicBezTo>
                  <a:cubicBezTo>
                    <a:pt x="3725966" y="3779923"/>
                    <a:pt x="3597379" y="3650383"/>
                    <a:pt x="3468791" y="3520843"/>
                  </a:cubicBezTo>
                  <a:cubicBezTo>
                    <a:pt x="3450694" y="3502746"/>
                    <a:pt x="3441169" y="3503698"/>
                    <a:pt x="3422119" y="3519890"/>
                  </a:cubicBezTo>
                  <a:cubicBezTo>
                    <a:pt x="3188757" y="3728488"/>
                    <a:pt x="2915389" y="3843740"/>
                    <a:pt x="2602969" y="3863743"/>
                  </a:cubicBezTo>
                  <a:cubicBezTo>
                    <a:pt x="2560107" y="3866600"/>
                    <a:pt x="2560107" y="3866600"/>
                    <a:pt x="2560107" y="3909463"/>
                  </a:cubicBezTo>
                  <a:cubicBezTo>
                    <a:pt x="2560107" y="4089485"/>
                    <a:pt x="2560107" y="4269508"/>
                    <a:pt x="2560107" y="4449531"/>
                  </a:cubicBezTo>
                  <a:cubicBezTo>
                    <a:pt x="2560107" y="4471438"/>
                    <a:pt x="2566774" y="4481916"/>
                    <a:pt x="2588682" y="4486678"/>
                  </a:cubicBezTo>
                  <a:cubicBezTo>
                    <a:pt x="2728699" y="4521921"/>
                    <a:pt x="2819186" y="4650508"/>
                    <a:pt x="2803947" y="4788621"/>
                  </a:cubicBezTo>
                  <a:cubicBezTo>
                    <a:pt x="2786801" y="4933401"/>
                    <a:pt x="2670597" y="5039128"/>
                    <a:pt x="2523911" y="5041985"/>
                  </a:cubicBezTo>
                  <a:cubicBezTo>
                    <a:pt x="2512482" y="5041985"/>
                    <a:pt x="2502004" y="5041985"/>
                    <a:pt x="2490574" y="5041985"/>
                  </a:cubicBezTo>
                  <a:cubicBezTo>
                    <a:pt x="2425804" y="5029603"/>
                    <a:pt x="2367701" y="5004838"/>
                    <a:pt x="2320076" y="4956260"/>
                  </a:cubicBezTo>
                  <a:cubicBezTo>
                    <a:pt x="2170534" y="4802908"/>
                    <a:pt x="2240066" y="4543828"/>
                    <a:pt x="2447711" y="4489535"/>
                  </a:cubicBezTo>
                  <a:cubicBezTo>
                    <a:pt x="2477239" y="4481916"/>
                    <a:pt x="2484859" y="4469533"/>
                    <a:pt x="2484859" y="4440958"/>
                  </a:cubicBezTo>
                  <a:cubicBezTo>
                    <a:pt x="2483907" y="4261888"/>
                    <a:pt x="2483907" y="4082818"/>
                    <a:pt x="2484859" y="3902796"/>
                  </a:cubicBezTo>
                  <a:cubicBezTo>
                    <a:pt x="2484859" y="3874221"/>
                    <a:pt x="2476286" y="3864696"/>
                    <a:pt x="2447711" y="3862790"/>
                  </a:cubicBezTo>
                  <a:cubicBezTo>
                    <a:pt x="2129576" y="3844693"/>
                    <a:pt x="1852399" y="3727535"/>
                    <a:pt x="1616179" y="3514175"/>
                  </a:cubicBezTo>
                  <a:cubicBezTo>
                    <a:pt x="1601891" y="3500840"/>
                    <a:pt x="1593319" y="3501793"/>
                    <a:pt x="1579984" y="3515128"/>
                  </a:cubicBezTo>
                  <a:cubicBezTo>
                    <a:pt x="1446634" y="3648478"/>
                    <a:pt x="1314236" y="3781828"/>
                    <a:pt x="1179934" y="3915178"/>
                  </a:cubicBezTo>
                  <a:cubicBezTo>
                    <a:pt x="1163741" y="3931371"/>
                    <a:pt x="1170409" y="3941848"/>
                    <a:pt x="1178981" y="3958040"/>
                  </a:cubicBezTo>
                  <a:cubicBezTo>
                    <a:pt x="1236131" y="4058053"/>
                    <a:pt x="1238036" y="4159971"/>
                    <a:pt x="1175171" y="4257126"/>
                  </a:cubicBezTo>
                  <a:cubicBezTo>
                    <a:pt x="1111354" y="4355233"/>
                    <a:pt x="1018009" y="4398096"/>
                    <a:pt x="901804" y="4382856"/>
                  </a:cubicBezTo>
                  <a:cubicBezTo>
                    <a:pt x="789409" y="4367616"/>
                    <a:pt x="712256" y="4303798"/>
                    <a:pt x="673204" y="4197118"/>
                  </a:cubicBezTo>
                  <a:cubicBezTo>
                    <a:pt x="632246" y="4085675"/>
                    <a:pt x="668441" y="3960898"/>
                    <a:pt x="760834" y="3884698"/>
                  </a:cubicBezTo>
                  <a:cubicBezTo>
                    <a:pt x="850369" y="3811356"/>
                    <a:pt x="980861" y="3800878"/>
                    <a:pt x="1082779" y="3862790"/>
                  </a:cubicBezTo>
                  <a:cubicBezTo>
                    <a:pt x="1104686" y="3876125"/>
                    <a:pt x="1116116" y="3874221"/>
                    <a:pt x="1134214" y="3856123"/>
                  </a:cubicBezTo>
                  <a:cubicBezTo>
                    <a:pt x="1261849" y="3726583"/>
                    <a:pt x="1390436" y="3597996"/>
                    <a:pt x="1519976" y="3470360"/>
                  </a:cubicBezTo>
                  <a:cubicBezTo>
                    <a:pt x="1538074" y="3452263"/>
                    <a:pt x="1541884" y="3441785"/>
                    <a:pt x="1522834" y="3419878"/>
                  </a:cubicBezTo>
                  <a:cubicBezTo>
                    <a:pt x="1315189" y="3187468"/>
                    <a:pt x="1199936" y="2915053"/>
                    <a:pt x="1179934" y="2602633"/>
                  </a:cubicBezTo>
                  <a:cubicBezTo>
                    <a:pt x="1177076" y="2558818"/>
                    <a:pt x="1177076" y="2558818"/>
                    <a:pt x="1133261" y="2558818"/>
                  </a:cubicBezTo>
                  <a:cubicBezTo>
                    <a:pt x="955144" y="2558818"/>
                    <a:pt x="777026" y="2558818"/>
                    <a:pt x="597956" y="2557865"/>
                  </a:cubicBezTo>
                  <a:cubicBezTo>
                    <a:pt x="573191" y="2557865"/>
                    <a:pt x="560809" y="2563581"/>
                    <a:pt x="554141" y="2590250"/>
                  </a:cubicBezTo>
                  <a:cubicBezTo>
                    <a:pt x="516041" y="2737888"/>
                    <a:pt x="376024" y="2825518"/>
                    <a:pt x="228386" y="2797896"/>
                  </a:cubicBezTo>
                  <a:cubicBezTo>
                    <a:pt x="87416" y="2771225"/>
                    <a:pt x="-14501" y="2634065"/>
                    <a:pt x="1691" y="2494048"/>
                  </a:cubicBezTo>
                  <a:cubicBezTo>
                    <a:pt x="19789" y="2341648"/>
                    <a:pt x="144566" y="2233063"/>
                    <a:pt x="296014" y="2238778"/>
                  </a:cubicBezTo>
                  <a:cubicBezTo>
                    <a:pt x="416981" y="2243540"/>
                    <a:pt x="522709" y="2329265"/>
                    <a:pt x="554141" y="2450233"/>
                  </a:cubicBezTo>
                  <a:cubicBezTo>
                    <a:pt x="560809" y="2475950"/>
                    <a:pt x="572239" y="2483571"/>
                    <a:pt x="597956" y="2482618"/>
                  </a:cubicBezTo>
                  <a:cubicBezTo>
                    <a:pt x="778931" y="2481665"/>
                    <a:pt x="959906" y="2481665"/>
                    <a:pt x="1140881" y="2482618"/>
                  </a:cubicBezTo>
                  <a:cubicBezTo>
                    <a:pt x="1168504" y="2482618"/>
                    <a:pt x="1178029" y="2474046"/>
                    <a:pt x="1178981" y="2447375"/>
                  </a:cubicBezTo>
                  <a:cubicBezTo>
                    <a:pt x="1197079" y="2129240"/>
                    <a:pt x="1314236" y="1852063"/>
                    <a:pt x="1526644" y="1615843"/>
                  </a:cubicBezTo>
                  <a:cubicBezTo>
                    <a:pt x="1540931" y="1600603"/>
                    <a:pt x="1539026" y="1591078"/>
                    <a:pt x="1524739" y="1576790"/>
                  </a:cubicBezTo>
                  <a:cubicBezTo>
                    <a:pt x="1391389" y="1444393"/>
                    <a:pt x="1258991" y="1311995"/>
                    <a:pt x="1126594" y="1178645"/>
                  </a:cubicBezTo>
                  <a:cubicBezTo>
                    <a:pt x="1109449" y="1160548"/>
                    <a:pt x="1098019" y="1169120"/>
                    <a:pt x="1081826" y="1177693"/>
                  </a:cubicBezTo>
                  <a:cubicBezTo>
                    <a:pt x="977051" y="1235795"/>
                    <a:pt x="872276" y="1235795"/>
                    <a:pt x="774169" y="1165310"/>
                  </a:cubicBezTo>
                  <a:cubicBezTo>
                    <a:pt x="676061" y="1095778"/>
                    <a:pt x="637961" y="995765"/>
                    <a:pt x="662726" y="878608"/>
                  </a:cubicBezTo>
                  <a:cubicBezTo>
                    <a:pt x="685586" y="762403"/>
                    <a:pt x="762739" y="687155"/>
                    <a:pt x="881801" y="663343"/>
                  </a:cubicBezTo>
                  <a:cubicBezTo>
                    <a:pt x="998959" y="640483"/>
                    <a:pt x="1097066" y="679535"/>
                    <a:pt x="1165646" y="776690"/>
                  </a:cubicBezTo>
                  <a:cubicBezTo>
                    <a:pt x="1234226" y="873845"/>
                    <a:pt x="1235179" y="978620"/>
                    <a:pt x="1177076" y="1082443"/>
                  </a:cubicBezTo>
                  <a:cubicBezTo>
                    <a:pt x="1163741" y="1106255"/>
                    <a:pt x="1167551" y="1117685"/>
                    <a:pt x="1184696" y="1135783"/>
                  </a:cubicBezTo>
                  <a:cubicBezTo>
                    <a:pt x="1314236" y="1263418"/>
                    <a:pt x="1442824" y="1392005"/>
                    <a:pt x="1570459" y="1521545"/>
                  </a:cubicBezTo>
                  <a:cubicBezTo>
                    <a:pt x="1588556" y="1540595"/>
                    <a:pt x="1599986" y="1540595"/>
                    <a:pt x="1619036" y="1522498"/>
                  </a:cubicBezTo>
                  <a:cubicBezTo>
                    <a:pt x="1852399" y="1314853"/>
                    <a:pt x="2123861" y="1199600"/>
                    <a:pt x="2436282" y="1179598"/>
                  </a:cubicBezTo>
                  <a:cubicBezTo>
                    <a:pt x="2481049" y="1176740"/>
                    <a:pt x="2481049" y="1176740"/>
                    <a:pt x="2481049" y="1133878"/>
                  </a:cubicBezTo>
                  <a:cubicBezTo>
                    <a:pt x="2481049" y="953855"/>
                    <a:pt x="2481049" y="773833"/>
                    <a:pt x="2481049" y="593810"/>
                  </a:cubicBezTo>
                  <a:cubicBezTo>
                    <a:pt x="2481049" y="571903"/>
                    <a:pt x="2474382" y="561425"/>
                    <a:pt x="2452474" y="555710"/>
                  </a:cubicBezTo>
                  <a:cubicBezTo>
                    <a:pt x="2319124" y="521420"/>
                    <a:pt x="2232446" y="408073"/>
                    <a:pt x="2236257" y="273770"/>
                  </a:cubicBezTo>
                  <a:cubicBezTo>
                    <a:pt x="2240066" y="143278"/>
                    <a:pt x="2335316" y="32788"/>
                    <a:pt x="2467714" y="6118"/>
                  </a:cubicBezTo>
                  <a:cubicBezTo>
                    <a:pt x="2474382" y="4213"/>
                    <a:pt x="2481049" y="2308"/>
                    <a:pt x="2486764" y="4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Graphic 116">
              <a:extLst>
                <a:ext uri="{FF2B5EF4-FFF2-40B4-BE49-F238E27FC236}">
                  <a16:creationId xmlns:a16="http://schemas.microsoft.com/office/drawing/2014/main" id="{4A4C13F3-EFB4-4335-A2F6-7042E31FC9E8}"/>
                </a:ext>
              </a:extLst>
            </p:cNvPr>
            <p:cNvSpPr/>
            <p:nvPr/>
          </p:nvSpPr>
          <p:spPr>
            <a:xfrm>
              <a:off x="9730339" y="5630019"/>
              <a:ext cx="275447" cy="275450"/>
            </a:xfrm>
            <a:custGeom>
              <a:avLst/>
              <a:gdLst>
                <a:gd name="connsiteX0" fmla="*/ 2486764 w 5041925"/>
                <a:gd name="connsiteY0" fmla="*/ 403 h 5041985"/>
                <a:gd name="connsiteX1" fmla="*/ 2719174 w 5041925"/>
                <a:gd name="connsiteY1" fmla="*/ 84223 h 5041985"/>
                <a:gd name="connsiteX2" fmla="*/ 2790611 w 5041925"/>
                <a:gd name="connsiteY2" fmla="*/ 357590 h 5041985"/>
                <a:gd name="connsiteX3" fmla="*/ 2590586 w 5041925"/>
                <a:gd name="connsiteY3" fmla="*/ 553805 h 5041985"/>
                <a:gd name="connsiteX4" fmla="*/ 2556297 w 5041925"/>
                <a:gd name="connsiteY4" fmla="*/ 598573 h 5041985"/>
                <a:gd name="connsiteX5" fmla="*/ 2556297 w 5041925"/>
                <a:gd name="connsiteY5" fmla="*/ 1141498 h 5041985"/>
                <a:gd name="connsiteX6" fmla="*/ 2591539 w 5041925"/>
                <a:gd name="connsiteY6" fmla="*/ 1179598 h 5041985"/>
                <a:gd name="connsiteX7" fmla="*/ 3425929 w 5041925"/>
                <a:gd name="connsiteY7" fmla="*/ 1529165 h 5041985"/>
                <a:gd name="connsiteX8" fmla="*/ 3460219 w 5041925"/>
                <a:gd name="connsiteY8" fmla="*/ 1529165 h 5041985"/>
                <a:gd name="connsiteX9" fmla="*/ 3864079 w 5041925"/>
                <a:gd name="connsiteY9" fmla="*/ 1125305 h 5041985"/>
                <a:gd name="connsiteX10" fmla="*/ 3864079 w 5041925"/>
                <a:gd name="connsiteY10" fmla="*/ 1087205 h 5041985"/>
                <a:gd name="connsiteX11" fmla="*/ 3866936 w 5041925"/>
                <a:gd name="connsiteY11" fmla="*/ 786215 h 5041985"/>
                <a:gd name="connsiteX12" fmla="*/ 4146019 w 5041925"/>
                <a:gd name="connsiteY12" fmla="*/ 661438 h 5041985"/>
                <a:gd name="connsiteX13" fmla="*/ 4371761 w 5041925"/>
                <a:gd name="connsiteY13" fmla="*/ 853843 h 5041985"/>
                <a:gd name="connsiteX14" fmla="*/ 4278417 w 5041925"/>
                <a:gd name="connsiteY14" fmla="*/ 1160548 h 5041985"/>
                <a:gd name="connsiteX15" fmla="*/ 3959329 w 5041925"/>
                <a:gd name="connsiteY15" fmla="*/ 1179598 h 5041985"/>
                <a:gd name="connsiteX16" fmla="*/ 3908847 w 5041925"/>
                <a:gd name="connsiteY16" fmla="*/ 1186265 h 5041985"/>
                <a:gd name="connsiteX17" fmla="*/ 3519274 w 5041925"/>
                <a:gd name="connsiteY17" fmla="*/ 1575838 h 5041985"/>
                <a:gd name="connsiteX18" fmla="*/ 3518322 w 5041925"/>
                <a:gd name="connsiteY18" fmla="*/ 1620605 h 5041985"/>
                <a:gd name="connsiteX19" fmla="*/ 3863126 w 5041925"/>
                <a:gd name="connsiteY19" fmla="*/ 2442613 h 5041985"/>
                <a:gd name="connsiteX20" fmla="*/ 3907894 w 5041925"/>
                <a:gd name="connsiteY20" fmla="*/ 2484523 h 5041985"/>
                <a:gd name="connsiteX21" fmla="*/ 4447961 w 5041925"/>
                <a:gd name="connsiteY21" fmla="*/ 2484523 h 5041985"/>
                <a:gd name="connsiteX22" fmla="*/ 4487014 w 5041925"/>
                <a:gd name="connsiteY22" fmla="*/ 2454043 h 5041985"/>
                <a:gd name="connsiteX23" fmla="*/ 4811817 w 5041925"/>
                <a:gd name="connsiteY23" fmla="*/ 2244493 h 5041985"/>
                <a:gd name="connsiteX24" fmla="*/ 5040417 w 5041925"/>
                <a:gd name="connsiteY24" fmla="*/ 2546435 h 5041985"/>
                <a:gd name="connsiteX25" fmla="*/ 4747999 w 5041925"/>
                <a:gd name="connsiteY25" fmla="*/ 2803610 h 5041985"/>
                <a:gd name="connsiteX26" fmla="*/ 4487967 w 5041925"/>
                <a:gd name="connsiteY26" fmla="*/ 2591203 h 5041985"/>
                <a:gd name="connsiteX27" fmla="*/ 4445104 w 5041925"/>
                <a:gd name="connsiteY27" fmla="*/ 2558818 h 5041985"/>
                <a:gd name="connsiteX28" fmla="*/ 3902179 w 5041925"/>
                <a:gd name="connsiteY28" fmla="*/ 2558818 h 5041985"/>
                <a:gd name="connsiteX29" fmla="*/ 3863126 w 5041925"/>
                <a:gd name="connsiteY29" fmla="*/ 2595965 h 5041985"/>
                <a:gd name="connsiteX30" fmla="*/ 3514511 w 5041925"/>
                <a:gd name="connsiteY30" fmla="*/ 3427498 h 5041985"/>
                <a:gd name="connsiteX31" fmla="*/ 3515464 w 5041925"/>
                <a:gd name="connsiteY31" fmla="*/ 3463693 h 5041985"/>
                <a:gd name="connsiteX32" fmla="*/ 3915514 w 5041925"/>
                <a:gd name="connsiteY32" fmla="*/ 3863743 h 5041985"/>
                <a:gd name="connsiteX33" fmla="*/ 3955519 w 5041925"/>
                <a:gd name="connsiteY33" fmla="*/ 3866600 h 5041985"/>
                <a:gd name="connsiteX34" fmla="*/ 4379382 w 5041925"/>
                <a:gd name="connsiteY34" fmla="*/ 4041860 h 5041985"/>
                <a:gd name="connsiteX35" fmla="*/ 4239364 w 5041925"/>
                <a:gd name="connsiteY35" fmla="*/ 4352376 h 5041985"/>
                <a:gd name="connsiteX36" fmla="*/ 3900274 w 5041925"/>
                <a:gd name="connsiteY36" fmla="*/ 4299035 h 5041985"/>
                <a:gd name="connsiteX37" fmla="*/ 3863126 w 5041925"/>
                <a:gd name="connsiteY37" fmla="*/ 3960898 h 5041985"/>
                <a:gd name="connsiteX38" fmla="*/ 3856459 w 5041925"/>
                <a:gd name="connsiteY38" fmla="*/ 3908510 h 5041985"/>
                <a:gd name="connsiteX39" fmla="*/ 3468791 w 5041925"/>
                <a:gd name="connsiteY39" fmla="*/ 3520843 h 5041985"/>
                <a:gd name="connsiteX40" fmla="*/ 3422119 w 5041925"/>
                <a:gd name="connsiteY40" fmla="*/ 3519890 h 5041985"/>
                <a:gd name="connsiteX41" fmla="*/ 2602969 w 5041925"/>
                <a:gd name="connsiteY41" fmla="*/ 3863743 h 5041985"/>
                <a:gd name="connsiteX42" fmla="*/ 2560107 w 5041925"/>
                <a:gd name="connsiteY42" fmla="*/ 3909463 h 5041985"/>
                <a:gd name="connsiteX43" fmla="*/ 2560107 w 5041925"/>
                <a:gd name="connsiteY43" fmla="*/ 4449531 h 5041985"/>
                <a:gd name="connsiteX44" fmla="*/ 2588682 w 5041925"/>
                <a:gd name="connsiteY44" fmla="*/ 4486678 h 5041985"/>
                <a:gd name="connsiteX45" fmla="*/ 2803947 w 5041925"/>
                <a:gd name="connsiteY45" fmla="*/ 4788621 h 5041985"/>
                <a:gd name="connsiteX46" fmla="*/ 2523911 w 5041925"/>
                <a:gd name="connsiteY46" fmla="*/ 5041985 h 5041985"/>
                <a:gd name="connsiteX47" fmla="*/ 2490574 w 5041925"/>
                <a:gd name="connsiteY47" fmla="*/ 5041985 h 5041985"/>
                <a:gd name="connsiteX48" fmla="*/ 2320076 w 5041925"/>
                <a:gd name="connsiteY48" fmla="*/ 4956260 h 5041985"/>
                <a:gd name="connsiteX49" fmla="*/ 2447711 w 5041925"/>
                <a:gd name="connsiteY49" fmla="*/ 4489535 h 5041985"/>
                <a:gd name="connsiteX50" fmla="*/ 2484859 w 5041925"/>
                <a:gd name="connsiteY50" fmla="*/ 4440958 h 5041985"/>
                <a:gd name="connsiteX51" fmla="*/ 2484859 w 5041925"/>
                <a:gd name="connsiteY51" fmla="*/ 3902796 h 5041985"/>
                <a:gd name="connsiteX52" fmla="*/ 2447711 w 5041925"/>
                <a:gd name="connsiteY52" fmla="*/ 3862790 h 5041985"/>
                <a:gd name="connsiteX53" fmla="*/ 1616179 w 5041925"/>
                <a:gd name="connsiteY53" fmla="*/ 3514175 h 5041985"/>
                <a:gd name="connsiteX54" fmla="*/ 1579984 w 5041925"/>
                <a:gd name="connsiteY54" fmla="*/ 3515128 h 5041985"/>
                <a:gd name="connsiteX55" fmla="*/ 1179934 w 5041925"/>
                <a:gd name="connsiteY55" fmla="*/ 3915178 h 5041985"/>
                <a:gd name="connsiteX56" fmla="*/ 1178981 w 5041925"/>
                <a:gd name="connsiteY56" fmla="*/ 3958040 h 5041985"/>
                <a:gd name="connsiteX57" fmla="*/ 1175171 w 5041925"/>
                <a:gd name="connsiteY57" fmla="*/ 4257126 h 5041985"/>
                <a:gd name="connsiteX58" fmla="*/ 901804 w 5041925"/>
                <a:gd name="connsiteY58" fmla="*/ 4382856 h 5041985"/>
                <a:gd name="connsiteX59" fmla="*/ 673204 w 5041925"/>
                <a:gd name="connsiteY59" fmla="*/ 4197118 h 5041985"/>
                <a:gd name="connsiteX60" fmla="*/ 760834 w 5041925"/>
                <a:gd name="connsiteY60" fmla="*/ 3884698 h 5041985"/>
                <a:gd name="connsiteX61" fmla="*/ 1082779 w 5041925"/>
                <a:gd name="connsiteY61" fmla="*/ 3862790 h 5041985"/>
                <a:gd name="connsiteX62" fmla="*/ 1134214 w 5041925"/>
                <a:gd name="connsiteY62" fmla="*/ 3856123 h 5041985"/>
                <a:gd name="connsiteX63" fmla="*/ 1519976 w 5041925"/>
                <a:gd name="connsiteY63" fmla="*/ 3470360 h 5041985"/>
                <a:gd name="connsiteX64" fmla="*/ 1522834 w 5041925"/>
                <a:gd name="connsiteY64" fmla="*/ 3419878 h 5041985"/>
                <a:gd name="connsiteX65" fmla="*/ 1179934 w 5041925"/>
                <a:gd name="connsiteY65" fmla="*/ 2602633 h 5041985"/>
                <a:gd name="connsiteX66" fmla="*/ 1133261 w 5041925"/>
                <a:gd name="connsiteY66" fmla="*/ 2558818 h 5041985"/>
                <a:gd name="connsiteX67" fmla="*/ 597956 w 5041925"/>
                <a:gd name="connsiteY67" fmla="*/ 2557865 h 5041985"/>
                <a:gd name="connsiteX68" fmla="*/ 554141 w 5041925"/>
                <a:gd name="connsiteY68" fmla="*/ 2590250 h 5041985"/>
                <a:gd name="connsiteX69" fmla="*/ 228386 w 5041925"/>
                <a:gd name="connsiteY69" fmla="*/ 2797896 h 5041985"/>
                <a:gd name="connsiteX70" fmla="*/ 1691 w 5041925"/>
                <a:gd name="connsiteY70" fmla="*/ 2494048 h 5041985"/>
                <a:gd name="connsiteX71" fmla="*/ 296014 w 5041925"/>
                <a:gd name="connsiteY71" fmla="*/ 2238778 h 5041985"/>
                <a:gd name="connsiteX72" fmla="*/ 554141 w 5041925"/>
                <a:gd name="connsiteY72" fmla="*/ 2450233 h 5041985"/>
                <a:gd name="connsiteX73" fmla="*/ 597956 w 5041925"/>
                <a:gd name="connsiteY73" fmla="*/ 2482618 h 5041985"/>
                <a:gd name="connsiteX74" fmla="*/ 1140881 w 5041925"/>
                <a:gd name="connsiteY74" fmla="*/ 2482618 h 5041985"/>
                <a:gd name="connsiteX75" fmla="*/ 1178981 w 5041925"/>
                <a:gd name="connsiteY75" fmla="*/ 2447375 h 5041985"/>
                <a:gd name="connsiteX76" fmla="*/ 1526644 w 5041925"/>
                <a:gd name="connsiteY76" fmla="*/ 1615843 h 5041985"/>
                <a:gd name="connsiteX77" fmla="*/ 1524739 w 5041925"/>
                <a:gd name="connsiteY77" fmla="*/ 1576790 h 5041985"/>
                <a:gd name="connsiteX78" fmla="*/ 1126594 w 5041925"/>
                <a:gd name="connsiteY78" fmla="*/ 1178645 h 5041985"/>
                <a:gd name="connsiteX79" fmla="*/ 1081826 w 5041925"/>
                <a:gd name="connsiteY79" fmla="*/ 1177693 h 5041985"/>
                <a:gd name="connsiteX80" fmla="*/ 774169 w 5041925"/>
                <a:gd name="connsiteY80" fmla="*/ 1165310 h 5041985"/>
                <a:gd name="connsiteX81" fmla="*/ 662726 w 5041925"/>
                <a:gd name="connsiteY81" fmla="*/ 878608 h 5041985"/>
                <a:gd name="connsiteX82" fmla="*/ 881801 w 5041925"/>
                <a:gd name="connsiteY82" fmla="*/ 663343 h 5041985"/>
                <a:gd name="connsiteX83" fmla="*/ 1165646 w 5041925"/>
                <a:gd name="connsiteY83" fmla="*/ 776690 h 5041985"/>
                <a:gd name="connsiteX84" fmla="*/ 1177076 w 5041925"/>
                <a:gd name="connsiteY84" fmla="*/ 1082443 h 5041985"/>
                <a:gd name="connsiteX85" fmla="*/ 1184696 w 5041925"/>
                <a:gd name="connsiteY85" fmla="*/ 1135783 h 5041985"/>
                <a:gd name="connsiteX86" fmla="*/ 1570459 w 5041925"/>
                <a:gd name="connsiteY86" fmla="*/ 1521545 h 5041985"/>
                <a:gd name="connsiteX87" fmla="*/ 1619036 w 5041925"/>
                <a:gd name="connsiteY87" fmla="*/ 1522498 h 5041985"/>
                <a:gd name="connsiteX88" fmla="*/ 2436282 w 5041925"/>
                <a:gd name="connsiteY88" fmla="*/ 1179598 h 5041985"/>
                <a:gd name="connsiteX89" fmla="*/ 2481049 w 5041925"/>
                <a:gd name="connsiteY89" fmla="*/ 1133878 h 5041985"/>
                <a:gd name="connsiteX90" fmla="*/ 2481049 w 5041925"/>
                <a:gd name="connsiteY90" fmla="*/ 593810 h 5041985"/>
                <a:gd name="connsiteX91" fmla="*/ 2452474 w 5041925"/>
                <a:gd name="connsiteY91" fmla="*/ 555710 h 5041985"/>
                <a:gd name="connsiteX92" fmla="*/ 2236257 w 5041925"/>
                <a:gd name="connsiteY92" fmla="*/ 273770 h 5041985"/>
                <a:gd name="connsiteX93" fmla="*/ 2467714 w 5041925"/>
                <a:gd name="connsiteY93" fmla="*/ 6118 h 5041985"/>
                <a:gd name="connsiteX94" fmla="*/ 2486764 w 5041925"/>
                <a:gd name="connsiteY94" fmla="*/ 403 h 504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041925" h="5041985">
                  <a:moveTo>
                    <a:pt x="2486764" y="403"/>
                  </a:moveTo>
                  <a:cubicBezTo>
                    <a:pt x="2575347" y="-3407"/>
                    <a:pt x="2655357" y="19453"/>
                    <a:pt x="2719174" y="84223"/>
                  </a:cubicBezTo>
                  <a:cubicBezTo>
                    <a:pt x="2793469" y="161375"/>
                    <a:pt x="2819186" y="253768"/>
                    <a:pt x="2790611" y="357590"/>
                  </a:cubicBezTo>
                  <a:cubicBezTo>
                    <a:pt x="2762036" y="459508"/>
                    <a:pt x="2693457" y="526183"/>
                    <a:pt x="2590586" y="553805"/>
                  </a:cubicBezTo>
                  <a:cubicBezTo>
                    <a:pt x="2563916" y="561425"/>
                    <a:pt x="2556297" y="571903"/>
                    <a:pt x="2556297" y="598573"/>
                  </a:cubicBezTo>
                  <a:cubicBezTo>
                    <a:pt x="2557249" y="779548"/>
                    <a:pt x="2557249" y="960523"/>
                    <a:pt x="2556297" y="1141498"/>
                  </a:cubicBezTo>
                  <a:cubicBezTo>
                    <a:pt x="2556297" y="1169120"/>
                    <a:pt x="2564869" y="1177693"/>
                    <a:pt x="2591539" y="1179598"/>
                  </a:cubicBezTo>
                  <a:cubicBezTo>
                    <a:pt x="2910626" y="1197695"/>
                    <a:pt x="3188757" y="1314853"/>
                    <a:pt x="3425929" y="1529165"/>
                  </a:cubicBezTo>
                  <a:cubicBezTo>
                    <a:pt x="3439264" y="1540595"/>
                    <a:pt x="3446884" y="1541548"/>
                    <a:pt x="3460219" y="1529165"/>
                  </a:cubicBezTo>
                  <a:cubicBezTo>
                    <a:pt x="3594522" y="1393910"/>
                    <a:pt x="3728824" y="1259608"/>
                    <a:pt x="3864079" y="1125305"/>
                  </a:cubicBezTo>
                  <a:cubicBezTo>
                    <a:pt x="3879319" y="1110065"/>
                    <a:pt x="3871699" y="1100540"/>
                    <a:pt x="3864079" y="1087205"/>
                  </a:cubicBezTo>
                  <a:cubicBezTo>
                    <a:pt x="3805976" y="986240"/>
                    <a:pt x="3803119" y="883370"/>
                    <a:pt x="3866936" y="786215"/>
                  </a:cubicBezTo>
                  <a:cubicBezTo>
                    <a:pt x="3931707" y="686203"/>
                    <a:pt x="4028861" y="643340"/>
                    <a:pt x="4146019" y="661438"/>
                  </a:cubicBezTo>
                  <a:cubicBezTo>
                    <a:pt x="4259367" y="678583"/>
                    <a:pt x="4335567" y="746210"/>
                    <a:pt x="4371761" y="853843"/>
                  </a:cubicBezTo>
                  <a:cubicBezTo>
                    <a:pt x="4408909" y="965285"/>
                    <a:pt x="4370809" y="1086253"/>
                    <a:pt x="4278417" y="1160548"/>
                  </a:cubicBezTo>
                  <a:cubicBezTo>
                    <a:pt x="4187929" y="1232938"/>
                    <a:pt x="4058389" y="1241510"/>
                    <a:pt x="3959329" y="1179598"/>
                  </a:cubicBezTo>
                  <a:cubicBezTo>
                    <a:pt x="3937422" y="1166263"/>
                    <a:pt x="3925991" y="1169120"/>
                    <a:pt x="3908847" y="1186265"/>
                  </a:cubicBezTo>
                  <a:cubicBezTo>
                    <a:pt x="3779307" y="1316758"/>
                    <a:pt x="3649766" y="1447250"/>
                    <a:pt x="3519274" y="1575838"/>
                  </a:cubicBezTo>
                  <a:cubicBezTo>
                    <a:pt x="3502129" y="1592983"/>
                    <a:pt x="3502129" y="1602508"/>
                    <a:pt x="3518322" y="1620605"/>
                  </a:cubicBezTo>
                  <a:cubicBezTo>
                    <a:pt x="3727872" y="1854920"/>
                    <a:pt x="3843124" y="2128288"/>
                    <a:pt x="3863126" y="2442613"/>
                  </a:cubicBezTo>
                  <a:cubicBezTo>
                    <a:pt x="3865984" y="2484523"/>
                    <a:pt x="3865984" y="2484523"/>
                    <a:pt x="3907894" y="2484523"/>
                  </a:cubicBezTo>
                  <a:cubicBezTo>
                    <a:pt x="4087916" y="2484523"/>
                    <a:pt x="4267939" y="2484523"/>
                    <a:pt x="4447961" y="2484523"/>
                  </a:cubicBezTo>
                  <a:cubicBezTo>
                    <a:pt x="4470822" y="2484523"/>
                    <a:pt x="4481299" y="2477856"/>
                    <a:pt x="4487014" y="2454043"/>
                  </a:cubicBezTo>
                  <a:cubicBezTo>
                    <a:pt x="4524161" y="2306406"/>
                    <a:pt x="4663227" y="2216870"/>
                    <a:pt x="4811817" y="2244493"/>
                  </a:cubicBezTo>
                  <a:cubicBezTo>
                    <a:pt x="4953739" y="2270210"/>
                    <a:pt x="5055656" y="2406418"/>
                    <a:pt x="5040417" y="2546435"/>
                  </a:cubicBezTo>
                  <a:cubicBezTo>
                    <a:pt x="5024224" y="2698835"/>
                    <a:pt x="4898494" y="2808373"/>
                    <a:pt x="4747999" y="2803610"/>
                  </a:cubicBezTo>
                  <a:cubicBezTo>
                    <a:pt x="4626079" y="2799800"/>
                    <a:pt x="4518447" y="2713123"/>
                    <a:pt x="4487967" y="2591203"/>
                  </a:cubicBezTo>
                  <a:cubicBezTo>
                    <a:pt x="4481299" y="2564533"/>
                    <a:pt x="4469869" y="2558818"/>
                    <a:pt x="4445104" y="2558818"/>
                  </a:cubicBezTo>
                  <a:cubicBezTo>
                    <a:pt x="4264129" y="2559771"/>
                    <a:pt x="4083154" y="2559771"/>
                    <a:pt x="3902179" y="2558818"/>
                  </a:cubicBezTo>
                  <a:cubicBezTo>
                    <a:pt x="3872651" y="2558818"/>
                    <a:pt x="3865032" y="2568343"/>
                    <a:pt x="3863126" y="2595965"/>
                  </a:cubicBezTo>
                  <a:cubicBezTo>
                    <a:pt x="3845029" y="2914100"/>
                    <a:pt x="3727872" y="3191278"/>
                    <a:pt x="3514511" y="3427498"/>
                  </a:cubicBezTo>
                  <a:cubicBezTo>
                    <a:pt x="3501176" y="3441785"/>
                    <a:pt x="3502129" y="3450358"/>
                    <a:pt x="3515464" y="3463693"/>
                  </a:cubicBezTo>
                  <a:cubicBezTo>
                    <a:pt x="3648814" y="3597043"/>
                    <a:pt x="3782164" y="3729440"/>
                    <a:pt x="3915514" y="3863743"/>
                  </a:cubicBezTo>
                  <a:cubicBezTo>
                    <a:pt x="3929801" y="3878031"/>
                    <a:pt x="3939326" y="3876125"/>
                    <a:pt x="3955519" y="3866600"/>
                  </a:cubicBezTo>
                  <a:cubicBezTo>
                    <a:pt x="4124111" y="3764683"/>
                    <a:pt x="4336519" y="3852313"/>
                    <a:pt x="4379382" y="4041860"/>
                  </a:cubicBezTo>
                  <a:cubicBezTo>
                    <a:pt x="4407004" y="4165685"/>
                    <a:pt x="4349854" y="4291416"/>
                    <a:pt x="4239364" y="4352376"/>
                  </a:cubicBezTo>
                  <a:cubicBezTo>
                    <a:pt x="4126969" y="4413335"/>
                    <a:pt x="3988857" y="4391428"/>
                    <a:pt x="3900274" y="4299035"/>
                  </a:cubicBezTo>
                  <a:cubicBezTo>
                    <a:pt x="3812644" y="4208548"/>
                    <a:pt x="3796451" y="4069483"/>
                    <a:pt x="3863126" y="3960898"/>
                  </a:cubicBezTo>
                  <a:cubicBezTo>
                    <a:pt x="3877414" y="3937085"/>
                    <a:pt x="3873604" y="3925656"/>
                    <a:pt x="3856459" y="3908510"/>
                  </a:cubicBezTo>
                  <a:cubicBezTo>
                    <a:pt x="3725966" y="3779923"/>
                    <a:pt x="3597379" y="3650383"/>
                    <a:pt x="3468791" y="3520843"/>
                  </a:cubicBezTo>
                  <a:cubicBezTo>
                    <a:pt x="3450694" y="3502746"/>
                    <a:pt x="3441169" y="3503698"/>
                    <a:pt x="3422119" y="3519890"/>
                  </a:cubicBezTo>
                  <a:cubicBezTo>
                    <a:pt x="3188757" y="3728488"/>
                    <a:pt x="2915389" y="3843740"/>
                    <a:pt x="2602969" y="3863743"/>
                  </a:cubicBezTo>
                  <a:cubicBezTo>
                    <a:pt x="2560107" y="3866600"/>
                    <a:pt x="2560107" y="3866600"/>
                    <a:pt x="2560107" y="3909463"/>
                  </a:cubicBezTo>
                  <a:cubicBezTo>
                    <a:pt x="2560107" y="4089485"/>
                    <a:pt x="2560107" y="4269508"/>
                    <a:pt x="2560107" y="4449531"/>
                  </a:cubicBezTo>
                  <a:cubicBezTo>
                    <a:pt x="2560107" y="4471438"/>
                    <a:pt x="2566774" y="4481916"/>
                    <a:pt x="2588682" y="4486678"/>
                  </a:cubicBezTo>
                  <a:cubicBezTo>
                    <a:pt x="2728699" y="4521921"/>
                    <a:pt x="2819186" y="4650508"/>
                    <a:pt x="2803947" y="4788621"/>
                  </a:cubicBezTo>
                  <a:cubicBezTo>
                    <a:pt x="2786801" y="4933401"/>
                    <a:pt x="2670597" y="5039128"/>
                    <a:pt x="2523911" y="5041985"/>
                  </a:cubicBezTo>
                  <a:cubicBezTo>
                    <a:pt x="2512482" y="5041985"/>
                    <a:pt x="2502004" y="5041985"/>
                    <a:pt x="2490574" y="5041985"/>
                  </a:cubicBezTo>
                  <a:cubicBezTo>
                    <a:pt x="2425804" y="5029603"/>
                    <a:pt x="2367701" y="5004838"/>
                    <a:pt x="2320076" y="4956260"/>
                  </a:cubicBezTo>
                  <a:cubicBezTo>
                    <a:pt x="2170534" y="4802908"/>
                    <a:pt x="2240066" y="4543828"/>
                    <a:pt x="2447711" y="4489535"/>
                  </a:cubicBezTo>
                  <a:cubicBezTo>
                    <a:pt x="2477239" y="4481916"/>
                    <a:pt x="2484859" y="4469533"/>
                    <a:pt x="2484859" y="4440958"/>
                  </a:cubicBezTo>
                  <a:cubicBezTo>
                    <a:pt x="2483907" y="4261888"/>
                    <a:pt x="2483907" y="4082818"/>
                    <a:pt x="2484859" y="3902796"/>
                  </a:cubicBezTo>
                  <a:cubicBezTo>
                    <a:pt x="2484859" y="3874221"/>
                    <a:pt x="2476286" y="3864696"/>
                    <a:pt x="2447711" y="3862790"/>
                  </a:cubicBezTo>
                  <a:cubicBezTo>
                    <a:pt x="2129576" y="3844693"/>
                    <a:pt x="1852399" y="3727535"/>
                    <a:pt x="1616179" y="3514175"/>
                  </a:cubicBezTo>
                  <a:cubicBezTo>
                    <a:pt x="1601891" y="3500840"/>
                    <a:pt x="1593319" y="3501793"/>
                    <a:pt x="1579984" y="3515128"/>
                  </a:cubicBezTo>
                  <a:cubicBezTo>
                    <a:pt x="1446634" y="3648478"/>
                    <a:pt x="1314236" y="3781828"/>
                    <a:pt x="1179934" y="3915178"/>
                  </a:cubicBezTo>
                  <a:cubicBezTo>
                    <a:pt x="1163741" y="3931371"/>
                    <a:pt x="1170409" y="3941848"/>
                    <a:pt x="1178981" y="3958040"/>
                  </a:cubicBezTo>
                  <a:cubicBezTo>
                    <a:pt x="1236131" y="4058053"/>
                    <a:pt x="1238036" y="4159971"/>
                    <a:pt x="1175171" y="4257126"/>
                  </a:cubicBezTo>
                  <a:cubicBezTo>
                    <a:pt x="1111354" y="4355233"/>
                    <a:pt x="1018009" y="4398096"/>
                    <a:pt x="901804" y="4382856"/>
                  </a:cubicBezTo>
                  <a:cubicBezTo>
                    <a:pt x="789409" y="4367616"/>
                    <a:pt x="712256" y="4303798"/>
                    <a:pt x="673204" y="4197118"/>
                  </a:cubicBezTo>
                  <a:cubicBezTo>
                    <a:pt x="632246" y="4085675"/>
                    <a:pt x="668441" y="3960898"/>
                    <a:pt x="760834" y="3884698"/>
                  </a:cubicBezTo>
                  <a:cubicBezTo>
                    <a:pt x="850369" y="3811356"/>
                    <a:pt x="980861" y="3800878"/>
                    <a:pt x="1082779" y="3862790"/>
                  </a:cubicBezTo>
                  <a:cubicBezTo>
                    <a:pt x="1104686" y="3876125"/>
                    <a:pt x="1116116" y="3874221"/>
                    <a:pt x="1134214" y="3856123"/>
                  </a:cubicBezTo>
                  <a:cubicBezTo>
                    <a:pt x="1261849" y="3726583"/>
                    <a:pt x="1390436" y="3597996"/>
                    <a:pt x="1519976" y="3470360"/>
                  </a:cubicBezTo>
                  <a:cubicBezTo>
                    <a:pt x="1538074" y="3452263"/>
                    <a:pt x="1541884" y="3441785"/>
                    <a:pt x="1522834" y="3419878"/>
                  </a:cubicBezTo>
                  <a:cubicBezTo>
                    <a:pt x="1315189" y="3187468"/>
                    <a:pt x="1199936" y="2915053"/>
                    <a:pt x="1179934" y="2602633"/>
                  </a:cubicBezTo>
                  <a:cubicBezTo>
                    <a:pt x="1177076" y="2558818"/>
                    <a:pt x="1177076" y="2558818"/>
                    <a:pt x="1133261" y="2558818"/>
                  </a:cubicBezTo>
                  <a:cubicBezTo>
                    <a:pt x="955144" y="2558818"/>
                    <a:pt x="777026" y="2558818"/>
                    <a:pt x="597956" y="2557865"/>
                  </a:cubicBezTo>
                  <a:cubicBezTo>
                    <a:pt x="573191" y="2557865"/>
                    <a:pt x="560809" y="2563581"/>
                    <a:pt x="554141" y="2590250"/>
                  </a:cubicBezTo>
                  <a:cubicBezTo>
                    <a:pt x="516041" y="2737888"/>
                    <a:pt x="376024" y="2825518"/>
                    <a:pt x="228386" y="2797896"/>
                  </a:cubicBezTo>
                  <a:cubicBezTo>
                    <a:pt x="87416" y="2771225"/>
                    <a:pt x="-14501" y="2634065"/>
                    <a:pt x="1691" y="2494048"/>
                  </a:cubicBezTo>
                  <a:cubicBezTo>
                    <a:pt x="19789" y="2341648"/>
                    <a:pt x="144566" y="2233063"/>
                    <a:pt x="296014" y="2238778"/>
                  </a:cubicBezTo>
                  <a:cubicBezTo>
                    <a:pt x="416981" y="2243540"/>
                    <a:pt x="522709" y="2329265"/>
                    <a:pt x="554141" y="2450233"/>
                  </a:cubicBezTo>
                  <a:cubicBezTo>
                    <a:pt x="560809" y="2475950"/>
                    <a:pt x="572239" y="2483571"/>
                    <a:pt x="597956" y="2482618"/>
                  </a:cubicBezTo>
                  <a:cubicBezTo>
                    <a:pt x="778931" y="2481665"/>
                    <a:pt x="959906" y="2481665"/>
                    <a:pt x="1140881" y="2482618"/>
                  </a:cubicBezTo>
                  <a:cubicBezTo>
                    <a:pt x="1168504" y="2482618"/>
                    <a:pt x="1178029" y="2474046"/>
                    <a:pt x="1178981" y="2447375"/>
                  </a:cubicBezTo>
                  <a:cubicBezTo>
                    <a:pt x="1197079" y="2129240"/>
                    <a:pt x="1314236" y="1852063"/>
                    <a:pt x="1526644" y="1615843"/>
                  </a:cubicBezTo>
                  <a:cubicBezTo>
                    <a:pt x="1540931" y="1600603"/>
                    <a:pt x="1539026" y="1591078"/>
                    <a:pt x="1524739" y="1576790"/>
                  </a:cubicBezTo>
                  <a:cubicBezTo>
                    <a:pt x="1391389" y="1444393"/>
                    <a:pt x="1258991" y="1311995"/>
                    <a:pt x="1126594" y="1178645"/>
                  </a:cubicBezTo>
                  <a:cubicBezTo>
                    <a:pt x="1109449" y="1160548"/>
                    <a:pt x="1098019" y="1169120"/>
                    <a:pt x="1081826" y="1177693"/>
                  </a:cubicBezTo>
                  <a:cubicBezTo>
                    <a:pt x="977051" y="1235795"/>
                    <a:pt x="872276" y="1235795"/>
                    <a:pt x="774169" y="1165310"/>
                  </a:cubicBezTo>
                  <a:cubicBezTo>
                    <a:pt x="676061" y="1095778"/>
                    <a:pt x="637961" y="995765"/>
                    <a:pt x="662726" y="878608"/>
                  </a:cubicBezTo>
                  <a:cubicBezTo>
                    <a:pt x="685586" y="762403"/>
                    <a:pt x="762739" y="687155"/>
                    <a:pt x="881801" y="663343"/>
                  </a:cubicBezTo>
                  <a:cubicBezTo>
                    <a:pt x="998959" y="640483"/>
                    <a:pt x="1097066" y="679535"/>
                    <a:pt x="1165646" y="776690"/>
                  </a:cubicBezTo>
                  <a:cubicBezTo>
                    <a:pt x="1234226" y="873845"/>
                    <a:pt x="1235179" y="978620"/>
                    <a:pt x="1177076" y="1082443"/>
                  </a:cubicBezTo>
                  <a:cubicBezTo>
                    <a:pt x="1163741" y="1106255"/>
                    <a:pt x="1167551" y="1117685"/>
                    <a:pt x="1184696" y="1135783"/>
                  </a:cubicBezTo>
                  <a:cubicBezTo>
                    <a:pt x="1314236" y="1263418"/>
                    <a:pt x="1442824" y="1392005"/>
                    <a:pt x="1570459" y="1521545"/>
                  </a:cubicBezTo>
                  <a:cubicBezTo>
                    <a:pt x="1588556" y="1540595"/>
                    <a:pt x="1599986" y="1540595"/>
                    <a:pt x="1619036" y="1522498"/>
                  </a:cubicBezTo>
                  <a:cubicBezTo>
                    <a:pt x="1852399" y="1314853"/>
                    <a:pt x="2123861" y="1199600"/>
                    <a:pt x="2436282" y="1179598"/>
                  </a:cubicBezTo>
                  <a:cubicBezTo>
                    <a:pt x="2481049" y="1176740"/>
                    <a:pt x="2481049" y="1176740"/>
                    <a:pt x="2481049" y="1133878"/>
                  </a:cubicBezTo>
                  <a:cubicBezTo>
                    <a:pt x="2481049" y="953855"/>
                    <a:pt x="2481049" y="773833"/>
                    <a:pt x="2481049" y="593810"/>
                  </a:cubicBezTo>
                  <a:cubicBezTo>
                    <a:pt x="2481049" y="571903"/>
                    <a:pt x="2474382" y="561425"/>
                    <a:pt x="2452474" y="555710"/>
                  </a:cubicBezTo>
                  <a:cubicBezTo>
                    <a:pt x="2319124" y="521420"/>
                    <a:pt x="2232446" y="408073"/>
                    <a:pt x="2236257" y="273770"/>
                  </a:cubicBezTo>
                  <a:cubicBezTo>
                    <a:pt x="2240066" y="143278"/>
                    <a:pt x="2335316" y="32788"/>
                    <a:pt x="2467714" y="6118"/>
                  </a:cubicBezTo>
                  <a:cubicBezTo>
                    <a:pt x="2474382" y="4213"/>
                    <a:pt x="2481049" y="2308"/>
                    <a:pt x="2486764" y="4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Graphic 116">
              <a:extLst>
                <a:ext uri="{FF2B5EF4-FFF2-40B4-BE49-F238E27FC236}">
                  <a16:creationId xmlns:a16="http://schemas.microsoft.com/office/drawing/2014/main" id="{00FF1682-8124-4B1B-9FA9-3C9244A54B9A}"/>
                </a:ext>
              </a:extLst>
            </p:cNvPr>
            <p:cNvSpPr/>
            <p:nvPr/>
          </p:nvSpPr>
          <p:spPr>
            <a:xfrm>
              <a:off x="10641227" y="5818830"/>
              <a:ext cx="305974" cy="305977"/>
            </a:xfrm>
            <a:custGeom>
              <a:avLst/>
              <a:gdLst>
                <a:gd name="connsiteX0" fmla="*/ 2486764 w 5041925"/>
                <a:gd name="connsiteY0" fmla="*/ 403 h 5041985"/>
                <a:gd name="connsiteX1" fmla="*/ 2719174 w 5041925"/>
                <a:gd name="connsiteY1" fmla="*/ 84223 h 5041985"/>
                <a:gd name="connsiteX2" fmla="*/ 2790611 w 5041925"/>
                <a:gd name="connsiteY2" fmla="*/ 357590 h 5041985"/>
                <a:gd name="connsiteX3" fmla="*/ 2590586 w 5041925"/>
                <a:gd name="connsiteY3" fmla="*/ 553805 h 5041985"/>
                <a:gd name="connsiteX4" fmla="*/ 2556297 w 5041925"/>
                <a:gd name="connsiteY4" fmla="*/ 598573 h 5041985"/>
                <a:gd name="connsiteX5" fmla="*/ 2556297 w 5041925"/>
                <a:gd name="connsiteY5" fmla="*/ 1141498 h 5041985"/>
                <a:gd name="connsiteX6" fmla="*/ 2591539 w 5041925"/>
                <a:gd name="connsiteY6" fmla="*/ 1179598 h 5041985"/>
                <a:gd name="connsiteX7" fmla="*/ 3425929 w 5041925"/>
                <a:gd name="connsiteY7" fmla="*/ 1529165 h 5041985"/>
                <a:gd name="connsiteX8" fmla="*/ 3460219 w 5041925"/>
                <a:gd name="connsiteY8" fmla="*/ 1529165 h 5041985"/>
                <a:gd name="connsiteX9" fmla="*/ 3864079 w 5041925"/>
                <a:gd name="connsiteY9" fmla="*/ 1125305 h 5041985"/>
                <a:gd name="connsiteX10" fmla="*/ 3864079 w 5041925"/>
                <a:gd name="connsiteY10" fmla="*/ 1087205 h 5041985"/>
                <a:gd name="connsiteX11" fmla="*/ 3866936 w 5041925"/>
                <a:gd name="connsiteY11" fmla="*/ 786215 h 5041985"/>
                <a:gd name="connsiteX12" fmla="*/ 4146019 w 5041925"/>
                <a:gd name="connsiteY12" fmla="*/ 661438 h 5041985"/>
                <a:gd name="connsiteX13" fmla="*/ 4371761 w 5041925"/>
                <a:gd name="connsiteY13" fmla="*/ 853843 h 5041985"/>
                <a:gd name="connsiteX14" fmla="*/ 4278417 w 5041925"/>
                <a:gd name="connsiteY14" fmla="*/ 1160548 h 5041985"/>
                <a:gd name="connsiteX15" fmla="*/ 3959329 w 5041925"/>
                <a:gd name="connsiteY15" fmla="*/ 1179598 h 5041985"/>
                <a:gd name="connsiteX16" fmla="*/ 3908847 w 5041925"/>
                <a:gd name="connsiteY16" fmla="*/ 1186265 h 5041985"/>
                <a:gd name="connsiteX17" fmla="*/ 3519274 w 5041925"/>
                <a:gd name="connsiteY17" fmla="*/ 1575838 h 5041985"/>
                <a:gd name="connsiteX18" fmla="*/ 3518322 w 5041925"/>
                <a:gd name="connsiteY18" fmla="*/ 1620605 h 5041985"/>
                <a:gd name="connsiteX19" fmla="*/ 3863126 w 5041925"/>
                <a:gd name="connsiteY19" fmla="*/ 2442613 h 5041985"/>
                <a:gd name="connsiteX20" fmla="*/ 3907894 w 5041925"/>
                <a:gd name="connsiteY20" fmla="*/ 2484523 h 5041985"/>
                <a:gd name="connsiteX21" fmla="*/ 4447961 w 5041925"/>
                <a:gd name="connsiteY21" fmla="*/ 2484523 h 5041985"/>
                <a:gd name="connsiteX22" fmla="*/ 4487014 w 5041925"/>
                <a:gd name="connsiteY22" fmla="*/ 2454043 h 5041985"/>
                <a:gd name="connsiteX23" fmla="*/ 4811817 w 5041925"/>
                <a:gd name="connsiteY23" fmla="*/ 2244493 h 5041985"/>
                <a:gd name="connsiteX24" fmla="*/ 5040417 w 5041925"/>
                <a:gd name="connsiteY24" fmla="*/ 2546435 h 5041985"/>
                <a:gd name="connsiteX25" fmla="*/ 4747999 w 5041925"/>
                <a:gd name="connsiteY25" fmla="*/ 2803610 h 5041985"/>
                <a:gd name="connsiteX26" fmla="*/ 4487967 w 5041925"/>
                <a:gd name="connsiteY26" fmla="*/ 2591203 h 5041985"/>
                <a:gd name="connsiteX27" fmla="*/ 4445104 w 5041925"/>
                <a:gd name="connsiteY27" fmla="*/ 2558818 h 5041985"/>
                <a:gd name="connsiteX28" fmla="*/ 3902179 w 5041925"/>
                <a:gd name="connsiteY28" fmla="*/ 2558818 h 5041985"/>
                <a:gd name="connsiteX29" fmla="*/ 3863126 w 5041925"/>
                <a:gd name="connsiteY29" fmla="*/ 2595965 h 5041985"/>
                <a:gd name="connsiteX30" fmla="*/ 3514511 w 5041925"/>
                <a:gd name="connsiteY30" fmla="*/ 3427498 h 5041985"/>
                <a:gd name="connsiteX31" fmla="*/ 3515464 w 5041925"/>
                <a:gd name="connsiteY31" fmla="*/ 3463693 h 5041985"/>
                <a:gd name="connsiteX32" fmla="*/ 3915514 w 5041925"/>
                <a:gd name="connsiteY32" fmla="*/ 3863743 h 5041985"/>
                <a:gd name="connsiteX33" fmla="*/ 3955519 w 5041925"/>
                <a:gd name="connsiteY33" fmla="*/ 3866600 h 5041985"/>
                <a:gd name="connsiteX34" fmla="*/ 4379382 w 5041925"/>
                <a:gd name="connsiteY34" fmla="*/ 4041860 h 5041985"/>
                <a:gd name="connsiteX35" fmla="*/ 4239364 w 5041925"/>
                <a:gd name="connsiteY35" fmla="*/ 4352376 h 5041985"/>
                <a:gd name="connsiteX36" fmla="*/ 3900274 w 5041925"/>
                <a:gd name="connsiteY36" fmla="*/ 4299035 h 5041985"/>
                <a:gd name="connsiteX37" fmla="*/ 3863126 w 5041925"/>
                <a:gd name="connsiteY37" fmla="*/ 3960898 h 5041985"/>
                <a:gd name="connsiteX38" fmla="*/ 3856459 w 5041925"/>
                <a:gd name="connsiteY38" fmla="*/ 3908510 h 5041985"/>
                <a:gd name="connsiteX39" fmla="*/ 3468791 w 5041925"/>
                <a:gd name="connsiteY39" fmla="*/ 3520843 h 5041985"/>
                <a:gd name="connsiteX40" fmla="*/ 3422119 w 5041925"/>
                <a:gd name="connsiteY40" fmla="*/ 3519890 h 5041985"/>
                <a:gd name="connsiteX41" fmla="*/ 2602969 w 5041925"/>
                <a:gd name="connsiteY41" fmla="*/ 3863743 h 5041985"/>
                <a:gd name="connsiteX42" fmla="*/ 2560107 w 5041925"/>
                <a:gd name="connsiteY42" fmla="*/ 3909463 h 5041985"/>
                <a:gd name="connsiteX43" fmla="*/ 2560107 w 5041925"/>
                <a:gd name="connsiteY43" fmla="*/ 4449531 h 5041985"/>
                <a:gd name="connsiteX44" fmla="*/ 2588682 w 5041925"/>
                <a:gd name="connsiteY44" fmla="*/ 4486678 h 5041985"/>
                <a:gd name="connsiteX45" fmla="*/ 2803947 w 5041925"/>
                <a:gd name="connsiteY45" fmla="*/ 4788621 h 5041985"/>
                <a:gd name="connsiteX46" fmla="*/ 2523911 w 5041925"/>
                <a:gd name="connsiteY46" fmla="*/ 5041985 h 5041985"/>
                <a:gd name="connsiteX47" fmla="*/ 2490574 w 5041925"/>
                <a:gd name="connsiteY47" fmla="*/ 5041985 h 5041985"/>
                <a:gd name="connsiteX48" fmla="*/ 2320076 w 5041925"/>
                <a:gd name="connsiteY48" fmla="*/ 4956260 h 5041985"/>
                <a:gd name="connsiteX49" fmla="*/ 2447711 w 5041925"/>
                <a:gd name="connsiteY49" fmla="*/ 4489535 h 5041985"/>
                <a:gd name="connsiteX50" fmla="*/ 2484859 w 5041925"/>
                <a:gd name="connsiteY50" fmla="*/ 4440958 h 5041985"/>
                <a:gd name="connsiteX51" fmla="*/ 2484859 w 5041925"/>
                <a:gd name="connsiteY51" fmla="*/ 3902796 h 5041985"/>
                <a:gd name="connsiteX52" fmla="*/ 2447711 w 5041925"/>
                <a:gd name="connsiteY52" fmla="*/ 3862790 h 5041985"/>
                <a:gd name="connsiteX53" fmla="*/ 1616179 w 5041925"/>
                <a:gd name="connsiteY53" fmla="*/ 3514175 h 5041985"/>
                <a:gd name="connsiteX54" fmla="*/ 1579984 w 5041925"/>
                <a:gd name="connsiteY54" fmla="*/ 3515128 h 5041985"/>
                <a:gd name="connsiteX55" fmla="*/ 1179934 w 5041925"/>
                <a:gd name="connsiteY55" fmla="*/ 3915178 h 5041985"/>
                <a:gd name="connsiteX56" fmla="*/ 1178981 w 5041925"/>
                <a:gd name="connsiteY56" fmla="*/ 3958040 h 5041985"/>
                <a:gd name="connsiteX57" fmla="*/ 1175171 w 5041925"/>
                <a:gd name="connsiteY57" fmla="*/ 4257126 h 5041985"/>
                <a:gd name="connsiteX58" fmla="*/ 901804 w 5041925"/>
                <a:gd name="connsiteY58" fmla="*/ 4382856 h 5041985"/>
                <a:gd name="connsiteX59" fmla="*/ 673204 w 5041925"/>
                <a:gd name="connsiteY59" fmla="*/ 4197118 h 5041985"/>
                <a:gd name="connsiteX60" fmla="*/ 760834 w 5041925"/>
                <a:gd name="connsiteY60" fmla="*/ 3884698 h 5041985"/>
                <a:gd name="connsiteX61" fmla="*/ 1082779 w 5041925"/>
                <a:gd name="connsiteY61" fmla="*/ 3862790 h 5041985"/>
                <a:gd name="connsiteX62" fmla="*/ 1134214 w 5041925"/>
                <a:gd name="connsiteY62" fmla="*/ 3856123 h 5041985"/>
                <a:gd name="connsiteX63" fmla="*/ 1519976 w 5041925"/>
                <a:gd name="connsiteY63" fmla="*/ 3470360 h 5041985"/>
                <a:gd name="connsiteX64" fmla="*/ 1522834 w 5041925"/>
                <a:gd name="connsiteY64" fmla="*/ 3419878 h 5041985"/>
                <a:gd name="connsiteX65" fmla="*/ 1179934 w 5041925"/>
                <a:gd name="connsiteY65" fmla="*/ 2602633 h 5041985"/>
                <a:gd name="connsiteX66" fmla="*/ 1133261 w 5041925"/>
                <a:gd name="connsiteY66" fmla="*/ 2558818 h 5041985"/>
                <a:gd name="connsiteX67" fmla="*/ 597956 w 5041925"/>
                <a:gd name="connsiteY67" fmla="*/ 2557865 h 5041985"/>
                <a:gd name="connsiteX68" fmla="*/ 554141 w 5041925"/>
                <a:gd name="connsiteY68" fmla="*/ 2590250 h 5041985"/>
                <a:gd name="connsiteX69" fmla="*/ 228386 w 5041925"/>
                <a:gd name="connsiteY69" fmla="*/ 2797896 h 5041985"/>
                <a:gd name="connsiteX70" fmla="*/ 1691 w 5041925"/>
                <a:gd name="connsiteY70" fmla="*/ 2494048 h 5041985"/>
                <a:gd name="connsiteX71" fmla="*/ 296014 w 5041925"/>
                <a:gd name="connsiteY71" fmla="*/ 2238778 h 5041985"/>
                <a:gd name="connsiteX72" fmla="*/ 554141 w 5041925"/>
                <a:gd name="connsiteY72" fmla="*/ 2450233 h 5041985"/>
                <a:gd name="connsiteX73" fmla="*/ 597956 w 5041925"/>
                <a:gd name="connsiteY73" fmla="*/ 2482618 h 5041985"/>
                <a:gd name="connsiteX74" fmla="*/ 1140881 w 5041925"/>
                <a:gd name="connsiteY74" fmla="*/ 2482618 h 5041985"/>
                <a:gd name="connsiteX75" fmla="*/ 1178981 w 5041925"/>
                <a:gd name="connsiteY75" fmla="*/ 2447375 h 5041985"/>
                <a:gd name="connsiteX76" fmla="*/ 1526644 w 5041925"/>
                <a:gd name="connsiteY76" fmla="*/ 1615843 h 5041985"/>
                <a:gd name="connsiteX77" fmla="*/ 1524739 w 5041925"/>
                <a:gd name="connsiteY77" fmla="*/ 1576790 h 5041985"/>
                <a:gd name="connsiteX78" fmla="*/ 1126594 w 5041925"/>
                <a:gd name="connsiteY78" fmla="*/ 1178645 h 5041985"/>
                <a:gd name="connsiteX79" fmla="*/ 1081826 w 5041925"/>
                <a:gd name="connsiteY79" fmla="*/ 1177693 h 5041985"/>
                <a:gd name="connsiteX80" fmla="*/ 774169 w 5041925"/>
                <a:gd name="connsiteY80" fmla="*/ 1165310 h 5041985"/>
                <a:gd name="connsiteX81" fmla="*/ 662726 w 5041925"/>
                <a:gd name="connsiteY81" fmla="*/ 878608 h 5041985"/>
                <a:gd name="connsiteX82" fmla="*/ 881801 w 5041925"/>
                <a:gd name="connsiteY82" fmla="*/ 663343 h 5041985"/>
                <a:gd name="connsiteX83" fmla="*/ 1165646 w 5041925"/>
                <a:gd name="connsiteY83" fmla="*/ 776690 h 5041985"/>
                <a:gd name="connsiteX84" fmla="*/ 1177076 w 5041925"/>
                <a:gd name="connsiteY84" fmla="*/ 1082443 h 5041985"/>
                <a:gd name="connsiteX85" fmla="*/ 1184696 w 5041925"/>
                <a:gd name="connsiteY85" fmla="*/ 1135783 h 5041985"/>
                <a:gd name="connsiteX86" fmla="*/ 1570459 w 5041925"/>
                <a:gd name="connsiteY86" fmla="*/ 1521545 h 5041985"/>
                <a:gd name="connsiteX87" fmla="*/ 1619036 w 5041925"/>
                <a:gd name="connsiteY87" fmla="*/ 1522498 h 5041985"/>
                <a:gd name="connsiteX88" fmla="*/ 2436282 w 5041925"/>
                <a:gd name="connsiteY88" fmla="*/ 1179598 h 5041985"/>
                <a:gd name="connsiteX89" fmla="*/ 2481049 w 5041925"/>
                <a:gd name="connsiteY89" fmla="*/ 1133878 h 5041985"/>
                <a:gd name="connsiteX90" fmla="*/ 2481049 w 5041925"/>
                <a:gd name="connsiteY90" fmla="*/ 593810 h 5041985"/>
                <a:gd name="connsiteX91" fmla="*/ 2452474 w 5041925"/>
                <a:gd name="connsiteY91" fmla="*/ 555710 h 5041985"/>
                <a:gd name="connsiteX92" fmla="*/ 2236257 w 5041925"/>
                <a:gd name="connsiteY92" fmla="*/ 273770 h 5041985"/>
                <a:gd name="connsiteX93" fmla="*/ 2467714 w 5041925"/>
                <a:gd name="connsiteY93" fmla="*/ 6118 h 5041985"/>
                <a:gd name="connsiteX94" fmla="*/ 2486764 w 5041925"/>
                <a:gd name="connsiteY94" fmla="*/ 403 h 504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041925" h="5041985">
                  <a:moveTo>
                    <a:pt x="2486764" y="403"/>
                  </a:moveTo>
                  <a:cubicBezTo>
                    <a:pt x="2575347" y="-3407"/>
                    <a:pt x="2655357" y="19453"/>
                    <a:pt x="2719174" y="84223"/>
                  </a:cubicBezTo>
                  <a:cubicBezTo>
                    <a:pt x="2793469" y="161375"/>
                    <a:pt x="2819186" y="253768"/>
                    <a:pt x="2790611" y="357590"/>
                  </a:cubicBezTo>
                  <a:cubicBezTo>
                    <a:pt x="2762036" y="459508"/>
                    <a:pt x="2693457" y="526183"/>
                    <a:pt x="2590586" y="553805"/>
                  </a:cubicBezTo>
                  <a:cubicBezTo>
                    <a:pt x="2563916" y="561425"/>
                    <a:pt x="2556297" y="571903"/>
                    <a:pt x="2556297" y="598573"/>
                  </a:cubicBezTo>
                  <a:cubicBezTo>
                    <a:pt x="2557249" y="779548"/>
                    <a:pt x="2557249" y="960523"/>
                    <a:pt x="2556297" y="1141498"/>
                  </a:cubicBezTo>
                  <a:cubicBezTo>
                    <a:pt x="2556297" y="1169120"/>
                    <a:pt x="2564869" y="1177693"/>
                    <a:pt x="2591539" y="1179598"/>
                  </a:cubicBezTo>
                  <a:cubicBezTo>
                    <a:pt x="2910626" y="1197695"/>
                    <a:pt x="3188757" y="1314853"/>
                    <a:pt x="3425929" y="1529165"/>
                  </a:cubicBezTo>
                  <a:cubicBezTo>
                    <a:pt x="3439264" y="1540595"/>
                    <a:pt x="3446884" y="1541548"/>
                    <a:pt x="3460219" y="1529165"/>
                  </a:cubicBezTo>
                  <a:cubicBezTo>
                    <a:pt x="3594522" y="1393910"/>
                    <a:pt x="3728824" y="1259608"/>
                    <a:pt x="3864079" y="1125305"/>
                  </a:cubicBezTo>
                  <a:cubicBezTo>
                    <a:pt x="3879319" y="1110065"/>
                    <a:pt x="3871699" y="1100540"/>
                    <a:pt x="3864079" y="1087205"/>
                  </a:cubicBezTo>
                  <a:cubicBezTo>
                    <a:pt x="3805976" y="986240"/>
                    <a:pt x="3803119" y="883370"/>
                    <a:pt x="3866936" y="786215"/>
                  </a:cubicBezTo>
                  <a:cubicBezTo>
                    <a:pt x="3931707" y="686203"/>
                    <a:pt x="4028861" y="643340"/>
                    <a:pt x="4146019" y="661438"/>
                  </a:cubicBezTo>
                  <a:cubicBezTo>
                    <a:pt x="4259367" y="678583"/>
                    <a:pt x="4335567" y="746210"/>
                    <a:pt x="4371761" y="853843"/>
                  </a:cubicBezTo>
                  <a:cubicBezTo>
                    <a:pt x="4408909" y="965285"/>
                    <a:pt x="4370809" y="1086253"/>
                    <a:pt x="4278417" y="1160548"/>
                  </a:cubicBezTo>
                  <a:cubicBezTo>
                    <a:pt x="4187929" y="1232938"/>
                    <a:pt x="4058389" y="1241510"/>
                    <a:pt x="3959329" y="1179598"/>
                  </a:cubicBezTo>
                  <a:cubicBezTo>
                    <a:pt x="3937422" y="1166263"/>
                    <a:pt x="3925991" y="1169120"/>
                    <a:pt x="3908847" y="1186265"/>
                  </a:cubicBezTo>
                  <a:cubicBezTo>
                    <a:pt x="3779307" y="1316758"/>
                    <a:pt x="3649766" y="1447250"/>
                    <a:pt x="3519274" y="1575838"/>
                  </a:cubicBezTo>
                  <a:cubicBezTo>
                    <a:pt x="3502129" y="1592983"/>
                    <a:pt x="3502129" y="1602508"/>
                    <a:pt x="3518322" y="1620605"/>
                  </a:cubicBezTo>
                  <a:cubicBezTo>
                    <a:pt x="3727872" y="1854920"/>
                    <a:pt x="3843124" y="2128288"/>
                    <a:pt x="3863126" y="2442613"/>
                  </a:cubicBezTo>
                  <a:cubicBezTo>
                    <a:pt x="3865984" y="2484523"/>
                    <a:pt x="3865984" y="2484523"/>
                    <a:pt x="3907894" y="2484523"/>
                  </a:cubicBezTo>
                  <a:cubicBezTo>
                    <a:pt x="4087916" y="2484523"/>
                    <a:pt x="4267939" y="2484523"/>
                    <a:pt x="4447961" y="2484523"/>
                  </a:cubicBezTo>
                  <a:cubicBezTo>
                    <a:pt x="4470822" y="2484523"/>
                    <a:pt x="4481299" y="2477856"/>
                    <a:pt x="4487014" y="2454043"/>
                  </a:cubicBezTo>
                  <a:cubicBezTo>
                    <a:pt x="4524161" y="2306406"/>
                    <a:pt x="4663227" y="2216870"/>
                    <a:pt x="4811817" y="2244493"/>
                  </a:cubicBezTo>
                  <a:cubicBezTo>
                    <a:pt x="4953739" y="2270210"/>
                    <a:pt x="5055656" y="2406418"/>
                    <a:pt x="5040417" y="2546435"/>
                  </a:cubicBezTo>
                  <a:cubicBezTo>
                    <a:pt x="5024224" y="2698835"/>
                    <a:pt x="4898494" y="2808373"/>
                    <a:pt x="4747999" y="2803610"/>
                  </a:cubicBezTo>
                  <a:cubicBezTo>
                    <a:pt x="4626079" y="2799800"/>
                    <a:pt x="4518447" y="2713123"/>
                    <a:pt x="4487967" y="2591203"/>
                  </a:cubicBezTo>
                  <a:cubicBezTo>
                    <a:pt x="4481299" y="2564533"/>
                    <a:pt x="4469869" y="2558818"/>
                    <a:pt x="4445104" y="2558818"/>
                  </a:cubicBezTo>
                  <a:cubicBezTo>
                    <a:pt x="4264129" y="2559771"/>
                    <a:pt x="4083154" y="2559771"/>
                    <a:pt x="3902179" y="2558818"/>
                  </a:cubicBezTo>
                  <a:cubicBezTo>
                    <a:pt x="3872651" y="2558818"/>
                    <a:pt x="3865032" y="2568343"/>
                    <a:pt x="3863126" y="2595965"/>
                  </a:cubicBezTo>
                  <a:cubicBezTo>
                    <a:pt x="3845029" y="2914100"/>
                    <a:pt x="3727872" y="3191278"/>
                    <a:pt x="3514511" y="3427498"/>
                  </a:cubicBezTo>
                  <a:cubicBezTo>
                    <a:pt x="3501176" y="3441785"/>
                    <a:pt x="3502129" y="3450358"/>
                    <a:pt x="3515464" y="3463693"/>
                  </a:cubicBezTo>
                  <a:cubicBezTo>
                    <a:pt x="3648814" y="3597043"/>
                    <a:pt x="3782164" y="3729440"/>
                    <a:pt x="3915514" y="3863743"/>
                  </a:cubicBezTo>
                  <a:cubicBezTo>
                    <a:pt x="3929801" y="3878031"/>
                    <a:pt x="3939326" y="3876125"/>
                    <a:pt x="3955519" y="3866600"/>
                  </a:cubicBezTo>
                  <a:cubicBezTo>
                    <a:pt x="4124111" y="3764683"/>
                    <a:pt x="4336519" y="3852313"/>
                    <a:pt x="4379382" y="4041860"/>
                  </a:cubicBezTo>
                  <a:cubicBezTo>
                    <a:pt x="4407004" y="4165685"/>
                    <a:pt x="4349854" y="4291416"/>
                    <a:pt x="4239364" y="4352376"/>
                  </a:cubicBezTo>
                  <a:cubicBezTo>
                    <a:pt x="4126969" y="4413335"/>
                    <a:pt x="3988857" y="4391428"/>
                    <a:pt x="3900274" y="4299035"/>
                  </a:cubicBezTo>
                  <a:cubicBezTo>
                    <a:pt x="3812644" y="4208548"/>
                    <a:pt x="3796451" y="4069483"/>
                    <a:pt x="3863126" y="3960898"/>
                  </a:cubicBezTo>
                  <a:cubicBezTo>
                    <a:pt x="3877414" y="3937085"/>
                    <a:pt x="3873604" y="3925656"/>
                    <a:pt x="3856459" y="3908510"/>
                  </a:cubicBezTo>
                  <a:cubicBezTo>
                    <a:pt x="3725966" y="3779923"/>
                    <a:pt x="3597379" y="3650383"/>
                    <a:pt x="3468791" y="3520843"/>
                  </a:cubicBezTo>
                  <a:cubicBezTo>
                    <a:pt x="3450694" y="3502746"/>
                    <a:pt x="3441169" y="3503698"/>
                    <a:pt x="3422119" y="3519890"/>
                  </a:cubicBezTo>
                  <a:cubicBezTo>
                    <a:pt x="3188757" y="3728488"/>
                    <a:pt x="2915389" y="3843740"/>
                    <a:pt x="2602969" y="3863743"/>
                  </a:cubicBezTo>
                  <a:cubicBezTo>
                    <a:pt x="2560107" y="3866600"/>
                    <a:pt x="2560107" y="3866600"/>
                    <a:pt x="2560107" y="3909463"/>
                  </a:cubicBezTo>
                  <a:cubicBezTo>
                    <a:pt x="2560107" y="4089485"/>
                    <a:pt x="2560107" y="4269508"/>
                    <a:pt x="2560107" y="4449531"/>
                  </a:cubicBezTo>
                  <a:cubicBezTo>
                    <a:pt x="2560107" y="4471438"/>
                    <a:pt x="2566774" y="4481916"/>
                    <a:pt x="2588682" y="4486678"/>
                  </a:cubicBezTo>
                  <a:cubicBezTo>
                    <a:pt x="2728699" y="4521921"/>
                    <a:pt x="2819186" y="4650508"/>
                    <a:pt x="2803947" y="4788621"/>
                  </a:cubicBezTo>
                  <a:cubicBezTo>
                    <a:pt x="2786801" y="4933401"/>
                    <a:pt x="2670597" y="5039128"/>
                    <a:pt x="2523911" y="5041985"/>
                  </a:cubicBezTo>
                  <a:cubicBezTo>
                    <a:pt x="2512482" y="5041985"/>
                    <a:pt x="2502004" y="5041985"/>
                    <a:pt x="2490574" y="5041985"/>
                  </a:cubicBezTo>
                  <a:cubicBezTo>
                    <a:pt x="2425804" y="5029603"/>
                    <a:pt x="2367701" y="5004838"/>
                    <a:pt x="2320076" y="4956260"/>
                  </a:cubicBezTo>
                  <a:cubicBezTo>
                    <a:pt x="2170534" y="4802908"/>
                    <a:pt x="2240066" y="4543828"/>
                    <a:pt x="2447711" y="4489535"/>
                  </a:cubicBezTo>
                  <a:cubicBezTo>
                    <a:pt x="2477239" y="4481916"/>
                    <a:pt x="2484859" y="4469533"/>
                    <a:pt x="2484859" y="4440958"/>
                  </a:cubicBezTo>
                  <a:cubicBezTo>
                    <a:pt x="2483907" y="4261888"/>
                    <a:pt x="2483907" y="4082818"/>
                    <a:pt x="2484859" y="3902796"/>
                  </a:cubicBezTo>
                  <a:cubicBezTo>
                    <a:pt x="2484859" y="3874221"/>
                    <a:pt x="2476286" y="3864696"/>
                    <a:pt x="2447711" y="3862790"/>
                  </a:cubicBezTo>
                  <a:cubicBezTo>
                    <a:pt x="2129576" y="3844693"/>
                    <a:pt x="1852399" y="3727535"/>
                    <a:pt x="1616179" y="3514175"/>
                  </a:cubicBezTo>
                  <a:cubicBezTo>
                    <a:pt x="1601891" y="3500840"/>
                    <a:pt x="1593319" y="3501793"/>
                    <a:pt x="1579984" y="3515128"/>
                  </a:cubicBezTo>
                  <a:cubicBezTo>
                    <a:pt x="1446634" y="3648478"/>
                    <a:pt x="1314236" y="3781828"/>
                    <a:pt x="1179934" y="3915178"/>
                  </a:cubicBezTo>
                  <a:cubicBezTo>
                    <a:pt x="1163741" y="3931371"/>
                    <a:pt x="1170409" y="3941848"/>
                    <a:pt x="1178981" y="3958040"/>
                  </a:cubicBezTo>
                  <a:cubicBezTo>
                    <a:pt x="1236131" y="4058053"/>
                    <a:pt x="1238036" y="4159971"/>
                    <a:pt x="1175171" y="4257126"/>
                  </a:cubicBezTo>
                  <a:cubicBezTo>
                    <a:pt x="1111354" y="4355233"/>
                    <a:pt x="1018009" y="4398096"/>
                    <a:pt x="901804" y="4382856"/>
                  </a:cubicBezTo>
                  <a:cubicBezTo>
                    <a:pt x="789409" y="4367616"/>
                    <a:pt x="712256" y="4303798"/>
                    <a:pt x="673204" y="4197118"/>
                  </a:cubicBezTo>
                  <a:cubicBezTo>
                    <a:pt x="632246" y="4085675"/>
                    <a:pt x="668441" y="3960898"/>
                    <a:pt x="760834" y="3884698"/>
                  </a:cubicBezTo>
                  <a:cubicBezTo>
                    <a:pt x="850369" y="3811356"/>
                    <a:pt x="980861" y="3800878"/>
                    <a:pt x="1082779" y="3862790"/>
                  </a:cubicBezTo>
                  <a:cubicBezTo>
                    <a:pt x="1104686" y="3876125"/>
                    <a:pt x="1116116" y="3874221"/>
                    <a:pt x="1134214" y="3856123"/>
                  </a:cubicBezTo>
                  <a:cubicBezTo>
                    <a:pt x="1261849" y="3726583"/>
                    <a:pt x="1390436" y="3597996"/>
                    <a:pt x="1519976" y="3470360"/>
                  </a:cubicBezTo>
                  <a:cubicBezTo>
                    <a:pt x="1538074" y="3452263"/>
                    <a:pt x="1541884" y="3441785"/>
                    <a:pt x="1522834" y="3419878"/>
                  </a:cubicBezTo>
                  <a:cubicBezTo>
                    <a:pt x="1315189" y="3187468"/>
                    <a:pt x="1199936" y="2915053"/>
                    <a:pt x="1179934" y="2602633"/>
                  </a:cubicBezTo>
                  <a:cubicBezTo>
                    <a:pt x="1177076" y="2558818"/>
                    <a:pt x="1177076" y="2558818"/>
                    <a:pt x="1133261" y="2558818"/>
                  </a:cubicBezTo>
                  <a:cubicBezTo>
                    <a:pt x="955144" y="2558818"/>
                    <a:pt x="777026" y="2558818"/>
                    <a:pt x="597956" y="2557865"/>
                  </a:cubicBezTo>
                  <a:cubicBezTo>
                    <a:pt x="573191" y="2557865"/>
                    <a:pt x="560809" y="2563581"/>
                    <a:pt x="554141" y="2590250"/>
                  </a:cubicBezTo>
                  <a:cubicBezTo>
                    <a:pt x="516041" y="2737888"/>
                    <a:pt x="376024" y="2825518"/>
                    <a:pt x="228386" y="2797896"/>
                  </a:cubicBezTo>
                  <a:cubicBezTo>
                    <a:pt x="87416" y="2771225"/>
                    <a:pt x="-14501" y="2634065"/>
                    <a:pt x="1691" y="2494048"/>
                  </a:cubicBezTo>
                  <a:cubicBezTo>
                    <a:pt x="19789" y="2341648"/>
                    <a:pt x="144566" y="2233063"/>
                    <a:pt x="296014" y="2238778"/>
                  </a:cubicBezTo>
                  <a:cubicBezTo>
                    <a:pt x="416981" y="2243540"/>
                    <a:pt x="522709" y="2329265"/>
                    <a:pt x="554141" y="2450233"/>
                  </a:cubicBezTo>
                  <a:cubicBezTo>
                    <a:pt x="560809" y="2475950"/>
                    <a:pt x="572239" y="2483571"/>
                    <a:pt x="597956" y="2482618"/>
                  </a:cubicBezTo>
                  <a:cubicBezTo>
                    <a:pt x="778931" y="2481665"/>
                    <a:pt x="959906" y="2481665"/>
                    <a:pt x="1140881" y="2482618"/>
                  </a:cubicBezTo>
                  <a:cubicBezTo>
                    <a:pt x="1168504" y="2482618"/>
                    <a:pt x="1178029" y="2474046"/>
                    <a:pt x="1178981" y="2447375"/>
                  </a:cubicBezTo>
                  <a:cubicBezTo>
                    <a:pt x="1197079" y="2129240"/>
                    <a:pt x="1314236" y="1852063"/>
                    <a:pt x="1526644" y="1615843"/>
                  </a:cubicBezTo>
                  <a:cubicBezTo>
                    <a:pt x="1540931" y="1600603"/>
                    <a:pt x="1539026" y="1591078"/>
                    <a:pt x="1524739" y="1576790"/>
                  </a:cubicBezTo>
                  <a:cubicBezTo>
                    <a:pt x="1391389" y="1444393"/>
                    <a:pt x="1258991" y="1311995"/>
                    <a:pt x="1126594" y="1178645"/>
                  </a:cubicBezTo>
                  <a:cubicBezTo>
                    <a:pt x="1109449" y="1160548"/>
                    <a:pt x="1098019" y="1169120"/>
                    <a:pt x="1081826" y="1177693"/>
                  </a:cubicBezTo>
                  <a:cubicBezTo>
                    <a:pt x="977051" y="1235795"/>
                    <a:pt x="872276" y="1235795"/>
                    <a:pt x="774169" y="1165310"/>
                  </a:cubicBezTo>
                  <a:cubicBezTo>
                    <a:pt x="676061" y="1095778"/>
                    <a:pt x="637961" y="995765"/>
                    <a:pt x="662726" y="878608"/>
                  </a:cubicBezTo>
                  <a:cubicBezTo>
                    <a:pt x="685586" y="762403"/>
                    <a:pt x="762739" y="687155"/>
                    <a:pt x="881801" y="663343"/>
                  </a:cubicBezTo>
                  <a:cubicBezTo>
                    <a:pt x="998959" y="640483"/>
                    <a:pt x="1097066" y="679535"/>
                    <a:pt x="1165646" y="776690"/>
                  </a:cubicBezTo>
                  <a:cubicBezTo>
                    <a:pt x="1234226" y="873845"/>
                    <a:pt x="1235179" y="978620"/>
                    <a:pt x="1177076" y="1082443"/>
                  </a:cubicBezTo>
                  <a:cubicBezTo>
                    <a:pt x="1163741" y="1106255"/>
                    <a:pt x="1167551" y="1117685"/>
                    <a:pt x="1184696" y="1135783"/>
                  </a:cubicBezTo>
                  <a:cubicBezTo>
                    <a:pt x="1314236" y="1263418"/>
                    <a:pt x="1442824" y="1392005"/>
                    <a:pt x="1570459" y="1521545"/>
                  </a:cubicBezTo>
                  <a:cubicBezTo>
                    <a:pt x="1588556" y="1540595"/>
                    <a:pt x="1599986" y="1540595"/>
                    <a:pt x="1619036" y="1522498"/>
                  </a:cubicBezTo>
                  <a:cubicBezTo>
                    <a:pt x="1852399" y="1314853"/>
                    <a:pt x="2123861" y="1199600"/>
                    <a:pt x="2436282" y="1179598"/>
                  </a:cubicBezTo>
                  <a:cubicBezTo>
                    <a:pt x="2481049" y="1176740"/>
                    <a:pt x="2481049" y="1176740"/>
                    <a:pt x="2481049" y="1133878"/>
                  </a:cubicBezTo>
                  <a:cubicBezTo>
                    <a:pt x="2481049" y="953855"/>
                    <a:pt x="2481049" y="773833"/>
                    <a:pt x="2481049" y="593810"/>
                  </a:cubicBezTo>
                  <a:cubicBezTo>
                    <a:pt x="2481049" y="571903"/>
                    <a:pt x="2474382" y="561425"/>
                    <a:pt x="2452474" y="555710"/>
                  </a:cubicBezTo>
                  <a:cubicBezTo>
                    <a:pt x="2319124" y="521420"/>
                    <a:pt x="2232446" y="408073"/>
                    <a:pt x="2236257" y="273770"/>
                  </a:cubicBezTo>
                  <a:cubicBezTo>
                    <a:pt x="2240066" y="143278"/>
                    <a:pt x="2335316" y="32788"/>
                    <a:pt x="2467714" y="6118"/>
                  </a:cubicBezTo>
                  <a:cubicBezTo>
                    <a:pt x="2474382" y="4213"/>
                    <a:pt x="2481049" y="2308"/>
                    <a:pt x="2486764" y="4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Graphic 116">
              <a:extLst>
                <a:ext uri="{FF2B5EF4-FFF2-40B4-BE49-F238E27FC236}">
                  <a16:creationId xmlns:a16="http://schemas.microsoft.com/office/drawing/2014/main" id="{7533DD0D-BA38-424A-AF7A-033A037188E2}"/>
                </a:ext>
              </a:extLst>
            </p:cNvPr>
            <p:cNvSpPr/>
            <p:nvPr/>
          </p:nvSpPr>
          <p:spPr>
            <a:xfrm>
              <a:off x="11073933" y="5669493"/>
              <a:ext cx="275447" cy="275450"/>
            </a:xfrm>
            <a:custGeom>
              <a:avLst/>
              <a:gdLst>
                <a:gd name="connsiteX0" fmla="*/ 2486764 w 5041925"/>
                <a:gd name="connsiteY0" fmla="*/ 403 h 5041985"/>
                <a:gd name="connsiteX1" fmla="*/ 2719174 w 5041925"/>
                <a:gd name="connsiteY1" fmla="*/ 84223 h 5041985"/>
                <a:gd name="connsiteX2" fmla="*/ 2790611 w 5041925"/>
                <a:gd name="connsiteY2" fmla="*/ 357590 h 5041985"/>
                <a:gd name="connsiteX3" fmla="*/ 2590586 w 5041925"/>
                <a:gd name="connsiteY3" fmla="*/ 553805 h 5041985"/>
                <a:gd name="connsiteX4" fmla="*/ 2556297 w 5041925"/>
                <a:gd name="connsiteY4" fmla="*/ 598573 h 5041985"/>
                <a:gd name="connsiteX5" fmla="*/ 2556297 w 5041925"/>
                <a:gd name="connsiteY5" fmla="*/ 1141498 h 5041985"/>
                <a:gd name="connsiteX6" fmla="*/ 2591539 w 5041925"/>
                <a:gd name="connsiteY6" fmla="*/ 1179598 h 5041985"/>
                <a:gd name="connsiteX7" fmla="*/ 3425929 w 5041925"/>
                <a:gd name="connsiteY7" fmla="*/ 1529165 h 5041985"/>
                <a:gd name="connsiteX8" fmla="*/ 3460219 w 5041925"/>
                <a:gd name="connsiteY8" fmla="*/ 1529165 h 5041985"/>
                <a:gd name="connsiteX9" fmla="*/ 3864079 w 5041925"/>
                <a:gd name="connsiteY9" fmla="*/ 1125305 h 5041985"/>
                <a:gd name="connsiteX10" fmla="*/ 3864079 w 5041925"/>
                <a:gd name="connsiteY10" fmla="*/ 1087205 h 5041985"/>
                <a:gd name="connsiteX11" fmla="*/ 3866936 w 5041925"/>
                <a:gd name="connsiteY11" fmla="*/ 786215 h 5041985"/>
                <a:gd name="connsiteX12" fmla="*/ 4146019 w 5041925"/>
                <a:gd name="connsiteY12" fmla="*/ 661438 h 5041985"/>
                <a:gd name="connsiteX13" fmla="*/ 4371761 w 5041925"/>
                <a:gd name="connsiteY13" fmla="*/ 853843 h 5041985"/>
                <a:gd name="connsiteX14" fmla="*/ 4278417 w 5041925"/>
                <a:gd name="connsiteY14" fmla="*/ 1160548 h 5041985"/>
                <a:gd name="connsiteX15" fmla="*/ 3959329 w 5041925"/>
                <a:gd name="connsiteY15" fmla="*/ 1179598 h 5041985"/>
                <a:gd name="connsiteX16" fmla="*/ 3908847 w 5041925"/>
                <a:gd name="connsiteY16" fmla="*/ 1186265 h 5041985"/>
                <a:gd name="connsiteX17" fmla="*/ 3519274 w 5041925"/>
                <a:gd name="connsiteY17" fmla="*/ 1575838 h 5041985"/>
                <a:gd name="connsiteX18" fmla="*/ 3518322 w 5041925"/>
                <a:gd name="connsiteY18" fmla="*/ 1620605 h 5041985"/>
                <a:gd name="connsiteX19" fmla="*/ 3863126 w 5041925"/>
                <a:gd name="connsiteY19" fmla="*/ 2442613 h 5041985"/>
                <a:gd name="connsiteX20" fmla="*/ 3907894 w 5041925"/>
                <a:gd name="connsiteY20" fmla="*/ 2484523 h 5041985"/>
                <a:gd name="connsiteX21" fmla="*/ 4447961 w 5041925"/>
                <a:gd name="connsiteY21" fmla="*/ 2484523 h 5041985"/>
                <a:gd name="connsiteX22" fmla="*/ 4487014 w 5041925"/>
                <a:gd name="connsiteY22" fmla="*/ 2454043 h 5041985"/>
                <a:gd name="connsiteX23" fmla="*/ 4811817 w 5041925"/>
                <a:gd name="connsiteY23" fmla="*/ 2244493 h 5041985"/>
                <a:gd name="connsiteX24" fmla="*/ 5040417 w 5041925"/>
                <a:gd name="connsiteY24" fmla="*/ 2546435 h 5041985"/>
                <a:gd name="connsiteX25" fmla="*/ 4747999 w 5041925"/>
                <a:gd name="connsiteY25" fmla="*/ 2803610 h 5041985"/>
                <a:gd name="connsiteX26" fmla="*/ 4487967 w 5041925"/>
                <a:gd name="connsiteY26" fmla="*/ 2591203 h 5041985"/>
                <a:gd name="connsiteX27" fmla="*/ 4445104 w 5041925"/>
                <a:gd name="connsiteY27" fmla="*/ 2558818 h 5041985"/>
                <a:gd name="connsiteX28" fmla="*/ 3902179 w 5041925"/>
                <a:gd name="connsiteY28" fmla="*/ 2558818 h 5041985"/>
                <a:gd name="connsiteX29" fmla="*/ 3863126 w 5041925"/>
                <a:gd name="connsiteY29" fmla="*/ 2595965 h 5041985"/>
                <a:gd name="connsiteX30" fmla="*/ 3514511 w 5041925"/>
                <a:gd name="connsiteY30" fmla="*/ 3427498 h 5041985"/>
                <a:gd name="connsiteX31" fmla="*/ 3515464 w 5041925"/>
                <a:gd name="connsiteY31" fmla="*/ 3463693 h 5041985"/>
                <a:gd name="connsiteX32" fmla="*/ 3915514 w 5041925"/>
                <a:gd name="connsiteY32" fmla="*/ 3863743 h 5041985"/>
                <a:gd name="connsiteX33" fmla="*/ 3955519 w 5041925"/>
                <a:gd name="connsiteY33" fmla="*/ 3866600 h 5041985"/>
                <a:gd name="connsiteX34" fmla="*/ 4379382 w 5041925"/>
                <a:gd name="connsiteY34" fmla="*/ 4041860 h 5041985"/>
                <a:gd name="connsiteX35" fmla="*/ 4239364 w 5041925"/>
                <a:gd name="connsiteY35" fmla="*/ 4352376 h 5041985"/>
                <a:gd name="connsiteX36" fmla="*/ 3900274 w 5041925"/>
                <a:gd name="connsiteY36" fmla="*/ 4299035 h 5041985"/>
                <a:gd name="connsiteX37" fmla="*/ 3863126 w 5041925"/>
                <a:gd name="connsiteY37" fmla="*/ 3960898 h 5041985"/>
                <a:gd name="connsiteX38" fmla="*/ 3856459 w 5041925"/>
                <a:gd name="connsiteY38" fmla="*/ 3908510 h 5041985"/>
                <a:gd name="connsiteX39" fmla="*/ 3468791 w 5041925"/>
                <a:gd name="connsiteY39" fmla="*/ 3520843 h 5041985"/>
                <a:gd name="connsiteX40" fmla="*/ 3422119 w 5041925"/>
                <a:gd name="connsiteY40" fmla="*/ 3519890 h 5041985"/>
                <a:gd name="connsiteX41" fmla="*/ 2602969 w 5041925"/>
                <a:gd name="connsiteY41" fmla="*/ 3863743 h 5041985"/>
                <a:gd name="connsiteX42" fmla="*/ 2560107 w 5041925"/>
                <a:gd name="connsiteY42" fmla="*/ 3909463 h 5041985"/>
                <a:gd name="connsiteX43" fmla="*/ 2560107 w 5041925"/>
                <a:gd name="connsiteY43" fmla="*/ 4449531 h 5041985"/>
                <a:gd name="connsiteX44" fmla="*/ 2588682 w 5041925"/>
                <a:gd name="connsiteY44" fmla="*/ 4486678 h 5041985"/>
                <a:gd name="connsiteX45" fmla="*/ 2803947 w 5041925"/>
                <a:gd name="connsiteY45" fmla="*/ 4788621 h 5041985"/>
                <a:gd name="connsiteX46" fmla="*/ 2523911 w 5041925"/>
                <a:gd name="connsiteY46" fmla="*/ 5041985 h 5041985"/>
                <a:gd name="connsiteX47" fmla="*/ 2490574 w 5041925"/>
                <a:gd name="connsiteY47" fmla="*/ 5041985 h 5041985"/>
                <a:gd name="connsiteX48" fmla="*/ 2320076 w 5041925"/>
                <a:gd name="connsiteY48" fmla="*/ 4956260 h 5041985"/>
                <a:gd name="connsiteX49" fmla="*/ 2447711 w 5041925"/>
                <a:gd name="connsiteY49" fmla="*/ 4489535 h 5041985"/>
                <a:gd name="connsiteX50" fmla="*/ 2484859 w 5041925"/>
                <a:gd name="connsiteY50" fmla="*/ 4440958 h 5041985"/>
                <a:gd name="connsiteX51" fmla="*/ 2484859 w 5041925"/>
                <a:gd name="connsiteY51" fmla="*/ 3902796 h 5041985"/>
                <a:gd name="connsiteX52" fmla="*/ 2447711 w 5041925"/>
                <a:gd name="connsiteY52" fmla="*/ 3862790 h 5041985"/>
                <a:gd name="connsiteX53" fmla="*/ 1616179 w 5041925"/>
                <a:gd name="connsiteY53" fmla="*/ 3514175 h 5041985"/>
                <a:gd name="connsiteX54" fmla="*/ 1579984 w 5041925"/>
                <a:gd name="connsiteY54" fmla="*/ 3515128 h 5041985"/>
                <a:gd name="connsiteX55" fmla="*/ 1179934 w 5041925"/>
                <a:gd name="connsiteY55" fmla="*/ 3915178 h 5041985"/>
                <a:gd name="connsiteX56" fmla="*/ 1178981 w 5041925"/>
                <a:gd name="connsiteY56" fmla="*/ 3958040 h 5041985"/>
                <a:gd name="connsiteX57" fmla="*/ 1175171 w 5041925"/>
                <a:gd name="connsiteY57" fmla="*/ 4257126 h 5041985"/>
                <a:gd name="connsiteX58" fmla="*/ 901804 w 5041925"/>
                <a:gd name="connsiteY58" fmla="*/ 4382856 h 5041985"/>
                <a:gd name="connsiteX59" fmla="*/ 673204 w 5041925"/>
                <a:gd name="connsiteY59" fmla="*/ 4197118 h 5041985"/>
                <a:gd name="connsiteX60" fmla="*/ 760834 w 5041925"/>
                <a:gd name="connsiteY60" fmla="*/ 3884698 h 5041985"/>
                <a:gd name="connsiteX61" fmla="*/ 1082779 w 5041925"/>
                <a:gd name="connsiteY61" fmla="*/ 3862790 h 5041985"/>
                <a:gd name="connsiteX62" fmla="*/ 1134214 w 5041925"/>
                <a:gd name="connsiteY62" fmla="*/ 3856123 h 5041985"/>
                <a:gd name="connsiteX63" fmla="*/ 1519976 w 5041925"/>
                <a:gd name="connsiteY63" fmla="*/ 3470360 h 5041985"/>
                <a:gd name="connsiteX64" fmla="*/ 1522834 w 5041925"/>
                <a:gd name="connsiteY64" fmla="*/ 3419878 h 5041985"/>
                <a:gd name="connsiteX65" fmla="*/ 1179934 w 5041925"/>
                <a:gd name="connsiteY65" fmla="*/ 2602633 h 5041985"/>
                <a:gd name="connsiteX66" fmla="*/ 1133261 w 5041925"/>
                <a:gd name="connsiteY66" fmla="*/ 2558818 h 5041985"/>
                <a:gd name="connsiteX67" fmla="*/ 597956 w 5041925"/>
                <a:gd name="connsiteY67" fmla="*/ 2557865 h 5041985"/>
                <a:gd name="connsiteX68" fmla="*/ 554141 w 5041925"/>
                <a:gd name="connsiteY68" fmla="*/ 2590250 h 5041985"/>
                <a:gd name="connsiteX69" fmla="*/ 228386 w 5041925"/>
                <a:gd name="connsiteY69" fmla="*/ 2797896 h 5041985"/>
                <a:gd name="connsiteX70" fmla="*/ 1691 w 5041925"/>
                <a:gd name="connsiteY70" fmla="*/ 2494048 h 5041985"/>
                <a:gd name="connsiteX71" fmla="*/ 296014 w 5041925"/>
                <a:gd name="connsiteY71" fmla="*/ 2238778 h 5041985"/>
                <a:gd name="connsiteX72" fmla="*/ 554141 w 5041925"/>
                <a:gd name="connsiteY72" fmla="*/ 2450233 h 5041985"/>
                <a:gd name="connsiteX73" fmla="*/ 597956 w 5041925"/>
                <a:gd name="connsiteY73" fmla="*/ 2482618 h 5041985"/>
                <a:gd name="connsiteX74" fmla="*/ 1140881 w 5041925"/>
                <a:gd name="connsiteY74" fmla="*/ 2482618 h 5041985"/>
                <a:gd name="connsiteX75" fmla="*/ 1178981 w 5041925"/>
                <a:gd name="connsiteY75" fmla="*/ 2447375 h 5041985"/>
                <a:gd name="connsiteX76" fmla="*/ 1526644 w 5041925"/>
                <a:gd name="connsiteY76" fmla="*/ 1615843 h 5041985"/>
                <a:gd name="connsiteX77" fmla="*/ 1524739 w 5041925"/>
                <a:gd name="connsiteY77" fmla="*/ 1576790 h 5041985"/>
                <a:gd name="connsiteX78" fmla="*/ 1126594 w 5041925"/>
                <a:gd name="connsiteY78" fmla="*/ 1178645 h 5041985"/>
                <a:gd name="connsiteX79" fmla="*/ 1081826 w 5041925"/>
                <a:gd name="connsiteY79" fmla="*/ 1177693 h 5041985"/>
                <a:gd name="connsiteX80" fmla="*/ 774169 w 5041925"/>
                <a:gd name="connsiteY80" fmla="*/ 1165310 h 5041985"/>
                <a:gd name="connsiteX81" fmla="*/ 662726 w 5041925"/>
                <a:gd name="connsiteY81" fmla="*/ 878608 h 5041985"/>
                <a:gd name="connsiteX82" fmla="*/ 881801 w 5041925"/>
                <a:gd name="connsiteY82" fmla="*/ 663343 h 5041985"/>
                <a:gd name="connsiteX83" fmla="*/ 1165646 w 5041925"/>
                <a:gd name="connsiteY83" fmla="*/ 776690 h 5041985"/>
                <a:gd name="connsiteX84" fmla="*/ 1177076 w 5041925"/>
                <a:gd name="connsiteY84" fmla="*/ 1082443 h 5041985"/>
                <a:gd name="connsiteX85" fmla="*/ 1184696 w 5041925"/>
                <a:gd name="connsiteY85" fmla="*/ 1135783 h 5041985"/>
                <a:gd name="connsiteX86" fmla="*/ 1570459 w 5041925"/>
                <a:gd name="connsiteY86" fmla="*/ 1521545 h 5041985"/>
                <a:gd name="connsiteX87" fmla="*/ 1619036 w 5041925"/>
                <a:gd name="connsiteY87" fmla="*/ 1522498 h 5041985"/>
                <a:gd name="connsiteX88" fmla="*/ 2436282 w 5041925"/>
                <a:gd name="connsiteY88" fmla="*/ 1179598 h 5041985"/>
                <a:gd name="connsiteX89" fmla="*/ 2481049 w 5041925"/>
                <a:gd name="connsiteY89" fmla="*/ 1133878 h 5041985"/>
                <a:gd name="connsiteX90" fmla="*/ 2481049 w 5041925"/>
                <a:gd name="connsiteY90" fmla="*/ 593810 h 5041985"/>
                <a:gd name="connsiteX91" fmla="*/ 2452474 w 5041925"/>
                <a:gd name="connsiteY91" fmla="*/ 555710 h 5041985"/>
                <a:gd name="connsiteX92" fmla="*/ 2236257 w 5041925"/>
                <a:gd name="connsiteY92" fmla="*/ 273770 h 5041985"/>
                <a:gd name="connsiteX93" fmla="*/ 2467714 w 5041925"/>
                <a:gd name="connsiteY93" fmla="*/ 6118 h 5041985"/>
                <a:gd name="connsiteX94" fmla="*/ 2486764 w 5041925"/>
                <a:gd name="connsiteY94" fmla="*/ 403 h 504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041925" h="5041985">
                  <a:moveTo>
                    <a:pt x="2486764" y="403"/>
                  </a:moveTo>
                  <a:cubicBezTo>
                    <a:pt x="2575347" y="-3407"/>
                    <a:pt x="2655357" y="19453"/>
                    <a:pt x="2719174" y="84223"/>
                  </a:cubicBezTo>
                  <a:cubicBezTo>
                    <a:pt x="2793469" y="161375"/>
                    <a:pt x="2819186" y="253768"/>
                    <a:pt x="2790611" y="357590"/>
                  </a:cubicBezTo>
                  <a:cubicBezTo>
                    <a:pt x="2762036" y="459508"/>
                    <a:pt x="2693457" y="526183"/>
                    <a:pt x="2590586" y="553805"/>
                  </a:cubicBezTo>
                  <a:cubicBezTo>
                    <a:pt x="2563916" y="561425"/>
                    <a:pt x="2556297" y="571903"/>
                    <a:pt x="2556297" y="598573"/>
                  </a:cubicBezTo>
                  <a:cubicBezTo>
                    <a:pt x="2557249" y="779548"/>
                    <a:pt x="2557249" y="960523"/>
                    <a:pt x="2556297" y="1141498"/>
                  </a:cubicBezTo>
                  <a:cubicBezTo>
                    <a:pt x="2556297" y="1169120"/>
                    <a:pt x="2564869" y="1177693"/>
                    <a:pt x="2591539" y="1179598"/>
                  </a:cubicBezTo>
                  <a:cubicBezTo>
                    <a:pt x="2910626" y="1197695"/>
                    <a:pt x="3188757" y="1314853"/>
                    <a:pt x="3425929" y="1529165"/>
                  </a:cubicBezTo>
                  <a:cubicBezTo>
                    <a:pt x="3439264" y="1540595"/>
                    <a:pt x="3446884" y="1541548"/>
                    <a:pt x="3460219" y="1529165"/>
                  </a:cubicBezTo>
                  <a:cubicBezTo>
                    <a:pt x="3594522" y="1393910"/>
                    <a:pt x="3728824" y="1259608"/>
                    <a:pt x="3864079" y="1125305"/>
                  </a:cubicBezTo>
                  <a:cubicBezTo>
                    <a:pt x="3879319" y="1110065"/>
                    <a:pt x="3871699" y="1100540"/>
                    <a:pt x="3864079" y="1087205"/>
                  </a:cubicBezTo>
                  <a:cubicBezTo>
                    <a:pt x="3805976" y="986240"/>
                    <a:pt x="3803119" y="883370"/>
                    <a:pt x="3866936" y="786215"/>
                  </a:cubicBezTo>
                  <a:cubicBezTo>
                    <a:pt x="3931707" y="686203"/>
                    <a:pt x="4028861" y="643340"/>
                    <a:pt x="4146019" y="661438"/>
                  </a:cubicBezTo>
                  <a:cubicBezTo>
                    <a:pt x="4259367" y="678583"/>
                    <a:pt x="4335567" y="746210"/>
                    <a:pt x="4371761" y="853843"/>
                  </a:cubicBezTo>
                  <a:cubicBezTo>
                    <a:pt x="4408909" y="965285"/>
                    <a:pt x="4370809" y="1086253"/>
                    <a:pt x="4278417" y="1160548"/>
                  </a:cubicBezTo>
                  <a:cubicBezTo>
                    <a:pt x="4187929" y="1232938"/>
                    <a:pt x="4058389" y="1241510"/>
                    <a:pt x="3959329" y="1179598"/>
                  </a:cubicBezTo>
                  <a:cubicBezTo>
                    <a:pt x="3937422" y="1166263"/>
                    <a:pt x="3925991" y="1169120"/>
                    <a:pt x="3908847" y="1186265"/>
                  </a:cubicBezTo>
                  <a:cubicBezTo>
                    <a:pt x="3779307" y="1316758"/>
                    <a:pt x="3649766" y="1447250"/>
                    <a:pt x="3519274" y="1575838"/>
                  </a:cubicBezTo>
                  <a:cubicBezTo>
                    <a:pt x="3502129" y="1592983"/>
                    <a:pt x="3502129" y="1602508"/>
                    <a:pt x="3518322" y="1620605"/>
                  </a:cubicBezTo>
                  <a:cubicBezTo>
                    <a:pt x="3727872" y="1854920"/>
                    <a:pt x="3843124" y="2128288"/>
                    <a:pt x="3863126" y="2442613"/>
                  </a:cubicBezTo>
                  <a:cubicBezTo>
                    <a:pt x="3865984" y="2484523"/>
                    <a:pt x="3865984" y="2484523"/>
                    <a:pt x="3907894" y="2484523"/>
                  </a:cubicBezTo>
                  <a:cubicBezTo>
                    <a:pt x="4087916" y="2484523"/>
                    <a:pt x="4267939" y="2484523"/>
                    <a:pt x="4447961" y="2484523"/>
                  </a:cubicBezTo>
                  <a:cubicBezTo>
                    <a:pt x="4470822" y="2484523"/>
                    <a:pt x="4481299" y="2477856"/>
                    <a:pt x="4487014" y="2454043"/>
                  </a:cubicBezTo>
                  <a:cubicBezTo>
                    <a:pt x="4524161" y="2306406"/>
                    <a:pt x="4663227" y="2216870"/>
                    <a:pt x="4811817" y="2244493"/>
                  </a:cubicBezTo>
                  <a:cubicBezTo>
                    <a:pt x="4953739" y="2270210"/>
                    <a:pt x="5055656" y="2406418"/>
                    <a:pt x="5040417" y="2546435"/>
                  </a:cubicBezTo>
                  <a:cubicBezTo>
                    <a:pt x="5024224" y="2698835"/>
                    <a:pt x="4898494" y="2808373"/>
                    <a:pt x="4747999" y="2803610"/>
                  </a:cubicBezTo>
                  <a:cubicBezTo>
                    <a:pt x="4626079" y="2799800"/>
                    <a:pt x="4518447" y="2713123"/>
                    <a:pt x="4487967" y="2591203"/>
                  </a:cubicBezTo>
                  <a:cubicBezTo>
                    <a:pt x="4481299" y="2564533"/>
                    <a:pt x="4469869" y="2558818"/>
                    <a:pt x="4445104" y="2558818"/>
                  </a:cubicBezTo>
                  <a:cubicBezTo>
                    <a:pt x="4264129" y="2559771"/>
                    <a:pt x="4083154" y="2559771"/>
                    <a:pt x="3902179" y="2558818"/>
                  </a:cubicBezTo>
                  <a:cubicBezTo>
                    <a:pt x="3872651" y="2558818"/>
                    <a:pt x="3865032" y="2568343"/>
                    <a:pt x="3863126" y="2595965"/>
                  </a:cubicBezTo>
                  <a:cubicBezTo>
                    <a:pt x="3845029" y="2914100"/>
                    <a:pt x="3727872" y="3191278"/>
                    <a:pt x="3514511" y="3427498"/>
                  </a:cubicBezTo>
                  <a:cubicBezTo>
                    <a:pt x="3501176" y="3441785"/>
                    <a:pt x="3502129" y="3450358"/>
                    <a:pt x="3515464" y="3463693"/>
                  </a:cubicBezTo>
                  <a:cubicBezTo>
                    <a:pt x="3648814" y="3597043"/>
                    <a:pt x="3782164" y="3729440"/>
                    <a:pt x="3915514" y="3863743"/>
                  </a:cubicBezTo>
                  <a:cubicBezTo>
                    <a:pt x="3929801" y="3878031"/>
                    <a:pt x="3939326" y="3876125"/>
                    <a:pt x="3955519" y="3866600"/>
                  </a:cubicBezTo>
                  <a:cubicBezTo>
                    <a:pt x="4124111" y="3764683"/>
                    <a:pt x="4336519" y="3852313"/>
                    <a:pt x="4379382" y="4041860"/>
                  </a:cubicBezTo>
                  <a:cubicBezTo>
                    <a:pt x="4407004" y="4165685"/>
                    <a:pt x="4349854" y="4291416"/>
                    <a:pt x="4239364" y="4352376"/>
                  </a:cubicBezTo>
                  <a:cubicBezTo>
                    <a:pt x="4126969" y="4413335"/>
                    <a:pt x="3988857" y="4391428"/>
                    <a:pt x="3900274" y="4299035"/>
                  </a:cubicBezTo>
                  <a:cubicBezTo>
                    <a:pt x="3812644" y="4208548"/>
                    <a:pt x="3796451" y="4069483"/>
                    <a:pt x="3863126" y="3960898"/>
                  </a:cubicBezTo>
                  <a:cubicBezTo>
                    <a:pt x="3877414" y="3937085"/>
                    <a:pt x="3873604" y="3925656"/>
                    <a:pt x="3856459" y="3908510"/>
                  </a:cubicBezTo>
                  <a:cubicBezTo>
                    <a:pt x="3725966" y="3779923"/>
                    <a:pt x="3597379" y="3650383"/>
                    <a:pt x="3468791" y="3520843"/>
                  </a:cubicBezTo>
                  <a:cubicBezTo>
                    <a:pt x="3450694" y="3502746"/>
                    <a:pt x="3441169" y="3503698"/>
                    <a:pt x="3422119" y="3519890"/>
                  </a:cubicBezTo>
                  <a:cubicBezTo>
                    <a:pt x="3188757" y="3728488"/>
                    <a:pt x="2915389" y="3843740"/>
                    <a:pt x="2602969" y="3863743"/>
                  </a:cubicBezTo>
                  <a:cubicBezTo>
                    <a:pt x="2560107" y="3866600"/>
                    <a:pt x="2560107" y="3866600"/>
                    <a:pt x="2560107" y="3909463"/>
                  </a:cubicBezTo>
                  <a:cubicBezTo>
                    <a:pt x="2560107" y="4089485"/>
                    <a:pt x="2560107" y="4269508"/>
                    <a:pt x="2560107" y="4449531"/>
                  </a:cubicBezTo>
                  <a:cubicBezTo>
                    <a:pt x="2560107" y="4471438"/>
                    <a:pt x="2566774" y="4481916"/>
                    <a:pt x="2588682" y="4486678"/>
                  </a:cubicBezTo>
                  <a:cubicBezTo>
                    <a:pt x="2728699" y="4521921"/>
                    <a:pt x="2819186" y="4650508"/>
                    <a:pt x="2803947" y="4788621"/>
                  </a:cubicBezTo>
                  <a:cubicBezTo>
                    <a:pt x="2786801" y="4933401"/>
                    <a:pt x="2670597" y="5039128"/>
                    <a:pt x="2523911" y="5041985"/>
                  </a:cubicBezTo>
                  <a:cubicBezTo>
                    <a:pt x="2512482" y="5041985"/>
                    <a:pt x="2502004" y="5041985"/>
                    <a:pt x="2490574" y="5041985"/>
                  </a:cubicBezTo>
                  <a:cubicBezTo>
                    <a:pt x="2425804" y="5029603"/>
                    <a:pt x="2367701" y="5004838"/>
                    <a:pt x="2320076" y="4956260"/>
                  </a:cubicBezTo>
                  <a:cubicBezTo>
                    <a:pt x="2170534" y="4802908"/>
                    <a:pt x="2240066" y="4543828"/>
                    <a:pt x="2447711" y="4489535"/>
                  </a:cubicBezTo>
                  <a:cubicBezTo>
                    <a:pt x="2477239" y="4481916"/>
                    <a:pt x="2484859" y="4469533"/>
                    <a:pt x="2484859" y="4440958"/>
                  </a:cubicBezTo>
                  <a:cubicBezTo>
                    <a:pt x="2483907" y="4261888"/>
                    <a:pt x="2483907" y="4082818"/>
                    <a:pt x="2484859" y="3902796"/>
                  </a:cubicBezTo>
                  <a:cubicBezTo>
                    <a:pt x="2484859" y="3874221"/>
                    <a:pt x="2476286" y="3864696"/>
                    <a:pt x="2447711" y="3862790"/>
                  </a:cubicBezTo>
                  <a:cubicBezTo>
                    <a:pt x="2129576" y="3844693"/>
                    <a:pt x="1852399" y="3727535"/>
                    <a:pt x="1616179" y="3514175"/>
                  </a:cubicBezTo>
                  <a:cubicBezTo>
                    <a:pt x="1601891" y="3500840"/>
                    <a:pt x="1593319" y="3501793"/>
                    <a:pt x="1579984" y="3515128"/>
                  </a:cubicBezTo>
                  <a:cubicBezTo>
                    <a:pt x="1446634" y="3648478"/>
                    <a:pt x="1314236" y="3781828"/>
                    <a:pt x="1179934" y="3915178"/>
                  </a:cubicBezTo>
                  <a:cubicBezTo>
                    <a:pt x="1163741" y="3931371"/>
                    <a:pt x="1170409" y="3941848"/>
                    <a:pt x="1178981" y="3958040"/>
                  </a:cubicBezTo>
                  <a:cubicBezTo>
                    <a:pt x="1236131" y="4058053"/>
                    <a:pt x="1238036" y="4159971"/>
                    <a:pt x="1175171" y="4257126"/>
                  </a:cubicBezTo>
                  <a:cubicBezTo>
                    <a:pt x="1111354" y="4355233"/>
                    <a:pt x="1018009" y="4398096"/>
                    <a:pt x="901804" y="4382856"/>
                  </a:cubicBezTo>
                  <a:cubicBezTo>
                    <a:pt x="789409" y="4367616"/>
                    <a:pt x="712256" y="4303798"/>
                    <a:pt x="673204" y="4197118"/>
                  </a:cubicBezTo>
                  <a:cubicBezTo>
                    <a:pt x="632246" y="4085675"/>
                    <a:pt x="668441" y="3960898"/>
                    <a:pt x="760834" y="3884698"/>
                  </a:cubicBezTo>
                  <a:cubicBezTo>
                    <a:pt x="850369" y="3811356"/>
                    <a:pt x="980861" y="3800878"/>
                    <a:pt x="1082779" y="3862790"/>
                  </a:cubicBezTo>
                  <a:cubicBezTo>
                    <a:pt x="1104686" y="3876125"/>
                    <a:pt x="1116116" y="3874221"/>
                    <a:pt x="1134214" y="3856123"/>
                  </a:cubicBezTo>
                  <a:cubicBezTo>
                    <a:pt x="1261849" y="3726583"/>
                    <a:pt x="1390436" y="3597996"/>
                    <a:pt x="1519976" y="3470360"/>
                  </a:cubicBezTo>
                  <a:cubicBezTo>
                    <a:pt x="1538074" y="3452263"/>
                    <a:pt x="1541884" y="3441785"/>
                    <a:pt x="1522834" y="3419878"/>
                  </a:cubicBezTo>
                  <a:cubicBezTo>
                    <a:pt x="1315189" y="3187468"/>
                    <a:pt x="1199936" y="2915053"/>
                    <a:pt x="1179934" y="2602633"/>
                  </a:cubicBezTo>
                  <a:cubicBezTo>
                    <a:pt x="1177076" y="2558818"/>
                    <a:pt x="1177076" y="2558818"/>
                    <a:pt x="1133261" y="2558818"/>
                  </a:cubicBezTo>
                  <a:cubicBezTo>
                    <a:pt x="955144" y="2558818"/>
                    <a:pt x="777026" y="2558818"/>
                    <a:pt x="597956" y="2557865"/>
                  </a:cubicBezTo>
                  <a:cubicBezTo>
                    <a:pt x="573191" y="2557865"/>
                    <a:pt x="560809" y="2563581"/>
                    <a:pt x="554141" y="2590250"/>
                  </a:cubicBezTo>
                  <a:cubicBezTo>
                    <a:pt x="516041" y="2737888"/>
                    <a:pt x="376024" y="2825518"/>
                    <a:pt x="228386" y="2797896"/>
                  </a:cubicBezTo>
                  <a:cubicBezTo>
                    <a:pt x="87416" y="2771225"/>
                    <a:pt x="-14501" y="2634065"/>
                    <a:pt x="1691" y="2494048"/>
                  </a:cubicBezTo>
                  <a:cubicBezTo>
                    <a:pt x="19789" y="2341648"/>
                    <a:pt x="144566" y="2233063"/>
                    <a:pt x="296014" y="2238778"/>
                  </a:cubicBezTo>
                  <a:cubicBezTo>
                    <a:pt x="416981" y="2243540"/>
                    <a:pt x="522709" y="2329265"/>
                    <a:pt x="554141" y="2450233"/>
                  </a:cubicBezTo>
                  <a:cubicBezTo>
                    <a:pt x="560809" y="2475950"/>
                    <a:pt x="572239" y="2483571"/>
                    <a:pt x="597956" y="2482618"/>
                  </a:cubicBezTo>
                  <a:cubicBezTo>
                    <a:pt x="778931" y="2481665"/>
                    <a:pt x="959906" y="2481665"/>
                    <a:pt x="1140881" y="2482618"/>
                  </a:cubicBezTo>
                  <a:cubicBezTo>
                    <a:pt x="1168504" y="2482618"/>
                    <a:pt x="1178029" y="2474046"/>
                    <a:pt x="1178981" y="2447375"/>
                  </a:cubicBezTo>
                  <a:cubicBezTo>
                    <a:pt x="1197079" y="2129240"/>
                    <a:pt x="1314236" y="1852063"/>
                    <a:pt x="1526644" y="1615843"/>
                  </a:cubicBezTo>
                  <a:cubicBezTo>
                    <a:pt x="1540931" y="1600603"/>
                    <a:pt x="1539026" y="1591078"/>
                    <a:pt x="1524739" y="1576790"/>
                  </a:cubicBezTo>
                  <a:cubicBezTo>
                    <a:pt x="1391389" y="1444393"/>
                    <a:pt x="1258991" y="1311995"/>
                    <a:pt x="1126594" y="1178645"/>
                  </a:cubicBezTo>
                  <a:cubicBezTo>
                    <a:pt x="1109449" y="1160548"/>
                    <a:pt x="1098019" y="1169120"/>
                    <a:pt x="1081826" y="1177693"/>
                  </a:cubicBezTo>
                  <a:cubicBezTo>
                    <a:pt x="977051" y="1235795"/>
                    <a:pt x="872276" y="1235795"/>
                    <a:pt x="774169" y="1165310"/>
                  </a:cubicBezTo>
                  <a:cubicBezTo>
                    <a:pt x="676061" y="1095778"/>
                    <a:pt x="637961" y="995765"/>
                    <a:pt x="662726" y="878608"/>
                  </a:cubicBezTo>
                  <a:cubicBezTo>
                    <a:pt x="685586" y="762403"/>
                    <a:pt x="762739" y="687155"/>
                    <a:pt x="881801" y="663343"/>
                  </a:cubicBezTo>
                  <a:cubicBezTo>
                    <a:pt x="998959" y="640483"/>
                    <a:pt x="1097066" y="679535"/>
                    <a:pt x="1165646" y="776690"/>
                  </a:cubicBezTo>
                  <a:cubicBezTo>
                    <a:pt x="1234226" y="873845"/>
                    <a:pt x="1235179" y="978620"/>
                    <a:pt x="1177076" y="1082443"/>
                  </a:cubicBezTo>
                  <a:cubicBezTo>
                    <a:pt x="1163741" y="1106255"/>
                    <a:pt x="1167551" y="1117685"/>
                    <a:pt x="1184696" y="1135783"/>
                  </a:cubicBezTo>
                  <a:cubicBezTo>
                    <a:pt x="1314236" y="1263418"/>
                    <a:pt x="1442824" y="1392005"/>
                    <a:pt x="1570459" y="1521545"/>
                  </a:cubicBezTo>
                  <a:cubicBezTo>
                    <a:pt x="1588556" y="1540595"/>
                    <a:pt x="1599986" y="1540595"/>
                    <a:pt x="1619036" y="1522498"/>
                  </a:cubicBezTo>
                  <a:cubicBezTo>
                    <a:pt x="1852399" y="1314853"/>
                    <a:pt x="2123861" y="1199600"/>
                    <a:pt x="2436282" y="1179598"/>
                  </a:cubicBezTo>
                  <a:cubicBezTo>
                    <a:pt x="2481049" y="1176740"/>
                    <a:pt x="2481049" y="1176740"/>
                    <a:pt x="2481049" y="1133878"/>
                  </a:cubicBezTo>
                  <a:cubicBezTo>
                    <a:pt x="2481049" y="953855"/>
                    <a:pt x="2481049" y="773833"/>
                    <a:pt x="2481049" y="593810"/>
                  </a:cubicBezTo>
                  <a:cubicBezTo>
                    <a:pt x="2481049" y="571903"/>
                    <a:pt x="2474382" y="561425"/>
                    <a:pt x="2452474" y="555710"/>
                  </a:cubicBezTo>
                  <a:cubicBezTo>
                    <a:pt x="2319124" y="521420"/>
                    <a:pt x="2232446" y="408073"/>
                    <a:pt x="2236257" y="273770"/>
                  </a:cubicBezTo>
                  <a:cubicBezTo>
                    <a:pt x="2240066" y="143278"/>
                    <a:pt x="2335316" y="32788"/>
                    <a:pt x="2467714" y="6118"/>
                  </a:cubicBezTo>
                  <a:cubicBezTo>
                    <a:pt x="2474382" y="4213"/>
                    <a:pt x="2481049" y="2308"/>
                    <a:pt x="2486764" y="4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777F3E-FE50-4BEA-B5E3-9CB48023E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07411"/>
            <a:ext cx="1856421" cy="330030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A4AA964-F7DE-4D7F-B676-66D9D7418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07411"/>
            <a:ext cx="1851654" cy="32918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6B48C9D-8D73-4E2E-AAE7-D51B93E22E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08" y="1407411"/>
            <a:ext cx="1851655" cy="32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10CAA05-E569-4289-9C28-105FBCA05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67494"/>
            <a:ext cx="6984776" cy="576064"/>
          </a:xfrm>
        </p:spPr>
        <p:txBody>
          <a:bodyPr/>
          <a:lstStyle/>
          <a:p>
            <a:r>
              <a:rPr lang="ru-RU" dirty="0"/>
              <a:t>О программе и руководство</a:t>
            </a:r>
            <a:endParaRPr lang="LID4096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108302-FEAE-4512-85D6-9B1116FB75F6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E623EE-0BDC-4AC5-94F6-C3166D3F1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23837"/>
            <a:ext cx="1863208" cy="33123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BA22E6-0A94-4901-9678-327AA76BA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59759"/>
            <a:ext cx="1863208" cy="33123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6EFB1B-E560-49D4-8F58-AEA69DBB1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359759"/>
            <a:ext cx="1887612" cy="33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6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5078" y="246975"/>
            <a:ext cx="6984776" cy="576064"/>
          </a:xfrm>
        </p:spPr>
        <p:txBody>
          <a:bodyPr/>
          <a:lstStyle/>
          <a:p>
            <a:r>
              <a:rPr lang="ru-RU" altLang="ko-KR" dirty="0"/>
              <a:t>Недостатки и перспективы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60332" y="1766731"/>
            <a:ext cx="7025063" cy="1816297"/>
            <a:chOff x="1291353" y="1755670"/>
            <a:chExt cx="7025063" cy="1816297"/>
          </a:xfrm>
        </p:grpSpPr>
        <p:sp>
          <p:nvSpPr>
            <p:cNvPr id="6" name="Block Arc 5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2197" y="1355667"/>
            <a:ext cx="914400" cy="914400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09680" y="1355667"/>
            <a:ext cx="914400" cy="914400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297163" y="1355667"/>
            <a:ext cx="914400" cy="914400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65939" y="3088943"/>
            <a:ext cx="914400" cy="914400"/>
            <a:chOff x="5364088" y="2787774"/>
            <a:chExt cx="914400" cy="914400"/>
          </a:xfrm>
        </p:grpSpPr>
        <p:sp>
          <p:nvSpPr>
            <p:cNvPr id="19" name="Oval 1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53422" y="3088943"/>
            <a:ext cx="914400" cy="914400"/>
            <a:chOff x="5364088" y="2787774"/>
            <a:chExt cx="914400" cy="914400"/>
          </a:xfrm>
        </p:grpSpPr>
        <p:sp>
          <p:nvSpPr>
            <p:cNvPr id="22" name="Oval 2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69737" y="1659465"/>
            <a:ext cx="306803" cy="306803"/>
            <a:chOff x="1547664" y="3147814"/>
            <a:chExt cx="720080" cy="720080"/>
          </a:xfrm>
        </p:grpSpPr>
        <p:sp>
          <p:nvSpPr>
            <p:cNvPr id="25" name="Oval 24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57220" y="1659465"/>
            <a:ext cx="306803" cy="306803"/>
            <a:chOff x="1547664" y="3147814"/>
            <a:chExt cx="720080" cy="720080"/>
          </a:xfrm>
        </p:grpSpPr>
        <p:sp>
          <p:nvSpPr>
            <p:cNvPr id="28" name="Oval 27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0800000">
            <a:off x="3913479" y="3392742"/>
            <a:ext cx="306803" cy="306803"/>
            <a:chOff x="1547664" y="3147814"/>
            <a:chExt cx="720080" cy="720080"/>
          </a:xfrm>
        </p:grpSpPr>
        <p:sp>
          <p:nvSpPr>
            <p:cNvPr id="31" name="Oval 30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Chevron 31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8169371" y="2526103"/>
            <a:ext cx="306803" cy="306803"/>
            <a:chOff x="1547664" y="3147814"/>
            <a:chExt cx="720080" cy="720080"/>
          </a:xfrm>
        </p:grpSpPr>
        <p:sp>
          <p:nvSpPr>
            <p:cNvPr id="34" name="Oval 3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Chevron 3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646051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65609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343685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Приложение предоставлено только на русском языке.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Язык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343685"/>
            <a:ext cx="2023958" cy="735868"/>
            <a:chOff x="803640" y="3362835"/>
            <a:chExt cx="2059657" cy="73586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637038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Адреса аптек включают только города Казахстана.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География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343685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Разнообразность функций, актуальность решаемых проблем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Перспектива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4084656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На рынке андроид программ нет аналогов данного приложения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Уникальность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3992323"/>
            <a:ext cx="2023958" cy="955691"/>
            <a:chOff x="803640" y="3270502"/>
            <a:chExt cx="2059657" cy="955691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Поддержка других языков, расширение  для других стран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27050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Развитие</a:t>
              </a:r>
            </a:p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Freeform 55">
            <a:extLst>
              <a:ext uri="{FF2B5EF4-FFF2-40B4-BE49-F238E27FC236}">
                <a16:creationId xmlns:a16="http://schemas.microsoft.com/office/drawing/2014/main" id="{ECB9F3BE-9F92-4412-9D02-2933E118F697}"/>
              </a:ext>
            </a:extLst>
          </p:cNvPr>
          <p:cNvSpPr/>
          <p:nvPr/>
        </p:nvSpPr>
        <p:spPr>
          <a:xfrm>
            <a:off x="6643357" y="1545510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Frame 17">
            <a:extLst>
              <a:ext uri="{FF2B5EF4-FFF2-40B4-BE49-F238E27FC236}">
                <a16:creationId xmlns:a16="http://schemas.microsoft.com/office/drawing/2014/main" id="{FCA9403E-9A35-4ADF-B08B-C6198F2A7B6B}"/>
              </a:ext>
            </a:extLst>
          </p:cNvPr>
          <p:cNvSpPr/>
          <p:nvPr/>
        </p:nvSpPr>
        <p:spPr>
          <a:xfrm>
            <a:off x="2543945" y="3372630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76CC19C-E707-41FE-BB3C-7AA72E15B2AB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Round Same Side Corner Rectangle 6">
            <a:extLst>
              <a:ext uri="{FF2B5EF4-FFF2-40B4-BE49-F238E27FC236}">
                <a16:creationId xmlns:a16="http://schemas.microsoft.com/office/drawing/2014/main" id="{DFD1260E-DEEC-432D-B329-AEE46426F024}"/>
              </a:ext>
            </a:extLst>
          </p:cNvPr>
          <p:cNvSpPr/>
          <p:nvPr/>
        </p:nvSpPr>
        <p:spPr>
          <a:xfrm rot="2700000">
            <a:off x="5315964" y="3304773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8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E79E11-C17E-4C04-BEF9-F74AE139A5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7574"/>
            <a:ext cx="3256915" cy="37509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69EF69-46BE-4949-811D-39AB79EB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1416496"/>
            <a:ext cx="36004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сегодняшний день количество пользователей смартфонами достигло больше трех миллиардов людей. На </a:t>
            </a:r>
            <a:r>
              <a:rPr lang="ru-RU" altLang="LID4096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диаграмме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показана статистика пользователей всех операционных систем. Здесь можно наглядно увидеть, что 41% пользователей всего мира отдают предпочтение операционной системе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На втором месте расположилась операционная система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 показателем в 35%. На третьем месте находится операционная система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 большим отрывом от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28%.</a:t>
            </a:r>
            <a:endParaRPr kumimoji="0" lang="ru-RU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4E247-FBEB-4D11-967F-29975FD6B4AA}"/>
              </a:ext>
            </a:extLst>
          </p:cNvPr>
          <p:cNvSpPr txBox="1"/>
          <p:nvPr/>
        </p:nvSpPr>
        <p:spPr>
          <a:xfrm>
            <a:off x="1367644" y="195486"/>
            <a:ext cx="6408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Перспективы дальнейшего развития</a:t>
            </a:r>
            <a:endParaRPr lang="LID4096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411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3F880A-BF47-4BC2-93BD-70577DCCE5C7}"/>
              </a:ext>
            </a:extLst>
          </p:cNvPr>
          <p:cNvSpPr txBox="1"/>
          <p:nvPr/>
        </p:nvSpPr>
        <p:spPr>
          <a:xfrm>
            <a:off x="1148274" y="244043"/>
            <a:ext cx="6840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Аналоги на рынке мобильных приложений</a:t>
            </a:r>
            <a:endParaRPr lang="LID4096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0AFF4E-BC2E-4213-A885-1AE9DF1A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1188907"/>
            <a:ext cx="374441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мобильное приложение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Assistance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содержит обучающие материалы первой помощи, то следовательно аналоги будут иметь место. 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Первым таким аналогом является мобильное приложение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John Ambulance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 John Ambulance 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международной организацией, которая обучает волонтеров навыкам первой помощи. На рисунке изображен интерфейс данной программы. Как можно заметить, программа доступна только на английском языке. Так же, как и в 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Medical Assistance</a:t>
            </a:r>
            <a:r>
              <a:rPr kumimoji="0" lang="ru-RU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показаны самые популярные симптомы. </a:t>
            </a:r>
            <a:endParaRPr kumimoji="0" lang="ru-RU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CBE0F5-1FE9-4663-A9A7-18B952EFB3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74" y="1014986"/>
            <a:ext cx="2016224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59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17C850-FAA2-46BB-826B-64D9F65D8658}"/>
              </a:ext>
            </a:extLst>
          </p:cNvPr>
          <p:cNvSpPr txBox="1"/>
          <p:nvPr/>
        </p:nvSpPr>
        <p:spPr>
          <a:xfrm>
            <a:off x="4355978" y="1131590"/>
            <a:ext cx="38164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Следующим аналогом выступает официальное приложение Красного Креста.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имеет много полезного материала, как видео, так и анимации. Главным плюсом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Красного Креста является поддержка большого количества языков.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отличии от приложения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 Ambulance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 программе Красного Креста обучение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затрагивает более широкий спектр случаев. Также в данном продукте присутствуют навыки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оказания первой помощи не только людям, но и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домашним животным. </a:t>
            </a:r>
            <a:endParaRPr lang="LID4096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828CDB-CF8F-49C6-A8A4-5A697B52C9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45983"/>
            <a:ext cx="2160240" cy="3851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883FC-6D4D-4B7C-AFFC-42A774246802}"/>
              </a:ext>
            </a:extLst>
          </p:cNvPr>
          <p:cNvSpPr txBox="1"/>
          <p:nvPr/>
        </p:nvSpPr>
        <p:spPr>
          <a:xfrm>
            <a:off x="4268915" y="301492"/>
            <a:ext cx="2862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Цели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altLang="ko-KR" sz="30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дипломной</a:t>
            </a:r>
            <a:r>
              <a:rPr lang="en-US" altLang="ko-KR" sz="3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ru-RU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работы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0735ED-E063-4D85-888D-5BFC23B9A2D9}"/>
              </a:ext>
            </a:extLst>
          </p:cNvPr>
          <p:cNvGrpSpPr/>
          <p:nvPr/>
        </p:nvGrpSpPr>
        <p:grpSpPr>
          <a:xfrm>
            <a:off x="4986618" y="2009895"/>
            <a:ext cx="3535877" cy="556609"/>
            <a:chOff x="3017859" y="4310610"/>
            <a:chExt cx="1870812" cy="7421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94AA82-6EF0-4412-9742-1A023FC5F2A2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Целью дипломной работы является разработка мобильного приложения для оказания первой помощи на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Android Studio 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83CC6-4641-4127-A3B7-70B1AF541717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Разработка качественного приложения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8E829D-7A55-4CFB-BFB5-48AAE76C991E}"/>
              </a:ext>
            </a:extLst>
          </p:cNvPr>
          <p:cNvGrpSpPr/>
          <p:nvPr/>
        </p:nvGrpSpPr>
        <p:grpSpPr>
          <a:xfrm>
            <a:off x="4986618" y="2673791"/>
            <a:ext cx="3535877" cy="556609"/>
            <a:chOff x="3017859" y="4310610"/>
            <a:chExt cx="1870812" cy="7421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0E9FDA-A6C3-4105-A402-0922C90BDBF9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Первая помощь – ключ к спасению жизни. Только 5% населения планеты умеют её оказывать.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AEFEA-EE0F-4851-A321-2447DF821B3F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Продумать решение актуальной проблемы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85335-5F90-47A8-AB5A-5D978C078C89}"/>
              </a:ext>
            </a:extLst>
          </p:cNvPr>
          <p:cNvGrpSpPr/>
          <p:nvPr/>
        </p:nvGrpSpPr>
        <p:grpSpPr>
          <a:xfrm>
            <a:off x="4986618" y="3337688"/>
            <a:ext cx="3535877" cy="556609"/>
            <a:chOff x="3017859" y="4310610"/>
            <a:chExt cx="1870812" cy="7421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BCB380-9CD5-478C-BF60-D9D23CC4B53F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Красный Крест и ВОЗ являются основными источниками исследований в данной проблеме.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3A5DF-CD88-46B7-B4C4-A9CF748B85CE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Провести исследование в области решаемой проблемы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3531E47B-0736-4B7F-95F1-62C1C577E249}"/>
              </a:ext>
            </a:extLst>
          </p:cNvPr>
          <p:cNvSpPr/>
          <p:nvPr/>
        </p:nvSpPr>
        <p:spPr>
          <a:xfrm>
            <a:off x="4297315" y="2033633"/>
            <a:ext cx="486054" cy="4860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44BCCF-21DF-40E7-8D7C-A446AA803954}"/>
              </a:ext>
            </a:extLst>
          </p:cNvPr>
          <p:cNvSpPr/>
          <p:nvPr/>
        </p:nvSpPr>
        <p:spPr>
          <a:xfrm>
            <a:off x="4297315" y="2697529"/>
            <a:ext cx="486054" cy="4860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5DD60D-58CB-44E2-973B-744B61D6AEE8}"/>
              </a:ext>
            </a:extLst>
          </p:cNvPr>
          <p:cNvSpPr/>
          <p:nvPr/>
        </p:nvSpPr>
        <p:spPr>
          <a:xfrm>
            <a:off x="4297315" y="3361425"/>
            <a:ext cx="486054" cy="4860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279037-E129-4324-B367-2A50CF2D7423}"/>
              </a:ext>
            </a:extLst>
          </p:cNvPr>
          <p:cNvGrpSpPr/>
          <p:nvPr/>
        </p:nvGrpSpPr>
        <p:grpSpPr>
          <a:xfrm>
            <a:off x="4986618" y="4001581"/>
            <a:ext cx="3535877" cy="695108"/>
            <a:chOff x="3017859" y="4310610"/>
            <a:chExt cx="1870812" cy="9268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BD1254-3018-4BBF-BFA7-7101790CCB47}"/>
                </a:ext>
              </a:extLst>
            </p:cNvPr>
            <p:cNvSpPr txBox="1"/>
            <p:nvPr/>
          </p:nvSpPr>
          <p:spPr>
            <a:xfrm>
              <a:off x="3021856" y="4560313"/>
              <a:ext cx="1866815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Для разработки используется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Android Studio </a:t>
              </a:r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 языком программирования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</a:t>
              </a:r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Разработка андроид приложений изучалась на 3 курсе.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361931-CAAD-44E0-BC44-35865F91D115}"/>
                </a:ext>
              </a:extLst>
            </p:cNvPr>
            <p:cNvSpPr txBox="1"/>
            <p:nvPr/>
          </p:nvSpPr>
          <p:spPr>
            <a:xfrm>
              <a:off x="3017859" y="4310610"/>
              <a:ext cx="187081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Использование полученных навыков программирования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CE56B7B-87B4-4301-AD86-E244CE007440}"/>
              </a:ext>
            </a:extLst>
          </p:cNvPr>
          <p:cNvSpPr/>
          <p:nvPr/>
        </p:nvSpPr>
        <p:spPr>
          <a:xfrm>
            <a:off x="4297315" y="4025321"/>
            <a:ext cx="486054" cy="4860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6D6AE-936D-4659-8E23-8434BD4609EB}"/>
              </a:ext>
            </a:extLst>
          </p:cNvPr>
          <p:cNvSpPr/>
          <p:nvPr/>
        </p:nvSpPr>
        <p:spPr>
          <a:xfrm>
            <a:off x="673314" y="148477"/>
            <a:ext cx="2678906" cy="4995023"/>
          </a:xfrm>
          <a:custGeom>
            <a:avLst/>
            <a:gdLst>
              <a:gd name="connsiteX0" fmla="*/ 1478576 w 3571875"/>
              <a:gd name="connsiteY0" fmla="*/ 38 h 6660030"/>
              <a:gd name="connsiteX1" fmla="*/ 1752634 w 3571875"/>
              <a:gd name="connsiteY1" fmla="*/ 1853967 h 6660030"/>
              <a:gd name="connsiteX2" fmla="*/ 1841302 w 3571875"/>
              <a:gd name="connsiteY2" fmla="*/ 1894271 h 6660030"/>
              <a:gd name="connsiteX3" fmla="*/ 2526450 w 3571875"/>
              <a:gd name="connsiteY3" fmla="*/ 338582 h 6660030"/>
              <a:gd name="connsiteX4" fmla="*/ 2252390 w 3571875"/>
              <a:gd name="connsiteY4" fmla="*/ 2039362 h 6660030"/>
              <a:gd name="connsiteX5" fmla="*/ 2357177 w 3571875"/>
              <a:gd name="connsiteY5" fmla="*/ 2748690 h 6660030"/>
              <a:gd name="connsiteX6" fmla="*/ 2800509 w 3571875"/>
              <a:gd name="connsiteY6" fmla="*/ 2297298 h 6660030"/>
              <a:gd name="connsiteX7" fmla="*/ 3558201 w 3571875"/>
              <a:gd name="connsiteY7" fmla="*/ 2192512 h 6660030"/>
              <a:gd name="connsiteX8" fmla="*/ 2816629 w 3571875"/>
              <a:gd name="connsiteY8" fmla="*/ 2982446 h 6660030"/>
              <a:gd name="connsiteX9" fmla="*/ 2147603 w 3571875"/>
              <a:gd name="connsiteY9" fmla="*/ 4062562 h 6660030"/>
              <a:gd name="connsiteX10" fmla="*/ 2418205 w 3571875"/>
              <a:gd name="connsiteY10" fmla="*/ 6655906 h 6660030"/>
              <a:gd name="connsiteX11" fmla="*/ 664638 w 3571875"/>
              <a:gd name="connsiteY11" fmla="*/ 6657316 h 6660030"/>
              <a:gd name="connsiteX12" fmla="*/ 882096 w 3571875"/>
              <a:gd name="connsiteY12" fmla="*/ 4151230 h 6660030"/>
              <a:gd name="connsiteX13" fmla="*/ 610051 w 3571875"/>
              <a:gd name="connsiteY13" fmla="*/ 3497048 h 6660030"/>
              <a:gd name="connsiteX14" fmla="*/ 563582 w 3571875"/>
              <a:gd name="connsiteY14" fmla="*/ 3314589 h 6660030"/>
              <a:gd name="connsiteX15" fmla="*/ 583679 w 3571875"/>
              <a:gd name="connsiteY15" fmla="*/ 3338552 h 6660030"/>
              <a:gd name="connsiteX16" fmla="*/ 778683 w 3571875"/>
              <a:gd name="connsiteY16" fmla="*/ 3532381 h 6660030"/>
              <a:gd name="connsiteX17" fmla="*/ 1208006 w 3571875"/>
              <a:gd name="connsiteY17" fmla="*/ 4169989 h 6660030"/>
              <a:gd name="connsiteX18" fmla="*/ 968547 w 3571875"/>
              <a:gd name="connsiteY18" fmla="*/ 3457217 h 6660030"/>
              <a:gd name="connsiteX19" fmla="*/ 1031811 w 3571875"/>
              <a:gd name="connsiteY19" fmla="*/ 3446052 h 6660030"/>
              <a:gd name="connsiteX20" fmla="*/ 1769345 w 3571875"/>
              <a:gd name="connsiteY20" fmla="*/ 4175884 h 6660030"/>
              <a:gd name="connsiteX21" fmla="*/ 1251151 w 3571875"/>
              <a:gd name="connsiteY21" fmla="*/ 3336622 h 6660030"/>
              <a:gd name="connsiteX22" fmla="*/ 1287481 w 3571875"/>
              <a:gd name="connsiteY22" fmla="*/ 3308250 h 6660030"/>
              <a:gd name="connsiteX23" fmla="*/ 2138940 w 3571875"/>
              <a:gd name="connsiteY23" fmla="*/ 3933367 h 6660030"/>
              <a:gd name="connsiteX24" fmla="*/ 1451037 w 3571875"/>
              <a:gd name="connsiteY24" fmla="*/ 3138909 h 6660030"/>
              <a:gd name="connsiteX25" fmla="*/ 1466328 w 3571875"/>
              <a:gd name="connsiteY25" fmla="*/ 3086477 h 6660030"/>
              <a:gd name="connsiteX26" fmla="*/ 2378214 w 3571875"/>
              <a:gd name="connsiteY26" fmla="*/ 3364105 h 6660030"/>
              <a:gd name="connsiteX27" fmla="*/ 1554977 w 3571875"/>
              <a:gd name="connsiteY27" fmla="*/ 2858662 h 6660030"/>
              <a:gd name="connsiteX28" fmla="*/ 1291754 w 3571875"/>
              <a:gd name="connsiteY28" fmla="*/ 2554725 h 6660030"/>
              <a:gd name="connsiteX29" fmla="*/ 1645765 w 3571875"/>
              <a:gd name="connsiteY29" fmla="*/ 2531328 h 6660030"/>
              <a:gd name="connsiteX30" fmla="*/ 1967388 w 3571875"/>
              <a:gd name="connsiteY30" fmla="*/ 2247544 h 6660030"/>
              <a:gd name="connsiteX31" fmla="*/ 1360398 w 3571875"/>
              <a:gd name="connsiteY31" fmla="*/ 2273927 h 6660030"/>
              <a:gd name="connsiteX32" fmla="*/ 656578 w 3571875"/>
              <a:gd name="connsiteY32" fmla="*/ 2163355 h 6660030"/>
              <a:gd name="connsiteX33" fmla="*/ 319650 w 3571875"/>
              <a:gd name="connsiteY33" fmla="*/ 1843994 h 6660030"/>
              <a:gd name="connsiteX34" fmla="*/ 197278 w 3571875"/>
              <a:gd name="connsiteY34" fmla="*/ 1729740 h 6660030"/>
              <a:gd name="connsiteX35" fmla="*/ 112311 w 3571875"/>
              <a:gd name="connsiteY35" fmla="*/ 1541621 h 6660030"/>
              <a:gd name="connsiteX36" fmla="*/ 76039 w 3571875"/>
              <a:gd name="connsiteY36" fmla="*/ 983426 h 6660030"/>
              <a:gd name="connsiteX37" fmla="*/ 761185 w 3571875"/>
              <a:gd name="connsiteY37" fmla="*/ 2136087 h 6660030"/>
              <a:gd name="connsiteX38" fmla="*/ 849852 w 3571875"/>
              <a:gd name="connsiteY38" fmla="*/ 2063542 h 6660030"/>
              <a:gd name="connsiteX39" fmla="*/ 720883 w 3571875"/>
              <a:gd name="connsiteY39" fmla="*/ 217673 h 6660030"/>
              <a:gd name="connsiteX40" fmla="*/ 1252879 w 3571875"/>
              <a:gd name="connsiteY40" fmla="*/ 1894270 h 6660030"/>
              <a:gd name="connsiteX41" fmla="*/ 1333486 w 3571875"/>
              <a:gd name="connsiteY41" fmla="*/ 1878148 h 6660030"/>
              <a:gd name="connsiteX42" fmla="*/ 1478576 w 3571875"/>
              <a:gd name="connsiteY42" fmla="*/ 38 h 666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571875" h="6660030">
                <a:moveTo>
                  <a:pt x="1478576" y="38"/>
                </a:moveTo>
                <a:cubicBezTo>
                  <a:pt x="1716364" y="-8025"/>
                  <a:pt x="1731139" y="1562443"/>
                  <a:pt x="1752634" y="1853967"/>
                </a:cubicBezTo>
                <a:cubicBezTo>
                  <a:pt x="1758009" y="1943976"/>
                  <a:pt x="1788909" y="1942633"/>
                  <a:pt x="1841302" y="1894271"/>
                </a:cubicBezTo>
                <a:cubicBezTo>
                  <a:pt x="2083119" y="1391829"/>
                  <a:pt x="2228209" y="244541"/>
                  <a:pt x="2526450" y="338582"/>
                </a:cubicBezTo>
                <a:cubicBezTo>
                  <a:pt x="2819318" y="427247"/>
                  <a:pt x="2346430" y="1491243"/>
                  <a:pt x="2252390" y="2039362"/>
                </a:cubicBezTo>
                <a:lnTo>
                  <a:pt x="2357177" y="2748690"/>
                </a:lnTo>
                <a:cubicBezTo>
                  <a:pt x="2472713" y="2598226"/>
                  <a:pt x="2620490" y="2439702"/>
                  <a:pt x="2800509" y="2297298"/>
                </a:cubicBezTo>
                <a:cubicBezTo>
                  <a:pt x="3085315" y="1923825"/>
                  <a:pt x="3668362" y="2050108"/>
                  <a:pt x="3558201" y="2192512"/>
                </a:cubicBezTo>
                <a:cubicBezTo>
                  <a:pt x="3311010" y="2480005"/>
                  <a:pt x="3023516" y="2630468"/>
                  <a:pt x="2816629" y="2982446"/>
                </a:cubicBezTo>
                <a:cubicBezTo>
                  <a:pt x="2593620" y="3382786"/>
                  <a:pt x="2402855" y="3758947"/>
                  <a:pt x="2147603" y="4062562"/>
                </a:cubicBezTo>
                <a:cubicBezTo>
                  <a:pt x="2177158" y="4355430"/>
                  <a:pt x="2380589" y="6411402"/>
                  <a:pt x="2418205" y="6655906"/>
                </a:cubicBezTo>
                <a:cubicBezTo>
                  <a:pt x="1885708" y="6645972"/>
                  <a:pt x="1197135" y="6667251"/>
                  <a:pt x="664638" y="6657316"/>
                </a:cubicBezTo>
                <a:cubicBezTo>
                  <a:pt x="678072" y="6442369"/>
                  <a:pt x="876722" y="4470965"/>
                  <a:pt x="882096" y="4151230"/>
                </a:cubicBezTo>
                <a:cubicBezTo>
                  <a:pt x="764210" y="3942663"/>
                  <a:pt x="675796" y="3723894"/>
                  <a:pt x="610051" y="3497048"/>
                </a:cubicBezTo>
                <a:lnTo>
                  <a:pt x="563582" y="3314589"/>
                </a:lnTo>
                <a:lnTo>
                  <a:pt x="583679" y="3338552"/>
                </a:lnTo>
                <a:cubicBezTo>
                  <a:pt x="645312" y="3404984"/>
                  <a:pt x="710648" y="3469385"/>
                  <a:pt x="778683" y="3532381"/>
                </a:cubicBezTo>
                <a:cubicBezTo>
                  <a:pt x="921791" y="3744917"/>
                  <a:pt x="1039917" y="4222151"/>
                  <a:pt x="1208006" y="4169989"/>
                </a:cubicBezTo>
                <a:cubicBezTo>
                  <a:pt x="1290638" y="4110896"/>
                  <a:pt x="995628" y="3575908"/>
                  <a:pt x="968547" y="3457217"/>
                </a:cubicBezTo>
                <a:cubicBezTo>
                  <a:pt x="950162" y="3411591"/>
                  <a:pt x="1010385" y="3409735"/>
                  <a:pt x="1031811" y="3446052"/>
                </a:cubicBezTo>
                <a:cubicBezTo>
                  <a:pt x="1245895" y="3721630"/>
                  <a:pt x="1648222" y="4284345"/>
                  <a:pt x="1769345" y="4175884"/>
                </a:cubicBezTo>
                <a:cubicBezTo>
                  <a:pt x="1856171" y="4101517"/>
                  <a:pt x="1347237" y="3477905"/>
                  <a:pt x="1251151" y="3336622"/>
                </a:cubicBezTo>
                <a:cubicBezTo>
                  <a:pt x="1227908" y="3311659"/>
                  <a:pt x="1202055" y="3237747"/>
                  <a:pt x="1287481" y="3308250"/>
                </a:cubicBezTo>
                <a:cubicBezTo>
                  <a:pt x="1533215" y="3521621"/>
                  <a:pt x="2031340" y="4065384"/>
                  <a:pt x="2138940" y="3933367"/>
                </a:cubicBezTo>
                <a:cubicBezTo>
                  <a:pt x="2229323" y="3835229"/>
                  <a:pt x="1567106" y="3254653"/>
                  <a:pt x="1451037" y="3138909"/>
                </a:cubicBezTo>
                <a:cubicBezTo>
                  <a:pt x="1414739" y="3103710"/>
                  <a:pt x="1426609" y="3091064"/>
                  <a:pt x="1466328" y="3086477"/>
                </a:cubicBezTo>
                <a:cubicBezTo>
                  <a:pt x="1768349" y="3167413"/>
                  <a:pt x="2309129" y="3525279"/>
                  <a:pt x="2378214" y="3364105"/>
                </a:cubicBezTo>
                <a:cubicBezTo>
                  <a:pt x="2447619" y="3207181"/>
                  <a:pt x="1822377" y="3019123"/>
                  <a:pt x="1554977" y="2858662"/>
                </a:cubicBezTo>
                <a:lnTo>
                  <a:pt x="1291754" y="2554725"/>
                </a:lnTo>
                <a:cubicBezTo>
                  <a:pt x="1397968" y="2560633"/>
                  <a:pt x="1519398" y="2555781"/>
                  <a:pt x="1645765" y="2531328"/>
                </a:cubicBezTo>
                <a:cubicBezTo>
                  <a:pt x="1908681" y="2546827"/>
                  <a:pt x="2068209" y="2252788"/>
                  <a:pt x="1967388" y="2247544"/>
                </a:cubicBezTo>
                <a:cubicBezTo>
                  <a:pt x="1754778" y="2247496"/>
                  <a:pt x="1585682" y="2314690"/>
                  <a:pt x="1360398" y="2273927"/>
                </a:cubicBezTo>
                <a:cubicBezTo>
                  <a:pt x="1108658" y="2222332"/>
                  <a:pt x="878989" y="2165872"/>
                  <a:pt x="656578" y="2163355"/>
                </a:cubicBezTo>
                <a:cubicBezTo>
                  <a:pt x="628154" y="2133440"/>
                  <a:pt x="498921" y="2011589"/>
                  <a:pt x="319650" y="1843994"/>
                </a:cubicBezTo>
                <a:lnTo>
                  <a:pt x="197278" y="1729740"/>
                </a:lnTo>
                <a:lnTo>
                  <a:pt x="112311" y="1541621"/>
                </a:lnTo>
                <a:cubicBezTo>
                  <a:pt x="3493" y="1287041"/>
                  <a:pt x="-56961" y="1066719"/>
                  <a:pt x="76039" y="983426"/>
                </a:cubicBezTo>
                <a:cubicBezTo>
                  <a:pt x="252028" y="940436"/>
                  <a:pt x="632215" y="1961441"/>
                  <a:pt x="761185" y="2136087"/>
                </a:cubicBezTo>
                <a:cubicBezTo>
                  <a:pt x="801488" y="2214005"/>
                  <a:pt x="874034" y="2134743"/>
                  <a:pt x="849852" y="2063542"/>
                </a:cubicBezTo>
                <a:cubicBezTo>
                  <a:pt x="726257" y="1453626"/>
                  <a:pt x="433390" y="255288"/>
                  <a:pt x="720883" y="217673"/>
                </a:cubicBezTo>
                <a:cubicBezTo>
                  <a:pt x="922399" y="186774"/>
                  <a:pt x="1173617" y="1600060"/>
                  <a:pt x="1252879" y="1894270"/>
                </a:cubicBezTo>
                <a:cubicBezTo>
                  <a:pt x="1259597" y="1954723"/>
                  <a:pt x="1329456" y="2075632"/>
                  <a:pt x="1333486" y="1878148"/>
                </a:cubicBezTo>
                <a:cubicBezTo>
                  <a:pt x="1330800" y="1297789"/>
                  <a:pt x="1174961" y="-8024"/>
                  <a:pt x="1478576" y="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026" dirty="0"/>
          </a:p>
        </p:txBody>
      </p:sp>
      <p:sp>
        <p:nvSpPr>
          <p:cNvPr id="2" name="Rounded Rectangle 51">
            <a:extLst>
              <a:ext uri="{FF2B5EF4-FFF2-40B4-BE49-F238E27FC236}">
                <a16:creationId xmlns:a16="http://schemas.microsoft.com/office/drawing/2014/main" id="{DEA508AB-D3EF-43E7-8FA1-34205C484074}"/>
              </a:ext>
            </a:extLst>
          </p:cNvPr>
          <p:cNvSpPr/>
          <p:nvPr/>
        </p:nvSpPr>
        <p:spPr>
          <a:xfrm rot="16200000" flipH="1">
            <a:off x="4386844" y="2128225"/>
            <a:ext cx="315962" cy="29756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64F278D9-AAA0-45F9-9A04-741ED1EB0C4D}"/>
              </a:ext>
            </a:extLst>
          </p:cNvPr>
          <p:cNvSpPr/>
          <p:nvPr/>
        </p:nvSpPr>
        <p:spPr>
          <a:xfrm>
            <a:off x="4392258" y="2779917"/>
            <a:ext cx="301348" cy="302902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C09077F-C032-4D51-ABD4-6A6A706E8E66}"/>
              </a:ext>
            </a:extLst>
          </p:cNvPr>
          <p:cNvSpPr/>
          <p:nvPr/>
        </p:nvSpPr>
        <p:spPr>
          <a:xfrm rot="2700000">
            <a:off x="4435840" y="3417100"/>
            <a:ext cx="209006" cy="37470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1" name="Round Same Side Corner Rectangle 6">
            <a:extLst>
              <a:ext uri="{FF2B5EF4-FFF2-40B4-BE49-F238E27FC236}">
                <a16:creationId xmlns:a16="http://schemas.microsoft.com/office/drawing/2014/main" id="{D8B99BB1-88EB-441A-83A2-F3A7227CEC80}"/>
              </a:ext>
            </a:extLst>
          </p:cNvPr>
          <p:cNvSpPr/>
          <p:nvPr/>
        </p:nvSpPr>
        <p:spPr>
          <a:xfrm rot="2700000" flipH="1">
            <a:off x="4481276" y="4095162"/>
            <a:ext cx="93497" cy="37483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sz="3200" dirty="0"/>
              <a:t>Отличие от других приложений</a:t>
            </a:r>
            <a:endParaRPr lang="en-US" sz="3200" dirty="0"/>
          </a:p>
        </p:txBody>
      </p:sp>
      <p:sp>
        <p:nvSpPr>
          <p:cNvPr id="3" name="Down Arrow 8">
            <a:extLst>
              <a:ext uri="{FF2B5EF4-FFF2-40B4-BE49-F238E27FC236}">
                <a16:creationId xmlns:a16="http://schemas.microsoft.com/office/drawing/2014/main" id="{13A80E7C-AE50-426C-93F6-5509462FEBF0}"/>
              </a:ext>
            </a:extLst>
          </p:cNvPr>
          <p:cNvSpPr/>
          <p:nvPr/>
        </p:nvSpPr>
        <p:spPr>
          <a:xfrm rot="15012631">
            <a:off x="4312821" y="-1318985"/>
            <a:ext cx="518360" cy="8210671"/>
          </a:xfrm>
          <a:prstGeom prst="downArrow">
            <a:avLst>
              <a:gd name="adj1" fmla="val 50000"/>
              <a:gd name="adj2" fmla="val 7264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1F233-5B56-49EF-9329-F277AC42AF17}"/>
              </a:ext>
            </a:extLst>
          </p:cNvPr>
          <p:cNvSpPr/>
          <p:nvPr/>
        </p:nvSpPr>
        <p:spPr>
          <a:xfrm>
            <a:off x="1200179" y="2863857"/>
            <a:ext cx="1231534" cy="1468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7" name="그룹 20">
            <a:extLst>
              <a:ext uri="{FF2B5EF4-FFF2-40B4-BE49-F238E27FC236}">
                <a16:creationId xmlns:a16="http://schemas.microsoft.com/office/drawing/2014/main" id="{C2C4D2ED-1A39-477C-9FBA-0ED6C418066A}"/>
              </a:ext>
            </a:extLst>
          </p:cNvPr>
          <p:cNvGrpSpPr/>
          <p:nvPr/>
        </p:nvGrpSpPr>
        <p:grpSpPr>
          <a:xfrm>
            <a:off x="1133325" y="1981656"/>
            <a:ext cx="1638475" cy="835755"/>
            <a:chOff x="895823" y="2105147"/>
            <a:chExt cx="1731960" cy="11143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767FE8-9F3F-445C-8744-B82C97E0923E}"/>
                </a:ext>
              </a:extLst>
            </p:cNvPr>
            <p:cNvSpPr txBox="1"/>
            <p:nvPr/>
          </p:nvSpPr>
          <p:spPr>
            <a:xfrm>
              <a:off x="899592" y="2105147"/>
              <a:ext cx="1728191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Многозадачность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FF07D8-7C16-4649-9BDE-F7D21EE6A816}"/>
                </a:ext>
              </a:extLst>
            </p:cNvPr>
            <p:cNvSpPr txBox="1"/>
            <p:nvPr/>
          </p:nvSpPr>
          <p:spPr>
            <a:xfrm>
              <a:off x="895823" y="2357713"/>
              <a:ext cx="1655050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В приложении есть 7 основных кнопок, выполняющие разные полезные функции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72DDA-C497-4612-991F-3696890809E1}"/>
              </a:ext>
            </a:extLst>
          </p:cNvPr>
          <p:cNvSpPr/>
          <p:nvPr/>
        </p:nvSpPr>
        <p:spPr>
          <a:xfrm>
            <a:off x="6744972" y="2712908"/>
            <a:ext cx="1231534" cy="1468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13" name="그룹 21">
            <a:extLst>
              <a:ext uri="{FF2B5EF4-FFF2-40B4-BE49-F238E27FC236}">
                <a16:creationId xmlns:a16="http://schemas.microsoft.com/office/drawing/2014/main" id="{477E771F-ADF5-4D0D-B8AA-26077D078A7E}"/>
              </a:ext>
            </a:extLst>
          </p:cNvPr>
          <p:cNvGrpSpPr/>
          <p:nvPr/>
        </p:nvGrpSpPr>
        <p:grpSpPr>
          <a:xfrm>
            <a:off x="6711550" y="2922820"/>
            <a:ext cx="1298375" cy="1105366"/>
            <a:chOff x="6513242" y="4265641"/>
            <a:chExt cx="1731166" cy="14738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1340B9-9822-47B4-BB2D-DC070E484634}"/>
                </a:ext>
              </a:extLst>
            </p:cNvPr>
            <p:cNvSpPr txBox="1"/>
            <p:nvPr/>
          </p:nvSpPr>
          <p:spPr>
            <a:xfrm>
              <a:off x="6516217" y="4265641"/>
              <a:ext cx="1728191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Уникальность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2BA751-F718-4FDA-BC07-B73B3704395F}"/>
                </a:ext>
              </a:extLst>
            </p:cNvPr>
            <p:cNvSpPr txBox="1"/>
            <p:nvPr/>
          </p:nvSpPr>
          <p:spPr>
            <a:xfrm>
              <a:off x="6513242" y="4508356"/>
              <a:ext cx="1728191" cy="123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На рынке андроид приложений нет приложений с таким разнообразием функций и доступностью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D9A34A7-77B9-4155-A78D-C8A51121148D}"/>
              </a:ext>
            </a:extLst>
          </p:cNvPr>
          <p:cNvSpPr/>
          <p:nvPr/>
        </p:nvSpPr>
        <p:spPr>
          <a:xfrm>
            <a:off x="3956235" y="3469999"/>
            <a:ext cx="1231534" cy="146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72E32F-F3BE-4753-A426-62EC1EFC0674}"/>
              </a:ext>
            </a:extLst>
          </p:cNvPr>
          <p:cNvSpPr/>
          <p:nvPr/>
        </p:nvSpPr>
        <p:spPr>
          <a:xfrm>
            <a:off x="3956235" y="1734730"/>
            <a:ext cx="1231534" cy="1468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2364FA-80AF-4CE4-96EC-FA46AC2BA6B6}"/>
              </a:ext>
            </a:extLst>
          </p:cNvPr>
          <p:cNvSpPr txBox="1"/>
          <p:nvPr/>
        </p:nvSpPr>
        <p:spPr>
          <a:xfrm>
            <a:off x="3923930" y="1395004"/>
            <a:ext cx="129614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Доступность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77AEFE-EF9D-4403-AFA1-61EED7E961E2}"/>
              </a:ext>
            </a:extLst>
          </p:cNvPr>
          <p:cNvSpPr txBox="1"/>
          <p:nvPr/>
        </p:nvSpPr>
        <p:spPr>
          <a:xfrm>
            <a:off x="3923930" y="3679972"/>
            <a:ext cx="12961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Приложение полностью бесплатное, в том числе и обучение первой помощи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718C64-A4E5-42EA-9108-DBFB9249F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9557" y="1212171"/>
            <a:ext cx="1231200" cy="1231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A6F7638-FC64-40A8-B844-4745573AA0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95" y="3204075"/>
            <a:ext cx="1231534" cy="123153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54DB123-833D-4769-B368-5564F8A47F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73" y="2047687"/>
            <a:ext cx="1231200" cy="12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C03D3-5AB6-4627-8AF7-7EC0A50E9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0"/>
            <a:ext cx="3181693" cy="5143500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AF380E7-2BF0-4D10-ABAC-140A5143B4C7}"/>
              </a:ext>
            </a:extLst>
          </p:cNvPr>
          <p:cNvSpPr txBox="1">
            <a:spLocks/>
          </p:cNvSpPr>
          <p:nvPr/>
        </p:nvSpPr>
        <p:spPr>
          <a:xfrm>
            <a:off x="3721245" y="1275606"/>
            <a:ext cx="4248472" cy="102611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u-RU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Спасибо за внимание. </a:t>
            </a:r>
            <a:r>
              <a:rPr lang="ru-RU" altLang="ko-KR" sz="27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endParaRPr lang="en-US" altLang="ko-KR" sz="27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F1D7A7E-CA25-49A0-9E48-07B97CCF4D3D}"/>
              </a:ext>
            </a:extLst>
          </p:cNvPr>
          <p:cNvSpPr txBox="1">
            <a:spLocks/>
          </p:cNvSpPr>
          <p:nvPr/>
        </p:nvSpPr>
        <p:spPr>
          <a:xfrm>
            <a:off x="3635896" y="2264448"/>
            <a:ext cx="4032448" cy="145816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ru-RU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Берегите своё</a:t>
            </a:r>
            <a:r>
              <a:rPr lang="en-US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ru-RU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здоровье</a:t>
            </a:r>
            <a:r>
              <a:rPr lang="ru-RU" altLang="ko-KR" sz="27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7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</a:t>
            </a:r>
            <a:r>
              <a:rPr lang="ru-RU" altLang="ko-KR" sz="27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вместе с </a:t>
            </a:r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Medical Assistance</a:t>
            </a:r>
            <a:endParaRPr lang="en-US" altLang="ko-KR" sz="27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0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Задачи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667022-8A86-4548-9196-F8F3B792E55F}"/>
              </a:ext>
            </a:extLst>
          </p:cNvPr>
          <p:cNvGrpSpPr/>
          <p:nvPr/>
        </p:nvGrpSpPr>
        <p:grpSpPr>
          <a:xfrm>
            <a:off x="3677496" y="1364598"/>
            <a:ext cx="1789007" cy="1772252"/>
            <a:chOff x="4414536" y="851960"/>
            <a:chExt cx="2919825" cy="2892478"/>
          </a:xfrm>
        </p:grpSpPr>
        <p:sp>
          <p:nvSpPr>
            <p:cNvPr id="4" name="Isosceles Triangle 14">
              <a:extLst>
                <a:ext uri="{FF2B5EF4-FFF2-40B4-BE49-F238E27FC236}">
                  <a16:creationId xmlns:a16="http://schemas.microsoft.com/office/drawing/2014/main" id="{AFCA1B8A-5DB5-4FCB-90C4-92E370A4193E}"/>
                </a:ext>
              </a:extLst>
            </p:cNvPr>
            <p:cNvSpPr/>
            <p:nvPr/>
          </p:nvSpPr>
          <p:spPr>
            <a:xfrm rot="4713012">
              <a:off x="3910120" y="1356376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C2E5FFAB-6866-40A7-BA9B-1A2E70304970}"/>
                </a:ext>
              </a:extLst>
            </p:cNvPr>
            <p:cNvSpPr/>
            <p:nvPr/>
          </p:nvSpPr>
          <p:spPr>
            <a:xfrm rot="15485488">
              <a:off x="4962115" y="1372193"/>
              <a:ext cx="2876661" cy="1867830"/>
            </a:xfrm>
            <a:custGeom>
              <a:avLst/>
              <a:gdLst/>
              <a:ahLst/>
              <a:cxnLst/>
              <a:rect l="l" t="t" r="r" b="b"/>
              <a:pathLst>
                <a:path w="2876661" h="1867830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DD278-65BE-4BDF-A61D-3896BB9FC3C5}"/>
              </a:ext>
            </a:extLst>
          </p:cNvPr>
          <p:cNvCxnSpPr>
            <a:cxnSpLocks/>
          </p:cNvCxnSpPr>
          <p:nvPr/>
        </p:nvCxnSpPr>
        <p:spPr>
          <a:xfrm flipV="1">
            <a:off x="787939" y="1492343"/>
            <a:ext cx="3213000" cy="10581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EEA09F-0CE8-4778-9012-A25367FB02B7}"/>
              </a:ext>
            </a:extLst>
          </p:cNvPr>
          <p:cNvCxnSpPr>
            <a:cxnSpLocks/>
          </p:cNvCxnSpPr>
          <p:nvPr/>
        </p:nvCxnSpPr>
        <p:spPr>
          <a:xfrm>
            <a:off x="5141048" y="1492343"/>
            <a:ext cx="3213000" cy="10581"/>
          </a:xfrm>
          <a:prstGeom prst="line">
            <a:avLst/>
          </a:prstGeom>
          <a:ln w="15875">
            <a:solidFill>
              <a:srgbClr val="92D050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8">
            <a:extLst>
              <a:ext uri="{FF2B5EF4-FFF2-40B4-BE49-F238E27FC236}">
                <a16:creationId xmlns:a16="http://schemas.microsoft.com/office/drawing/2014/main" id="{BD178C6C-681D-424C-821B-A3BF0432B58D}"/>
              </a:ext>
            </a:extLst>
          </p:cNvPr>
          <p:cNvGrpSpPr/>
          <p:nvPr/>
        </p:nvGrpSpPr>
        <p:grpSpPr>
          <a:xfrm>
            <a:off x="987432" y="1600360"/>
            <a:ext cx="1875958" cy="742369"/>
            <a:chOff x="1316574" y="2133806"/>
            <a:chExt cx="1652623" cy="9898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D89F0C-22F8-488D-9B3B-0EDE8FD96522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738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Мобильное приложение предназначенное для обучения оказанию первой помощи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B367A4-80FF-4A98-96BB-C11664AA13BF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1050" b="1" dirty="0">
                  <a:solidFill>
                    <a:schemeClr val="accent1"/>
                  </a:solidFill>
                </a:rPr>
                <a:t>Идея</a:t>
              </a:r>
              <a:endParaRPr lang="en-US" altLang="ko-KR" sz="105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그룹 13">
            <a:extLst>
              <a:ext uri="{FF2B5EF4-FFF2-40B4-BE49-F238E27FC236}">
                <a16:creationId xmlns:a16="http://schemas.microsoft.com/office/drawing/2014/main" id="{FA139A37-4C20-4AEF-8A54-68A0AA2EC579}"/>
              </a:ext>
            </a:extLst>
          </p:cNvPr>
          <p:cNvGrpSpPr/>
          <p:nvPr/>
        </p:nvGrpSpPr>
        <p:grpSpPr>
          <a:xfrm>
            <a:off x="6274626" y="1614034"/>
            <a:ext cx="1865026" cy="603869"/>
            <a:chOff x="9200245" y="2152037"/>
            <a:chExt cx="1652623" cy="8051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5CA55A-911A-4451-8433-4D71877FDF93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Готовое андроид приложение с </a:t>
              </a:r>
            </a:p>
            <a:p>
              <a:pPr algn="r"/>
              <a:r>
                <a:rPr lang="ru-RU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 различными функциями, в том числе и обучение первой помощи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BEE9E6-E65A-40E5-8D20-F84F7611E49E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ru-RU" altLang="ko-KR" sz="1050" b="1" dirty="0">
                  <a:solidFill>
                    <a:schemeClr val="accent2"/>
                  </a:solidFill>
                </a:rPr>
                <a:t>Результат</a:t>
              </a:r>
              <a:endParaRPr lang="en-US" altLang="ko-KR" sz="105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Rounded Rectangular Callout 31">
            <a:extLst>
              <a:ext uri="{FF2B5EF4-FFF2-40B4-BE49-F238E27FC236}">
                <a16:creationId xmlns:a16="http://schemas.microsoft.com/office/drawing/2014/main" id="{C1607EAB-3231-4563-A475-10A63084CF11}"/>
              </a:ext>
            </a:extLst>
          </p:cNvPr>
          <p:cNvSpPr/>
          <p:nvPr/>
        </p:nvSpPr>
        <p:spPr>
          <a:xfrm flipH="1">
            <a:off x="1338323" y="3536578"/>
            <a:ext cx="486054" cy="332594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C5EC1D68-ABC0-44EB-B7DC-6BA7E28F630B}"/>
              </a:ext>
            </a:extLst>
          </p:cNvPr>
          <p:cNvGrpSpPr/>
          <p:nvPr/>
        </p:nvGrpSpPr>
        <p:grpSpPr>
          <a:xfrm>
            <a:off x="725642" y="4046636"/>
            <a:ext cx="1875958" cy="713184"/>
            <a:chOff x="1730330" y="5175558"/>
            <a:chExt cx="1742087" cy="9509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95E600-AD08-4D78-806A-7AF13C5EEAA7}"/>
                </a:ext>
              </a:extLst>
            </p:cNvPr>
            <p:cNvSpPr txBox="1"/>
            <p:nvPr/>
          </p:nvSpPr>
          <p:spPr>
            <a:xfrm>
              <a:off x="1730331" y="5387806"/>
              <a:ext cx="1733335" cy="738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Собрание обучающих видео и текстовых материалов, данных с различных полезных источников, как ВОЗ и Красный Крест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E9E364-AA9B-4755-9745-330E8E896D24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Собрание и подготовка данных</a:t>
              </a:r>
              <a:endPara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D38EB-569D-40E7-B9C0-77B15DE31526}"/>
              </a:ext>
            </a:extLst>
          </p:cNvPr>
          <p:cNvCxnSpPr>
            <a:cxnSpLocks/>
          </p:cNvCxnSpPr>
          <p:nvPr/>
        </p:nvCxnSpPr>
        <p:spPr>
          <a:xfrm>
            <a:off x="1602000" y="3426689"/>
            <a:ext cx="5940000" cy="786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47">
            <a:extLst>
              <a:ext uri="{FF2B5EF4-FFF2-40B4-BE49-F238E27FC236}">
                <a16:creationId xmlns:a16="http://schemas.microsoft.com/office/drawing/2014/main" id="{5D11E167-B86F-4491-A454-A6F0DFDD6402}"/>
              </a:ext>
            </a:extLst>
          </p:cNvPr>
          <p:cNvSpPr/>
          <p:nvPr/>
        </p:nvSpPr>
        <p:spPr>
          <a:xfrm flipH="1">
            <a:off x="4336779" y="3537223"/>
            <a:ext cx="486054" cy="332594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grpSp>
        <p:nvGrpSpPr>
          <p:cNvPr id="20" name="그룹 4">
            <a:extLst>
              <a:ext uri="{FF2B5EF4-FFF2-40B4-BE49-F238E27FC236}">
                <a16:creationId xmlns:a16="http://schemas.microsoft.com/office/drawing/2014/main" id="{F7AB3385-03E1-411F-BA13-C1C477795582}"/>
              </a:ext>
            </a:extLst>
          </p:cNvPr>
          <p:cNvGrpSpPr/>
          <p:nvPr/>
        </p:nvGrpSpPr>
        <p:grpSpPr>
          <a:xfrm>
            <a:off x="3665565" y="4067337"/>
            <a:ext cx="1697241" cy="572420"/>
            <a:chOff x="3727327" y="5111113"/>
            <a:chExt cx="1742087" cy="7632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A860E7-8FE5-4FEA-BA83-827D2AFBE59A}"/>
                </a:ext>
              </a:extLst>
            </p:cNvPr>
            <p:cNvSpPr txBox="1"/>
            <p:nvPr/>
          </p:nvSpPr>
          <p:spPr>
            <a:xfrm>
              <a:off x="3727327" y="5320342"/>
              <a:ext cx="1733335" cy="553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Разработка приложения на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Android</a:t>
              </a:r>
              <a:r>
                <a:rPr lang="ru-RU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Studio</a:t>
              </a:r>
              <a:r>
                <a:rPr lang="ru-RU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поддержка эмулятора, написание кода 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A9EA22-D1DF-42B6-B8AE-3C3CC1A137C8}"/>
                </a:ext>
              </a:extLst>
            </p:cNvPr>
            <p:cNvSpPr txBox="1"/>
            <p:nvPr/>
          </p:nvSpPr>
          <p:spPr>
            <a:xfrm>
              <a:off x="3727327" y="5111113"/>
              <a:ext cx="1742087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Разработка, написание кода</a:t>
              </a:r>
              <a:endPara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Rounded Rectangular Callout 51">
            <a:extLst>
              <a:ext uri="{FF2B5EF4-FFF2-40B4-BE49-F238E27FC236}">
                <a16:creationId xmlns:a16="http://schemas.microsoft.com/office/drawing/2014/main" id="{EB16A4B8-F728-4822-9A04-BBA743EABC03}"/>
              </a:ext>
            </a:extLst>
          </p:cNvPr>
          <p:cNvSpPr/>
          <p:nvPr/>
        </p:nvSpPr>
        <p:spPr>
          <a:xfrm flipH="1">
            <a:off x="7335235" y="3576480"/>
            <a:ext cx="486054" cy="332594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grpSp>
        <p:nvGrpSpPr>
          <p:cNvPr id="24" name="그룹 2">
            <a:extLst>
              <a:ext uri="{FF2B5EF4-FFF2-40B4-BE49-F238E27FC236}">
                <a16:creationId xmlns:a16="http://schemas.microsoft.com/office/drawing/2014/main" id="{092A66A6-9FC5-43D1-9225-DE51579BFF9A}"/>
              </a:ext>
            </a:extLst>
          </p:cNvPr>
          <p:cNvGrpSpPr/>
          <p:nvPr/>
        </p:nvGrpSpPr>
        <p:grpSpPr>
          <a:xfrm>
            <a:off x="6721116" y="4050233"/>
            <a:ext cx="1697241" cy="574685"/>
            <a:chOff x="5724322" y="5177276"/>
            <a:chExt cx="1742087" cy="7662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07B70E-AF5D-4028-9BBA-61004035746A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Реализация интерфейса приложения, а точнее функций, изображений и материала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C2F060-2B07-4082-B13E-C553B4A9BA91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Реализация интерфейса</a:t>
              </a:r>
              <a:endPara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92F6E3-DD6D-46EF-BF2C-CDFE6D8CE958}"/>
              </a:ext>
            </a:extLst>
          </p:cNvPr>
          <p:cNvCxnSpPr/>
          <p:nvPr/>
        </p:nvCxnSpPr>
        <p:spPr>
          <a:xfrm flipH="1" flipV="1">
            <a:off x="4584483" y="3116571"/>
            <a:ext cx="1" cy="302260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3036EAB-C819-4FFE-9A68-B1BAC3C6B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1242" y="1825044"/>
            <a:ext cx="874248" cy="874248"/>
          </a:xfrm>
          <a:prstGeom prst="rect">
            <a:avLst/>
          </a:prstGeom>
        </p:spPr>
      </p:pic>
      <p:sp>
        <p:nvSpPr>
          <p:cNvPr id="30" name="Rectangle 7">
            <a:extLst>
              <a:ext uri="{FF2B5EF4-FFF2-40B4-BE49-F238E27FC236}">
                <a16:creationId xmlns:a16="http://schemas.microsoft.com/office/drawing/2014/main" id="{EEE2C3D3-F0AD-4D14-BD34-C6D1E7E8424F}"/>
              </a:ext>
            </a:extLst>
          </p:cNvPr>
          <p:cNvSpPr/>
          <p:nvPr/>
        </p:nvSpPr>
        <p:spPr>
          <a:xfrm rot="18900000">
            <a:off x="1513392" y="3575721"/>
            <a:ext cx="135915" cy="30278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31" name="Trapezoid 13">
            <a:extLst>
              <a:ext uri="{FF2B5EF4-FFF2-40B4-BE49-F238E27FC236}">
                <a16:creationId xmlns:a16="http://schemas.microsoft.com/office/drawing/2014/main" id="{C08791BF-A8FB-4107-BE1B-5EC22A0EB972}"/>
              </a:ext>
            </a:extLst>
          </p:cNvPr>
          <p:cNvSpPr/>
          <p:nvPr/>
        </p:nvSpPr>
        <p:spPr>
          <a:xfrm>
            <a:off x="4424700" y="3562788"/>
            <a:ext cx="310212" cy="262303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A31A01D9-65D1-4A3B-9499-4EF54E0361C3}"/>
              </a:ext>
            </a:extLst>
          </p:cNvPr>
          <p:cNvSpPr/>
          <p:nvPr/>
        </p:nvSpPr>
        <p:spPr>
          <a:xfrm>
            <a:off x="7486124" y="3617060"/>
            <a:ext cx="158699" cy="27464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 dirty="0"/>
          </a:p>
        </p:txBody>
      </p:sp>
    </p:spTree>
    <p:extLst>
      <p:ext uri="{BB962C8B-B14F-4D97-AF65-F5344CB8AC3E}">
        <p14:creationId xmlns:p14="http://schemas.microsoft.com/office/powerpoint/2010/main" val="314584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8C501070-126B-4175-9F46-9675415EB9A9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167479" y="1956687"/>
            <a:ext cx="1041666" cy="225846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aphic 183">
            <a:extLst>
              <a:ext uri="{FF2B5EF4-FFF2-40B4-BE49-F238E27FC236}">
                <a16:creationId xmlns:a16="http://schemas.microsoft.com/office/drawing/2014/main" id="{20850452-3C3B-4190-9EE3-D8B496BDD006}"/>
              </a:ext>
            </a:extLst>
          </p:cNvPr>
          <p:cNvGrpSpPr/>
          <p:nvPr/>
        </p:nvGrpSpPr>
        <p:grpSpPr>
          <a:xfrm flipH="1">
            <a:off x="406805" y="1246743"/>
            <a:ext cx="2582694" cy="3908925"/>
            <a:chOff x="9397286" y="544131"/>
            <a:chExt cx="2419225" cy="3661511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F730096-A6BE-4CD0-95F3-E3A719514FC5}"/>
                </a:ext>
              </a:extLst>
            </p:cNvPr>
            <p:cNvSpPr/>
            <p:nvPr/>
          </p:nvSpPr>
          <p:spPr>
            <a:xfrm>
              <a:off x="10850255" y="3947352"/>
              <a:ext cx="224677" cy="258290"/>
            </a:xfrm>
            <a:custGeom>
              <a:avLst/>
              <a:gdLst>
                <a:gd name="connsiteX0" fmla="*/ 0 w 189119"/>
                <a:gd name="connsiteY0" fmla="*/ 50215 h 51094"/>
                <a:gd name="connsiteX1" fmla="*/ 5731 w 189119"/>
                <a:gd name="connsiteY1" fmla="*/ 4367 h 51094"/>
                <a:gd name="connsiteX2" fmla="*/ 25598 w 189119"/>
                <a:gd name="connsiteY2" fmla="*/ 547 h 51094"/>
                <a:gd name="connsiteX3" fmla="*/ 157027 w 189119"/>
                <a:gd name="connsiteY3" fmla="*/ 4749 h 51094"/>
                <a:gd name="connsiteX4" fmla="*/ 182242 w 189119"/>
                <a:gd name="connsiteY4" fmla="*/ 11244 h 51094"/>
                <a:gd name="connsiteX5" fmla="*/ 189119 w 189119"/>
                <a:gd name="connsiteY5" fmla="*/ 44484 h 51094"/>
                <a:gd name="connsiteX6" fmla="*/ 175365 w 189119"/>
                <a:gd name="connsiteY6" fmla="*/ 50979 h 51094"/>
                <a:gd name="connsiteX7" fmla="*/ 0 w 189119"/>
                <a:gd name="connsiteY7" fmla="*/ 50215 h 51094"/>
                <a:gd name="connsiteX0" fmla="*/ 0 w 189119"/>
                <a:gd name="connsiteY0" fmla="*/ 50215 h 51095"/>
                <a:gd name="connsiteX1" fmla="*/ 5731 w 189119"/>
                <a:gd name="connsiteY1" fmla="*/ 4367 h 51095"/>
                <a:gd name="connsiteX2" fmla="*/ 25598 w 189119"/>
                <a:gd name="connsiteY2" fmla="*/ 547 h 51095"/>
                <a:gd name="connsiteX3" fmla="*/ 157027 w 189119"/>
                <a:gd name="connsiteY3" fmla="*/ 4749 h 51095"/>
                <a:gd name="connsiteX4" fmla="*/ 189119 w 189119"/>
                <a:gd name="connsiteY4" fmla="*/ 44484 h 51095"/>
                <a:gd name="connsiteX5" fmla="*/ 175365 w 189119"/>
                <a:gd name="connsiteY5" fmla="*/ 50979 h 51095"/>
                <a:gd name="connsiteX6" fmla="*/ 0 w 189119"/>
                <a:gd name="connsiteY6" fmla="*/ 50215 h 51095"/>
                <a:gd name="connsiteX0" fmla="*/ 0 w 187789"/>
                <a:gd name="connsiteY0" fmla="*/ 50215 h 50979"/>
                <a:gd name="connsiteX1" fmla="*/ 5731 w 187789"/>
                <a:gd name="connsiteY1" fmla="*/ 4367 h 50979"/>
                <a:gd name="connsiteX2" fmla="*/ 25598 w 187789"/>
                <a:gd name="connsiteY2" fmla="*/ 547 h 50979"/>
                <a:gd name="connsiteX3" fmla="*/ 157027 w 187789"/>
                <a:gd name="connsiteY3" fmla="*/ 4749 h 50979"/>
                <a:gd name="connsiteX4" fmla="*/ 175365 w 187789"/>
                <a:gd name="connsiteY4" fmla="*/ 50979 h 50979"/>
                <a:gd name="connsiteX5" fmla="*/ 0 w 187789"/>
                <a:gd name="connsiteY5" fmla="*/ 50215 h 50979"/>
                <a:gd name="connsiteX0" fmla="*/ 0 w 188562"/>
                <a:gd name="connsiteY0" fmla="*/ 51414 h 52178"/>
                <a:gd name="connsiteX1" fmla="*/ 5731 w 188562"/>
                <a:gd name="connsiteY1" fmla="*/ 5566 h 52178"/>
                <a:gd name="connsiteX2" fmla="*/ 157027 w 188562"/>
                <a:gd name="connsiteY2" fmla="*/ 5948 h 52178"/>
                <a:gd name="connsiteX3" fmla="*/ 175365 w 188562"/>
                <a:gd name="connsiteY3" fmla="*/ 52178 h 52178"/>
                <a:gd name="connsiteX4" fmla="*/ 0 w 188562"/>
                <a:gd name="connsiteY4" fmla="*/ 51414 h 52178"/>
                <a:gd name="connsiteX0" fmla="*/ 0 w 227176"/>
                <a:gd name="connsiteY0" fmla="*/ 53054 h 53054"/>
                <a:gd name="connsiteX1" fmla="*/ 44345 w 227176"/>
                <a:gd name="connsiteY1" fmla="*/ 5566 h 53054"/>
                <a:gd name="connsiteX2" fmla="*/ 195641 w 227176"/>
                <a:gd name="connsiteY2" fmla="*/ 5948 h 53054"/>
                <a:gd name="connsiteX3" fmla="*/ 213979 w 227176"/>
                <a:gd name="connsiteY3" fmla="*/ 52178 h 53054"/>
                <a:gd name="connsiteX4" fmla="*/ 0 w 227176"/>
                <a:gd name="connsiteY4" fmla="*/ 53054 h 53054"/>
                <a:gd name="connsiteX0" fmla="*/ 0 w 227176"/>
                <a:gd name="connsiteY0" fmla="*/ 50828 h 50828"/>
                <a:gd name="connsiteX1" fmla="*/ 44345 w 227176"/>
                <a:gd name="connsiteY1" fmla="*/ 3340 h 50828"/>
                <a:gd name="connsiteX2" fmla="*/ 195641 w 227176"/>
                <a:gd name="connsiteY2" fmla="*/ 3722 h 50828"/>
                <a:gd name="connsiteX3" fmla="*/ 213979 w 227176"/>
                <a:gd name="connsiteY3" fmla="*/ 49952 h 50828"/>
                <a:gd name="connsiteX4" fmla="*/ 0 w 227176"/>
                <a:gd name="connsiteY4" fmla="*/ 50828 h 50828"/>
                <a:gd name="connsiteX0" fmla="*/ 0 w 230803"/>
                <a:gd name="connsiteY0" fmla="*/ 49948 h 49948"/>
                <a:gd name="connsiteX1" fmla="*/ 44345 w 230803"/>
                <a:gd name="connsiteY1" fmla="*/ 2460 h 49948"/>
                <a:gd name="connsiteX2" fmla="*/ 206172 w 230803"/>
                <a:gd name="connsiteY2" fmla="*/ 4154 h 49948"/>
                <a:gd name="connsiteX3" fmla="*/ 213979 w 230803"/>
                <a:gd name="connsiteY3" fmla="*/ 49072 h 49948"/>
                <a:gd name="connsiteX4" fmla="*/ 0 w 230803"/>
                <a:gd name="connsiteY4" fmla="*/ 49948 h 49948"/>
                <a:gd name="connsiteX0" fmla="*/ 0 w 231145"/>
                <a:gd name="connsiteY0" fmla="*/ 47488 h 47488"/>
                <a:gd name="connsiteX1" fmla="*/ 44345 w 231145"/>
                <a:gd name="connsiteY1" fmla="*/ 0 h 47488"/>
                <a:gd name="connsiteX2" fmla="*/ 206172 w 231145"/>
                <a:gd name="connsiteY2" fmla="*/ 1694 h 47488"/>
                <a:gd name="connsiteX3" fmla="*/ 213979 w 231145"/>
                <a:gd name="connsiteY3" fmla="*/ 46612 h 47488"/>
                <a:gd name="connsiteX4" fmla="*/ 0 w 231145"/>
                <a:gd name="connsiteY4" fmla="*/ 47488 h 47488"/>
                <a:gd name="connsiteX0" fmla="*/ 0 w 227050"/>
                <a:gd name="connsiteY0" fmla="*/ 47488 h 47488"/>
                <a:gd name="connsiteX1" fmla="*/ 44345 w 227050"/>
                <a:gd name="connsiteY1" fmla="*/ 0 h 47488"/>
                <a:gd name="connsiteX2" fmla="*/ 206172 w 227050"/>
                <a:gd name="connsiteY2" fmla="*/ 1694 h 47488"/>
                <a:gd name="connsiteX3" fmla="*/ 213979 w 227050"/>
                <a:gd name="connsiteY3" fmla="*/ 46612 h 47488"/>
                <a:gd name="connsiteX4" fmla="*/ 0 w 227050"/>
                <a:gd name="connsiteY4" fmla="*/ 47488 h 47488"/>
                <a:gd name="connsiteX0" fmla="*/ 0 w 216424"/>
                <a:gd name="connsiteY0" fmla="*/ 47488 h 47488"/>
                <a:gd name="connsiteX1" fmla="*/ 44345 w 216424"/>
                <a:gd name="connsiteY1" fmla="*/ 0 h 47488"/>
                <a:gd name="connsiteX2" fmla="*/ 206172 w 216424"/>
                <a:gd name="connsiteY2" fmla="*/ 1694 h 47488"/>
                <a:gd name="connsiteX3" fmla="*/ 213979 w 216424"/>
                <a:gd name="connsiteY3" fmla="*/ 46612 h 47488"/>
                <a:gd name="connsiteX4" fmla="*/ 0 w 216424"/>
                <a:gd name="connsiteY4" fmla="*/ 47488 h 47488"/>
                <a:gd name="connsiteX0" fmla="*/ 0 w 223144"/>
                <a:gd name="connsiteY0" fmla="*/ 47488 h 47488"/>
                <a:gd name="connsiteX1" fmla="*/ 44345 w 223144"/>
                <a:gd name="connsiteY1" fmla="*/ 0 h 47488"/>
                <a:gd name="connsiteX2" fmla="*/ 206172 w 223144"/>
                <a:gd name="connsiteY2" fmla="*/ 1694 h 47488"/>
                <a:gd name="connsiteX3" fmla="*/ 222755 w 223144"/>
                <a:gd name="connsiteY3" fmla="*/ 46612 h 47488"/>
                <a:gd name="connsiteX4" fmla="*/ 0 w 223144"/>
                <a:gd name="connsiteY4" fmla="*/ 47488 h 47488"/>
                <a:gd name="connsiteX0" fmla="*/ 0 w 222755"/>
                <a:gd name="connsiteY0" fmla="*/ 47488 h 47488"/>
                <a:gd name="connsiteX1" fmla="*/ 44345 w 222755"/>
                <a:gd name="connsiteY1" fmla="*/ 0 h 47488"/>
                <a:gd name="connsiteX2" fmla="*/ 206172 w 222755"/>
                <a:gd name="connsiteY2" fmla="*/ 1694 h 47488"/>
                <a:gd name="connsiteX3" fmla="*/ 222755 w 222755"/>
                <a:gd name="connsiteY3" fmla="*/ 46612 h 47488"/>
                <a:gd name="connsiteX4" fmla="*/ 0 w 222755"/>
                <a:gd name="connsiteY4" fmla="*/ 47488 h 47488"/>
                <a:gd name="connsiteX0" fmla="*/ 0 w 222755"/>
                <a:gd name="connsiteY0" fmla="*/ 47488 h 47488"/>
                <a:gd name="connsiteX1" fmla="*/ 44345 w 222755"/>
                <a:gd name="connsiteY1" fmla="*/ 0 h 47488"/>
                <a:gd name="connsiteX2" fmla="*/ 206172 w 222755"/>
                <a:gd name="connsiteY2" fmla="*/ 1694 h 47488"/>
                <a:gd name="connsiteX3" fmla="*/ 222755 w 222755"/>
                <a:gd name="connsiteY3" fmla="*/ 46612 h 47488"/>
                <a:gd name="connsiteX4" fmla="*/ 0 w 222755"/>
                <a:gd name="connsiteY4" fmla="*/ 47488 h 47488"/>
                <a:gd name="connsiteX0" fmla="*/ 0 w 222755"/>
                <a:gd name="connsiteY0" fmla="*/ 47488 h 47488"/>
                <a:gd name="connsiteX1" fmla="*/ 44345 w 222755"/>
                <a:gd name="connsiteY1" fmla="*/ 0 h 47488"/>
                <a:gd name="connsiteX2" fmla="*/ 206172 w 222755"/>
                <a:gd name="connsiteY2" fmla="*/ 1694 h 47488"/>
                <a:gd name="connsiteX3" fmla="*/ 222755 w 222755"/>
                <a:gd name="connsiteY3" fmla="*/ 46612 h 47488"/>
                <a:gd name="connsiteX4" fmla="*/ 0 w 222755"/>
                <a:gd name="connsiteY4" fmla="*/ 47488 h 47488"/>
                <a:gd name="connsiteX0" fmla="*/ 0 w 222755"/>
                <a:gd name="connsiteY0" fmla="*/ 47761 h 47761"/>
                <a:gd name="connsiteX1" fmla="*/ 44345 w 222755"/>
                <a:gd name="connsiteY1" fmla="*/ 273 h 47761"/>
                <a:gd name="connsiteX2" fmla="*/ 204417 w 222755"/>
                <a:gd name="connsiteY2" fmla="*/ 0 h 47761"/>
                <a:gd name="connsiteX3" fmla="*/ 222755 w 222755"/>
                <a:gd name="connsiteY3" fmla="*/ 46885 h 47761"/>
                <a:gd name="connsiteX4" fmla="*/ 0 w 222755"/>
                <a:gd name="connsiteY4" fmla="*/ 47761 h 47761"/>
                <a:gd name="connsiteX0" fmla="*/ 0 w 222755"/>
                <a:gd name="connsiteY0" fmla="*/ 47761 h 47761"/>
                <a:gd name="connsiteX1" fmla="*/ 44345 w 222755"/>
                <a:gd name="connsiteY1" fmla="*/ 273 h 47761"/>
                <a:gd name="connsiteX2" fmla="*/ 204417 w 222755"/>
                <a:gd name="connsiteY2" fmla="*/ 0 h 47761"/>
                <a:gd name="connsiteX3" fmla="*/ 222755 w 222755"/>
                <a:gd name="connsiteY3" fmla="*/ 46885 h 47761"/>
                <a:gd name="connsiteX4" fmla="*/ 0 w 222755"/>
                <a:gd name="connsiteY4" fmla="*/ 47761 h 47761"/>
                <a:gd name="connsiteX0" fmla="*/ 0 w 222755"/>
                <a:gd name="connsiteY0" fmla="*/ 47761 h 47869"/>
                <a:gd name="connsiteX1" fmla="*/ 44345 w 222755"/>
                <a:gd name="connsiteY1" fmla="*/ 273 h 47869"/>
                <a:gd name="connsiteX2" fmla="*/ 204417 w 222755"/>
                <a:gd name="connsiteY2" fmla="*/ 0 h 47869"/>
                <a:gd name="connsiteX3" fmla="*/ 222755 w 222755"/>
                <a:gd name="connsiteY3" fmla="*/ 47869 h 47869"/>
                <a:gd name="connsiteX4" fmla="*/ 0 w 222755"/>
                <a:gd name="connsiteY4" fmla="*/ 47761 h 47869"/>
                <a:gd name="connsiteX0" fmla="*/ 0 w 222755"/>
                <a:gd name="connsiteY0" fmla="*/ 48144 h 48252"/>
                <a:gd name="connsiteX1" fmla="*/ 42590 w 222755"/>
                <a:gd name="connsiteY1" fmla="*/ 0 h 48252"/>
                <a:gd name="connsiteX2" fmla="*/ 204417 w 222755"/>
                <a:gd name="connsiteY2" fmla="*/ 383 h 48252"/>
                <a:gd name="connsiteX3" fmla="*/ 222755 w 222755"/>
                <a:gd name="connsiteY3" fmla="*/ 48252 h 48252"/>
                <a:gd name="connsiteX4" fmla="*/ 0 w 222755"/>
                <a:gd name="connsiteY4" fmla="*/ 48144 h 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55" h="48252">
                  <a:moveTo>
                    <a:pt x="0" y="48144"/>
                  </a:moveTo>
                  <a:lnTo>
                    <a:pt x="42590" y="0"/>
                  </a:lnTo>
                  <a:lnTo>
                    <a:pt x="204417" y="383"/>
                  </a:lnTo>
                  <a:cubicBezTo>
                    <a:pt x="216182" y="20805"/>
                    <a:pt x="217334" y="31493"/>
                    <a:pt x="222755" y="48252"/>
                  </a:cubicBezTo>
                  <a:lnTo>
                    <a:pt x="0" y="48144"/>
                  </a:lnTo>
                  <a:close/>
                </a:path>
              </a:pathLst>
            </a:custGeom>
            <a:solidFill>
              <a:srgbClr val="38505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1E3359-E239-4402-BC3B-B3B3131D9A8C}"/>
                </a:ext>
              </a:extLst>
            </p:cNvPr>
            <p:cNvSpPr/>
            <p:nvPr/>
          </p:nvSpPr>
          <p:spPr>
            <a:xfrm>
              <a:off x="10239426" y="544350"/>
              <a:ext cx="1362411" cy="1719888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D4F1CC-8EAD-4F18-9D6D-CDC301EF88A3}"/>
                </a:ext>
              </a:extLst>
            </p:cNvPr>
            <p:cNvSpPr/>
            <p:nvPr/>
          </p:nvSpPr>
          <p:spPr>
            <a:xfrm>
              <a:off x="10824303" y="2276008"/>
              <a:ext cx="317109" cy="1696726"/>
            </a:xfrm>
            <a:custGeom>
              <a:avLst/>
              <a:gdLst>
                <a:gd name="connsiteX0" fmla="*/ 0 w 317109"/>
                <a:gd name="connsiteY0" fmla="*/ 0 h 1696726"/>
                <a:gd name="connsiteX1" fmla="*/ 317109 w 317109"/>
                <a:gd name="connsiteY1" fmla="*/ 0 h 1696726"/>
                <a:gd name="connsiteX2" fmla="*/ 317109 w 317109"/>
                <a:gd name="connsiteY2" fmla="*/ 1696727 h 1696726"/>
                <a:gd name="connsiteX3" fmla="*/ 0 w 317109"/>
                <a:gd name="connsiteY3" fmla="*/ 1696727 h 169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09" h="1696726">
                  <a:moveTo>
                    <a:pt x="0" y="0"/>
                  </a:moveTo>
                  <a:lnTo>
                    <a:pt x="317109" y="0"/>
                  </a:lnTo>
                  <a:lnTo>
                    <a:pt x="317109" y="1696727"/>
                  </a:lnTo>
                  <a:lnTo>
                    <a:pt x="0" y="1696727"/>
                  </a:lnTo>
                  <a:close/>
                </a:path>
              </a:pathLst>
            </a:custGeom>
            <a:solidFill>
              <a:srgbClr val="00C1B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F80420-44F7-452D-9C14-06C882DB85B0}"/>
                </a:ext>
              </a:extLst>
            </p:cNvPr>
            <p:cNvSpPr/>
            <p:nvPr/>
          </p:nvSpPr>
          <p:spPr>
            <a:xfrm>
              <a:off x="10878925" y="2229247"/>
              <a:ext cx="222682" cy="927105"/>
            </a:xfrm>
            <a:custGeom>
              <a:avLst/>
              <a:gdLst>
                <a:gd name="connsiteX0" fmla="*/ 1540 w 222682"/>
                <a:gd name="connsiteY0" fmla="*/ 77324 h 927105"/>
                <a:gd name="connsiteX1" fmla="*/ 12 w 222682"/>
                <a:gd name="connsiteY1" fmla="*/ 15049 h 927105"/>
                <a:gd name="connsiteX2" fmla="*/ 9946 w 222682"/>
                <a:gd name="connsiteY2" fmla="*/ 148 h 927105"/>
                <a:gd name="connsiteX3" fmla="*/ 198683 w 222682"/>
                <a:gd name="connsiteY3" fmla="*/ 531 h 927105"/>
                <a:gd name="connsiteX4" fmla="*/ 221989 w 222682"/>
                <a:gd name="connsiteY4" fmla="*/ 18105 h 927105"/>
                <a:gd name="connsiteX5" fmla="*/ 212437 w 222682"/>
                <a:gd name="connsiteY5" fmla="*/ 83437 h 927105"/>
                <a:gd name="connsiteX6" fmla="*/ 162769 w 222682"/>
                <a:gd name="connsiteY6" fmla="*/ 152208 h 927105"/>
                <a:gd name="connsiteX7" fmla="*/ 156274 w 222682"/>
                <a:gd name="connsiteY7" fmla="*/ 196909 h 927105"/>
                <a:gd name="connsiteX8" fmla="*/ 199829 w 222682"/>
                <a:gd name="connsiteY8" fmla="*/ 726826 h 927105"/>
                <a:gd name="connsiteX9" fmla="*/ 206706 w 222682"/>
                <a:gd name="connsiteY9" fmla="*/ 909832 h 927105"/>
                <a:gd name="connsiteX10" fmla="*/ 189896 w 222682"/>
                <a:gd name="connsiteY10" fmla="*/ 927025 h 927105"/>
                <a:gd name="connsiteX11" fmla="*/ 20643 w 222682"/>
                <a:gd name="connsiteY11" fmla="*/ 915181 h 927105"/>
                <a:gd name="connsiteX12" fmla="*/ 5743 w 222682"/>
                <a:gd name="connsiteY12" fmla="*/ 896460 h 927105"/>
                <a:gd name="connsiteX13" fmla="*/ 59613 w 222682"/>
                <a:gd name="connsiteY13" fmla="*/ 181627 h 927105"/>
                <a:gd name="connsiteX14" fmla="*/ 46623 w 222682"/>
                <a:gd name="connsiteY14" fmla="*/ 148005 h 927105"/>
                <a:gd name="connsiteX15" fmla="*/ 1540 w 222682"/>
                <a:gd name="connsiteY15" fmla="*/ 77324 h 92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2682" h="927105">
                  <a:moveTo>
                    <a:pt x="1540" y="77324"/>
                  </a:moveTo>
                  <a:cubicBezTo>
                    <a:pt x="1158" y="56693"/>
                    <a:pt x="394" y="35680"/>
                    <a:pt x="12" y="15049"/>
                  </a:cubicBezTo>
                  <a:cubicBezTo>
                    <a:pt x="12" y="8554"/>
                    <a:pt x="-752" y="531"/>
                    <a:pt x="9946" y="148"/>
                  </a:cubicBezTo>
                  <a:cubicBezTo>
                    <a:pt x="37836" y="3205"/>
                    <a:pt x="163151" y="3969"/>
                    <a:pt x="198683" y="531"/>
                  </a:cubicBezTo>
                  <a:cubicBezTo>
                    <a:pt x="216258" y="-1380"/>
                    <a:pt x="220460" y="1295"/>
                    <a:pt x="221989" y="18105"/>
                  </a:cubicBezTo>
                  <a:cubicBezTo>
                    <a:pt x="224281" y="40647"/>
                    <a:pt x="220842" y="62424"/>
                    <a:pt x="212437" y="83437"/>
                  </a:cubicBezTo>
                  <a:cubicBezTo>
                    <a:pt x="201357" y="110182"/>
                    <a:pt x="183783" y="132341"/>
                    <a:pt x="162769" y="152208"/>
                  </a:cubicBezTo>
                  <a:cubicBezTo>
                    <a:pt x="149397" y="164816"/>
                    <a:pt x="153982" y="180863"/>
                    <a:pt x="156274" y="196909"/>
                  </a:cubicBezTo>
                  <a:cubicBezTo>
                    <a:pt x="160477" y="225946"/>
                    <a:pt x="194098" y="640480"/>
                    <a:pt x="199829" y="726826"/>
                  </a:cubicBezTo>
                  <a:cubicBezTo>
                    <a:pt x="203268" y="779932"/>
                    <a:pt x="204032" y="856344"/>
                    <a:pt x="206706" y="909832"/>
                  </a:cubicBezTo>
                  <a:cubicBezTo>
                    <a:pt x="207470" y="923205"/>
                    <a:pt x="203650" y="927789"/>
                    <a:pt x="189896" y="927025"/>
                  </a:cubicBezTo>
                  <a:cubicBezTo>
                    <a:pt x="133351" y="923205"/>
                    <a:pt x="76806" y="921676"/>
                    <a:pt x="20643" y="915181"/>
                  </a:cubicBezTo>
                  <a:cubicBezTo>
                    <a:pt x="8035" y="913653"/>
                    <a:pt x="5743" y="907922"/>
                    <a:pt x="5743" y="896460"/>
                  </a:cubicBezTo>
                  <a:cubicBezTo>
                    <a:pt x="5361" y="825397"/>
                    <a:pt x="53500" y="214102"/>
                    <a:pt x="59613" y="181627"/>
                  </a:cubicBezTo>
                  <a:cubicBezTo>
                    <a:pt x="62288" y="167108"/>
                    <a:pt x="56175" y="157175"/>
                    <a:pt x="46623" y="148005"/>
                  </a:cubicBezTo>
                  <a:cubicBezTo>
                    <a:pt x="25610" y="127756"/>
                    <a:pt x="6507" y="107125"/>
                    <a:pt x="1540" y="77324"/>
                  </a:cubicBezTo>
                  <a:close/>
                </a:path>
              </a:pathLst>
            </a:custGeom>
            <a:solidFill>
              <a:srgbClr val="FE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ED16CB-D33A-4EA2-BBA3-AA030BDCE100}"/>
                </a:ext>
              </a:extLst>
            </p:cNvPr>
            <p:cNvSpPr/>
            <p:nvPr/>
          </p:nvSpPr>
          <p:spPr>
            <a:xfrm>
              <a:off x="10239044" y="545375"/>
              <a:ext cx="1363186" cy="983705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A85DDFF-8B73-4D9B-8ED1-5F06E0223476}"/>
                </a:ext>
              </a:extLst>
            </p:cNvPr>
            <p:cNvSpPr/>
            <p:nvPr/>
          </p:nvSpPr>
          <p:spPr>
            <a:xfrm>
              <a:off x="10739486" y="1309014"/>
              <a:ext cx="96279" cy="129136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190EB0-FF04-483A-A1D4-30740682D32E}"/>
                </a:ext>
              </a:extLst>
            </p:cNvPr>
            <p:cNvSpPr/>
            <p:nvPr/>
          </p:nvSpPr>
          <p:spPr>
            <a:xfrm>
              <a:off x="11140648" y="1307486"/>
              <a:ext cx="96279" cy="129136"/>
            </a:xfrm>
            <a:custGeom>
              <a:avLst/>
              <a:gdLst>
                <a:gd name="connsiteX0" fmla="*/ 96279 w 96279"/>
                <a:gd name="connsiteY0" fmla="*/ 64568 h 129136"/>
                <a:gd name="connsiteX1" fmla="*/ 48139 w 96279"/>
                <a:gd name="connsiteY1" fmla="*/ 129136 h 129136"/>
                <a:gd name="connsiteX2" fmla="*/ 0 w 96279"/>
                <a:gd name="connsiteY2" fmla="*/ 64568 h 129136"/>
                <a:gd name="connsiteX3" fmla="*/ 48139 w 96279"/>
                <a:gd name="connsiteY3" fmla="*/ 0 h 129136"/>
                <a:gd name="connsiteX4" fmla="*/ 96279 w 96279"/>
                <a:gd name="connsiteY4" fmla="*/ 64568 h 12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79" h="129136">
                  <a:moveTo>
                    <a:pt x="96279" y="64568"/>
                  </a:moveTo>
                  <a:cubicBezTo>
                    <a:pt x="96279" y="100228"/>
                    <a:pt x="74726" y="129136"/>
                    <a:pt x="48139" y="129136"/>
                  </a:cubicBezTo>
                  <a:cubicBezTo>
                    <a:pt x="21553" y="129136"/>
                    <a:pt x="0" y="100228"/>
                    <a:pt x="0" y="64568"/>
                  </a:cubicBezTo>
                  <a:cubicBezTo>
                    <a:pt x="0" y="28908"/>
                    <a:pt x="21553" y="0"/>
                    <a:pt x="48139" y="0"/>
                  </a:cubicBezTo>
                  <a:cubicBezTo>
                    <a:pt x="74726" y="0"/>
                    <a:pt x="96279" y="28908"/>
                    <a:pt x="96279" y="64568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415CB2-E351-4AD7-8E10-F23D051BA7E2}"/>
                </a:ext>
              </a:extLst>
            </p:cNvPr>
            <p:cNvSpPr/>
            <p:nvPr/>
          </p:nvSpPr>
          <p:spPr>
            <a:xfrm>
              <a:off x="10678156" y="1223613"/>
              <a:ext cx="204252" cy="51082"/>
            </a:xfrm>
            <a:custGeom>
              <a:avLst/>
              <a:gdLst>
                <a:gd name="connsiteX0" fmla="*/ 142708 w 204252"/>
                <a:gd name="connsiteY0" fmla="*/ 584 h 51082"/>
                <a:gd name="connsiteX1" fmla="*/ 176711 w 204252"/>
                <a:gd name="connsiteY1" fmla="*/ 966 h 51082"/>
                <a:gd name="connsiteX2" fmla="*/ 204220 w 204252"/>
                <a:gd name="connsiteY2" fmla="*/ 29238 h 51082"/>
                <a:gd name="connsiteX3" fmla="*/ 172126 w 204252"/>
                <a:gd name="connsiteY3" fmla="*/ 50634 h 51082"/>
                <a:gd name="connsiteX4" fmla="*/ 21977 w 204252"/>
                <a:gd name="connsiteY4" fmla="*/ 45667 h 51082"/>
                <a:gd name="connsiteX5" fmla="*/ 200 w 204252"/>
                <a:gd name="connsiteY5" fmla="*/ 40700 h 51082"/>
                <a:gd name="connsiteX6" fmla="*/ 18539 w 204252"/>
                <a:gd name="connsiteY6" fmla="*/ 24654 h 51082"/>
                <a:gd name="connsiteX7" fmla="*/ 142708 w 204252"/>
                <a:gd name="connsiteY7" fmla="*/ 584 h 5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252" h="51082">
                  <a:moveTo>
                    <a:pt x="142708" y="584"/>
                  </a:moveTo>
                  <a:cubicBezTo>
                    <a:pt x="151113" y="584"/>
                    <a:pt x="164103" y="-180"/>
                    <a:pt x="176711" y="966"/>
                  </a:cubicBezTo>
                  <a:cubicBezTo>
                    <a:pt x="192376" y="2112"/>
                    <a:pt x="204984" y="15866"/>
                    <a:pt x="204220" y="29238"/>
                  </a:cubicBezTo>
                  <a:cubicBezTo>
                    <a:pt x="203073" y="43757"/>
                    <a:pt x="190083" y="53308"/>
                    <a:pt x="172126" y="50634"/>
                  </a:cubicBezTo>
                  <a:cubicBezTo>
                    <a:pt x="122077" y="43757"/>
                    <a:pt x="72409" y="39554"/>
                    <a:pt x="21977" y="45667"/>
                  </a:cubicBezTo>
                  <a:cubicBezTo>
                    <a:pt x="14336" y="46431"/>
                    <a:pt x="2110" y="50252"/>
                    <a:pt x="200" y="40700"/>
                  </a:cubicBezTo>
                  <a:cubicBezTo>
                    <a:pt x="-1711" y="31531"/>
                    <a:pt x="10515" y="27710"/>
                    <a:pt x="18539" y="24654"/>
                  </a:cubicBezTo>
                  <a:cubicBezTo>
                    <a:pt x="57127" y="9371"/>
                    <a:pt x="96097" y="-2855"/>
                    <a:pt x="142708" y="584"/>
                  </a:cubicBezTo>
                  <a:close/>
                </a:path>
              </a:pathLst>
            </a:custGeom>
            <a:solidFill>
              <a:srgbClr val="5520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942791-C75E-4BBF-9464-E60469484765}"/>
                </a:ext>
              </a:extLst>
            </p:cNvPr>
            <p:cNvSpPr/>
            <p:nvPr/>
          </p:nvSpPr>
          <p:spPr>
            <a:xfrm>
              <a:off x="11093532" y="1223857"/>
              <a:ext cx="204972" cy="49976"/>
            </a:xfrm>
            <a:custGeom>
              <a:avLst/>
              <a:gdLst>
                <a:gd name="connsiteX0" fmla="*/ 66983 w 204972"/>
                <a:gd name="connsiteY0" fmla="*/ 340 h 49976"/>
                <a:gd name="connsiteX1" fmla="*/ 191534 w 204972"/>
                <a:gd name="connsiteY1" fmla="*/ 27466 h 49976"/>
                <a:gd name="connsiteX2" fmla="*/ 204524 w 204972"/>
                <a:gd name="connsiteY2" fmla="*/ 40838 h 49976"/>
                <a:gd name="connsiteX3" fmla="*/ 187332 w 204972"/>
                <a:gd name="connsiteY3" fmla="*/ 45423 h 49976"/>
                <a:gd name="connsiteX4" fmla="*/ 31833 w 204972"/>
                <a:gd name="connsiteY4" fmla="*/ 49625 h 49976"/>
                <a:gd name="connsiteX5" fmla="*/ 122 w 204972"/>
                <a:gd name="connsiteY5" fmla="*/ 29376 h 49976"/>
                <a:gd name="connsiteX6" fmla="*/ 26867 w 204972"/>
                <a:gd name="connsiteY6" fmla="*/ 340 h 49976"/>
                <a:gd name="connsiteX7" fmla="*/ 66983 w 204972"/>
                <a:gd name="connsiteY7" fmla="*/ 340 h 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972" h="49976">
                  <a:moveTo>
                    <a:pt x="66983" y="340"/>
                  </a:moveTo>
                  <a:cubicBezTo>
                    <a:pt x="110920" y="-1189"/>
                    <a:pt x="152564" y="7981"/>
                    <a:pt x="191534" y="27466"/>
                  </a:cubicBezTo>
                  <a:cubicBezTo>
                    <a:pt x="197265" y="30140"/>
                    <a:pt x="207199" y="32051"/>
                    <a:pt x="204524" y="40838"/>
                  </a:cubicBezTo>
                  <a:cubicBezTo>
                    <a:pt x="202232" y="47333"/>
                    <a:pt x="193445" y="46187"/>
                    <a:pt x="187332" y="45423"/>
                  </a:cubicBezTo>
                  <a:cubicBezTo>
                    <a:pt x="135372" y="38928"/>
                    <a:pt x="83411" y="43130"/>
                    <a:pt x="31833" y="49625"/>
                  </a:cubicBezTo>
                  <a:cubicBezTo>
                    <a:pt x="14641" y="51918"/>
                    <a:pt x="1651" y="42748"/>
                    <a:pt x="122" y="29376"/>
                  </a:cubicBezTo>
                  <a:cubicBezTo>
                    <a:pt x="-1406" y="16386"/>
                    <a:pt x="11584" y="1486"/>
                    <a:pt x="26867" y="340"/>
                  </a:cubicBezTo>
                  <a:cubicBezTo>
                    <a:pt x="40239" y="-425"/>
                    <a:pt x="53611" y="340"/>
                    <a:pt x="66983" y="340"/>
                  </a:cubicBezTo>
                  <a:close/>
                </a:path>
              </a:pathLst>
            </a:custGeom>
            <a:solidFill>
              <a:srgbClr val="56210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4FF0F3-17F5-4455-AFA0-BB2991F963AC}"/>
                </a:ext>
              </a:extLst>
            </p:cNvPr>
            <p:cNvSpPr/>
            <p:nvPr/>
          </p:nvSpPr>
          <p:spPr>
            <a:xfrm>
              <a:off x="10779602" y="1313217"/>
              <a:ext cx="43554" cy="58837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0B2444-CDFA-4D64-A222-550AA9BF8AC4}"/>
                </a:ext>
              </a:extLst>
            </p:cNvPr>
            <p:cNvSpPr/>
            <p:nvPr/>
          </p:nvSpPr>
          <p:spPr>
            <a:xfrm>
              <a:off x="11182675" y="1311688"/>
              <a:ext cx="43554" cy="58837"/>
            </a:xfrm>
            <a:custGeom>
              <a:avLst/>
              <a:gdLst>
                <a:gd name="connsiteX0" fmla="*/ 43555 w 43554"/>
                <a:gd name="connsiteY0" fmla="*/ 29419 h 58837"/>
                <a:gd name="connsiteX1" fmla="*/ 21777 w 43554"/>
                <a:gd name="connsiteY1" fmla="*/ 58837 h 58837"/>
                <a:gd name="connsiteX2" fmla="*/ 0 w 43554"/>
                <a:gd name="connsiteY2" fmla="*/ 29419 h 58837"/>
                <a:gd name="connsiteX3" fmla="*/ 21777 w 43554"/>
                <a:gd name="connsiteY3" fmla="*/ 0 h 58837"/>
                <a:gd name="connsiteX4" fmla="*/ 43555 w 43554"/>
                <a:gd name="connsiteY4" fmla="*/ 29419 h 5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54" h="58837">
                  <a:moveTo>
                    <a:pt x="43555" y="29419"/>
                  </a:moveTo>
                  <a:cubicBezTo>
                    <a:pt x="43555" y="45666"/>
                    <a:pt x="33805" y="58837"/>
                    <a:pt x="21777" y="58837"/>
                  </a:cubicBezTo>
                  <a:cubicBezTo>
                    <a:pt x="9750" y="58837"/>
                    <a:pt x="0" y="45666"/>
                    <a:pt x="0" y="29419"/>
                  </a:cubicBezTo>
                  <a:cubicBezTo>
                    <a:pt x="0" y="13171"/>
                    <a:pt x="9750" y="0"/>
                    <a:pt x="21777" y="0"/>
                  </a:cubicBezTo>
                  <a:cubicBezTo>
                    <a:pt x="33805" y="0"/>
                    <a:pt x="43555" y="13171"/>
                    <a:pt x="43555" y="29419"/>
                  </a:cubicBezTo>
                  <a:close/>
                </a:path>
              </a:pathLst>
            </a:custGeom>
            <a:solidFill>
              <a:srgbClr val="FFFFFF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44A089-CF9A-4A89-8900-88A16F036872}"/>
                </a:ext>
              </a:extLst>
            </p:cNvPr>
            <p:cNvSpPr/>
            <p:nvPr/>
          </p:nvSpPr>
          <p:spPr>
            <a:xfrm>
              <a:off x="10912941" y="1480559"/>
              <a:ext cx="55016" cy="113813"/>
            </a:xfrm>
            <a:custGeom>
              <a:avLst/>
              <a:gdLst>
                <a:gd name="connsiteX0" fmla="*/ 16046 w 55016"/>
                <a:gd name="connsiteY0" fmla="*/ 76794 h 113813"/>
                <a:gd name="connsiteX1" fmla="*/ 55017 w 55016"/>
                <a:gd name="connsiteY1" fmla="*/ 111943 h 113813"/>
                <a:gd name="connsiteX2" fmla="*/ 0 w 55016"/>
                <a:gd name="connsiteY2" fmla="*/ 109651 h 113813"/>
                <a:gd name="connsiteX3" fmla="*/ 4203 w 55016"/>
                <a:gd name="connsiteY3" fmla="*/ 19485 h 113813"/>
                <a:gd name="connsiteX4" fmla="*/ 24070 w 55016"/>
                <a:gd name="connsiteY4" fmla="*/ 0 h 113813"/>
                <a:gd name="connsiteX5" fmla="*/ 20631 w 55016"/>
                <a:gd name="connsiteY5" fmla="*/ 42409 h 113813"/>
                <a:gd name="connsiteX6" fmla="*/ 16046 w 55016"/>
                <a:gd name="connsiteY6" fmla="*/ 76794 h 11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16" h="113813">
                  <a:moveTo>
                    <a:pt x="16046" y="76794"/>
                  </a:moveTo>
                  <a:cubicBezTo>
                    <a:pt x="16429" y="105448"/>
                    <a:pt x="40880" y="105066"/>
                    <a:pt x="55017" y="111943"/>
                  </a:cubicBezTo>
                  <a:cubicBezTo>
                    <a:pt x="39352" y="116146"/>
                    <a:pt x="15664" y="112326"/>
                    <a:pt x="0" y="109651"/>
                  </a:cubicBezTo>
                  <a:cubicBezTo>
                    <a:pt x="382" y="103920"/>
                    <a:pt x="3439" y="44701"/>
                    <a:pt x="4203" y="19485"/>
                  </a:cubicBezTo>
                  <a:cubicBezTo>
                    <a:pt x="4585" y="16046"/>
                    <a:pt x="15282" y="6113"/>
                    <a:pt x="24070" y="0"/>
                  </a:cubicBezTo>
                  <a:cubicBezTo>
                    <a:pt x="29036" y="13754"/>
                    <a:pt x="24070" y="25980"/>
                    <a:pt x="20631" y="42409"/>
                  </a:cubicBezTo>
                  <a:cubicBezTo>
                    <a:pt x="19485" y="50432"/>
                    <a:pt x="16811" y="72973"/>
                    <a:pt x="16046" y="76794"/>
                  </a:cubicBezTo>
                  <a:close/>
                </a:path>
              </a:pathLst>
            </a:custGeom>
            <a:solidFill>
              <a:srgbClr val="DD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143610C-F381-4D99-9885-CCA4498A9425}"/>
                </a:ext>
              </a:extLst>
            </p:cNvPr>
            <p:cNvSpPr/>
            <p:nvPr/>
          </p:nvSpPr>
          <p:spPr>
            <a:xfrm>
              <a:off x="10515097" y="1277876"/>
              <a:ext cx="948225" cy="238504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22B160-179B-4FDF-ABA2-8264BF9899CC}"/>
                </a:ext>
              </a:extLst>
            </p:cNvPr>
            <p:cNvSpPr/>
            <p:nvPr/>
          </p:nvSpPr>
          <p:spPr>
            <a:xfrm>
              <a:off x="10454448" y="1253881"/>
              <a:ext cx="1079804" cy="695566"/>
            </a:xfrm>
            <a:custGeom>
              <a:avLst/>
              <a:gdLst>
                <a:gd name="connsiteX0" fmla="*/ 1049538 w 1079803"/>
                <a:gd name="connsiteY0" fmla="*/ 93721 h 695566"/>
                <a:gd name="connsiteX1" fmla="*/ 1056797 w 1079803"/>
                <a:gd name="connsiteY1" fmla="*/ 12342 h 695566"/>
                <a:gd name="connsiteX2" fmla="*/ 1073608 w 1079803"/>
                <a:gd name="connsiteY2" fmla="*/ 4701 h 695566"/>
                <a:gd name="connsiteX3" fmla="*/ 1079721 w 1079803"/>
                <a:gd name="connsiteY3" fmla="*/ 23804 h 695566"/>
                <a:gd name="connsiteX4" fmla="*/ 1014388 w 1079803"/>
                <a:gd name="connsiteY4" fmla="*/ 224385 h 695566"/>
                <a:gd name="connsiteX5" fmla="*/ 975036 w 1079803"/>
                <a:gd name="connsiteY5" fmla="*/ 282459 h 695566"/>
                <a:gd name="connsiteX6" fmla="*/ 965103 w 1079803"/>
                <a:gd name="connsiteY6" fmla="*/ 306528 h 695566"/>
                <a:gd name="connsiteX7" fmla="*/ 948674 w 1079803"/>
                <a:gd name="connsiteY7" fmla="*/ 461644 h 695566"/>
                <a:gd name="connsiteX8" fmla="*/ 1036166 w 1079803"/>
                <a:gd name="connsiteY8" fmla="*/ 256478 h 695566"/>
                <a:gd name="connsiteX9" fmla="*/ 1050302 w 1079803"/>
                <a:gd name="connsiteY9" fmla="*/ 248073 h 695566"/>
                <a:gd name="connsiteX10" fmla="*/ 1055269 w 1079803"/>
                <a:gd name="connsiteY10" fmla="*/ 267558 h 695566"/>
                <a:gd name="connsiteX11" fmla="*/ 978093 w 1079803"/>
                <a:gd name="connsiteY11" fmla="*/ 460880 h 695566"/>
                <a:gd name="connsiteX12" fmla="*/ 877229 w 1079803"/>
                <a:gd name="connsiteY12" fmla="*/ 568239 h 695566"/>
                <a:gd name="connsiteX13" fmla="*/ 647993 w 1079803"/>
                <a:gd name="connsiteY13" fmla="*/ 678654 h 695566"/>
                <a:gd name="connsiteX14" fmla="*/ 420286 w 1079803"/>
                <a:gd name="connsiteY14" fmla="*/ 683239 h 695566"/>
                <a:gd name="connsiteX15" fmla="*/ 121515 w 1079803"/>
                <a:gd name="connsiteY15" fmla="*/ 481130 h 695566"/>
                <a:gd name="connsiteX16" fmla="*/ 13392 w 1079803"/>
                <a:gd name="connsiteY16" fmla="*/ 243871 h 695566"/>
                <a:gd name="connsiteX17" fmla="*/ 24854 w 1079803"/>
                <a:gd name="connsiteY17" fmla="*/ 238904 h 695566"/>
                <a:gd name="connsiteX18" fmla="*/ 47396 w 1079803"/>
                <a:gd name="connsiteY18" fmla="*/ 273671 h 695566"/>
                <a:gd name="connsiteX19" fmla="*/ 129921 w 1079803"/>
                <a:gd name="connsiteY19" fmla="*/ 449801 h 695566"/>
                <a:gd name="connsiteX20" fmla="*/ 121515 w 1079803"/>
                <a:gd name="connsiteY20" fmla="*/ 313787 h 695566"/>
                <a:gd name="connsiteX21" fmla="*/ 106615 w 1079803"/>
                <a:gd name="connsiteY21" fmla="*/ 274435 h 695566"/>
                <a:gd name="connsiteX22" fmla="*/ 6897 w 1079803"/>
                <a:gd name="connsiteY22" fmla="*/ 70797 h 695566"/>
                <a:gd name="connsiteX23" fmla="*/ 402 w 1079803"/>
                <a:gd name="connsiteY23" fmla="*/ 29535 h 695566"/>
                <a:gd name="connsiteX24" fmla="*/ 14156 w 1079803"/>
                <a:gd name="connsiteY24" fmla="*/ 13106 h 695566"/>
                <a:gd name="connsiteX25" fmla="*/ 22944 w 1079803"/>
                <a:gd name="connsiteY25" fmla="*/ 28007 h 695566"/>
                <a:gd name="connsiteX26" fmla="*/ 120751 w 1079803"/>
                <a:gd name="connsiteY26" fmla="*/ 242342 h 695566"/>
                <a:gd name="connsiteX27" fmla="*/ 189140 w 1079803"/>
                <a:gd name="connsiteY27" fmla="*/ 277110 h 695566"/>
                <a:gd name="connsiteX28" fmla="*/ 409206 w 1079803"/>
                <a:gd name="connsiteY28" fmla="*/ 332126 h 695566"/>
                <a:gd name="connsiteX29" fmla="*/ 780186 w 1079803"/>
                <a:gd name="connsiteY29" fmla="*/ 303090 h 695566"/>
                <a:gd name="connsiteX30" fmla="*/ 917345 w 1079803"/>
                <a:gd name="connsiteY30" fmla="*/ 253804 h 695566"/>
                <a:gd name="connsiteX31" fmla="*/ 949056 w 1079803"/>
                <a:gd name="connsiteY31" fmla="*/ 246927 h 695566"/>
                <a:gd name="connsiteX32" fmla="*/ 958990 w 1079803"/>
                <a:gd name="connsiteY32" fmla="*/ 256478 h 695566"/>
                <a:gd name="connsiteX33" fmla="*/ 1049538 w 1079803"/>
                <a:gd name="connsiteY33" fmla="*/ 93721 h 69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79803" h="695566">
                  <a:moveTo>
                    <a:pt x="1049538" y="93721"/>
                  </a:moveTo>
                  <a:cubicBezTo>
                    <a:pt x="1052594" y="66595"/>
                    <a:pt x="1054505" y="39469"/>
                    <a:pt x="1056797" y="12342"/>
                  </a:cubicBezTo>
                  <a:cubicBezTo>
                    <a:pt x="1057943" y="-648"/>
                    <a:pt x="1063292" y="-3704"/>
                    <a:pt x="1073608" y="4701"/>
                  </a:cubicBezTo>
                  <a:cubicBezTo>
                    <a:pt x="1079339" y="10050"/>
                    <a:pt x="1080103" y="16927"/>
                    <a:pt x="1079721" y="23804"/>
                  </a:cubicBezTo>
                  <a:cubicBezTo>
                    <a:pt x="1077046" y="64302"/>
                    <a:pt x="1058707" y="164402"/>
                    <a:pt x="1014388" y="224385"/>
                  </a:cubicBezTo>
                  <a:cubicBezTo>
                    <a:pt x="998342" y="244253"/>
                    <a:pt x="992611" y="263356"/>
                    <a:pt x="975036" y="282459"/>
                  </a:cubicBezTo>
                  <a:cubicBezTo>
                    <a:pt x="968923" y="289336"/>
                    <a:pt x="965867" y="297359"/>
                    <a:pt x="965103" y="306528"/>
                  </a:cubicBezTo>
                  <a:cubicBezTo>
                    <a:pt x="961282" y="347027"/>
                    <a:pt x="951349" y="418090"/>
                    <a:pt x="948674" y="461644"/>
                  </a:cubicBezTo>
                  <a:cubicBezTo>
                    <a:pt x="979621" y="416943"/>
                    <a:pt x="1030817" y="265266"/>
                    <a:pt x="1036166" y="256478"/>
                  </a:cubicBezTo>
                  <a:cubicBezTo>
                    <a:pt x="1039222" y="250748"/>
                    <a:pt x="1042661" y="246163"/>
                    <a:pt x="1050302" y="248073"/>
                  </a:cubicBezTo>
                  <a:cubicBezTo>
                    <a:pt x="1060618" y="252276"/>
                    <a:pt x="1057943" y="260681"/>
                    <a:pt x="1055269" y="267558"/>
                  </a:cubicBezTo>
                  <a:cubicBezTo>
                    <a:pt x="1036166" y="321046"/>
                    <a:pt x="1007893" y="411977"/>
                    <a:pt x="978093" y="460880"/>
                  </a:cubicBezTo>
                  <a:cubicBezTo>
                    <a:pt x="958608" y="493737"/>
                    <a:pt x="903973" y="549900"/>
                    <a:pt x="877229" y="568239"/>
                  </a:cubicBezTo>
                  <a:cubicBezTo>
                    <a:pt x="803874" y="611794"/>
                    <a:pt x="730136" y="653438"/>
                    <a:pt x="647993" y="678654"/>
                  </a:cubicBezTo>
                  <a:cubicBezTo>
                    <a:pt x="581897" y="701960"/>
                    <a:pt x="489057" y="698904"/>
                    <a:pt x="420286" y="683239"/>
                  </a:cubicBezTo>
                  <a:cubicBezTo>
                    <a:pt x="331648" y="649236"/>
                    <a:pt x="179206" y="542259"/>
                    <a:pt x="121515" y="481130"/>
                  </a:cubicBezTo>
                  <a:cubicBezTo>
                    <a:pt x="57329" y="408538"/>
                    <a:pt x="21416" y="267176"/>
                    <a:pt x="13392" y="243871"/>
                  </a:cubicBezTo>
                  <a:cubicBezTo>
                    <a:pt x="16067" y="239668"/>
                    <a:pt x="20269" y="238522"/>
                    <a:pt x="24854" y="238904"/>
                  </a:cubicBezTo>
                  <a:cubicBezTo>
                    <a:pt x="43193" y="243488"/>
                    <a:pt x="41665" y="261063"/>
                    <a:pt x="47396" y="273671"/>
                  </a:cubicBezTo>
                  <a:cubicBezTo>
                    <a:pt x="71083" y="350847"/>
                    <a:pt x="92479" y="393638"/>
                    <a:pt x="129921" y="449801"/>
                  </a:cubicBezTo>
                  <a:cubicBezTo>
                    <a:pt x="127628" y="432990"/>
                    <a:pt x="122661" y="343588"/>
                    <a:pt x="121515" y="313787"/>
                  </a:cubicBezTo>
                  <a:cubicBezTo>
                    <a:pt x="121133" y="303854"/>
                    <a:pt x="113492" y="281312"/>
                    <a:pt x="106615" y="274435"/>
                  </a:cubicBezTo>
                  <a:cubicBezTo>
                    <a:pt x="87894" y="246927"/>
                    <a:pt x="7661" y="73854"/>
                    <a:pt x="6897" y="70797"/>
                  </a:cubicBezTo>
                  <a:cubicBezTo>
                    <a:pt x="3841" y="57043"/>
                    <a:pt x="-1508" y="44053"/>
                    <a:pt x="402" y="29535"/>
                  </a:cubicBezTo>
                  <a:cubicBezTo>
                    <a:pt x="1548" y="21512"/>
                    <a:pt x="1548" y="11960"/>
                    <a:pt x="14156" y="13106"/>
                  </a:cubicBezTo>
                  <a:cubicBezTo>
                    <a:pt x="22180" y="15017"/>
                    <a:pt x="21798" y="21512"/>
                    <a:pt x="22944" y="28007"/>
                  </a:cubicBezTo>
                  <a:cubicBezTo>
                    <a:pt x="32113" y="76528"/>
                    <a:pt x="77196" y="187326"/>
                    <a:pt x="120751" y="242342"/>
                  </a:cubicBezTo>
                  <a:cubicBezTo>
                    <a:pt x="136033" y="255714"/>
                    <a:pt x="171183" y="271761"/>
                    <a:pt x="189140" y="277110"/>
                  </a:cubicBezTo>
                  <a:cubicBezTo>
                    <a:pt x="261731" y="298887"/>
                    <a:pt x="334322" y="319136"/>
                    <a:pt x="409206" y="332126"/>
                  </a:cubicBezTo>
                  <a:cubicBezTo>
                    <a:pt x="535668" y="354668"/>
                    <a:pt x="658691" y="340914"/>
                    <a:pt x="780186" y="303090"/>
                  </a:cubicBezTo>
                  <a:cubicBezTo>
                    <a:pt x="826415" y="288954"/>
                    <a:pt x="872262" y="270997"/>
                    <a:pt x="917345" y="253804"/>
                  </a:cubicBezTo>
                  <a:cubicBezTo>
                    <a:pt x="927661" y="251130"/>
                    <a:pt x="937594" y="245017"/>
                    <a:pt x="949056" y="246927"/>
                  </a:cubicBezTo>
                  <a:cubicBezTo>
                    <a:pt x="954787" y="247691"/>
                    <a:pt x="956697" y="252276"/>
                    <a:pt x="958990" y="256478"/>
                  </a:cubicBezTo>
                  <a:cubicBezTo>
                    <a:pt x="1012478" y="210631"/>
                    <a:pt x="1039222" y="139568"/>
                    <a:pt x="1049538" y="93721"/>
                  </a:cubicBezTo>
                  <a:close/>
                </a:path>
              </a:pathLst>
            </a:custGeom>
            <a:solidFill>
              <a:srgbClr val="E6E6E6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1F066F8-F184-4070-A9F3-142E79CC6343}"/>
                </a:ext>
              </a:extLst>
            </p:cNvPr>
            <p:cNvSpPr/>
            <p:nvPr/>
          </p:nvSpPr>
          <p:spPr>
            <a:xfrm>
              <a:off x="10253705" y="2069043"/>
              <a:ext cx="1562806" cy="2131946"/>
            </a:xfrm>
            <a:custGeom>
              <a:avLst/>
              <a:gdLst>
                <a:gd name="connsiteX0" fmla="*/ 1384966 w 1525945"/>
                <a:gd name="connsiteY0" fmla="*/ 358259 h 1909803"/>
                <a:gd name="connsiteX1" fmla="*/ 1456793 w 1525945"/>
                <a:gd name="connsiteY1" fmla="*/ 487777 h 1909803"/>
                <a:gd name="connsiteX2" fmla="*/ 1516394 w 1525945"/>
                <a:gd name="connsiteY2" fmla="*/ 703641 h 1909803"/>
                <a:gd name="connsiteX3" fmla="*/ 1525946 w 1525945"/>
                <a:gd name="connsiteY3" fmla="*/ 907661 h 1909803"/>
                <a:gd name="connsiteX4" fmla="*/ 1446095 w 1525945"/>
                <a:gd name="connsiteY4" fmla="*/ 1144538 h 1909803"/>
                <a:gd name="connsiteX5" fmla="*/ 1340265 w 1525945"/>
                <a:gd name="connsiteY5" fmla="*/ 1261066 h 1909803"/>
                <a:gd name="connsiteX6" fmla="*/ 1324601 w 1525945"/>
                <a:gd name="connsiteY6" fmla="*/ 1298126 h 1909803"/>
                <a:gd name="connsiteX7" fmla="*/ 1381145 w 1525945"/>
                <a:gd name="connsiteY7" fmla="*/ 1909039 h 1909803"/>
                <a:gd name="connsiteX8" fmla="*/ 805382 w 1525945"/>
                <a:gd name="connsiteY8" fmla="*/ 1909803 h 1909803"/>
                <a:gd name="connsiteX9" fmla="*/ 787807 w 1525945"/>
                <a:gd name="connsiteY9" fmla="*/ 1902926 h 1909803"/>
                <a:gd name="connsiteX10" fmla="*/ 746544 w 1525945"/>
                <a:gd name="connsiteY10" fmla="*/ 1507877 h 1909803"/>
                <a:gd name="connsiteX11" fmla="*/ 749983 w 1525945"/>
                <a:gd name="connsiteY11" fmla="*/ 1394405 h 1909803"/>
                <a:gd name="connsiteX12" fmla="*/ 632309 w 1525945"/>
                <a:gd name="connsiteY12" fmla="*/ 1371481 h 1909803"/>
                <a:gd name="connsiteX13" fmla="*/ 641478 w 1525945"/>
                <a:gd name="connsiteY13" fmla="*/ 1501382 h 1909803"/>
                <a:gd name="connsiteX14" fmla="*/ 598305 w 1525945"/>
                <a:gd name="connsiteY14" fmla="*/ 1908657 h 1909803"/>
                <a:gd name="connsiteX15" fmla="*/ 0 w 1525945"/>
                <a:gd name="connsiteY15" fmla="*/ 1908657 h 1909803"/>
                <a:gd name="connsiteX16" fmla="*/ 19485 w 1525945"/>
                <a:gd name="connsiteY16" fmla="*/ 1696996 h 1909803"/>
                <a:gd name="connsiteX17" fmla="*/ 121113 w 1525945"/>
                <a:gd name="connsiteY17" fmla="*/ 211548 h 1909803"/>
                <a:gd name="connsiteX18" fmla="*/ 289219 w 1525945"/>
                <a:gd name="connsiteY18" fmla="*/ 80120 h 1909803"/>
                <a:gd name="connsiteX19" fmla="*/ 380531 w 1525945"/>
                <a:gd name="connsiteY19" fmla="*/ 10203 h 1909803"/>
                <a:gd name="connsiteX20" fmla="*/ 396196 w 1525945"/>
                <a:gd name="connsiteY20" fmla="*/ 269 h 1909803"/>
                <a:gd name="connsiteX21" fmla="*/ 393521 w 1525945"/>
                <a:gd name="connsiteY21" fmla="*/ 18226 h 1909803"/>
                <a:gd name="connsiteX22" fmla="*/ 398488 w 1525945"/>
                <a:gd name="connsiteY22" fmla="*/ 124057 h 1909803"/>
                <a:gd name="connsiteX23" fmla="*/ 500116 w 1525945"/>
                <a:gd name="connsiteY23" fmla="*/ 241731 h 1909803"/>
                <a:gd name="connsiteX24" fmla="*/ 563538 w 1525945"/>
                <a:gd name="connsiteY24" fmla="*/ 287960 h 1909803"/>
                <a:gd name="connsiteX25" fmla="*/ 579584 w 1525945"/>
                <a:gd name="connsiteY25" fmla="*/ 304007 h 1909803"/>
                <a:gd name="connsiteX26" fmla="*/ 641096 w 1525945"/>
                <a:gd name="connsiteY26" fmla="*/ 468674 h 1909803"/>
                <a:gd name="connsiteX27" fmla="*/ 621229 w 1525945"/>
                <a:gd name="connsiteY27" fmla="*/ 1073857 h 1909803"/>
                <a:gd name="connsiteX28" fmla="*/ 687707 w 1525945"/>
                <a:gd name="connsiteY28" fmla="*/ 1079206 h 1909803"/>
                <a:gd name="connsiteX29" fmla="*/ 767558 w 1525945"/>
                <a:gd name="connsiteY29" fmla="*/ 1083790 h 1909803"/>
                <a:gd name="connsiteX30" fmla="*/ 745780 w 1525945"/>
                <a:gd name="connsiteY30" fmla="*/ 477462 h 1909803"/>
                <a:gd name="connsiteX31" fmla="*/ 803853 w 1525945"/>
                <a:gd name="connsiteY31" fmla="*/ 317761 h 1909803"/>
                <a:gd name="connsiteX32" fmla="*/ 819518 w 1525945"/>
                <a:gd name="connsiteY32" fmla="*/ 294455 h 1909803"/>
                <a:gd name="connsiteX33" fmla="*/ 946362 w 1525945"/>
                <a:gd name="connsiteY33" fmla="*/ 188243 h 1909803"/>
                <a:gd name="connsiteX34" fmla="*/ 1006345 w 1525945"/>
                <a:gd name="connsiteY34" fmla="*/ 90053 h 1909803"/>
                <a:gd name="connsiteX35" fmla="*/ 999850 w 1525945"/>
                <a:gd name="connsiteY35" fmla="*/ 23957 h 1909803"/>
                <a:gd name="connsiteX36" fmla="*/ 994119 w 1525945"/>
                <a:gd name="connsiteY36" fmla="*/ 2562 h 1909803"/>
                <a:gd name="connsiteX37" fmla="*/ 1016278 w 1525945"/>
                <a:gd name="connsiteY37" fmla="*/ 7529 h 1909803"/>
                <a:gd name="connsiteX38" fmla="*/ 1195846 w 1525945"/>
                <a:gd name="connsiteY38" fmla="*/ 145834 h 1909803"/>
                <a:gd name="connsiteX39" fmla="*/ 1384966 w 1525945"/>
                <a:gd name="connsiteY39" fmla="*/ 358259 h 1909803"/>
                <a:gd name="connsiteX0" fmla="*/ 1384966 w 1525946"/>
                <a:gd name="connsiteY0" fmla="*/ 358259 h 2131564"/>
                <a:gd name="connsiteX1" fmla="*/ 1456793 w 1525946"/>
                <a:gd name="connsiteY1" fmla="*/ 487777 h 2131564"/>
                <a:gd name="connsiteX2" fmla="*/ 1516394 w 1525946"/>
                <a:gd name="connsiteY2" fmla="*/ 703641 h 2131564"/>
                <a:gd name="connsiteX3" fmla="*/ 1525946 w 1525946"/>
                <a:gd name="connsiteY3" fmla="*/ 907661 h 2131564"/>
                <a:gd name="connsiteX4" fmla="*/ 1446095 w 1525946"/>
                <a:gd name="connsiteY4" fmla="*/ 1144538 h 2131564"/>
                <a:gd name="connsiteX5" fmla="*/ 1340265 w 1525946"/>
                <a:gd name="connsiteY5" fmla="*/ 1261066 h 2131564"/>
                <a:gd name="connsiteX6" fmla="*/ 1324601 w 1525946"/>
                <a:gd name="connsiteY6" fmla="*/ 1298126 h 2131564"/>
                <a:gd name="connsiteX7" fmla="*/ 1381145 w 1525946"/>
                <a:gd name="connsiteY7" fmla="*/ 1909039 h 2131564"/>
                <a:gd name="connsiteX8" fmla="*/ 805382 w 1525946"/>
                <a:gd name="connsiteY8" fmla="*/ 1909803 h 2131564"/>
                <a:gd name="connsiteX9" fmla="*/ 787807 w 1525946"/>
                <a:gd name="connsiteY9" fmla="*/ 1902926 h 2131564"/>
                <a:gd name="connsiteX10" fmla="*/ 746544 w 1525946"/>
                <a:gd name="connsiteY10" fmla="*/ 1507877 h 2131564"/>
                <a:gd name="connsiteX11" fmla="*/ 749983 w 1525946"/>
                <a:gd name="connsiteY11" fmla="*/ 1394405 h 2131564"/>
                <a:gd name="connsiteX12" fmla="*/ 632309 w 1525946"/>
                <a:gd name="connsiteY12" fmla="*/ 1371481 h 2131564"/>
                <a:gd name="connsiteX13" fmla="*/ 641478 w 1525946"/>
                <a:gd name="connsiteY13" fmla="*/ 1501382 h 2131564"/>
                <a:gd name="connsiteX14" fmla="*/ 564957 w 1525946"/>
                <a:gd name="connsiteY14" fmla="*/ 2131564 h 2131564"/>
                <a:gd name="connsiteX15" fmla="*/ 0 w 1525946"/>
                <a:gd name="connsiteY15" fmla="*/ 1908657 h 2131564"/>
                <a:gd name="connsiteX16" fmla="*/ 19485 w 1525946"/>
                <a:gd name="connsiteY16" fmla="*/ 1696996 h 2131564"/>
                <a:gd name="connsiteX17" fmla="*/ 121113 w 1525946"/>
                <a:gd name="connsiteY17" fmla="*/ 211548 h 2131564"/>
                <a:gd name="connsiteX18" fmla="*/ 289219 w 1525946"/>
                <a:gd name="connsiteY18" fmla="*/ 80120 h 2131564"/>
                <a:gd name="connsiteX19" fmla="*/ 380531 w 1525946"/>
                <a:gd name="connsiteY19" fmla="*/ 10203 h 2131564"/>
                <a:gd name="connsiteX20" fmla="*/ 396196 w 1525946"/>
                <a:gd name="connsiteY20" fmla="*/ 269 h 2131564"/>
                <a:gd name="connsiteX21" fmla="*/ 393521 w 1525946"/>
                <a:gd name="connsiteY21" fmla="*/ 18226 h 2131564"/>
                <a:gd name="connsiteX22" fmla="*/ 398488 w 1525946"/>
                <a:gd name="connsiteY22" fmla="*/ 124057 h 2131564"/>
                <a:gd name="connsiteX23" fmla="*/ 500116 w 1525946"/>
                <a:gd name="connsiteY23" fmla="*/ 241731 h 2131564"/>
                <a:gd name="connsiteX24" fmla="*/ 563538 w 1525946"/>
                <a:gd name="connsiteY24" fmla="*/ 287960 h 2131564"/>
                <a:gd name="connsiteX25" fmla="*/ 579584 w 1525946"/>
                <a:gd name="connsiteY25" fmla="*/ 304007 h 2131564"/>
                <a:gd name="connsiteX26" fmla="*/ 641096 w 1525946"/>
                <a:gd name="connsiteY26" fmla="*/ 468674 h 2131564"/>
                <a:gd name="connsiteX27" fmla="*/ 621229 w 1525946"/>
                <a:gd name="connsiteY27" fmla="*/ 1073857 h 2131564"/>
                <a:gd name="connsiteX28" fmla="*/ 687707 w 1525946"/>
                <a:gd name="connsiteY28" fmla="*/ 1079206 h 2131564"/>
                <a:gd name="connsiteX29" fmla="*/ 767558 w 1525946"/>
                <a:gd name="connsiteY29" fmla="*/ 1083790 h 2131564"/>
                <a:gd name="connsiteX30" fmla="*/ 745780 w 1525946"/>
                <a:gd name="connsiteY30" fmla="*/ 477462 h 2131564"/>
                <a:gd name="connsiteX31" fmla="*/ 803853 w 1525946"/>
                <a:gd name="connsiteY31" fmla="*/ 317761 h 2131564"/>
                <a:gd name="connsiteX32" fmla="*/ 819518 w 1525946"/>
                <a:gd name="connsiteY32" fmla="*/ 294455 h 2131564"/>
                <a:gd name="connsiteX33" fmla="*/ 946362 w 1525946"/>
                <a:gd name="connsiteY33" fmla="*/ 188243 h 2131564"/>
                <a:gd name="connsiteX34" fmla="*/ 1006345 w 1525946"/>
                <a:gd name="connsiteY34" fmla="*/ 90053 h 2131564"/>
                <a:gd name="connsiteX35" fmla="*/ 999850 w 1525946"/>
                <a:gd name="connsiteY35" fmla="*/ 23957 h 2131564"/>
                <a:gd name="connsiteX36" fmla="*/ 994119 w 1525946"/>
                <a:gd name="connsiteY36" fmla="*/ 2562 h 2131564"/>
                <a:gd name="connsiteX37" fmla="*/ 1016278 w 1525946"/>
                <a:gd name="connsiteY37" fmla="*/ 7529 h 2131564"/>
                <a:gd name="connsiteX38" fmla="*/ 1195846 w 1525946"/>
                <a:gd name="connsiteY38" fmla="*/ 145834 h 2131564"/>
                <a:gd name="connsiteX39" fmla="*/ 1384966 w 1525946"/>
                <a:gd name="connsiteY39" fmla="*/ 358259 h 2131564"/>
                <a:gd name="connsiteX0" fmla="*/ 1421825 w 1562805"/>
                <a:gd name="connsiteY0" fmla="*/ 358259 h 2131564"/>
                <a:gd name="connsiteX1" fmla="*/ 1493652 w 1562805"/>
                <a:gd name="connsiteY1" fmla="*/ 487777 h 2131564"/>
                <a:gd name="connsiteX2" fmla="*/ 1553253 w 1562805"/>
                <a:gd name="connsiteY2" fmla="*/ 703641 h 2131564"/>
                <a:gd name="connsiteX3" fmla="*/ 1562805 w 1562805"/>
                <a:gd name="connsiteY3" fmla="*/ 907661 h 2131564"/>
                <a:gd name="connsiteX4" fmla="*/ 1482954 w 1562805"/>
                <a:gd name="connsiteY4" fmla="*/ 1144538 h 2131564"/>
                <a:gd name="connsiteX5" fmla="*/ 1377124 w 1562805"/>
                <a:gd name="connsiteY5" fmla="*/ 1261066 h 2131564"/>
                <a:gd name="connsiteX6" fmla="*/ 1361460 w 1562805"/>
                <a:gd name="connsiteY6" fmla="*/ 1298126 h 2131564"/>
                <a:gd name="connsiteX7" fmla="*/ 1418004 w 1562805"/>
                <a:gd name="connsiteY7" fmla="*/ 1909039 h 2131564"/>
                <a:gd name="connsiteX8" fmla="*/ 842241 w 1562805"/>
                <a:gd name="connsiteY8" fmla="*/ 1909803 h 2131564"/>
                <a:gd name="connsiteX9" fmla="*/ 824666 w 1562805"/>
                <a:gd name="connsiteY9" fmla="*/ 1902926 h 2131564"/>
                <a:gd name="connsiteX10" fmla="*/ 783403 w 1562805"/>
                <a:gd name="connsiteY10" fmla="*/ 1507877 h 2131564"/>
                <a:gd name="connsiteX11" fmla="*/ 786842 w 1562805"/>
                <a:gd name="connsiteY11" fmla="*/ 1394405 h 2131564"/>
                <a:gd name="connsiteX12" fmla="*/ 669168 w 1562805"/>
                <a:gd name="connsiteY12" fmla="*/ 1371481 h 2131564"/>
                <a:gd name="connsiteX13" fmla="*/ 678337 w 1562805"/>
                <a:gd name="connsiteY13" fmla="*/ 1501382 h 2131564"/>
                <a:gd name="connsiteX14" fmla="*/ 601816 w 1562805"/>
                <a:gd name="connsiteY14" fmla="*/ 2131564 h 2131564"/>
                <a:gd name="connsiteX15" fmla="*/ 0 w 1562805"/>
                <a:gd name="connsiteY15" fmla="*/ 2128053 h 2131564"/>
                <a:gd name="connsiteX16" fmla="*/ 56344 w 1562805"/>
                <a:gd name="connsiteY16" fmla="*/ 1696996 h 2131564"/>
                <a:gd name="connsiteX17" fmla="*/ 157972 w 1562805"/>
                <a:gd name="connsiteY17" fmla="*/ 211548 h 2131564"/>
                <a:gd name="connsiteX18" fmla="*/ 326078 w 1562805"/>
                <a:gd name="connsiteY18" fmla="*/ 80120 h 2131564"/>
                <a:gd name="connsiteX19" fmla="*/ 417390 w 1562805"/>
                <a:gd name="connsiteY19" fmla="*/ 10203 h 2131564"/>
                <a:gd name="connsiteX20" fmla="*/ 433055 w 1562805"/>
                <a:gd name="connsiteY20" fmla="*/ 269 h 2131564"/>
                <a:gd name="connsiteX21" fmla="*/ 430380 w 1562805"/>
                <a:gd name="connsiteY21" fmla="*/ 18226 h 2131564"/>
                <a:gd name="connsiteX22" fmla="*/ 435347 w 1562805"/>
                <a:gd name="connsiteY22" fmla="*/ 124057 h 2131564"/>
                <a:gd name="connsiteX23" fmla="*/ 536975 w 1562805"/>
                <a:gd name="connsiteY23" fmla="*/ 241731 h 2131564"/>
                <a:gd name="connsiteX24" fmla="*/ 600397 w 1562805"/>
                <a:gd name="connsiteY24" fmla="*/ 287960 h 2131564"/>
                <a:gd name="connsiteX25" fmla="*/ 616443 w 1562805"/>
                <a:gd name="connsiteY25" fmla="*/ 304007 h 2131564"/>
                <a:gd name="connsiteX26" fmla="*/ 677955 w 1562805"/>
                <a:gd name="connsiteY26" fmla="*/ 468674 h 2131564"/>
                <a:gd name="connsiteX27" fmla="*/ 658088 w 1562805"/>
                <a:gd name="connsiteY27" fmla="*/ 1073857 h 2131564"/>
                <a:gd name="connsiteX28" fmla="*/ 724566 w 1562805"/>
                <a:gd name="connsiteY28" fmla="*/ 1079206 h 2131564"/>
                <a:gd name="connsiteX29" fmla="*/ 804417 w 1562805"/>
                <a:gd name="connsiteY29" fmla="*/ 1083790 h 2131564"/>
                <a:gd name="connsiteX30" fmla="*/ 782639 w 1562805"/>
                <a:gd name="connsiteY30" fmla="*/ 477462 h 2131564"/>
                <a:gd name="connsiteX31" fmla="*/ 840712 w 1562805"/>
                <a:gd name="connsiteY31" fmla="*/ 317761 h 2131564"/>
                <a:gd name="connsiteX32" fmla="*/ 856377 w 1562805"/>
                <a:gd name="connsiteY32" fmla="*/ 294455 h 2131564"/>
                <a:gd name="connsiteX33" fmla="*/ 983221 w 1562805"/>
                <a:gd name="connsiteY33" fmla="*/ 188243 h 2131564"/>
                <a:gd name="connsiteX34" fmla="*/ 1043204 w 1562805"/>
                <a:gd name="connsiteY34" fmla="*/ 90053 h 2131564"/>
                <a:gd name="connsiteX35" fmla="*/ 1036709 w 1562805"/>
                <a:gd name="connsiteY35" fmla="*/ 23957 h 2131564"/>
                <a:gd name="connsiteX36" fmla="*/ 1030978 w 1562805"/>
                <a:gd name="connsiteY36" fmla="*/ 2562 h 2131564"/>
                <a:gd name="connsiteX37" fmla="*/ 1053137 w 1562805"/>
                <a:gd name="connsiteY37" fmla="*/ 7529 h 2131564"/>
                <a:gd name="connsiteX38" fmla="*/ 1232705 w 1562805"/>
                <a:gd name="connsiteY38" fmla="*/ 145834 h 2131564"/>
                <a:gd name="connsiteX39" fmla="*/ 1421825 w 1562805"/>
                <a:gd name="connsiteY39" fmla="*/ 358259 h 2131564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42241 w 1562805"/>
                <a:gd name="connsiteY8" fmla="*/ 1909803 h 2131946"/>
                <a:gd name="connsiteX9" fmla="*/ 824666 w 1562805"/>
                <a:gd name="connsiteY9" fmla="*/ 1902926 h 2131946"/>
                <a:gd name="connsiteX10" fmla="*/ 783403 w 1562805"/>
                <a:gd name="connsiteY10" fmla="*/ 1507877 h 2131946"/>
                <a:gd name="connsiteX11" fmla="*/ 786842 w 1562805"/>
                <a:gd name="connsiteY11" fmla="*/ 1394405 h 2131946"/>
                <a:gd name="connsiteX12" fmla="*/ 669168 w 1562805"/>
                <a:gd name="connsiteY12" fmla="*/ 1371481 h 2131946"/>
                <a:gd name="connsiteX13" fmla="*/ 678337 w 1562805"/>
                <a:gd name="connsiteY13" fmla="*/ 1501382 h 2131946"/>
                <a:gd name="connsiteX14" fmla="*/ 601816 w 1562805"/>
                <a:gd name="connsiteY14" fmla="*/ 2131564 h 2131946"/>
                <a:gd name="connsiteX15" fmla="*/ 0 w 1562805"/>
                <a:gd name="connsiteY15" fmla="*/ 2128053 h 2131946"/>
                <a:gd name="connsiteX16" fmla="*/ 56344 w 1562805"/>
                <a:gd name="connsiteY16" fmla="*/ 1696996 h 2131946"/>
                <a:gd name="connsiteX17" fmla="*/ 157972 w 1562805"/>
                <a:gd name="connsiteY17" fmla="*/ 211548 h 2131946"/>
                <a:gd name="connsiteX18" fmla="*/ 326078 w 1562805"/>
                <a:gd name="connsiteY18" fmla="*/ 80120 h 2131946"/>
                <a:gd name="connsiteX19" fmla="*/ 417390 w 1562805"/>
                <a:gd name="connsiteY19" fmla="*/ 10203 h 2131946"/>
                <a:gd name="connsiteX20" fmla="*/ 433055 w 1562805"/>
                <a:gd name="connsiteY20" fmla="*/ 269 h 2131946"/>
                <a:gd name="connsiteX21" fmla="*/ 430380 w 1562805"/>
                <a:gd name="connsiteY21" fmla="*/ 18226 h 2131946"/>
                <a:gd name="connsiteX22" fmla="*/ 435347 w 1562805"/>
                <a:gd name="connsiteY22" fmla="*/ 124057 h 2131946"/>
                <a:gd name="connsiteX23" fmla="*/ 536975 w 1562805"/>
                <a:gd name="connsiteY23" fmla="*/ 241731 h 2131946"/>
                <a:gd name="connsiteX24" fmla="*/ 600397 w 1562805"/>
                <a:gd name="connsiteY24" fmla="*/ 287960 h 2131946"/>
                <a:gd name="connsiteX25" fmla="*/ 616443 w 1562805"/>
                <a:gd name="connsiteY25" fmla="*/ 304007 h 2131946"/>
                <a:gd name="connsiteX26" fmla="*/ 677955 w 1562805"/>
                <a:gd name="connsiteY26" fmla="*/ 468674 h 2131946"/>
                <a:gd name="connsiteX27" fmla="*/ 658088 w 1562805"/>
                <a:gd name="connsiteY27" fmla="*/ 1073857 h 2131946"/>
                <a:gd name="connsiteX28" fmla="*/ 724566 w 1562805"/>
                <a:gd name="connsiteY28" fmla="*/ 1079206 h 2131946"/>
                <a:gd name="connsiteX29" fmla="*/ 804417 w 1562805"/>
                <a:gd name="connsiteY29" fmla="*/ 1083790 h 2131946"/>
                <a:gd name="connsiteX30" fmla="*/ 782639 w 1562805"/>
                <a:gd name="connsiteY30" fmla="*/ 477462 h 2131946"/>
                <a:gd name="connsiteX31" fmla="*/ 840712 w 1562805"/>
                <a:gd name="connsiteY31" fmla="*/ 317761 h 2131946"/>
                <a:gd name="connsiteX32" fmla="*/ 856377 w 1562805"/>
                <a:gd name="connsiteY32" fmla="*/ 294455 h 2131946"/>
                <a:gd name="connsiteX33" fmla="*/ 983221 w 1562805"/>
                <a:gd name="connsiteY33" fmla="*/ 188243 h 2131946"/>
                <a:gd name="connsiteX34" fmla="*/ 1043204 w 1562805"/>
                <a:gd name="connsiteY34" fmla="*/ 90053 h 2131946"/>
                <a:gd name="connsiteX35" fmla="*/ 1036709 w 1562805"/>
                <a:gd name="connsiteY35" fmla="*/ 23957 h 2131946"/>
                <a:gd name="connsiteX36" fmla="*/ 1030978 w 1562805"/>
                <a:gd name="connsiteY36" fmla="*/ 2562 h 2131946"/>
                <a:gd name="connsiteX37" fmla="*/ 1053137 w 1562805"/>
                <a:gd name="connsiteY37" fmla="*/ 7529 h 2131946"/>
                <a:gd name="connsiteX38" fmla="*/ 1232705 w 1562805"/>
                <a:gd name="connsiteY38" fmla="*/ 145834 h 2131946"/>
                <a:gd name="connsiteX39" fmla="*/ 1421825 w 1562805"/>
                <a:gd name="connsiteY39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40486 w 1562805"/>
                <a:gd name="connsiteY8" fmla="*/ 1918578 h 2131946"/>
                <a:gd name="connsiteX9" fmla="*/ 824666 w 1562805"/>
                <a:gd name="connsiteY9" fmla="*/ 1902926 h 2131946"/>
                <a:gd name="connsiteX10" fmla="*/ 783403 w 1562805"/>
                <a:gd name="connsiteY10" fmla="*/ 1507877 h 2131946"/>
                <a:gd name="connsiteX11" fmla="*/ 786842 w 1562805"/>
                <a:gd name="connsiteY11" fmla="*/ 1394405 h 2131946"/>
                <a:gd name="connsiteX12" fmla="*/ 669168 w 1562805"/>
                <a:gd name="connsiteY12" fmla="*/ 1371481 h 2131946"/>
                <a:gd name="connsiteX13" fmla="*/ 678337 w 1562805"/>
                <a:gd name="connsiteY13" fmla="*/ 1501382 h 2131946"/>
                <a:gd name="connsiteX14" fmla="*/ 601816 w 1562805"/>
                <a:gd name="connsiteY14" fmla="*/ 2131564 h 2131946"/>
                <a:gd name="connsiteX15" fmla="*/ 0 w 1562805"/>
                <a:gd name="connsiteY15" fmla="*/ 2128053 h 2131946"/>
                <a:gd name="connsiteX16" fmla="*/ 56344 w 1562805"/>
                <a:gd name="connsiteY16" fmla="*/ 1696996 h 2131946"/>
                <a:gd name="connsiteX17" fmla="*/ 157972 w 1562805"/>
                <a:gd name="connsiteY17" fmla="*/ 211548 h 2131946"/>
                <a:gd name="connsiteX18" fmla="*/ 326078 w 1562805"/>
                <a:gd name="connsiteY18" fmla="*/ 80120 h 2131946"/>
                <a:gd name="connsiteX19" fmla="*/ 417390 w 1562805"/>
                <a:gd name="connsiteY19" fmla="*/ 10203 h 2131946"/>
                <a:gd name="connsiteX20" fmla="*/ 433055 w 1562805"/>
                <a:gd name="connsiteY20" fmla="*/ 269 h 2131946"/>
                <a:gd name="connsiteX21" fmla="*/ 430380 w 1562805"/>
                <a:gd name="connsiteY21" fmla="*/ 18226 h 2131946"/>
                <a:gd name="connsiteX22" fmla="*/ 435347 w 1562805"/>
                <a:gd name="connsiteY22" fmla="*/ 124057 h 2131946"/>
                <a:gd name="connsiteX23" fmla="*/ 536975 w 1562805"/>
                <a:gd name="connsiteY23" fmla="*/ 241731 h 2131946"/>
                <a:gd name="connsiteX24" fmla="*/ 600397 w 1562805"/>
                <a:gd name="connsiteY24" fmla="*/ 287960 h 2131946"/>
                <a:gd name="connsiteX25" fmla="*/ 616443 w 1562805"/>
                <a:gd name="connsiteY25" fmla="*/ 304007 h 2131946"/>
                <a:gd name="connsiteX26" fmla="*/ 677955 w 1562805"/>
                <a:gd name="connsiteY26" fmla="*/ 468674 h 2131946"/>
                <a:gd name="connsiteX27" fmla="*/ 658088 w 1562805"/>
                <a:gd name="connsiteY27" fmla="*/ 1073857 h 2131946"/>
                <a:gd name="connsiteX28" fmla="*/ 724566 w 1562805"/>
                <a:gd name="connsiteY28" fmla="*/ 1079206 h 2131946"/>
                <a:gd name="connsiteX29" fmla="*/ 804417 w 1562805"/>
                <a:gd name="connsiteY29" fmla="*/ 1083790 h 2131946"/>
                <a:gd name="connsiteX30" fmla="*/ 782639 w 1562805"/>
                <a:gd name="connsiteY30" fmla="*/ 477462 h 2131946"/>
                <a:gd name="connsiteX31" fmla="*/ 840712 w 1562805"/>
                <a:gd name="connsiteY31" fmla="*/ 317761 h 2131946"/>
                <a:gd name="connsiteX32" fmla="*/ 856377 w 1562805"/>
                <a:gd name="connsiteY32" fmla="*/ 294455 h 2131946"/>
                <a:gd name="connsiteX33" fmla="*/ 983221 w 1562805"/>
                <a:gd name="connsiteY33" fmla="*/ 188243 h 2131946"/>
                <a:gd name="connsiteX34" fmla="*/ 1043204 w 1562805"/>
                <a:gd name="connsiteY34" fmla="*/ 90053 h 2131946"/>
                <a:gd name="connsiteX35" fmla="*/ 1036709 w 1562805"/>
                <a:gd name="connsiteY35" fmla="*/ 23957 h 2131946"/>
                <a:gd name="connsiteX36" fmla="*/ 1030978 w 1562805"/>
                <a:gd name="connsiteY36" fmla="*/ 2562 h 2131946"/>
                <a:gd name="connsiteX37" fmla="*/ 1053137 w 1562805"/>
                <a:gd name="connsiteY37" fmla="*/ 7529 h 2131946"/>
                <a:gd name="connsiteX38" fmla="*/ 1232705 w 1562805"/>
                <a:gd name="connsiteY38" fmla="*/ 145834 h 2131946"/>
                <a:gd name="connsiteX39" fmla="*/ 1421825 w 1562805"/>
                <a:gd name="connsiteY39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24666 w 1562805"/>
                <a:gd name="connsiteY8" fmla="*/ 1902926 h 2131946"/>
                <a:gd name="connsiteX9" fmla="*/ 783403 w 1562805"/>
                <a:gd name="connsiteY9" fmla="*/ 1507877 h 2131946"/>
                <a:gd name="connsiteX10" fmla="*/ 786842 w 1562805"/>
                <a:gd name="connsiteY10" fmla="*/ 1394405 h 2131946"/>
                <a:gd name="connsiteX11" fmla="*/ 669168 w 1562805"/>
                <a:gd name="connsiteY11" fmla="*/ 1371481 h 2131946"/>
                <a:gd name="connsiteX12" fmla="*/ 678337 w 1562805"/>
                <a:gd name="connsiteY12" fmla="*/ 1501382 h 2131946"/>
                <a:gd name="connsiteX13" fmla="*/ 601816 w 1562805"/>
                <a:gd name="connsiteY13" fmla="*/ 2131564 h 2131946"/>
                <a:gd name="connsiteX14" fmla="*/ 0 w 1562805"/>
                <a:gd name="connsiteY14" fmla="*/ 2128053 h 2131946"/>
                <a:gd name="connsiteX15" fmla="*/ 56344 w 1562805"/>
                <a:gd name="connsiteY15" fmla="*/ 1696996 h 2131946"/>
                <a:gd name="connsiteX16" fmla="*/ 157972 w 1562805"/>
                <a:gd name="connsiteY16" fmla="*/ 211548 h 2131946"/>
                <a:gd name="connsiteX17" fmla="*/ 326078 w 1562805"/>
                <a:gd name="connsiteY17" fmla="*/ 80120 h 2131946"/>
                <a:gd name="connsiteX18" fmla="*/ 417390 w 1562805"/>
                <a:gd name="connsiteY18" fmla="*/ 10203 h 2131946"/>
                <a:gd name="connsiteX19" fmla="*/ 433055 w 1562805"/>
                <a:gd name="connsiteY19" fmla="*/ 269 h 2131946"/>
                <a:gd name="connsiteX20" fmla="*/ 430380 w 1562805"/>
                <a:gd name="connsiteY20" fmla="*/ 18226 h 2131946"/>
                <a:gd name="connsiteX21" fmla="*/ 435347 w 1562805"/>
                <a:gd name="connsiteY21" fmla="*/ 124057 h 2131946"/>
                <a:gd name="connsiteX22" fmla="*/ 536975 w 1562805"/>
                <a:gd name="connsiteY22" fmla="*/ 241731 h 2131946"/>
                <a:gd name="connsiteX23" fmla="*/ 600397 w 1562805"/>
                <a:gd name="connsiteY23" fmla="*/ 287960 h 2131946"/>
                <a:gd name="connsiteX24" fmla="*/ 616443 w 1562805"/>
                <a:gd name="connsiteY24" fmla="*/ 304007 h 2131946"/>
                <a:gd name="connsiteX25" fmla="*/ 677955 w 1562805"/>
                <a:gd name="connsiteY25" fmla="*/ 468674 h 2131946"/>
                <a:gd name="connsiteX26" fmla="*/ 658088 w 1562805"/>
                <a:gd name="connsiteY26" fmla="*/ 1073857 h 2131946"/>
                <a:gd name="connsiteX27" fmla="*/ 724566 w 1562805"/>
                <a:gd name="connsiteY27" fmla="*/ 1079206 h 2131946"/>
                <a:gd name="connsiteX28" fmla="*/ 804417 w 1562805"/>
                <a:gd name="connsiteY28" fmla="*/ 1083790 h 2131946"/>
                <a:gd name="connsiteX29" fmla="*/ 782639 w 1562805"/>
                <a:gd name="connsiteY29" fmla="*/ 477462 h 2131946"/>
                <a:gd name="connsiteX30" fmla="*/ 840712 w 1562805"/>
                <a:gd name="connsiteY30" fmla="*/ 317761 h 2131946"/>
                <a:gd name="connsiteX31" fmla="*/ 856377 w 1562805"/>
                <a:gd name="connsiteY31" fmla="*/ 294455 h 2131946"/>
                <a:gd name="connsiteX32" fmla="*/ 983221 w 1562805"/>
                <a:gd name="connsiteY32" fmla="*/ 188243 h 2131946"/>
                <a:gd name="connsiteX33" fmla="*/ 1043204 w 1562805"/>
                <a:gd name="connsiteY33" fmla="*/ 90053 h 2131946"/>
                <a:gd name="connsiteX34" fmla="*/ 1036709 w 1562805"/>
                <a:gd name="connsiteY34" fmla="*/ 23957 h 2131946"/>
                <a:gd name="connsiteX35" fmla="*/ 1030978 w 1562805"/>
                <a:gd name="connsiteY35" fmla="*/ 2562 h 2131946"/>
                <a:gd name="connsiteX36" fmla="*/ 1053137 w 1562805"/>
                <a:gd name="connsiteY36" fmla="*/ 7529 h 2131946"/>
                <a:gd name="connsiteX37" fmla="*/ 1232705 w 1562805"/>
                <a:gd name="connsiteY37" fmla="*/ 145834 h 2131946"/>
                <a:gd name="connsiteX38" fmla="*/ 1421825 w 1562805"/>
                <a:gd name="connsiteY38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21155 w 1562805"/>
                <a:gd name="connsiteY8" fmla="*/ 2125833 h 2131946"/>
                <a:gd name="connsiteX9" fmla="*/ 783403 w 1562805"/>
                <a:gd name="connsiteY9" fmla="*/ 1507877 h 2131946"/>
                <a:gd name="connsiteX10" fmla="*/ 786842 w 1562805"/>
                <a:gd name="connsiteY10" fmla="*/ 1394405 h 2131946"/>
                <a:gd name="connsiteX11" fmla="*/ 669168 w 1562805"/>
                <a:gd name="connsiteY11" fmla="*/ 1371481 h 2131946"/>
                <a:gd name="connsiteX12" fmla="*/ 678337 w 1562805"/>
                <a:gd name="connsiteY12" fmla="*/ 1501382 h 2131946"/>
                <a:gd name="connsiteX13" fmla="*/ 601816 w 1562805"/>
                <a:gd name="connsiteY13" fmla="*/ 2131564 h 2131946"/>
                <a:gd name="connsiteX14" fmla="*/ 0 w 1562805"/>
                <a:gd name="connsiteY14" fmla="*/ 2128053 h 2131946"/>
                <a:gd name="connsiteX15" fmla="*/ 56344 w 1562805"/>
                <a:gd name="connsiteY15" fmla="*/ 1696996 h 2131946"/>
                <a:gd name="connsiteX16" fmla="*/ 157972 w 1562805"/>
                <a:gd name="connsiteY16" fmla="*/ 211548 h 2131946"/>
                <a:gd name="connsiteX17" fmla="*/ 326078 w 1562805"/>
                <a:gd name="connsiteY17" fmla="*/ 80120 h 2131946"/>
                <a:gd name="connsiteX18" fmla="*/ 417390 w 1562805"/>
                <a:gd name="connsiteY18" fmla="*/ 10203 h 2131946"/>
                <a:gd name="connsiteX19" fmla="*/ 433055 w 1562805"/>
                <a:gd name="connsiteY19" fmla="*/ 269 h 2131946"/>
                <a:gd name="connsiteX20" fmla="*/ 430380 w 1562805"/>
                <a:gd name="connsiteY20" fmla="*/ 18226 h 2131946"/>
                <a:gd name="connsiteX21" fmla="*/ 435347 w 1562805"/>
                <a:gd name="connsiteY21" fmla="*/ 124057 h 2131946"/>
                <a:gd name="connsiteX22" fmla="*/ 536975 w 1562805"/>
                <a:gd name="connsiteY22" fmla="*/ 241731 h 2131946"/>
                <a:gd name="connsiteX23" fmla="*/ 600397 w 1562805"/>
                <a:gd name="connsiteY23" fmla="*/ 287960 h 2131946"/>
                <a:gd name="connsiteX24" fmla="*/ 616443 w 1562805"/>
                <a:gd name="connsiteY24" fmla="*/ 304007 h 2131946"/>
                <a:gd name="connsiteX25" fmla="*/ 677955 w 1562805"/>
                <a:gd name="connsiteY25" fmla="*/ 468674 h 2131946"/>
                <a:gd name="connsiteX26" fmla="*/ 658088 w 1562805"/>
                <a:gd name="connsiteY26" fmla="*/ 1073857 h 2131946"/>
                <a:gd name="connsiteX27" fmla="*/ 724566 w 1562805"/>
                <a:gd name="connsiteY27" fmla="*/ 1079206 h 2131946"/>
                <a:gd name="connsiteX28" fmla="*/ 804417 w 1562805"/>
                <a:gd name="connsiteY28" fmla="*/ 1083790 h 2131946"/>
                <a:gd name="connsiteX29" fmla="*/ 782639 w 1562805"/>
                <a:gd name="connsiteY29" fmla="*/ 477462 h 2131946"/>
                <a:gd name="connsiteX30" fmla="*/ 840712 w 1562805"/>
                <a:gd name="connsiteY30" fmla="*/ 317761 h 2131946"/>
                <a:gd name="connsiteX31" fmla="*/ 856377 w 1562805"/>
                <a:gd name="connsiteY31" fmla="*/ 294455 h 2131946"/>
                <a:gd name="connsiteX32" fmla="*/ 983221 w 1562805"/>
                <a:gd name="connsiteY32" fmla="*/ 188243 h 2131946"/>
                <a:gd name="connsiteX33" fmla="*/ 1043204 w 1562805"/>
                <a:gd name="connsiteY33" fmla="*/ 90053 h 2131946"/>
                <a:gd name="connsiteX34" fmla="*/ 1036709 w 1562805"/>
                <a:gd name="connsiteY34" fmla="*/ 23957 h 2131946"/>
                <a:gd name="connsiteX35" fmla="*/ 1030978 w 1562805"/>
                <a:gd name="connsiteY35" fmla="*/ 2562 h 2131946"/>
                <a:gd name="connsiteX36" fmla="*/ 1053137 w 1562805"/>
                <a:gd name="connsiteY36" fmla="*/ 7529 h 2131946"/>
                <a:gd name="connsiteX37" fmla="*/ 1232705 w 1562805"/>
                <a:gd name="connsiteY37" fmla="*/ 145834 h 2131946"/>
                <a:gd name="connsiteX38" fmla="*/ 1421825 w 1562805"/>
                <a:gd name="connsiteY38" fmla="*/ 358259 h 2131946"/>
                <a:gd name="connsiteX0" fmla="*/ 1421825 w 1562805"/>
                <a:gd name="connsiteY0" fmla="*/ 358259 h 2131946"/>
                <a:gd name="connsiteX1" fmla="*/ 1493652 w 1562805"/>
                <a:gd name="connsiteY1" fmla="*/ 487777 h 2131946"/>
                <a:gd name="connsiteX2" fmla="*/ 1553253 w 1562805"/>
                <a:gd name="connsiteY2" fmla="*/ 703641 h 2131946"/>
                <a:gd name="connsiteX3" fmla="*/ 1562805 w 1562805"/>
                <a:gd name="connsiteY3" fmla="*/ 907661 h 2131946"/>
                <a:gd name="connsiteX4" fmla="*/ 1482954 w 1562805"/>
                <a:gd name="connsiteY4" fmla="*/ 1144538 h 2131946"/>
                <a:gd name="connsiteX5" fmla="*/ 1377124 w 1562805"/>
                <a:gd name="connsiteY5" fmla="*/ 1261066 h 2131946"/>
                <a:gd name="connsiteX6" fmla="*/ 1361460 w 1562805"/>
                <a:gd name="connsiteY6" fmla="*/ 1298126 h 2131946"/>
                <a:gd name="connsiteX7" fmla="*/ 1435555 w 1562805"/>
                <a:gd name="connsiteY7" fmla="*/ 2131946 h 2131946"/>
                <a:gd name="connsiteX8" fmla="*/ 828175 w 1562805"/>
                <a:gd name="connsiteY8" fmla="*/ 2127589 h 2131946"/>
                <a:gd name="connsiteX9" fmla="*/ 783403 w 1562805"/>
                <a:gd name="connsiteY9" fmla="*/ 1507877 h 2131946"/>
                <a:gd name="connsiteX10" fmla="*/ 786842 w 1562805"/>
                <a:gd name="connsiteY10" fmla="*/ 1394405 h 2131946"/>
                <a:gd name="connsiteX11" fmla="*/ 669168 w 1562805"/>
                <a:gd name="connsiteY11" fmla="*/ 1371481 h 2131946"/>
                <a:gd name="connsiteX12" fmla="*/ 678337 w 1562805"/>
                <a:gd name="connsiteY12" fmla="*/ 1501382 h 2131946"/>
                <a:gd name="connsiteX13" fmla="*/ 601816 w 1562805"/>
                <a:gd name="connsiteY13" fmla="*/ 2131564 h 2131946"/>
                <a:gd name="connsiteX14" fmla="*/ 0 w 1562805"/>
                <a:gd name="connsiteY14" fmla="*/ 2128053 h 2131946"/>
                <a:gd name="connsiteX15" fmla="*/ 56344 w 1562805"/>
                <a:gd name="connsiteY15" fmla="*/ 1696996 h 2131946"/>
                <a:gd name="connsiteX16" fmla="*/ 157972 w 1562805"/>
                <a:gd name="connsiteY16" fmla="*/ 211548 h 2131946"/>
                <a:gd name="connsiteX17" fmla="*/ 326078 w 1562805"/>
                <a:gd name="connsiteY17" fmla="*/ 80120 h 2131946"/>
                <a:gd name="connsiteX18" fmla="*/ 417390 w 1562805"/>
                <a:gd name="connsiteY18" fmla="*/ 10203 h 2131946"/>
                <a:gd name="connsiteX19" fmla="*/ 433055 w 1562805"/>
                <a:gd name="connsiteY19" fmla="*/ 269 h 2131946"/>
                <a:gd name="connsiteX20" fmla="*/ 430380 w 1562805"/>
                <a:gd name="connsiteY20" fmla="*/ 18226 h 2131946"/>
                <a:gd name="connsiteX21" fmla="*/ 435347 w 1562805"/>
                <a:gd name="connsiteY21" fmla="*/ 124057 h 2131946"/>
                <a:gd name="connsiteX22" fmla="*/ 536975 w 1562805"/>
                <a:gd name="connsiteY22" fmla="*/ 241731 h 2131946"/>
                <a:gd name="connsiteX23" fmla="*/ 600397 w 1562805"/>
                <a:gd name="connsiteY23" fmla="*/ 287960 h 2131946"/>
                <a:gd name="connsiteX24" fmla="*/ 616443 w 1562805"/>
                <a:gd name="connsiteY24" fmla="*/ 304007 h 2131946"/>
                <a:gd name="connsiteX25" fmla="*/ 677955 w 1562805"/>
                <a:gd name="connsiteY25" fmla="*/ 468674 h 2131946"/>
                <a:gd name="connsiteX26" fmla="*/ 658088 w 1562805"/>
                <a:gd name="connsiteY26" fmla="*/ 1073857 h 2131946"/>
                <a:gd name="connsiteX27" fmla="*/ 724566 w 1562805"/>
                <a:gd name="connsiteY27" fmla="*/ 1079206 h 2131946"/>
                <a:gd name="connsiteX28" fmla="*/ 804417 w 1562805"/>
                <a:gd name="connsiteY28" fmla="*/ 1083790 h 2131946"/>
                <a:gd name="connsiteX29" fmla="*/ 782639 w 1562805"/>
                <a:gd name="connsiteY29" fmla="*/ 477462 h 2131946"/>
                <a:gd name="connsiteX30" fmla="*/ 840712 w 1562805"/>
                <a:gd name="connsiteY30" fmla="*/ 317761 h 2131946"/>
                <a:gd name="connsiteX31" fmla="*/ 856377 w 1562805"/>
                <a:gd name="connsiteY31" fmla="*/ 294455 h 2131946"/>
                <a:gd name="connsiteX32" fmla="*/ 983221 w 1562805"/>
                <a:gd name="connsiteY32" fmla="*/ 188243 h 2131946"/>
                <a:gd name="connsiteX33" fmla="*/ 1043204 w 1562805"/>
                <a:gd name="connsiteY33" fmla="*/ 90053 h 2131946"/>
                <a:gd name="connsiteX34" fmla="*/ 1036709 w 1562805"/>
                <a:gd name="connsiteY34" fmla="*/ 23957 h 2131946"/>
                <a:gd name="connsiteX35" fmla="*/ 1030978 w 1562805"/>
                <a:gd name="connsiteY35" fmla="*/ 2562 h 2131946"/>
                <a:gd name="connsiteX36" fmla="*/ 1053137 w 1562805"/>
                <a:gd name="connsiteY36" fmla="*/ 7529 h 2131946"/>
                <a:gd name="connsiteX37" fmla="*/ 1232705 w 1562805"/>
                <a:gd name="connsiteY37" fmla="*/ 145834 h 2131946"/>
                <a:gd name="connsiteX38" fmla="*/ 1421825 w 1562805"/>
                <a:gd name="connsiteY38" fmla="*/ 358259 h 213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562805" h="2131946">
                  <a:moveTo>
                    <a:pt x="1421825" y="358259"/>
                  </a:moveTo>
                  <a:cubicBezTo>
                    <a:pt x="1450862" y="397993"/>
                    <a:pt x="1473785" y="441930"/>
                    <a:pt x="1493652" y="487777"/>
                  </a:cubicBezTo>
                  <a:cubicBezTo>
                    <a:pt x="1510463" y="527130"/>
                    <a:pt x="1549433" y="671548"/>
                    <a:pt x="1553253" y="703641"/>
                  </a:cubicBezTo>
                  <a:cubicBezTo>
                    <a:pt x="1559366" y="755219"/>
                    <a:pt x="1560512" y="890850"/>
                    <a:pt x="1562805" y="907661"/>
                  </a:cubicBezTo>
                  <a:cubicBezTo>
                    <a:pt x="1555546" y="993242"/>
                    <a:pt x="1529566" y="1072329"/>
                    <a:pt x="1482954" y="1144538"/>
                  </a:cubicBezTo>
                  <a:cubicBezTo>
                    <a:pt x="1454300" y="1189239"/>
                    <a:pt x="1419533" y="1228973"/>
                    <a:pt x="1377124" y="1261066"/>
                  </a:cubicBezTo>
                  <a:cubicBezTo>
                    <a:pt x="1364134" y="1271000"/>
                    <a:pt x="1359549" y="1280933"/>
                    <a:pt x="1361460" y="1298126"/>
                  </a:cubicBezTo>
                  <a:cubicBezTo>
                    <a:pt x="1367955" y="1358873"/>
                    <a:pt x="1429824" y="2073109"/>
                    <a:pt x="1435555" y="2131946"/>
                  </a:cubicBezTo>
                  <a:lnTo>
                    <a:pt x="828175" y="2127589"/>
                  </a:lnTo>
                  <a:cubicBezTo>
                    <a:pt x="812128" y="2121094"/>
                    <a:pt x="787988" y="1518956"/>
                    <a:pt x="783403" y="1507877"/>
                  </a:cubicBezTo>
                  <a:cubicBezTo>
                    <a:pt x="778819" y="1492594"/>
                    <a:pt x="799450" y="1395933"/>
                    <a:pt x="786842" y="1394405"/>
                  </a:cubicBezTo>
                  <a:cubicBezTo>
                    <a:pt x="747108" y="1389056"/>
                    <a:pt x="707756" y="1381797"/>
                    <a:pt x="669168" y="1371481"/>
                  </a:cubicBezTo>
                  <a:cubicBezTo>
                    <a:pt x="655413" y="1367661"/>
                    <a:pt x="681393" y="1488392"/>
                    <a:pt x="678337" y="1501382"/>
                  </a:cubicBezTo>
                  <a:cubicBezTo>
                    <a:pt x="677573" y="1566714"/>
                    <a:pt x="614806" y="2118192"/>
                    <a:pt x="601816" y="2131564"/>
                  </a:cubicBezTo>
                  <a:lnTo>
                    <a:pt x="0" y="2128053"/>
                  </a:lnTo>
                  <a:cubicBezTo>
                    <a:pt x="4967" y="2057372"/>
                    <a:pt x="47939" y="1767295"/>
                    <a:pt x="56344" y="1696996"/>
                  </a:cubicBezTo>
                  <a:cubicBezTo>
                    <a:pt x="57490" y="1687827"/>
                    <a:pt x="156062" y="220336"/>
                    <a:pt x="157972" y="211548"/>
                  </a:cubicBezTo>
                  <a:lnTo>
                    <a:pt x="326078" y="80120"/>
                  </a:lnTo>
                  <a:cubicBezTo>
                    <a:pt x="356261" y="56432"/>
                    <a:pt x="387208" y="33891"/>
                    <a:pt x="417390" y="10203"/>
                  </a:cubicBezTo>
                  <a:cubicBezTo>
                    <a:pt x="422357" y="6000"/>
                    <a:pt x="428470" y="4472"/>
                    <a:pt x="433055" y="269"/>
                  </a:cubicBezTo>
                  <a:cubicBezTo>
                    <a:pt x="436493" y="6764"/>
                    <a:pt x="433437" y="12877"/>
                    <a:pt x="430380" y="18226"/>
                  </a:cubicBezTo>
                  <a:cubicBezTo>
                    <a:pt x="410131" y="54522"/>
                    <a:pt x="417772" y="89671"/>
                    <a:pt x="435347" y="124057"/>
                  </a:cubicBezTo>
                  <a:cubicBezTo>
                    <a:pt x="459799" y="171050"/>
                    <a:pt x="496095" y="208874"/>
                    <a:pt x="536975" y="241731"/>
                  </a:cubicBezTo>
                  <a:cubicBezTo>
                    <a:pt x="557224" y="258160"/>
                    <a:pt x="578619" y="273442"/>
                    <a:pt x="600397" y="287960"/>
                  </a:cubicBezTo>
                  <a:cubicBezTo>
                    <a:pt x="606892" y="292163"/>
                    <a:pt x="613005" y="296748"/>
                    <a:pt x="616443" y="304007"/>
                  </a:cubicBezTo>
                  <a:cubicBezTo>
                    <a:pt x="634400" y="347180"/>
                    <a:pt x="672988" y="457595"/>
                    <a:pt x="677955" y="468674"/>
                  </a:cubicBezTo>
                  <a:cubicBezTo>
                    <a:pt x="681776" y="485867"/>
                    <a:pt x="642423" y="1071565"/>
                    <a:pt x="658088" y="1073857"/>
                  </a:cubicBezTo>
                  <a:cubicBezTo>
                    <a:pt x="680247" y="1077295"/>
                    <a:pt x="702407" y="1077678"/>
                    <a:pt x="724566" y="1079206"/>
                  </a:cubicBezTo>
                  <a:cubicBezTo>
                    <a:pt x="751310" y="1081116"/>
                    <a:pt x="777673" y="1082644"/>
                    <a:pt x="804417" y="1083790"/>
                  </a:cubicBezTo>
                  <a:cubicBezTo>
                    <a:pt x="822756" y="1084555"/>
                    <a:pt x="787224" y="507645"/>
                    <a:pt x="782639" y="477462"/>
                  </a:cubicBezTo>
                  <a:cubicBezTo>
                    <a:pt x="804417" y="425120"/>
                    <a:pt x="818935" y="370103"/>
                    <a:pt x="840712" y="317761"/>
                  </a:cubicBezTo>
                  <a:cubicBezTo>
                    <a:pt x="844533" y="308591"/>
                    <a:pt x="850264" y="301332"/>
                    <a:pt x="856377" y="294455"/>
                  </a:cubicBezTo>
                  <a:cubicBezTo>
                    <a:pt x="902606" y="263891"/>
                    <a:pt x="945015" y="228359"/>
                    <a:pt x="983221" y="188243"/>
                  </a:cubicBezTo>
                  <a:cubicBezTo>
                    <a:pt x="1010347" y="159588"/>
                    <a:pt x="1030596" y="127113"/>
                    <a:pt x="1043204" y="90053"/>
                  </a:cubicBezTo>
                  <a:cubicBezTo>
                    <a:pt x="1051227" y="66748"/>
                    <a:pt x="1047789" y="44970"/>
                    <a:pt x="1036709" y="23957"/>
                  </a:cubicBezTo>
                  <a:cubicBezTo>
                    <a:pt x="1033270" y="17462"/>
                    <a:pt x="1027922" y="11349"/>
                    <a:pt x="1030978" y="2562"/>
                  </a:cubicBezTo>
                  <a:cubicBezTo>
                    <a:pt x="1040147" y="-3551"/>
                    <a:pt x="1046642" y="2562"/>
                    <a:pt x="1053137" y="7529"/>
                  </a:cubicBezTo>
                  <a:cubicBezTo>
                    <a:pt x="1113885" y="52229"/>
                    <a:pt x="1173104" y="99223"/>
                    <a:pt x="1232705" y="145834"/>
                  </a:cubicBezTo>
                  <a:cubicBezTo>
                    <a:pt x="1244931" y="155004"/>
                    <a:pt x="1382091" y="303243"/>
                    <a:pt x="1421825" y="358259"/>
                  </a:cubicBezTo>
                  <a:close/>
                </a:path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B20688-89D9-4373-8278-82BA94769E9E}"/>
                </a:ext>
              </a:extLst>
            </p:cNvPr>
            <p:cNvSpPr/>
            <p:nvPr/>
          </p:nvSpPr>
          <p:spPr>
            <a:xfrm>
              <a:off x="9556197" y="3125693"/>
              <a:ext cx="358844" cy="444408"/>
            </a:xfrm>
            <a:custGeom>
              <a:avLst/>
              <a:gdLst>
                <a:gd name="connsiteX0" fmla="*/ 55828 w 358844"/>
                <a:gd name="connsiteY0" fmla="*/ 351509 h 444408"/>
                <a:gd name="connsiteX1" fmla="*/ 58885 w 358844"/>
                <a:gd name="connsiteY1" fmla="*/ 310247 h 444408"/>
                <a:gd name="connsiteX2" fmla="*/ 48951 w 358844"/>
                <a:gd name="connsiteY2" fmla="*/ 295346 h 444408"/>
                <a:gd name="connsiteX3" fmla="*/ 29084 w 358844"/>
                <a:gd name="connsiteY3" fmla="*/ 241094 h 444408"/>
                <a:gd name="connsiteX4" fmla="*/ 22971 w 358844"/>
                <a:gd name="connsiteY4" fmla="*/ 225430 h 444408"/>
                <a:gd name="connsiteX5" fmla="*/ 19532 w 358844"/>
                <a:gd name="connsiteY5" fmla="*/ 152838 h 444408"/>
                <a:gd name="connsiteX6" fmla="*/ 62323 w 358844"/>
                <a:gd name="connsiteY6" fmla="*/ 116543 h 444408"/>
                <a:gd name="connsiteX7" fmla="*/ 196044 w 358844"/>
                <a:gd name="connsiteY7" fmla="*/ 15297 h 444408"/>
                <a:gd name="connsiteX8" fmla="*/ 233868 w 358844"/>
                <a:gd name="connsiteY8" fmla="*/ 14 h 444408"/>
                <a:gd name="connsiteX9" fmla="*/ 261376 w 358844"/>
                <a:gd name="connsiteY9" fmla="*/ 14151 h 444408"/>
                <a:gd name="connsiteX10" fmla="*/ 257556 w 358844"/>
                <a:gd name="connsiteY10" fmla="*/ 44333 h 444408"/>
                <a:gd name="connsiteX11" fmla="*/ 146758 w 358844"/>
                <a:gd name="connsiteY11" fmla="*/ 161626 h 444408"/>
                <a:gd name="connsiteX12" fmla="*/ 126509 w 358844"/>
                <a:gd name="connsiteY12" fmla="*/ 179964 h 444408"/>
                <a:gd name="connsiteX13" fmla="*/ 212090 w 358844"/>
                <a:gd name="connsiteY13" fmla="*/ 137938 h 444408"/>
                <a:gd name="connsiteX14" fmla="*/ 269017 w 358844"/>
                <a:gd name="connsiteY14" fmla="*/ 112722 h 444408"/>
                <a:gd name="connsiteX15" fmla="*/ 312572 w 358844"/>
                <a:gd name="connsiteY15" fmla="*/ 126476 h 444408"/>
                <a:gd name="connsiteX16" fmla="*/ 300346 w 358844"/>
                <a:gd name="connsiteY16" fmla="*/ 164300 h 444408"/>
                <a:gd name="connsiteX17" fmla="*/ 264815 w 358844"/>
                <a:gd name="connsiteY17" fmla="*/ 195247 h 444408"/>
                <a:gd name="connsiteX18" fmla="*/ 304167 w 358844"/>
                <a:gd name="connsiteY18" fmla="*/ 182257 h 444408"/>
                <a:gd name="connsiteX19" fmla="*/ 341609 w 358844"/>
                <a:gd name="connsiteY19" fmla="*/ 193337 h 444408"/>
                <a:gd name="connsiteX20" fmla="*/ 333585 w 358844"/>
                <a:gd name="connsiteY20" fmla="*/ 233071 h 444408"/>
                <a:gd name="connsiteX21" fmla="*/ 289649 w 358844"/>
                <a:gd name="connsiteY21" fmla="*/ 270131 h 444408"/>
                <a:gd name="connsiteX22" fmla="*/ 311808 w 358844"/>
                <a:gd name="connsiteY22" fmla="*/ 264018 h 444408"/>
                <a:gd name="connsiteX23" fmla="*/ 353835 w 358844"/>
                <a:gd name="connsiteY23" fmla="*/ 274333 h 444408"/>
                <a:gd name="connsiteX24" fmla="*/ 344665 w 358844"/>
                <a:gd name="connsiteY24" fmla="*/ 316742 h 444408"/>
                <a:gd name="connsiteX25" fmla="*/ 248004 w 358844"/>
                <a:gd name="connsiteY25" fmla="*/ 388951 h 444408"/>
                <a:gd name="connsiteX26" fmla="*/ 154017 w 358844"/>
                <a:gd name="connsiteY26" fmla="*/ 441293 h 444408"/>
                <a:gd name="connsiteX27" fmla="*/ 97091 w 358844"/>
                <a:gd name="connsiteY27" fmla="*/ 429067 h 444408"/>
                <a:gd name="connsiteX28" fmla="*/ 90596 w 358844"/>
                <a:gd name="connsiteY28" fmla="*/ 385895 h 444408"/>
                <a:gd name="connsiteX29" fmla="*/ 84483 w 358844"/>
                <a:gd name="connsiteY29" fmla="*/ 368702 h 444408"/>
                <a:gd name="connsiteX30" fmla="*/ 55828 w 358844"/>
                <a:gd name="connsiteY30" fmla="*/ 351509 h 4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8844" h="444408">
                  <a:moveTo>
                    <a:pt x="55828" y="351509"/>
                  </a:moveTo>
                  <a:cubicBezTo>
                    <a:pt x="50097" y="338901"/>
                    <a:pt x="50861" y="327822"/>
                    <a:pt x="58885" y="310247"/>
                  </a:cubicBezTo>
                  <a:cubicBezTo>
                    <a:pt x="63087" y="301459"/>
                    <a:pt x="55064" y="298403"/>
                    <a:pt x="48951" y="295346"/>
                  </a:cubicBezTo>
                  <a:cubicBezTo>
                    <a:pt x="22207" y="282356"/>
                    <a:pt x="16094" y="267074"/>
                    <a:pt x="29084" y="241094"/>
                  </a:cubicBezTo>
                  <a:cubicBezTo>
                    <a:pt x="33287" y="232307"/>
                    <a:pt x="30230" y="229632"/>
                    <a:pt x="22971" y="225430"/>
                  </a:cubicBezTo>
                  <a:cubicBezTo>
                    <a:pt x="-6066" y="208619"/>
                    <a:pt x="-7976" y="172323"/>
                    <a:pt x="19532" y="152838"/>
                  </a:cubicBezTo>
                  <a:cubicBezTo>
                    <a:pt x="35197" y="141758"/>
                    <a:pt x="47805" y="128004"/>
                    <a:pt x="62323" y="116543"/>
                  </a:cubicBezTo>
                  <a:cubicBezTo>
                    <a:pt x="106642" y="82539"/>
                    <a:pt x="150961" y="48536"/>
                    <a:pt x="196044" y="15297"/>
                  </a:cubicBezTo>
                  <a:cubicBezTo>
                    <a:pt x="207124" y="6891"/>
                    <a:pt x="219350" y="-368"/>
                    <a:pt x="233868" y="14"/>
                  </a:cubicBezTo>
                  <a:cubicBezTo>
                    <a:pt x="245712" y="14"/>
                    <a:pt x="256409" y="4599"/>
                    <a:pt x="261376" y="14151"/>
                  </a:cubicBezTo>
                  <a:cubicBezTo>
                    <a:pt x="266343" y="23702"/>
                    <a:pt x="264815" y="34400"/>
                    <a:pt x="257556" y="44333"/>
                  </a:cubicBezTo>
                  <a:cubicBezTo>
                    <a:pt x="226227" y="88652"/>
                    <a:pt x="186110" y="124566"/>
                    <a:pt x="146758" y="161626"/>
                  </a:cubicBezTo>
                  <a:cubicBezTo>
                    <a:pt x="141409" y="166975"/>
                    <a:pt x="135679" y="171941"/>
                    <a:pt x="126509" y="179964"/>
                  </a:cubicBezTo>
                  <a:cubicBezTo>
                    <a:pt x="160894" y="165064"/>
                    <a:pt x="185728" y="152838"/>
                    <a:pt x="212090" y="137938"/>
                  </a:cubicBezTo>
                  <a:cubicBezTo>
                    <a:pt x="230429" y="127622"/>
                    <a:pt x="249150" y="118453"/>
                    <a:pt x="269017" y="112722"/>
                  </a:cubicBezTo>
                  <a:cubicBezTo>
                    <a:pt x="286974" y="107373"/>
                    <a:pt x="305695" y="112340"/>
                    <a:pt x="312572" y="126476"/>
                  </a:cubicBezTo>
                  <a:cubicBezTo>
                    <a:pt x="320213" y="142523"/>
                    <a:pt x="312190" y="153984"/>
                    <a:pt x="300346" y="164300"/>
                  </a:cubicBezTo>
                  <a:cubicBezTo>
                    <a:pt x="288884" y="173852"/>
                    <a:pt x="277805" y="183785"/>
                    <a:pt x="264815" y="195247"/>
                  </a:cubicBezTo>
                  <a:cubicBezTo>
                    <a:pt x="280861" y="190280"/>
                    <a:pt x="290795" y="184167"/>
                    <a:pt x="304167" y="182257"/>
                  </a:cubicBezTo>
                  <a:cubicBezTo>
                    <a:pt x="320595" y="179964"/>
                    <a:pt x="332439" y="178054"/>
                    <a:pt x="341609" y="193337"/>
                  </a:cubicBezTo>
                  <a:cubicBezTo>
                    <a:pt x="350778" y="208619"/>
                    <a:pt x="343137" y="222373"/>
                    <a:pt x="333585" y="233071"/>
                  </a:cubicBezTo>
                  <a:cubicBezTo>
                    <a:pt x="320977" y="247589"/>
                    <a:pt x="303785" y="255994"/>
                    <a:pt x="289649" y="270131"/>
                  </a:cubicBezTo>
                  <a:cubicBezTo>
                    <a:pt x="303403" y="267838"/>
                    <a:pt x="304549" y="265928"/>
                    <a:pt x="311808" y="264018"/>
                  </a:cubicBezTo>
                  <a:cubicBezTo>
                    <a:pt x="328619" y="259433"/>
                    <a:pt x="343519" y="259051"/>
                    <a:pt x="353835" y="274333"/>
                  </a:cubicBezTo>
                  <a:cubicBezTo>
                    <a:pt x="364532" y="290380"/>
                    <a:pt x="356509" y="305662"/>
                    <a:pt x="344665" y="316742"/>
                  </a:cubicBezTo>
                  <a:cubicBezTo>
                    <a:pt x="315247" y="344250"/>
                    <a:pt x="281625" y="366409"/>
                    <a:pt x="248004" y="388951"/>
                  </a:cubicBezTo>
                  <a:cubicBezTo>
                    <a:pt x="218203" y="408818"/>
                    <a:pt x="186492" y="426011"/>
                    <a:pt x="154017" y="441293"/>
                  </a:cubicBezTo>
                  <a:cubicBezTo>
                    <a:pt x="139117" y="447024"/>
                    <a:pt x="113519" y="445878"/>
                    <a:pt x="97091" y="429067"/>
                  </a:cubicBezTo>
                  <a:cubicBezTo>
                    <a:pt x="84483" y="416077"/>
                    <a:pt x="81808" y="401559"/>
                    <a:pt x="90596" y="385895"/>
                  </a:cubicBezTo>
                  <a:cubicBezTo>
                    <a:pt x="96326" y="376343"/>
                    <a:pt x="95944" y="372523"/>
                    <a:pt x="84483" y="368702"/>
                  </a:cubicBezTo>
                  <a:cubicBezTo>
                    <a:pt x="74549" y="364499"/>
                    <a:pt x="63851" y="360297"/>
                    <a:pt x="55828" y="351509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28F58F-B1ED-4496-AB06-9566BE087B2C}"/>
                </a:ext>
              </a:extLst>
            </p:cNvPr>
            <p:cNvSpPr/>
            <p:nvPr/>
          </p:nvSpPr>
          <p:spPr>
            <a:xfrm>
              <a:off x="10663591" y="2029191"/>
              <a:ext cx="295382" cy="346991"/>
            </a:xfrm>
            <a:custGeom>
              <a:avLst/>
              <a:gdLst>
                <a:gd name="connsiteX0" fmla="*/ 177138 w 295382"/>
                <a:gd name="connsiteY0" fmla="*/ 129524 h 346991"/>
                <a:gd name="connsiteX1" fmla="*/ 282204 w 295382"/>
                <a:gd name="connsiteY1" fmla="*/ 190271 h 346991"/>
                <a:gd name="connsiteX2" fmla="*/ 294430 w 295382"/>
                <a:gd name="connsiteY2" fmla="*/ 205172 h 346991"/>
                <a:gd name="connsiteX3" fmla="*/ 201208 w 295382"/>
                <a:gd name="connsiteY3" fmla="*/ 343859 h 346991"/>
                <a:gd name="connsiteX4" fmla="*/ 73600 w 295382"/>
                <a:gd name="connsiteY4" fmla="*/ 241467 h 346991"/>
                <a:gd name="connsiteX5" fmla="*/ 4447 w 295382"/>
                <a:gd name="connsiteY5" fmla="*/ 129906 h 346991"/>
                <a:gd name="connsiteX6" fmla="*/ 22786 w 295382"/>
                <a:gd name="connsiteY6" fmla="*/ 40122 h 346991"/>
                <a:gd name="connsiteX7" fmla="*/ 120975 w 295382"/>
                <a:gd name="connsiteY7" fmla="*/ 6 h 346991"/>
                <a:gd name="connsiteX8" fmla="*/ 140078 w 295382"/>
                <a:gd name="connsiteY8" fmla="*/ 19873 h 346991"/>
                <a:gd name="connsiteX9" fmla="*/ 177138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77138" y="129524"/>
                  </a:moveTo>
                  <a:cubicBezTo>
                    <a:pt x="206939" y="158942"/>
                    <a:pt x="243234" y="176517"/>
                    <a:pt x="282204" y="190271"/>
                  </a:cubicBezTo>
                  <a:cubicBezTo>
                    <a:pt x="289846" y="192946"/>
                    <a:pt x="298251" y="195620"/>
                    <a:pt x="294430" y="205172"/>
                  </a:cubicBezTo>
                  <a:cubicBezTo>
                    <a:pt x="291374" y="213195"/>
                    <a:pt x="232919" y="370985"/>
                    <a:pt x="201208" y="343859"/>
                  </a:cubicBezTo>
                  <a:cubicBezTo>
                    <a:pt x="156889" y="311766"/>
                    <a:pt x="111042" y="281966"/>
                    <a:pt x="73600" y="241467"/>
                  </a:cubicBezTo>
                  <a:cubicBezTo>
                    <a:pt x="43035" y="208610"/>
                    <a:pt x="17055" y="173079"/>
                    <a:pt x="4447" y="129906"/>
                  </a:cubicBezTo>
                  <a:cubicBezTo>
                    <a:pt x="-2812" y="104308"/>
                    <a:pt x="-3958" y="58843"/>
                    <a:pt x="22786" y="40122"/>
                  </a:cubicBezTo>
                  <a:cubicBezTo>
                    <a:pt x="52205" y="18727"/>
                    <a:pt x="82005" y="-376"/>
                    <a:pt x="120975" y="6"/>
                  </a:cubicBezTo>
                  <a:cubicBezTo>
                    <a:pt x="136258" y="388"/>
                    <a:pt x="141607" y="4972"/>
                    <a:pt x="140078" y="19873"/>
                  </a:cubicBezTo>
                  <a:cubicBezTo>
                    <a:pt x="137786" y="50055"/>
                    <a:pt x="168351" y="121118"/>
                    <a:pt x="177138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E93A5-B7E4-446B-A92A-68CECF233363}"/>
                </a:ext>
              </a:extLst>
            </p:cNvPr>
            <p:cNvSpPr/>
            <p:nvPr/>
          </p:nvSpPr>
          <p:spPr>
            <a:xfrm>
              <a:off x="10873205" y="1939030"/>
              <a:ext cx="230069" cy="118567"/>
            </a:xfrm>
            <a:custGeom>
              <a:avLst/>
              <a:gdLst>
                <a:gd name="connsiteX0" fmla="*/ 227325 w 230069"/>
                <a:gd name="connsiteY0" fmla="*/ 6113 h 118567"/>
                <a:gd name="connsiteX1" fmla="*/ 129136 w 230069"/>
                <a:gd name="connsiteY1" fmla="*/ 61130 h 118567"/>
                <a:gd name="connsiteX2" fmla="*/ 23306 w 230069"/>
                <a:gd name="connsiteY2" fmla="*/ 114618 h 118567"/>
                <a:gd name="connsiteX3" fmla="*/ 764 w 230069"/>
                <a:gd name="connsiteY3" fmla="*/ 105830 h 118567"/>
                <a:gd name="connsiteX4" fmla="*/ 0 w 230069"/>
                <a:gd name="connsiteY4" fmla="*/ 7641 h 118567"/>
                <a:gd name="connsiteX5" fmla="*/ 228472 w 230069"/>
                <a:gd name="connsiteY5" fmla="*/ 0 h 118567"/>
                <a:gd name="connsiteX6" fmla="*/ 227325 w 230069"/>
                <a:gd name="connsiteY6" fmla="*/ 6113 h 11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069" h="118567">
                  <a:moveTo>
                    <a:pt x="227325" y="6113"/>
                  </a:moveTo>
                  <a:cubicBezTo>
                    <a:pt x="197525" y="30183"/>
                    <a:pt x="161993" y="43173"/>
                    <a:pt x="129136" y="61130"/>
                  </a:cubicBezTo>
                  <a:cubicBezTo>
                    <a:pt x="94369" y="80233"/>
                    <a:pt x="58455" y="96661"/>
                    <a:pt x="23306" y="114618"/>
                  </a:cubicBezTo>
                  <a:cubicBezTo>
                    <a:pt x="11462" y="120731"/>
                    <a:pt x="3439" y="121113"/>
                    <a:pt x="764" y="105830"/>
                  </a:cubicBezTo>
                  <a:cubicBezTo>
                    <a:pt x="382" y="72973"/>
                    <a:pt x="382" y="40498"/>
                    <a:pt x="0" y="7641"/>
                  </a:cubicBezTo>
                  <a:cubicBezTo>
                    <a:pt x="76794" y="29419"/>
                    <a:pt x="152824" y="25216"/>
                    <a:pt x="228472" y="0"/>
                  </a:cubicBezTo>
                  <a:cubicBezTo>
                    <a:pt x="230764" y="2292"/>
                    <a:pt x="230764" y="4585"/>
                    <a:pt x="227325" y="6113"/>
                  </a:cubicBezTo>
                  <a:close/>
                </a:path>
              </a:pathLst>
            </a:custGeom>
            <a:solidFill>
              <a:srgbClr val="E08D55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2C0046-1F06-45D3-BDA3-F3BF92727B59}"/>
                </a:ext>
              </a:extLst>
            </p:cNvPr>
            <p:cNvSpPr/>
            <p:nvPr/>
          </p:nvSpPr>
          <p:spPr>
            <a:xfrm>
              <a:off x="10901783" y="3429770"/>
              <a:ext cx="162319" cy="211720"/>
            </a:xfrm>
            <a:custGeom>
              <a:avLst/>
              <a:gdLst>
                <a:gd name="connsiteX0" fmla="*/ 457 w 162319"/>
                <a:gd name="connsiteY0" fmla="*/ 10373 h 211720"/>
                <a:gd name="connsiteX1" fmla="*/ 10773 w 162319"/>
                <a:gd name="connsiteY1" fmla="*/ 822 h 211720"/>
                <a:gd name="connsiteX2" fmla="*/ 154045 w 162319"/>
                <a:gd name="connsiteY2" fmla="*/ 29094 h 211720"/>
                <a:gd name="connsiteX3" fmla="*/ 161686 w 162319"/>
                <a:gd name="connsiteY3" fmla="*/ 42466 h 211720"/>
                <a:gd name="connsiteX4" fmla="*/ 115075 w 162319"/>
                <a:gd name="connsiteY4" fmla="*/ 189941 h 211720"/>
                <a:gd name="connsiteX5" fmla="*/ 61968 w 162319"/>
                <a:gd name="connsiteY5" fmla="*/ 197201 h 211720"/>
                <a:gd name="connsiteX6" fmla="*/ 457 w 162319"/>
                <a:gd name="connsiteY6" fmla="*/ 10373 h 211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319" h="211720">
                  <a:moveTo>
                    <a:pt x="457" y="10373"/>
                  </a:moveTo>
                  <a:cubicBezTo>
                    <a:pt x="-1453" y="822"/>
                    <a:pt x="2749" y="-1470"/>
                    <a:pt x="10773" y="822"/>
                  </a:cubicBezTo>
                  <a:cubicBezTo>
                    <a:pt x="57766" y="13812"/>
                    <a:pt x="106287" y="21071"/>
                    <a:pt x="154045" y="29094"/>
                  </a:cubicBezTo>
                  <a:cubicBezTo>
                    <a:pt x="162450" y="30622"/>
                    <a:pt x="163214" y="34825"/>
                    <a:pt x="161686" y="42466"/>
                  </a:cubicBezTo>
                  <a:cubicBezTo>
                    <a:pt x="156337" y="70357"/>
                    <a:pt x="151752" y="128048"/>
                    <a:pt x="115075" y="189941"/>
                  </a:cubicBezTo>
                  <a:cubicBezTo>
                    <a:pt x="99792" y="215539"/>
                    <a:pt x="74194" y="219360"/>
                    <a:pt x="61968" y="197201"/>
                  </a:cubicBezTo>
                  <a:cubicBezTo>
                    <a:pt x="24145" y="128048"/>
                    <a:pt x="3895" y="26420"/>
                    <a:pt x="457" y="10373"/>
                  </a:cubicBezTo>
                  <a:close/>
                </a:path>
              </a:pathLst>
            </a:custGeom>
            <a:solidFill>
              <a:srgbClr val="FD535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345319B-8B50-4CD7-AEDE-1C3E80BA6B5A}"/>
                </a:ext>
              </a:extLst>
            </p:cNvPr>
            <p:cNvSpPr/>
            <p:nvPr/>
          </p:nvSpPr>
          <p:spPr>
            <a:xfrm>
              <a:off x="10470513" y="2388714"/>
              <a:ext cx="416828" cy="683886"/>
            </a:xfrm>
            <a:custGeom>
              <a:avLst/>
              <a:gdLst>
                <a:gd name="connsiteX0" fmla="*/ 409568 w 416827"/>
                <a:gd name="connsiteY0" fmla="*/ 683887 h 683886"/>
                <a:gd name="connsiteX1" fmla="*/ 289601 w 416827"/>
                <a:gd name="connsiteY1" fmla="*/ 462674 h 683886"/>
                <a:gd name="connsiteX2" fmla="*/ 71063 w 416827"/>
                <a:gd name="connsiteY2" fmla="*/ 255216 h 683886"/>
                <a:gd name="connsiteX3" fmla="*/ 56927 w 416827"/>
                <a:gd name="connsiteY3" fmla="*/ 248339 h 683886"/>
                <a:gd name="connsiteX4" fmla="*/ 53488 w 416827"/>
                <a:gd name="connsiteY4" fmla="*/ 242608 h 683886"/>
                <a:gd name="connsiteX5" fmla="*/ 127608 w 416827"/>
                <a:gd name="connsiteY5" fmla="*/ 154734 h 683886"/>
                <a:gd name="connsiteX6" fmla="*/ 205548 w 416827"/>
                <a:gd name="connsiteY6" fmla="*/ 64568 h 683886"/>
                <a:gd name="connsiteX7" fmla="*/ 0 w 416827"/>
                <a:gd name="connsiteY7" fmla="*/ 7641 h 683886"/>
                <a:gd name="connsiteX8" fmla="*/ 1528 w 416827"/>
                <a:gd name="connsiteY8" fmla="*/ 0 h 683886"/>
                <a:gd name="connsiteX9" fmla="*/ 212807 w 416827"/>
                <a:gd name="connsiteY9" fmla="*/ 61130 h 683886"/>
                <a:gd name="connsiteX10" fmla="*/ 133339 w 416827"/>
                <a:gd name="connsiteY10" fmla="*/ 160083 h 683886"/>
                <a:gd name="connsiteX11" fmla="*/ 61512 w 416827"/>
                <a:gd name="connsiteY11" fmla="*/ 241844 h 683886"/>
                <a:gd name="connsiteX12" fmla="*/ 74884 w 416827"/>
                <a:gd name="connsiteY12" fmla="*/ 248339 h 683886"/>
                <a:gd name="connsiteX13" fmla="*/ 296860 w 416827"/>
                <a:gd name="connsiteY13" fmla="*/ 458854 h 683886"/>
                <a:gd name="connsiteX14" fmla="*/ 416827 w 416827"/>
                <a:gd name="connsiteY14" fmla="*/ 680066 h 683886"/>
                <a:gd name="connsiteX15" fmla="*/ 409568 w 416827"/>
                <a:gd name="connsiteY15" fmla="*/ 683887 h 68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6827" h="683886">
                  <a:moveTo>
                    <a:pt x="409568" y="683887"/>
                  </a:moveTo>
                  <a:cubicBezTo>
                    <a:pt x="409186" y="683123"/>
                    <a:pt x="375565" y="623139"/>
                    <a:pt x="289601" y="462674"/>
                  </a:cubicBezTo>
                  <a:cubicBezTo>
                    <a:pt x="214718" y="323223"/>
                    <a:pt x="110033" y="273937"/>
                    <a:pt x="71063" y="255216"/>
                  </a:cubicBezTo>
                  <a:cubicBezTo>
                    <a:pt x="64568" y="252159"/>
                    <a:pt x="59983" y="249867"/>
                    <a:pt x="56927" y="248339"/>
                  </a:cubicBezTo>
                  <a:cubicBezTo>
                    <a:pt x="55017" y="247193"/>
                    <a:pt x="53488" y="245282"/>
                    <a:pt x="53488" y="242608"/>
                  </a:cubicBezTo>
                  <a:cubicBezTo>
                    <a:pt x="51960" y="230000"/>
                    <a:pt x="80615" y="200964"/>
                    <a:pt x="127608" y="154734"/>
                  </a:cubicBezTo>
                  <a:cubicBezTo>
                    <a:pt x="160465" y="122259"/>
                    <a:pt x="209751" y="73738"/>
                    <a:pt x="205548" y="64568"/>
                  </a:cubicBezTo>
                  <a:cubicBezTo>
                    <a:pt x="197907" y="49286"/>
                    <a:pt x="75266" y="21395"/>
                    <a:pt x="0" y="7641"/>
                  </a:cubicBezTo>
                  <a:lnTo>
                    <a:pt x="1528" y="0"/>
                  </a:lnTo>
                  <a:cubicBezTo>
                    <a:pt x="34767" y="6113"/>
                    <a:pt x="201345" y="37824"/>
                    <a:pt x="212807" y="61130"/>
                  </a:cubicBezTo>
                  <a:cubicBezTo>
                    <a:pt x="218920" y="73738"/>
                    <a:pt x="191794" y="102392"/>
                    <a:pt x="133339" y="160083"/>
                  </a:cubicBezTo>
                  <a:cubicBezTo>
                    <a:pt x="103538" y="189502"/>
                    <a:pt x="58837" y="233439"/>
                    <a:pt x="61512" y="241844"/>
                  </a:cubicBezTo>
                  <a:cubicBezTo>
                    <a:pt x="64186" y="243372"/>
                    <a:pt x="68771" y="245664"/>
                    <a:pt x="74884" y="248339"/>
                  </a:cubicBezTo>
                  <a:cubicBezTo>
                    <a:pt x="114618" y="267060"/>
                    <a:pt x="220831" y="317110"/>
                    <a:pt x="296860" y="458854"/>
                  </a:cubicBezTo>
                  <a:cubicBezTo>
                    <a:pt x="382824" y="619319"/>
                    <a:pt x="416445" y="679302"/>
                    <a:pt x="416827" y="680066"/>
                  </a:cubicBezTo>
                  <a:lnTo>
                    <a:pt x="409568" y="683887"/>
                  </a:ln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AADE542-E0FB-4533-B598-73D622FB6F5E}"/>
                </a:ext>
              </a:extLst>
            </p:cNvPr>
            <p:cNvSpPr/>
            <p:nvPr/>
          </p:nvSpPr>
          <p:spPr>
            <a:xfrm>
              <a:off x="11074931" y="2323764"/>
              <a:ext cx="511578" cy="783986"/>
            </a:xfrm>
            <a:custGeom>
              <a:avLst/>
              <a:gdLst>
                <a:gd name="connsiteX0" fmla="*/ 6877 w 511577"/>
                <a:gd name="connsiteY0" fmla="*/ 783986 h 783986"/>
                <a:gd name="connsiteX1" fmla="*/ 0 w 511577"/>
                <a:gd name="connsiteY1" fmla="*/ 780548 h 783986"/>
                <a:gd name="connsiteX2" fmla="*/ 186445 w 511577"/>
                <a:gd name="connsiteY2" fmla="*/ 437458 h 783986"/>
                <a:gd name="connsiteX3" fmla="*/ 323987 w 511577"/>
                <a:gd name="connsiteY3" fmla="*/ 322840 h 783986"/>
                <a:gd name="connsiteX4" fmla="*/ 357226 w 511577"/>
                <a:gd name="connsiteY4" fmla="*/ 300299 h 783986"/>
                <a:gd name="connsiteX5" fmla="*/ 353023 w 511577"/>
                <a:gd name="connsiteY5" fmla="*/ 291894 h 783986"/>
                <a:gd name="connsiteX6" fmla="*/ 326661 w 511577"/>
                <a:gd name="connsiteY6" fmla="*/ 266678 h 783986"/>
                <a:gd name="connsiteX7" fmla="*/ 206312 w 511577"/>
                <a:gd name="connsiteY7" fmla="*/ 122641 h 783986"/>
                <a:gd name="connsiteX8" fmla="*/ 216628 w 511577"/>
                <a:gd name="connsiteY8" fmla="*/ 114618 h 783986"/>
                <a:gd name="connsiteX9" fmla="*/ 485980 w 511577"/>
                <a:gd name="connsiteY9" fmla="*/ 35532 h 783986"/>
                <a:gd name="connsiteX10" fmla="*/ 503937 w 511577"/>
                <a:gd name="connsiteY10" fmla="*/ 0 h 783986"/>
                <a:gd name="connsiteX11" fmla="*/ 511578 w 511577"/>
                <a:gd name="connsiteY11" fmla="*/ 0 h 783986"/>
                <a:gd name="connsiteX12" fmla="*/ 490564 w 511577"/>
                <a:gd name="connsiteY12" fmla="*/ 41645 h 783986"/>
                <a:gd name="connsiteX13" fmla="*/ 218156 w 511577"/>
                <a:gd name="connsiteY13" fmla="*/ 122259 h 783986"/>
                <a:gd name="connsiteX14" fmla="*/ 213953 w 511577"/>
                <a:gd name="connsiteY14" fmla="*/ 124934 h 783986"/>
                <a:gd name="connsiteX15" fmla="*/ 332010 w 511577"/>
                <a:gd name="connsiteY15" fmla="*/ 261329 h 783986"/>
                <a:gd name="connsiteX16" fmla="*/ 358372 w 511577"/>
                <a:gd name="connsiteY16" fmla="*/ 286927 h 783986"/>
                <a:gd name="connsiteX17" fmla="*/ 364867 w 511577"/>
                <a:gd name="connsiteY17" fmla="*/ 301827 h 783986"/>
                <a:gd name="connsiteX18" fmla="*/ 327807 w 511577"/>
                <a:gd name="connsiteY18" fmla="*/ 329717 h 783986"/>
                <a:gd name="connsiteX19" fmla="*/ 193322 w 511577"/>
                <a:gd name="connsiteY19" fmla="*/ 441661 h 783986"/>
                <a:gd name="connsiteX20" fmla="*/ 6877 w 511577"/>
                <a:gd name="connsiteY20" fmla="*/ 783986 h 7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1577" h="783986">
                  <a:moveTo>
                    <a:pt x="6877" y="783986"/>
                  </a:moveTo>
                  <a:lnTo>
                    <a:pt x="0" y="780548"/>
                  </a:lnTo>
                  <a:cubicBezTo>
                    <a:pt x="1146" y="778256"/>
                    <a:pt x="111179" y="555133"/>
                    <a:pt x="186445" y="437458"/>
                  </a:cubicBezTo>
                  <a:cubicBezTo>
                    <a:pt x="229618" y="370216"/>
                    <a:pt x="286545" y="341943"/>
                    <a:pt x="323987" y="322840"/>
                  </a:cubicBezTo>
                  <a:cubicBezTo>
                    <a:pt x="341943" y="314053"/>
                    <a:pt x="356079" y="306794"/>
                    <a:pt x="357226" y="300299"/>
                  </a:cubicBezTo>
                  <a:cubicBezTo>
                    <a:pt x="357608" y="298007"/>
                    <a:pt x="356079" y="295332"/>
                    <a:pt x="353023" y="291894"/>
                  </a:cubicBezTo>
                  <a:cubicBezTo>
                    <a:pt x="347292" y="286163"/>
                    <a:pt x="337741" y="276993"/>
                    <a:pt x="326661" y="266678"/>
                  </a:cubicBezTo>
                  <a:cubicBezTo>
                    <a:pt x="259801" y="203256"/>
                    <a:pt x="200199" y="144419"/>
                    <a:pt x="206312" y="122641"/>
                  </a:cubicBezTo>
                  <a:cubicBezTo>
                    <a:pt x="207076" y="119585"/>
                    <a:pt x="209751" y="115764"/>
                    <a:pt x="216628" y="114618"/>
                  </a:cubicBezTo>
                  <a:cubicBezTo>
                    <a:pt x="263239" y="106213"/>
                    <a:pt x="468405" y="48522"/>
                    <a:pt x="485980" y="35532"/>
                  </a:cubicBezTo>
                  <a:cubicBezTo>
                    <a:pt x="503172" y="22924"/>
                    <a:pt x="503937" y="382"/>
                    <a:pt x="503937" y="0"/>
                  </a:cubicBezTo>
                  <a:lnTo>
                    <a:pt x="511578" y="0"/>
                  </a:lnTo>
                  <a:cubicBezTo>
                    <a:pt x="511578" y="1146"/>
                    <a:pt x="510814" y="26744"/>
                    <a:pt x="490564" y="41645"/>
                  </a:cubicBezTo>
                  <a:cubicBezTo>
                    <a:pt x="471080" y="56163"/>
                    <a:pt x="261711" y="114236"/>
                    <a:pt x="218156" y="122259"/>
                  </a:cubicBezTo>
                  <a:cubicBezTo>
                    <a:pt x="214335" y="123023"/>
                    <a:pt x="213953" y="124551"/>
                    <a:pt x="213953" y="124934"/>
                  </a:cubicBezTo>
                  <a:cubicBezTo>
                    <a:pt x="208222" y="144037"/>
                    <a:pt x="291893" y="223123"/>
                    <a:pt x="332010" y="261329"/>
                  </a:cubicBezTo>
                  <a:cubicBezTo>
                    <a:pt x="343090" y="271645"/>
                    <a:pt x="352641" y="280814"/>
                    <a:pt x="358372" y="286927"/>
                  </a:cubicBezTo>
                  <a:cubicBezTo>
                    <a:pt x="363721" y="292276"/>
                    <a:pt x="365631" y="297242"/>
                    <a:pt x="364867" y="301827"/>
                  </a:cubicBezTo>
                  <a:cubicBezTo>
                    <a:pt x="363339" y="312143"/>
                    <a:pt x="349202" y="319020"/>
                    <a:pt x="327807" y="329717"/>
                  </a:cubicBezTo>
                  <a:cubicBezTo>
                    <a:pt x="291129" y="348056"/>
                    <a:pt x="235349" y="375947"/>
                    <a:pt x="193322" y="441661"/>
                  </a:cubicBezTo>
                  <a:cubicBezTo>
                    <a:pt x="117674" y="558571"/>
                    <a:pt x="8023" y="781694"/>
                    <a:pt x="6877" y="783986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50D84B7-CEC0-4E6A-9300-F19B2F021F69}"/>
                </a:ext>
              </a:extLst>
            </p:cNvPr>
            <p:cNvSpPr/>
            <p:nvPr/>
          </p:nvSpPr>
          <p:spPr>
            <a:xfrm>
              <a:off x="10700515" y="2715757"/>
              <a:ext cx="911212" cy="758388"/>
            </a:xfrm>
            <a:custGeom>
              <a:avLst/>
              <a:gdLst>
                <a:gd name="connsiteX0" fmla="*/ 471844 w 911211"/>
                <a:gd name="connsiteY0" fmla="*/ 758388 h 758388"/>
                <a:gd name="connsiteX1" fmla="*/ 7641 w 911211"/>
                <a:gd name="connsiteY1" fmla="*/ 639186 h 758388"/>
                <a:gd name="connsiteX2" fmla="*/ 5731 w 911211"/>
                <a:gd name="connsiteY2" fmla="*/ 638040 h 758388"/>
                <a:gd name="connsiteX3" fmla="*/ 0 w 911211"/>
                <a:gd name="connsiteY3" fmla="*/ 409950 h 758388"/>
                <a:gd name="connsiteX4" fmla="*/ 4203 w 911211"/>
                <a:gd name="connsiteY4" fmla="*/ 410332 h 758388"/>
                <a:gd name="connsiteX5" fmla="*/ 438986 w 911211"/>
                <a:gd name="connsiteY5" fmla="*/ 440515 h 758388"/>
                <a:gd name="connsiteX6" fmla="*/ 672043 w 911211"/>
                <a:gd name="connsiteY6" fmla="*/ 320930 h 758388"/>
                <a:gd name="connsiteX7" fmla="*/ 627342 w 911211"/>
                <a:gd name="connsiteY7" fmla="*/ 3056 h 758388"/>
                <a:gd name="connsiteX8" fmla="*/ 634219 w 911211"/>
                <a:gd name="connsiteY8" fmla="*/ 0 h 758388"/>
                <a:gd name="connsiteX9" fmla="*/ 678538 w 911211"/>
                <a:gd name="connsiteY9" fmla="*/ 325133 h 758388"/>
                <a:gd name="connsiteX10" fmla="*/ 438986 w 911211"/>
                <a:gd name="connsiteY10" fmla="*/ 448156 h 758388"/>
                <a:gd name="connsiteX11" fmla="*/ 438604 w 911211"/>
                <a:gd name="connsiteY11" fmla="*/ 448156 h 758388"/>
                <a:gd name="connsiteX12" fmla="*/ 8023 w 911211"/>
                <a:gd name="connsiteY12" fmla="*/ 418355 h 758388"/>
                <a:gd name="connsiteX13" fmla="*/ 13372 w 911211"/>
                <a:gd name="connsiteY13" fmla="*/ 633455 h 758388"/>
                <a:gd name="connsiteX14" fmla="*/ 497441 w 911211"/>
                <a:gd name="connsiteY14" fmla="*/ 750365 h 758388"/>
                <a:gd name="connsiteX15" fmla="*/ 906627 w 911211"/>
                <a:gd name="connsiteY15" fmla="*/ 625431 h 758388"/>
                <a:gd name="connsiteX16" fmla="*/ 911212 w 911211"/>
                <a:gd name="connsiteY16" fmla="*/ 631545 h 758388"/>
                <a:gd name="connsiteX17" fmla="*/ 497824 w 911211"/>
                <a:gd name="connsiteY17" fmla="*/ 758006 h 758388"/>
                <a:gd name="connsiteX18" fmla="*/ 471844 w 911211"/>
                <a:gd name="connsiteY18" fmla="*/ 758388 h 7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1211" h="758388">
                  <a:moveTo>
                    <a:pt x="471844" y="758388"/>
                  </a:moveTo>
                  <a:cubicBezTo>
                    <a:pt x="235731" y="758388"/>
                    <a:pt x="9934" y="640332"/>
                    <a:pt x="7641" y="639186"/>
                  </a:cubicBezTo>
                  <a:lnTo>
                    <a:pt x="5731" y="638040"/>
                  </a:lnTo>
                  <a:lnTo>
                    <a:pt x="0" y="409950"/>
                  </a:lnTo>
                  <a:lnTo>
                    <a:pt x="4203" y="410332"/>
                  </a:lnTo>
                  <a:cubicBezTo>
                    <a:pt x="8023" y="410714"/>
                    <a:pt x="388173" y="440897"/>
                    <a:pt x="438986" y="440515"/>
                  </a:cubicBezTo>
                  <a:cubicBezTo>
                    <a:pt x="494003" y="440133"/>
                    <a:pt x="613206" y="414917"/>
                    <a:pt x="672043" y="320930"/>
                  </a:cubicBezTo>
                  <a:cubicBezTo>
                    <a:pt x="730880" y="226943"/>
                    <a:pt x="628488" y="5349"/>
                    <a:pt x="627342" y="3056"/>
                  </a:cubicBezTo>
                  <a:lnTo>
                    <a:pt x="634219" y="0"/>
                  </a:lnTo>
                  <a:cubicBezTo>
                    <a:pt x="638422" y="9169"/>
                    <a:pt x="739667" y="227707"/>
                    <a:pt x="678538" y="325133"/>
                  </a:cubicBezTo>
                  <a:cubicBezTo>
                    <a:pt x="617790" y="421794"/>
                    <a:pt x="495149" y="447774"/>
                    <a:pt x="438986" y="448156"/>
                  </a:cubicBezTo>
                  <a:cubicBezTo>
                    <a:pt x="438986" y="448156"/>
                    <a:pt x="438604" y="448156"/>
                    <a:pt x="438604" y="448156"/>
                  </a:cubicBezTo>
                  <a:cubicBezTo>
                    <a:pt x="388173" y="448156"/>
                    <a:pt x="51960" y="421794"/>
                    <a:pt x="8023" y="418355"/>
                  </a:cubicBezTo>
                  <a:lnTo>
                    <a:pt x="13372" y="633455"/>
                  </a:lnTo>
                  <a:cubicBezTo>
                    <a:pt x="37060" y="645681"/>
                    <a:pt x="265913" y="759152"/>
                    <a:pt x="497441" y="750365"/>
                  </a:cubicBezTo>
                  <a:cubicBezTo>
                    <a:pt x="740432" y="741196"/>
                    <a:pt x="905099" y="626578"/>
                    <a:pt x="906627" y="625431"/>
                  </a:cubicBezTo>
                  <a:lnTo>
                    <a:pt x="911212" y="631545"/>
                  </a:lnTo>
                  <a:cubicBezTo>
                    <a:pt x="909684" y="632691"/>
                    <a:pt x="743106" y="748837"/>
                    <a:pt x="497824" y="758006"/>
                  </a:cubicBezTo>
                  <a:cubicBezTo>
                    <a:pt x="488654" y="758006"/>
                    <a:pt x="480249" y="758388"/>
                    <a:pt x="471844" y="758388"/>
                  </a:cubicBezTo>
                  <a:close/>
                </a:path>
              </a:pathLst>
            </a:custGeom>
            <a:solidFill>
              <a:srgbClr val="B3B3B3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E963F3D-3C49-4E77-B932-8CABB3F5C8EF}"/>
                </a:ext>
              </a:extLst>
            </p:cNvPr>
            <p:cNvSpPr/>
            <p:nvPr/>
          </p:nvSpPr>
          <p:spPr>
            <a:xfrm>
              <a:off x="11149038" y="2618309"/>
              <a:ext cx="282007" cy="97448"/>
            </a:xfrm>
            <a:custGeom>
              <a:avLst/>
              <a:gdLst>
                <a:gd name="connsiteX0" fmla="*/ 142147 w 282006"/>
                <a:gd name="connsiteY0" fmla="*/ 406 h 97448"/>
                <a:gd name="connsiteX1" fmla="*/ 265934 w 282006"/>
                <a:gd name="connsiteY1" fmla="*/ 24 h 97448"/>
                <a:gd name="connsiteX2" fmla="*/ 281980 w 282006"/>
                <a:gd name="connsiteY2" fmla="*/ 16070 h 97448"/>
                <a:gd name="connsiteX3" fmla="*/ 281598 w 282006"/>
                <a:gd name="connsiteY3" fmla="*/ 81020 h 97448"/>
                <a:gd name="connsiteX4" fmla="*/ 267080 w 282006"/>
                <a:gd name="connsiteY4" fmla="*/ 97449 h 97448"/>
                <a:gd name="connsiteX5" fmla="*/ 11864 w 282006"/>
                <a:gd name="connsiteY5" fmla="*/ 97067 h 97448"/>
                <a:gd name="connsiteX6" fmla="*/ 20 w 282006"/>
                <a:gd name="connsiteY6" fmla="*/ 84459 h 97448"/>
                <a:gd name="connsiteX7" fmla="*/ 20 w 282006"/>
                <a:gd name="connsiteY7" fmla="*/ 14160 h 97448"/>
                <a:gd name="connsiteX8" fmla="*/ 14539 w 282006"/>
                <a:gd name="connsiteY8" fmla="*/ 406 h 97448"/>
                <a:gd name="connsiteX9" fmla="*/ 142147 w 282006"/>
                <a:gd name="connsiteY9" fmla="*/ 406 h 97448"/>
                <a:gd name="connsiteX10" fmla="*/ 142147 w 282006"/>
                <a:gd name="connsiteY10" fmla="*/ 406 h 9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2006" h="97448">
                  <a:moveTo>
                    <a:pt x="142147" y="406"/>
                  </a:moveTo>
                  <a:cubicBezTo>
                    <a:pt x="183409" y="406"/>
                    <a:pt x="224672" y="788"/>
                    <a:pt x="265934" y="24"/>
                  </a:cubicBezTo>
                  <a:cubicBezTo>
                    <a:pt x="278542" y="-358"/>
                    <a:pt x="282363" y="3844"/>
                    <a:pt x="281980" y="16070"/>
                  </a:cubicBezTo>
                  <a:cubicBezTo>
                    <a:pt x="280834" y="37465"/>
                    <a:pt x="281216" y="59243"/>
                    <a:pt x="281598" y="81020"/>
                  </a:cubicBezTo>
                  <a:cubicBezTo>
                    <a:pt x="281980" y="91718"/>
                    <a:pt x="279306" y="97449"/>
                    <a:pt x="267080" y="97449"/>
                  </a:cubicBezTo>
                  <a:cubicBezTo>
                    <a:pt x="181881" y="97067"/>
                    <a:pt x="96682" y="97067"/>
                    <a:pt x="11864" y="97067"/>
                  </a:cubicBezTo>
                  <a:cubicBezTo>
                    <a:pt x="2695" y="97067"/>
                    <a:pt x="20" y="93246"/>
                    <a:pt x="20" y="84459"/>
                  </a:cubicBezTo>
                  <a:cubicBezTo>
                    <a:pt x="403" y="61153"/>
                    <a:pt x="785" y="37465"/>
                    <a:pt x="20" y="14160"/>
                  </a:cubicBezTo>
                  <a:cubicBezTo>
                    <a:pt x="-361" y="2698"/>
                    <a:pt x="4605" y="406"/>
                    <a:pt x="14539" y="406"/>
                  </a:cubicBezTo>
                  <a:cubicBezTo>
                    <a:pt x="57329" y="788"/>
                    <a:pt x="99738" y="406"/>
                    <a:pt x="142147" y="406"/>
                  </a:cubicBezTo>
                  <a:cubicBezTo>
                    <a:pt x="142147" y="406"/>
                    <a:pt x="142147" y="406"/>
                    <a:pt x="142147" y="406"/>
                  </a:cubicBezTo>
                  <a:close/>
                </a:path>
              </a:pathLst>
            </a:custGeom>
            <a:solidFill>
              <a:srgbClr val="DB2D08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2B449C3-EAF4-44FC-B096-4EF82C627395}"/>
                </a:ext>
              </a:extLst>
            </p:cNvPr>
            <p:cNvSpPr/>
            <p:nvPr/>
          </p:nvSpPr>
          <p:spPr>
            <a:xfrm>
              <a:off x="10391660" y="3052970"/>
              <a:ext cx="354189" cy="319957"/>
            </a:xfrm>
            <a:custGeom>
              <a:avLst/>
              <a:gdLst>
                <a:gd name="connsiteX0" fmla="*/ 225947 w 354188"/>
                <a:gd name="connsiteY0" fmla="*/ 319931 h 319957"/>
                <a:gd name="connsiteX1" fmla="*/ 125466 w 354188"/>
                <a:gd name="connsiteY1" fmla="*/ 310762 h 319957"/>
                <a:gd name="connsiteX2" fmla="*/ 88788 w 354188"/>
                <a:gd name="connsiteY2" fmla="*/ 285928 h 319957"/>
                <a:gd name="connsiteX3" fmla="*/ 117060 w 354188"/>
                <a:gd name="connsiteY3" fmla="*/ 243137 h 319957"/>
                <a:gd name="connsiteX4" fmla="*/ 52110 w 354188"/>
                <a:gd name="connsiteY4" fmla="*/ 235878 h 319957"/>
                <a:gd name="connsiteX5" fmla="*/ 21545 w 354188"/>
                <a:gd name="connsiteY5" fmla="*/ 212572 h 319957"/>
                <a:gd name="connsiteX6" fmla="*/ 44087 w 354188"/>
                <a:gd name="connsiteY6" fmla="*/ 177423 h 319957"/>
                <a:gd name="connsiteX7" fmla="*/ 87642 w 354188"/>
                <a:gd name="connsiteY7" fmla="*/ 167107 h 319957"/>
                <a:gd name="connsiteX8" fmla="*/ 36828 w 354188"/>
                <a:gd name="connsiteY8" fmla="*/ 158702 h 319957"/>
                <a:gd name="connsiteX9" fmla="*/ 10466 w 354188"/>
                <a:gd name="connsiteY9" fmla="*/ 133486 h 319957"/>
                <a:gd name="connsiteX10" fmla="*/ 34917 w 354188"/>
                <a:gd name="connsiteY10" fmla="*/ 101393 h 319957"/>
                <a:gd name="connsiteX11" fmla="*/ 75034 w 354188"/>
                <a:gd name="connsiteY11" fmla="*/ 90695 h 319957"/>
                <a:gd name="connsiteX12" fmla="*/ 29186 w 354188"/>
                <a:gd name="connsiteY12" fmla="*/ 84200 h 319957"/>
                <a:gd name="connsiteX13" fmla="*/ 150 w 354188"/>
                <a:gd name="connsiteY13" fmla="*/ 59366 h 319957"/>
                <a:gd name="connsiteX14" fmla="*/ 18871 w 354188"/>
                <a:gd name="connsiteY14" fmla="*/ 28802 h 319957"/>
                <a:gd name="connsiteX15" fmla="*/ 70449 w 354188"/>
                <a:gd name="connsiteY15" fmla="*/ 16194 h 319957"/>
                <a:gd name="connsiteX16" fmla="*/ 250017 w 354188"/>
                <a:gd name="connsiteY16" fmla="*/ 529 h 319957"/>
                <a:gd name="connsiteX17" fmla="*/ 295482 w 354188"/>
                <a:gd name="connsiteY17" fmla="*/ 2057 h 319957"/>
                <a:gd name="connsiteX18" fmla="*/ 320316 w 354188"/>
                <a:gd name="connsiteY18" fmla="*/ 53253 h 319957"/>
                <a:gd name="connsiteX19" fmla="*/ 326429 w 354188"/>
                <a:gd name="connsiteY19" fmla="*/ 88785 h 319957"/>
                <a:gd name="connsiteX20" fmla="*/ 323372 w 354188"/>
                <a:gd name="connsiteY20" fmla="*/ 139599 h 319957"/>
                <a:gd name="connsiteX21" fmla="*/ 324519 w 354188"/>
                <a:gd name="connsiteY21" fmla="*/ 157556 h 319957"/>
                <a:gd name="connsiteX22" fmla="*/ 332160 w 354188"/>
                <a:gd name="connsiteY22" fmla="*/ 216393 h 319957"/>
                <a:gd name="connsiteX23" fmla="*/ 321462 w 354188"/>
                <a:gd name="connsiteY23" fmla="*/ 229765 h 319957"/>
                <a:gd name="connsiteX24" fmla="*/ 353937 w 354188"/>
                <a:gd name="connsiteY24" fmla="*/ 269881 h 319957"/>
                <a:gd name="connsiteX25" fmla="*/ 312675 w 354188"/>
                <a:gd name="connsiteY25" fmla="*/ 314200 h 319957"/>
                <a:gd name="connsiteX26" fmla="*/ 225947 w 354188"/>
                <a:gd name="connsiteY26" fmla="*/ 319931 h 3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188" h="319957">
                  <a:moveTo>
                    <a:pt x="225947" y="319931"/>
                  </a:moveTo>
                  <a:cubicBezTo>
                    <a:pt x="192326" y="319167"/>
                    <a:pt x="159087" y="313436"/>
                    <a:pt x="125466" y="310762"/>
                  </a:cubicBezTo>
                  <a:cubicBezTo>
                    <a:pt x="108655" y="309615"/>
                    <a:pt x="93373" y="303502"/>
                    <a:pt x="88788" y="285928"/>
                  </a:cubicBezTo>
                  <a:cubicBezTo>
                    <a:pt x="83057" y="256127"/>
                    <a:pt x="113240" y="246193"/>
                    <a:pt x="117060" y="243137"/>
                  </a:cubicBezTo>
                  <a:cubicBezTo>
                    <a:pt x="92990" y="240463"/>
                    <a:pt x="72741" y="238934"/>
                    <a:pt x="52110" y="235878"/>
                  </a:cubicBezTo>
                  <a:cubicBezTo>
                    <a:pt x="37974" y="233968"/>
                    <a:pt x="24220" y="229765"/>
                    <a:pt x="21545" y="212572"/>
                  </a:cubicBezTo>
                  <a:cubicBezTo>
                    <a:pt x="18871" y="194615"/>
                    <a:pt x="29569" y="185064"/>
                    <a:pt x="44087" y="177423"/>
                  </a:cubicBezTo>
                  <a:cubicBezTo>
                    <a:pt x="57459" y="170546"/>
                    <a:pt x="72741" y="172456"/>
                    <a:pt x="87642" y="167107"/>
                  </a:cubicBezTo>
                  <a:cubicBezTo>
                    <a:pt x="69685" y="164051"/>
                    <a:pt x="53256" y="161758"/>
                    <a:pt x="36828" y="158702"/>
                  </a:cubicBezTo>
                  <a:cubicBezTo>
                    <a:pt x="22309" y="156409"/>
                    <a:pt x="11230" y="148768"/>
                    <a:pt x="10466" y="133486"/>
                  </a:cubicBezTo>
                  <a:cubicBezTo>
                    <a:pt x="9319" y="116675"/>
                    <a:pt x="20017" y="106742"/>
                    <a:pt x="34917" y="101393"/>
                  </a:cubicBezTo>
                  <a:cubicBezTo>
                    <a:pt x="46761" y="97572"/>
                    <a:pt x="58987" y="94898"/>
                    <a:pt x="75034" y="90695"/>
                  </a:cubicBezTo>
                  <a:cubicBezTo>
                    <a:pt x="56695" y="88021"/>
                    <a:pt x="42941" y="86493"/>
                    <a:pt x="29186" y="84200"/>
                  </a:cubicBezTo>
                  <a:cubicBezTo>
                    <a:pt x="14668" y="81908"/>
                    <a:pt x="1296" y="76177"/>
                    <a:pt x="150" y="59366"/>
                  </a:cubicBezTo>
                  <a:cubicBezTo>
                    <a:pt x="-996" y="42938"/>
                    <a:pt x="4353" y="34150"/>
                    <a:pt x="18871" y="28802"/>
                  </a:cubicBezTo>
                  <a:cubicBezTo>
                    <a:pt x="36064" y="21925"/>
                    <a:pt x="61279" y="16958"/>
                    <a:pt x="70449" y="16194"/>
                  </a:cubicBezTo>
                  <a:cubicBezTo>
                    <a:pt x="115532" y="15047"/>
                    <a:pt x="238555" y="529"/>
                    <a:pt x="250017" y="529"/>
                  </a:cubicBezTo>
                  <a:cubicBezTo>
                    <a:pt x="265299" y="529"/>
                    <a:pt x="280582" y="-1381"/>
                    <a:pt x="295482" y="2057"/>
                  </a:cubicBezTo>
                  <a:cubicBezTo>
                    <a:pt x="322608" y="8170"/>
                    <a:pt x="333306" y="29184"/>
                    <a:pt x="320316" y="53253"/>
                  </a:cubicBezTo>
                  <a:cubicBezTo>
                    <a:pt x="312675" y="67772"/>
                    <a:pt x="308090" y="77323"/>
                    <a:pt x="326429" y="88785"/>
                  </a:cubicBezTo>
                  <a:cubicBezTo>
                    <a:pt x="340947" y="97954"/>
                    <a:pt x="338655" y="118968"/>
                    <a:pt x="323372" y="139599"/>
                  </a:cubicBezTo>
                  <a:cubicBezTo>
                    <a:pt x="318024" y="146858"/>
                    <a:pt x="315349" y="150679"/>
                    <a:pt x="324519" y="157556"/>
                  </a:cubicBezTo>
                  <a:cubicBezTo>
                    <a:pt x="348970" y="174366"/>
                    <a:pt x="350881" y="192705"/>
                    <a:pt x="332160" y="216393"/>
                  </a:cubicBezTo>
                  <a:cubicBezTo>
                    <a:pt x="328721" y="220596"/>
                    <a:pt x="325283" y="225180"/>
                    <a:pt x="321462" y="229765"/>
                  </a:cubicBezTo>
                  <a:cubicBezTo>
                    <a:pt x="347060" y="239316"/>
                    <a:pt x="355847" y="250778"/>
                    <a:pt x="353937" y="269881"/>
                  </a:cubicBezTo>
                  <a:cubicBezTo>
                    <a:pt x="351263" y="295861"/>
                    <a:pt x="337891" y="309233"/>
                    <a:pt x="312675" y="314200"/>
                  </a:cubicBezTo>
                  <a:cubicBezTo>
                    <a:pt x="302359" y="316493"/>
                    <a:pt x="244286" y="320313"/>
                    <a:pt x="225947" y="319931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CFFC99D-E169-4DE6-8B89-2454A8FB8390}"/>
                </a:ext>
              </a:extLst>
            </p:cNvPr>
            <p:cNvSpPr/>
            <p:nvPr/>
          </p:nvSpPr>
          <p:spPr>
            <a:xfrm>
              <a:off x="9397308" y="544131"/>
              <a:ext cx="3820" cy="3820"/>
            </a:xfrm>
            <a:custGeom>
              <a:avLst/>
              <a:gdLst/>
              <a:ahLst/>
              <a:cxnLst/>
              <a:rect l="l" t="t" r="r" b="b"/>
              <a:pathLst>
                <a:path w="3820" h="3820"/>
              </a:pathLst>
            </a:custGeom>
            <a:solidFill>
              <a:srgbClr val="F1F1F1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793D864-47F2-409B-90F9-A1EB6D944067}"/>
                </a:ext>
              </a:extLst>
            </p:cNvPr>
            <p:cNvSpPr/>
            <p:nvPr/>
          </p:nvSpPr>
          <p:spPr>
            <a:xfrm>
              <a:off x="11015515" y="2029191"/>
              <a:ext cx="295382" cy="346991"/>
            </a:xfrm>
            <a:custGeom>
              <a:avLst/>
              <a:gdLst>
                <a:gd name="connsiteX0" fmla="*/ 118245 w 295382"/>
                <a:gd name="connsiteY0" fmla="*/ 129524 h 346991"/>
                <a:gd name="connsiteX1" fmla="*/ 13178 w 295382"/>
                <a:gd name="connsiteY1" fmla="*/ 190271 h 346991"/>
                <a:gd name="connsiteX2" fmla="*/ 952 w 295382"/>
                <a:gd name="connsiteY2" fmla="*/ 205172 h 346991"/>
                <a:gd name="connsiteX3" fmla="*/ 94175 w 295382"/>
                <a:gd name="connsiteY3" fmla="*/ 343859 h 346991"/>
                <a:gd name="connsiteX4" fmla="*/ 221783 w 295382"/>
                <a:gd name="connsiteY4" fmla="*/ 241467 h 346991"/>
                <a:gd name="connsiteX5" fmla="*/ 290936 w 295382"/>
                <a:gd name="connsiteY5" fmla="*/ 129906 h 346991"/>
                <a:gd name="connsiteX6" fmla="*/ 272597 w 295382"/>
                <a:gd name="connsiteY6" fmla="*/ 40122 h 346991"/>
                <a:gd name="connsiteX7" fmla="*/ 174408 w 295382"/>
                <a:gd name="connsiteY7" fmla="*/ 6 h 346991"/>
                <a:gd name="connsiteX8" fmla="*/ 155305 w 295382"/>
                <a:gd name="connsiteY8" fmla="*/ 19873 h 346991"/>
                <a:gd name="connsiteX9" fmla="*/ 118245 w 295382"/>
                <a:gd name="connsiteY9" fmla="*/ 129524 h 34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382" h="346991">
                  <a:moveTo>
                    <a:pt x="118245" y="129524"/>
                  </a:moveTo>
                  <a:cubicBezTo>
                    <a:pt x="88444" y="158942"/>
                    <a:pt x="52149" y="176517"/>
                    <a:pt x="13178" y="190271"/>
                  </a:cubicBezTo>
                  <a:cubicBezTo>
                    <a:pt x="5537" y="192946"/>
                    <a:pt x="-2868" y="195620"/>
                    <a:pt x="952" y="205172"/>
                  </a:cubicBezTo>
                  <a:cubicBezTo>
                    <a:pt x="4009" y="213195"/>
                    <a:pt x="62464" y="370985"/>
                    <a:pt x="94175" y="343859"/>
                  </a:cubicBezTo>
                  <a:cubicBezTo>
                    <a:pt x="138494" y="311766"/>
                    <a:pt x="184341" y="281966"/>
                    <a:pt x="221783" y="241467"/>
                  </a:cubicBezTo>
                  <a:cubicBezTo>
                    <a:pt x="252348" y="208610"/>
                    <a:pt x="278328" y="173079"/>
                    <a:pt x="290936" y="129906"/>
                  </a:cubicBezTo>
                  <a:cubicBezTo>
                    <a:pt x="298195" y="104308"/>
                    <a:pt x="299341" y="58843"/>
                    <a:pt x="272597" y="40122"/>
                  </a:cubicBezTo>
                  <a:cubicBezTo>
                    <a:pt x="243178" y="18727"/>
                    <a:pt x="213378" y="-376"/>
                    <a:pt x="174408" y="6"/>
                  </a:cubicBezTo>
                  <a:cubicBezTo>
                    <a:pt x="159125" y="388"/>
                    <a:pt x="153776" y="4972"/>
                    <a:pt x="155305" y="19873"/>
                  </a:cubicBezTo>
                  <a:cubicBezTo>
                    <a:pt x="157597" y="50055"/>
                    <a:pt x="127032" y="121118"/>
                    <a:pt x="118245" y="129524"/>
                  </a:cubicBezTo>
                  <a:close/>
                </a:path>
              </a:pathLst>
            </a:custGeom>
            <a:solidFill>
              <a:srgbClr val="00DCD4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E75F90-82A6-4BD8-B10F-418AE0EF963D}"/>
                </a:ext>
              </a:extLst>
            </p:cNvPr>
            <p:cNvSpPr/>
            <p:nvPr/>
          </p:nvSpPr>
          <p:spPr>
            <a:xfrm>
              <a:off x="9397286" y="2227220"/>
              <a:ext cx="1312412" cy="1508548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Решаемые  проблемы</a:t>
            </a:r>
            <a:endParaRPr lang="en-US" dirty="0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FEC21FB7-F7DD-46AE-9A81-CECACF46FAD9}"/>
              </a:ext>
            </a:extLst>
          </p:cNvPr>
          <p:cNvSpPr/>
          <p:nvPr/>
        </p:nvSpPr>
        <p:spPr>
          <a:xfrm>
            <a:off x="5457247" y="1483030"/>
            <a:ext cx="528400" cy="5284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E41D0-2C24-4A8E-B487-164429352F01}"/>
              </a:ext>
            </a:extLst>
          </p:cNvPr>
          <p:cNvSpPr txBox="1"/>
          <p:nvPr/>
        </p:nvSpPr>
        <p:spPr>
          <a:xfrm>
            <a:off x="6102880" y="1500047"/>
            <a:ext cx="2720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17 миллионов людей умирают каждый год в ситуациях, где первая помощь могла спасти их жизни. К сожалению только немногие владеют этими навыками. 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6CCFE343-5F2B-472C-AAAD-6981A78B2535}"/>
              </a:ext>
            </a:extLst>
          </p:cNvPr>
          <p:cNvSpPr/>
          <p:nvPr/>
        </p:nvSpPr>
        <p:spPr>
          <a:xfrm>
            <a:off x="5457247" y="2304416"/>
            <a:ext cx="528400" cy="5284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A5D5-50BE-4497-8EEB-A55450B107A9}"/>
              </a:ext>
            </a:extLst>
          </p:cNvPr>
          <p:cNvSpPr txBox="1"/>
          <p:nvPr/>
        </p:nvSpPr>
        <p:spPr>
          <a:xfrm>
            <a:off x="6102880" y="2321433"/>
            <a:ext cx="2721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Обучение первой помощи посредством курсов доступно не всем. В данном приложении обучение полностью бесплатное.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D5F97B61-C8C2-4904-9D74-197B06F2045B}"/>
              </a:ext>
            </a:extLst>
          </p:cNvPr>
          <p:cNvSpPr/>
          <p:nvPr/>
        </p:nvSpPr>
        <p:spPr>
          <a:xfrm>
            <a:off x="5457247" y="3125802"/>
            <a:ext cx="528400" cy="5284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475DF-109C-4108-9A07-31937C6CC407}"/>
              </a:ext>
            </a:extLst>
          </p:cNvPr>
          <p:cNvSpPr txBox="1"/>
          <p:nvPr/>
        </p:nvSpPr>
        <p:spPr>
          <a:xfrm>
            <a:off x="6102880" y="3142819"/>
            <a:ext cx="272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Кроме первой помощи в приложении есть функции просмотра карты заражения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covid-19,</a:t>
            </a:r>
            <a:r>
              <a:rPr lang="ru-RU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мер защиты, также адреса аптек, где можно приобрести маски.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BF23F337-99F8-4449-BFEE-9915386A03F3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4390794" y="3390002"/>
            <a:ext cx="1066453" cy="80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502E308C-C520-49B6-824D-D84A8E0B9C17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4860032" y="2568616"/>
            <a:ext cx="597215" cy="1224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A62A2D49-F64E-4F15-9C4D-188145E2BC71}"/>
              </a:ext>
            </a:extLst>
          </p:cNvPr>
          <p:cNvCxnSpPr>
            <a:cxnSpLocks/>
            <a:stCxn id="3" idx="2"/>
            <a:endCxn id="12" idx="3"/>
          </p:cNvCxnSpPr>
          <p:nvPr/>
        </p:nvCxnSpPr>
        <p:spPr>
          <a:xfrm flipH="1">
            <a:off x="4499992" y="1747230"/>
            <a:ext cx="957255" cy="1648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24BAF5-A3B2-49AA-88B3-943C6FA106C1}"/>
              </a:ext>
            </a:extLst>
          </p:cNvPr>
          <p:cNvSpPr txBox="1"/>
          <p:nvPr/>
        </p:nvSpPr>
        <p:spPr>
          <a:xfrm>
            <a:off x="3209146" y="1636761"/>
            <a:ext cx="1290846" cy="2539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Первая помощь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5DCDE-61C2-4EEC-812C-FA2AA1AFA56C}"/>
              </a:ext>
            </a:extLst>
          </p:cNvPr>
          <p:cNvSpPr txBox="1"/>
          <p:nvPr/>
        </p:nvSpPr>
        <p:spPr>
          <a:xfrm>
            <a:off x="3209146" y="2453905"/>
            <a:ext cx="1650886" cy="25391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Бесплатное обучение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93789-B08D-47BF-B400-05E5236EC79F}"/>
              </a:ext>
            </a:extLst>
          </p:cNvPr>
          <p:cNvSpPr txBox="1"/>
          <p:nvPr/>
        </p:nvSpPr>
        <p:spPr>
          <a:xfrm>
            <a:off x="3209146" y="3271049"/>
            <a:ext cx="1181648" cy="2539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Актуальность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5" name="Straight Connector 24">
            <a:extLst>
              <a:ext uri="{FF2B5EF4-FFF2-40B4-BE49-F238E27FC236}">
                <a16:creationId xmlns:a16="http://schemas.microsoft.com/office/drawing/2014/main" id="{89E88269-9B13-4E01-A729-D1EA7BE207D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167477" y="1956684"/>
            <a:ext cx="1041669" cy="144132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5">
            <a:extLst>
              <a:ext uri="{FF2B5EF4-FFF2-40B4-BE49-F238E27FC236}">
                <a16:creationId xmlns:a16="http://schemas.microsoft.com/office/drawing/2014/main" id="{9CD1A99C-08A8-419E-A1D6-6684A792550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167478" y="1956687"/>
            <a:ext cx="1041668" cy="62417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A1D24E99-2319-45C0-9A2F-E4B6DD2B5D7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167478" y="1763719"/>
            <a:ext cx="1041668" cy="19296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FA8F96F0-9318-4DCA-8ACB-77AB0F2FD56E}"/>
              </a:ext>
            </a:extLst>
          </p:cNvPr>
          <p:cNvSpPr/>
          <p:nvPr/>
        </p:nvSpPr>
        <p:spPr>
          <a:xfrm>
            <a:off x="5457247" y="3947188"/>
            <a:ext cx="528400" cy="5284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F82F8-FBA3-42E5-ADF4-B24C490914AC}"/>
              </a:ext>
            </a:extLst>
          </p:cNvPr>
          <p:cNvSpPr txBox="1"/>
          <p:nvPr/>
        </p:nvSpPr>
        <p:spPr>
          <a:xfrm>
            <a:off x="6102880" y="3964205"/>
            <a:ext cx="286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Приложение сфокусировано не только на обучении первой помощи, но и имеет много других полезных функций. Например, сохранение времени приема лекарств.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8914321C-4C64-460F-A24C-4ECA6A499DCD}"/>
              </a:ext>
            </a:extLst>
          </p:cNvPr>
          <p:cNvCxnSpPr>
            <a:cxnSpLocks/>
            <a:stCxn id="18" idx="2"/>
            <a:endCxn id="21" idx="3"/>
          </p:cNvCxnSpPr>
          <p:nvPr/>
        </p:nvCxnSpPr>
        <p:spPr>
          <a:xfrm flipH="1">
            <a:off x="4610238" y="4211388"/>
            <a:ext cx="847009" cy="376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FB1F1E-520C-405F-B040-097B59C9EC89}"/>
              </a:ext>
            </a:extLst>
          </p:cNvPr>
          <p:cNvSpPr txBox="1"/>
          <p:nvPr/>
        </p:nvSpPr>
        <p:spPr>
          <a:xfrm>
            <a:off x="3209145" y="4088193"/>
            <a:ext cx="1401093" cy="2539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Многозадачность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05359C92-7C97-40DC-B487-BC0E4F7C5B50}"/>
              </a:ext>
            </a:extLst>
          </p:cNvPr>
          <p:cNvSpPr/>
          <p:nvPr/>
        </p:nvSpPr>
        <p:spPr>
          <a:xfrm>
            <a:off x="5580414" y="2423924"/>
            <a:ext cx="303279" cy="283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58" name="Heart 17">
            <a:extLst>
              <a:ext uri="{FF2B5EF4-FFF2-40B4-BE49-F238E27FC236}">
                <a16:creationId xmlns:a16="http://schemas.microsoft.com/office/drawing/2014/main" id="{8425D258-56AA-447E-9BD0-0356A95B402E}"/>
              </a:ext>
            </a:extLst>
          </p:cNvPr>
          <p:cNvSpPr/>
          <p:nvPr/>
        </p:nvSpPr>
        <p:spPr>
          <a:xfrm>
            <a:off x="5558299" y="1613197"/>
            <a:ext cx="326296" cy="31992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63" name="Donut 22">
            <a:extLst>
              <a:ext uri="{FF2B5EF4-FFF2-40B4-BE49-F238E27FC236}">
                <a16:creationId xmlns:a16="http://schemas.microsoft.com/office/drawing/2014/main" id="{CDA5AD21-E14E-4BDB-8EAC-D5C4B144E43B}"/>
              </a:ext>
            </a:extLst>
          </p:cNvPr>
          <p:cNvSpPr>
            <a:spLocks noChangeAspect="1"/>
          </p:cNvSpPr>
          <p:nvPr/>
        </p:nvSpPr>
        <p:spPr>
          <a:xfrm>
            <a:off x="5533373" y="3288238"/>
            <a:ext cx="397359" cy="203528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65" name="Freeform 32">
            <a:extLst>
              <a:ext uri="{FF2B5EF4-FFF2-40B4-BE49-F238E27FC236}">
                <a16:creationId xmlns:a16="http://schemas.microsoft.com/office/drawing/2014/main" id="{80656CEC-D037-4D6F-93AD-6164FA21AA6D}"/>
              </a:ext>
            </a:extLst>
          </p:cNvPr>
          <p:cNvSpPr/>
          <p:nvPr/>
        </p:nvSpPr>
        <p:spPr>
          <a:xfrm>
            <a:off x="5575199" y="4060706"/>
            <a:ext cx="292496" cy="266663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021D75-5D2E-4DB4-9BCA-A61B908D85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" b="1627"/>
          <a:stretch>
            <a:fillRect/>
          </a:stretch>
        </p:blipFill>
        <p:spPr/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201222EC-2738-4E15-82CC-6EFEC0FB1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Главный экран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B9532D-2A10-4514-BF89-7FB25F006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ko-KR" dirty="0"/>
              <a:t>Описание программы</a:t>
            </a:r>
            <a:r>
              <a:rPr lang="en-US" altLang="ko-KR" dirty="0"/>
              <a:t> - </a:t>
            </a:r>
            <a:r>
              <a:rPr lang="ru-RU" dirty="0"/>
              <a:t>7 кнопок с различными функциями</a:t>
            </a:r>
            <a:endParaRPr lang="LID4096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7EF54E-722D-4057-A534-3D2DBE51341D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8B97CE-E5EB-4B85-8DCD-F3A8193B5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632" y="1654266"/>
            <a:ext cx="576000" cy="57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E8AB2E-5884-47A1-8AFC-D78265195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285" y="3435847"/>
            <a:ext cx="576000" cy="576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EB4429-0E2A-4958-84A6-4846B9FF76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285" y="4434256"/>
            <a:ext cx="576000" cy="576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C8A3494-06D9-4557-9E30-6530272C94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632" y="2806266"/>
            <a:ext cx="576000" cy="576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2504B4D-E2CE-43B0-BCAC-1B072FC2FCE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937" y="2183486"/>
            <a:ext cx="576000" cy="576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1F21E16-0FFC-4D58-AFB6-CC940D9954C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9632" y="3858256"/>
            <a:ext cx="576000" cy="576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1E0F6EA-A8E7-4D0B-B3DB-68D84801E0B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6285" y="1059654"/>
            <a:ext cx="648000" cy="648000"/>
          </a:xfrm>
          <a:prstGeom prst="rect">
            <a:avLst/>
          </a:prstGeom>
        </p:spPr>
      </p:pic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67A8A98-D73B-42F3-8D41-94AE5D15438B}"/>
              </a:ext>
            </a:extLst>
          </p:cNvPr>
          <p:cNvCxnSpPr>
            <a:cxnSpLocks/>
          </p:cNvCxnSpPr>
          <p:nvPr/>
        </p:nvCxnSpPr>
        <p:spPr>
          <a:xfrm>
            <a:off x="1058285" y="1383654"/>
            <a:ext cx="1749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0E5C3787-223A-47AF-AC22-AF8C1C9C963E}"/>
              </a:ext>
            </a:extLst>
          </p:cNvPr>
          <p:cNvCxnSpPr>
            <a:cxnSpLocks/>
          </p:cNvCxnSpPr>
          <p:nvPr/>
        </p:nvCxnSpPr>
        <p:spPr>
          <a:xfrm>
            <a:off x="1058285" y="2499742"/>
            <a:ext cx="1749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D3D831A-C873-464D-B485-FFE1CE1A0F5A}"/>
              </a:ext>
            </a:extLst>
          </p:cNvPr>
          <p:cNvCxnSpPr>
            <a:cxnSpLocks/>
          </p:cNvCxnSpPr>
          <p:nvPr/>
        </p:nvCxnSpPr>
        <p:spPr>
          <a:xfrm>
            <a:off x="1094285" y="3723878"/>
            <a:ext cx="1749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9AF4D82-988D-4424-A069-768226F03AF3}"/>
              </a:ext>
            </a:extLst>
          </p:cNvPr>
          <p:cNvCxnSpPr>
            <a:cxnSpLocks/>
          </p:cNvCxnSpPr>
          <p:nvPr/>
        </p:nvCxnSpPr>
        <p:spPr>
          <a:xfrm>
            <a:off x="1094285" y="4731990"/>
            <a:ext cx="1749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1AD024CC-416F-4276-A75B-0378DEEAD297}"/>
              </a:ext>
            </a:extLst>
          </p:cNvPr>
          <p:cNvCxnSpPr>
            <a:cxnSpLocks/>
          </p:cNvCxnSpPr>
          <p:nvPr/>
        </p:nvCxnSpPr>
        <p:spPr>
          <a:xfrm>
            <a:off x="1835632" y="1923678"/>
            <a:ext cx="1749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BC41F4E-AA61-4505-A627-F0C1606FDF64}"/>
              </a:ext>
            </a:extLst>
          </p:cNvPr>
          <p:cNvCxnSpPr>
            <a:cxnSpLocks/>
          </p:cNvCxnSpPr>
          <p:nvPr/>
        </p:nvCxnSpPr>
        <p:spPr>
          <a:xfrm>
            <a:off x="1835632" y="3075806"/>
            <a:ext cx="1749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36E8DC90-09B0-407A-B503-3FC114B4DF65}"/>
              </a:ext>
            </a:extLst>
          </p:cNvPr>
          <p:cNvCxnSpPr>
            <a:cxnSpLocks/>
          </p:cNvCxnSpPr>
          <p:nvPr/>
        </p:nvCxnSpPr>
        <p:spPr>
          <a:xfrm>
            <a:off x="1835632" y="4155926"/>
            <a:ext cx="1749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186090-575E-4CE0-A013-01231FBB8BAD}"/>
              </a:ext>
            </a:extLst>
          </p:cNvPr>
          <p:cNvSpPr txBox="1"/>
          <p:nvPr/>
        </p:nvSpPr>
        <p:spPr>
          <a:xfrm>
            <a:off x="2675995" y="1192601"/>
            <a:ext cx="3564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Нажав на эту кнопку пользователь вызывает скорую помощь.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5D0906-FA85-4A0C-A5F4-770326886D7A}"/>
              </a:ext>
            </a:extLst>
          </p:cNvPr>
          <p:cNvSpPr txBox="1"/>
          <p:nvPr/>
        </p:nvSpPr>
        <p:spPr>
          <a:xfrm>
            <a:off x="3227198" y="1745211"/>
            <a:ext cx="30243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Обучающие видео и текстовые материалы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0E41D-5FED-4A48-8EC0-F999E4CF9BC2}"/>
              </a:ext>
            </a:extLst>
          </p:cNvPr>
          <p:cNvSpPr txBox="1"/>
          <p:nvPr/>
        </p:nvSpPr>
        <p:spPr>
          <a:xfrm>
            <a:off x="2710393" y="3478237"/>
            <a:ext cx="3564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Карта заражения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COVID-19, </a:t>
            </a:r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меры защиты от вируса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446C4-8108-4F43-9BE9-0F2B25D46366}"/>
              </a:ext>
            </a:extLst>
          </p:cNvPr>
          <p:cNvSpPr txBox="1"/>
          <p:nvPr/>
        </p:nvSpPr>
        <p:spPr>
          <a:xfrm>
            <a:off x="3103205" y="2865298"/>
            <a:ext cx="35643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Адреса аптек, где продают маски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4D5DDC-787D-42E7-AB21-D1F7A4297FB9}"/>
              </a:ext>
            </a:extLst>
          </p:cNvPr>
          <p:cNvSpPr txBox="1"/>
          <p:nvPr/>
        </p:nvSpPr>
        <p:spPr>
          <a:xfrm>
            <a:off x="2550133" y="2280519"/>
            <a:ext cx="356439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Тест на проверку полученных знаний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501E36-5F6D-4425-A275-617F312BC2CF}"/>
              </a:ext>
            </a:extLst>
          </p:cNvPr>
          <p:cNvSpPr txBox="1"/>
          <p:nvPr/>
        </p:nvSpPr>
        <p:spPr>
          <a:xfrm>
            <a:off x="3419872" y="4004587"/>
            <a:ext cx="30856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Сохраняйте время приема лекарств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3763EA-D664-4409-89EF-6124407D2692}"/>
              </a:ext>
            </a:extLst>
          </p:cNvPr>
          <p:cNvSpPr txBox="1"/>
          <p:nvPr/>
        </p:nvSpPr>
        <p:spPr>
          <a:xfrm>
            <a:off x="2555776" y="4521484"/>
            <a:ext cx="3564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Загрязнение воздуха – причина многих заболеваний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5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D1A2457-8187-48CD-B2CB-09679D33F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Как оказать первую помощь?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E2EA9A-FDAE-46B2-8532-A47360D0CF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altLang="ko-KR" dirty="0"/>
              <a:t>Обучающие видео и текстовые материалы</a:t>
            </a:r>
            <a:endParaRPr lang="ko-KR" alt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DDCEFB7-E3F1-4F69-BE9C-DA62EF65CCCB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D80C9B-A7B4-4E07-A80D-65408FAB6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03598"/>
            <a:ext cx="1976720" cy="351416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548623-F7AD-4F00-9F18-61068BE65C36}"/>
              </a:ext>
            </a:extLst>
          </p:cNvPr>
          <p:cNvSpPr/>
          <p:nvPr/>
        </p:nvSpPr>
        <p:spPr>
          <a:xfrm>
            <a:off x="3275856" y="1563638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altLang="ko-KR" sz="1400" dirty="0">
                <a:cs typeface="Arial" pitchFamily="34" charset="0"/>
              </a:rPr>
              <a:t>Каждый год в мире умирают миллионы людей в ситуациях, когда первая медицинская помощь могла бы спасти их жизни. </a:t>
            </a:r>
            <a:endParaRPr lang="en-US" altLang="ko-KR" sz="1400" dirty="0">
              <a:cs typeface="Arial" pitchFamily="34" charset="0"/>
            </a:endParaRPr>
          </a:p>
          <a:p>
            <a:pPr algn="just"/>
            <a:endParaRPr lang="en-US" altLang="ko-KR" sz="1400" dirty="0">
              <a:cs typeface="Arial" pitchFamily="34" charset="0"/>
            </a:endParaRPr>
          </a:p>
          <a:p>
            <a:pPr algn="just"/>
            <a:r>
              <a:rPr lang="ru-RU" altLang="ko-KR" sz="1400" dirty="0">
                <a:cs typeface="Arial" pitchFamily="34" charset="0"/>
              </a:rPr>
              <a:t>В 80% процентах смертей первая медицинская помощь, оказанная в течении четырех минут после наступления приступов, могла бы предотвратить летальный исход. </a:t>
            </a:r>
          </a:p>
          <a:p>
            <a:pPr algn="just"/>
            <a:endParaRPr lang="ru-RU" altLang="ko-KR" sz="1400" dirty="0">
              <a:cs typeface="Arial" pitchFamily="34" charset="0"/>
            </a:endParaRPr>
          </a:p>
          <a:p>
            <a:pPr algn="just"/>
            <a:r>
              <a:rPr lang="ru-RU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Причиной смерти является также недостаток времени, так как ожидание скорой помощи может занять от 8 минут до 2 часов, и больше. </a:t>
            </a:r>
          </a:p>
          <a:p>
            <a:pPr algn="just"/>
            <a:endParaRPr lang="en-US" altLang="ko-KR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0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ru-RU" altLang="ko-KR" dirty="0">
                <a:solidFill>
                  <a:schemeClr val="tx1"/>
                </a:solidFill>
              </a:rPr>
              <a:t>Исследования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ru-RU" altLang="ko-KR" dirty="0">
                <a:solidFill>
                  <a:schemeClr val="tx1"/>
                </a:solidFill>
              </a:rPr>
              <a:t>Ведущие причины смерти в мире по данным ВОЗ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179696" y="1638727"/>
            <a:ext cx="763342" cy="2874158"/>
            <a:chOff x="4063105" y="1059582"/>
            <a:chExt cx="1017789" cy="3832210"/>
          </a:xfrm>
        </p:grpSpPr>
        <p:sp>
          <p:nvSpPr>
            <p:cNvPr id="26" name="Freeform 25"/>
            <p:cNvSpPr/>
            <p:nvPr/>
          </p:nvSpPr>
          <p:spPr>
            <a:xfrm rot="5400000">
              <a:off x="2910342" y="2721239"/>
              <a:ext cx="3832210" cy="508895"/>
            </a:xfrm>
            <a:custGeom>
              <a:avLst/>
              <a:gdLst>
                <a:gd name="connsiteX0" fmla="*/ 0 w 7679838"/>
                <a:gd name="connsiteY0" fmla="*/ 1026597 h 1026597"/>
                <a:gd name="connsiteX1" fmla="*/ 207563 w 7679838"/>
                <a:gd name="connsiteY1" fmla="*/ 706837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141 w 7679979"/>
                <a:gd name="connsiteY0" fmla="*/ 1026597 h 1026597"/>
                <a:gd name="connsiteX1" fmla="*/ 229475 w 7679979"/>
                <a:gd name="connsiteY1" fmla="*/ 687786 h 1026597"/>
                <a:gd name="connsiteX2" fmla="*/ 561123 w 7679979"/>
                <a:gd name="connsiteY2" fmla="*/ 684398 h 1026597"/>
                <a:gd name="connsiteX3" fmla="*/ 628440 w 7679979"/>
                <a:gd name="connsiteY3" fmla="*/ 661959 h 1026597"/>
                <a:gd name="connsiteX4" fmla="*/ 1015518 w 7679979"/>
                <a:gd name="connsiteY4" fmla="*/ 830253 h 1026597"/>
                <a:gd name="connsiteX5" fmla="*/ 1166983 w 7679979"/>
                <a:gd name="connsiteY5" fmla="*/ 746106 h 1026597"/>
                <a:gd name="connsiteX6" fmla="*/ 1363326 w 7679979"/>
                <a:gd name="connsiteY6" fmla="*/ 218783 h 1026597"/>
                <a:gd name="connsiteX7" fmla="*/ 2861147 w 7679979"/>
                <a:gd name="connsiteY7" fmla="*/ 22440 h 1026597"/>
                <a:gd name="connsiteX8" fmla="*/ 4291650 w 7679979"/>
                <a:gd name="connsiteY8" fmla="*/ 0 h 1026597"/>
                <a:gd name="connsiteX9" fmla="*/ 4549702 w 7679979"/>
                <a:gd name="connsiteY9" fmla="*/ 319760 h 1026597"/>
                <a:gd name="connsiteX10" fmla="*/ 4353358 w 7679979"/>
                <a:gd name="connsiteY10" fmla="*/ 274881 h 1026597"/>
                <a:gd name="connsiteX11" fmla="*/ 4224332 w 7679979"/>
                <a:gd name="connsiteY11" fmla="*/ 117807 h 1026597"/>
                <a:gd name="connsiteX12" fmla="*/ 4179454 w 7679979"/>
                <a:gd name="connsiteY12" fmla="*/ 201954 h 1026597"/>
                <a:gd name="connsiteX13" fmla="*/ 4263601 w 7679979"/>
                <a:gd name="connsiteY13" fmla="*/ 269272 h 1026597"/>
                <a:gd name="connsiteX14" fmla="*/ 3966281 w 7679979"/>
                <a:gd name="connsiteY14" fmla="*/ 286101 h 1026597"/>
                <a:gd name="connsiteX15" fmla="*/ 3837255 w 7679979"/>
                <a:gd name="connsiteY15" fmla="*/ 207564 h 1026597"/>
                <a:gd name="connsiteX16" fmla="*/ 3225785 w 7679979"/>
                <a:gd name="connsiteY16" fmla="*/ 359029 h 1026597"/>
                <a:gd name="connsiteX17" fmla="*/ 2715292 w 7679979"/>
                <a:gd name="connsiteY17" fmla="*/ 336589 h 1026597"/>
                <a:gd name="connsiteX18" fmla="*/ 2513338 w 7679979"/>
                <a:gd name="connsiteY18" fmla="*/ 392688 h 1026597"/>
                <a:gd name="connsiteX19" fmla="*/ 2070163 w 7679979"/>
                <a:gd name="connsiteY19" fmla="*/ 482445 h 1026597"/>
                <a:gd name="connsiteX20" fmla="*/ 2625535 w 7679979"/>
                <a:gd name="connsiteY20" fmla="*/ 544153 h 1026597"/>
                <a:gd name="connsiteX21" fmla="*/ 3203346 w 7679979"/>
                <a:gd name="connsiteY21" fmla="*/ 471225 h 1026597"/>
                <a:gd name="connsiteX22" fmla="*/ 4241162 w 7679979"/>
                <a:gd name="connsiteY22" fmla="*/ 314150 h 1026597"/>
                <a:gd name="connsiteX23" fmla="*/ 4925559 w 7679979"/>
                <a:gd name="connsiteY23" fmla="*/ 420737 h 1026597"/>
                <a:gd name="connsiteX24" fmla="*/ 5733373 w 7679979"/>
                <a:gd name="connsiteY24" fmla="*/ 269272 h 1026597"/>
                <a:gd name="connsiteX25" fmla="*/ 6799238 w 7679979"/>
                <a:gd name="connsiteY25" fmla="*/ 426346 h 1026597"/>
                <a:gd name="connsiteX26" fmla="*/ 7040460 w 7679979"/>
                <a:gd name="connsiteY26" fmla="*/ 493664 h 1026597"/>
                <a:gd name="connsiteX27" fmla="*/ 7595832 w 7679979"/>
                <a:gd name="connsiteY27" fmla="*/ 319760 h 1026597"/>
                <a:gd name="connsiteX28" fmla="*/ 7679979 w 7679979"/>
                <a:gd name="connsiteY28" fmla="*/ 734886 h 1026597"/>
                <a:gd name="connsiteX29" fmla="*/ 7147046 w 7679979"/>
                <a:gd name="connsiteY29" fmla="*/ 746106 h 1026597"/>
                <a:gd name="connsiteX30" fmla="*/ 7023631 w 7679979"/>
                <a:gd name="connsiteY30" fmla="*/ 762935 h 1026597"/>
                <a:gd name="connsiteX31" fmla="*/ 6546796 w 7679979"/>
                <a:gd name="connsiteY31" fmla="*/ 712447 h 1026597"/>
                <a:gd name="connsiteX32" fmla="*/ 5896058 w 7679979"/>
                <a:gd name="connsiteY32" fmla="*/ 790984 h 1026597"/>
                <a:gd name="connsiteX33" fmla="*/ 5424833 w 7679979"/>
                <a:gd name="connsiteY33" fmla="*/ 740496 h 1026597"/>
                <a:gd name="connsiteX34" fmla="*/ 4981658 w 7679979"/>
                <a:gd name="connsiteY34" fmla="*/ 914400 h 1026597"/>
                <a:gd name="connsiteX35" fmla="*/ 4431896 w 7679979"/>
                <a:gd name="connsiteY35" fmla="*/ 931230 h 1026597"/>
                <a:gd name="connsiteX36" fmla="*/ 3938232 w 7679979"/>
                <a:gd name="connsiteY36" fmla="*/ 1026597 h 1026597"/>
                <a:gd name="connsiteX37" fmla="*/ 141 w 7679979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3769678 w 7679838"/>
                <a:gd name="connsiteY9" fmla="*/ 36632 h 1026597"/>
                <a:gd name="connsiteX10" fmla="*/ 4291509 w 7679838"/>
                <a:gd name="connsiteY10" fmla="*/ 0 h 1026597"/>
                <a:gd name="connsiteX11" fmla="*/ 4549561 w 7679838"/>
                <a:gd name="connsiteY11" fmla="*/ 319760 h 1026597"/>
                <a:gd name="connsiteX12" fmla="*/ 4353217 w 7679838"/>
                <a:gd name="connsiteY12" fmla="*/ 274881 h 1026597"/>
                <a:gd name="connsiteX13" fmla="*/ 4224191 w 7679838"/>
                <a:gd name="connsiteY13" fmla="*/ 117807 h 1026597"/>
                <a:gd name="connsiteX14" fmla="*/ 4179313 w 7679838"/>
                <a:gd name="connsiteY14" fmla="*/ 201954 h 1026597"/>
                <a:gd name="connsiteX15" fmla="*/ 4263460 w 7679838"/>
                <a:gd name="connsiteY15" fmla="*/ 269272 h 1026597"/>
                <a:gd name="connsiteX16" fmla="*/ 3966140 w 7679838"/>
                <a:gd name="connsiteY16" fmla="*/ 286101 h 1026597"/>
                <a:gd name="connsiteX17" fmla="*/ 3837114 w 7679838"/>
                <a:gd name="connsiteY17" fmla="*/ 207564 h 1026597"/>
                <a:gd name="connsiteX18" fmla="*/ 3225644 w 7679838"/>
                <a:gd name="connsiteY18" fmla="*/ 359029 h 1026597"/>
                <a:gd name="connsiteX19" fmla="*/ 2715151 w 7679838"/>
                <a:gd name="connsiteY19" fmla="*/ 336589 h 1026597"/>
                <a:gd name="connsiteX20" fmla="*/ 2513197 w 7679838"/>
                <a:gd name="connsiteY20" fmla="*/ 392688 h 1026597"/>
                <a:gd name="connsiteX21" fmla="*/ 2070022 w 7679838"/>
                <a:gd name="connsiteY21" fmla="*/ 482445 h 1026597"/>
                <a:gd name="connsiteX22" fmla="*/ 2625394 w 7679838"/>
                <a:gd name="connsiteY22" fmla="*/ 544153 h 1026597"/>
                <a:gd name="connsiteX23" fmla="*/ 3203205 w 7679838"/>
                <a:gd name="connsiteY23" fmla="*/ 471225 h 1026597"/>
                <a:gd name="connsiteX24" fmla="*/ 4241021 w 7679838"/>
                <a:gd name="connsiteY24" fmla="*/ 314150 h 1026597"/>
                <a:gd name="connsiteX25" fmla="*/ 4925418 w 7679838"/>
                <a:gd name="connsiteY25" fmla="*/ 420737 h 1026597"/>
                <a:gd name="connsiteX26" fmla="*/ 5733232 w 7679838"/>
                <a:gd name="connsiteY26" fmla="*/ 269272 h 1026597"/>
                <a:gd name="connsiteX27" fmla="*/ 6799097 w 7679838"/>
                <a:gd name="connsiteY27" fmla="*/ 426346 h 1026597"/>
                <a:gd name="connsiteX28" fmla="*/ 7040319 w 7679838"/>
                <a:gd name="connsiteY28" fmla="*/ 493664 h 1026597"/>
                <a:gd name="connsiteX29" fmla="*/ 7595691 w 7679838"/>
                <a:gd name="connsiteY29" fmla="*/ 319760 h 1026597"/>
                <a:gd name="connsiteX30" fmla="*/ 7679838 w 7679838"/>
                <a:gd name="connsiteY30" fmla="*/ 734886 h 1026597"/>
                <a:gd name="connsiteX31" fmla="*/ 7146905 w 7679838"/>
                <a:gd name="connsiteY31" fmla="*/ 746106 h 1026597"/>
                <a:gd name="connsiteX32" fmla="*/ 7023490 w 7679838"/>
                <a:gd name="connsiteY32" fmla="*/ 762935 h 1026597"/>
                <a:gd name="connsiteX33" fmla="*/ 6546655 w 7679838"/>
                <a:gd name="connsiteY33" fmla="*/ 712447 h 1026597"/>
                <a:gd name="connsiteX34" fmla="*/ 5895917 w 7679838"/>
                <a:gd name="connsiteY34" fmla="*/ 790984 h 1026597"/>
                <a:gd name="connsiteX35" fmla="*/ 5424692 w 7679838"/>
                <a:gd name="connsiteY35" fmla="*/ 740496 h 1026597"/>
                <a:gd name="connsiteX36" fmla="*/ 4981517 w 7679838"/>
                <a:gd name="connsiteY36" fmla="*/ 914400 h 1026597"/>
                <a:gd name="connsiteX37" fmla="*/ 4431755 w 7679838"/>
                <a:gd name="connsiteY37" fmla="*/ 931230 h 1026597"/>
                <a:gd name="connsiteX38" fmla="*/ 3938091 w 7679838"/>
                <a:gd name="connsiteY38" fmla="*/ 1026597 h 1026597"/>
                <a:gd name="connsiteX39" fmla="*/ 0 w 7679838"/>
                <a:gd name="connsiteY39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15273 h 1015273"/>
                <a:gd name="connsiteX1" fmla="*/ 259271 w 7679838"/>
                <a:gd name="connsiteY1" fmla="*/ 679181 h 1015273"/>
                <a:gd name="connsiteX2" fmla="*/ 487503 w 7679838"/>
                <a:gd name="connsiteY2" fmla="*/ 654022 h 1015273"/>
                <a:gd name="connsiteX3" fmla="*/ 669121 w 7679838"/>
                <a:gd name="connsiteY3" fmla="*/ 683288 h 1015273"/>
                <a:gd name="connsiteX4" fmla="*/ 833041 w 7679838"/>
                <a:gd name="connsiteY4" fmla="*/ 783551 h 1015273"/>
                <a:gd name="connsiteX5" fmla="*/ 1115137 w 7679838"/>
                <a:gd name="connsiteY5" fmla="*/ 775604 h 1015273"/>
                <a:gd name="connsiteX6" fmla="*/ 1363185 w 7679838"/>
                <a:gd name="connsiteY6" fmla="*/ 207459 h 1015273"/>
                <a:gd name="connsiteX7" fmla="*/ 2880059 w 7679838"/>
                <a:gd name="connsiteY7" fmla="*/ 231 h 1015273"/>
                <a:gd name="connsiteX8" fmla="*/ 3769678 w 7679838"/>
                <a:gd name="connsiteY8" fmla="*/ 25308 h 1015273"/>
                <a:gd name="connsiteX9" fmla="*/ 4272462 w 7679838"/>
                <a:gd name="connsiteY9" fmla="*/ 2284 h 1015273"/>
                <a:gd name="connsiteX10" fmla="*/ 4549561 w 7679838"/>
                <a:gd name="connsiteY10" fmla="*/ 308436 h 1015273"/>
                <a:gd name="connsiteX11" fmla="*/ 4353217 w 7679838"/>
                <a:gd name="connsiteY11" fmla="*/ 263557 h 1015273"/>
                <a:gd name="connsiteX12" fmla="*/ 4224191 w 7679838"/>
                <a:gd name="connsiteY12" fmla="*/ 106483 h 1015273"/>
                <a:gd name="connsiteX13" fmla="*/ 4179313 w 7679838"/>
                <a:gd name="connsiteY13" fmla="*/ 190630 h 1015273"/>
                <a:gd name="connsiteX14" fmla="*/ 4263460 w 7679838"/>
                <a:gd name="connsiteY14" fmla="*/ 257948 h 1015273"/>
                <a:gd name="connsiteX15" fmla="*/ 3966140 w 7679838"/>
                <a:gd name="connsiteY15" fmla="*/ 274777 h 1015273"/>
                <a:gd name="connsiteX16" fmla="*/ 3837114 w 7679838"/>
                <a:gd name="connsiteY16" fmla="*/ 196240 h 1015273"/>
                <a:gd name="connsiteX17" fmla="*/ 3225644 w 7679838"/>
                <a:gd name="connsiteY17" fmla="*/ 347705 h 1015273"/>
                <a:gd name="connsiteX18" fmla="*/ 2715151 w 7679838"/>
                <a:gd name="connsiteY18" fmla="*/ 325265 h 1015273"/>
                <a:gd name="connsiteX19" fmla="*/ 2513197 w 7679838"/>
                <a:gd name="connsiteY19" fmla="*/ 381364 h 1015273"/>
                <a:gd name="connsiteX20" fmla="*/ 2070022 w 7679838"/>
                <a:gd name="connsiteY20" fmla="*/ 471121 h 1015273"/>
                <a:gd name="connsiteX21" fmla="*/ 2625394 w 7679838"/>
                <a:gd name="connsiteY21" fmla="*/ 532829 h 1015273"/>
                <a:gd name="connsiteX22" fmla="*/ 3203205 w 7679838"/>
                <a:gd name="connsiteY22" fmla="*/ 459901 h 1015273"/>
                <a:gd name="connsiteX23" fmla="*/ 4241021 w 7679838"/>
                <a:gd name="connsiteY23" fmla="*/ 302826 h 1015273"/>
                <a:gd name="connsiteX24" fmla="*/ 4925418 w 7679838"/>
                <a:gd name="connsiteY24" fmla="*/ 409413 h 1015273"/>
                <a:gd name="connsiteX25" fmla="*/ 5733232 w 7679838"/>
                <a:gd name="connsiteY25" fmla="*/ 257948 h 1015273"/>
                <a:gd name="connsiteX26" fmla="*/ 6799097 w 7679838"/>
                <a:gd name="connsiteY26" fmla="*/ 415022 h 1015273"/>
                <a:gd name="connsiteX27" fmla="*/ 7040319 w 7679838"/>
                <a:gd name="connsiteY27" fmla="*/ 482340 h 1015273"/>
                <a:gd name="connsiteX28" fmla="*/ 7595691 w 7679838"/>
                <a:gd name="connsiteY28" fmla="*/ 308436 h 1015273"/>
                <a:gd name="connsiteX29" fmla="*/ 7679838 w 7679838"/>
                <a:gd name="connsiteY29" fmla="*/ 723562 h 1015273"/>
                <a:gd name="connsiteX30" fmla="*/ 7146905 w 7679838"/>
                <a:gd name="connsiteY30" fmla="*/ 734782 h 1015273"/>
                <a:gd name="connsiteX31" fmla="*/ 7023490 w 7679838"/>
                <a:gd name="connsiteY31" fmla="*/ 751611 h 1015273"/>
                <a:gd name="connsiteX32" fmla="*/ 6546655 w 7679838"/>
                <a:gd name="connsiteY32" fmla="*/ 701123 h 1015273"/>
                <a:gd name="connsiteX33" fmla="*/ 5895917 w 7679838"/>
                <a:gd name="connsiteY33" fmla="*/ 779660 h 1015273"/>
                <a:gd name="connsiteX34" fmla="*/ 5424692 w 7679838"/>
                <a:gd name="connsiteY34" fmla="*/ 729172 h 1015273"/>
                <a:gd name="connsiteX35" fmla="*/ 4981517 w 7679838"/>
                <a:gd name="connsiteY35" fmla="*/ 903076 h 1015273"/>
                <a:gd name="connsiteX36" fmla="*/ 4431755 w 7679838"/>
                <a:gd name="connsiteY36" fmla="*/ 919906 h 1015273"/>
                <a:gd name="connsiteX37" fmla="*/ 3938091 w 7679838"/>
                <a:gd name="connsiteY37" fmla="*/ 1015273 h 1015273"/>
                <a:gd name="connsiteX38" fmla="*/ 0 w 7679838"/>
                <a:gd name="connsiteY38" fmla="*/ 1015273 h 1015273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49561 w 7679838"/>
                <a:gd name="connsiteY10" fmla="*/ 310953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66140 w 7679838"/>
                <a:gd name="connsiteY16" fmla="*/ 27729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3355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4009683 w 7679838"/>
                <a:gd name="connsiteY16" fmla="*/ 293622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49854 w 7679838"/>
                <a:gd name="connsiteY14" fmla="*/ 263187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400795 w 7679838"/>
                <a:gd name="connsiteY20" fmla="*/ 387054 h 1017790"/>
                <a:gd name="connsiteX21" fmla="*/ 2070022 w 7679838"/>
                <a:gd name="connsiteY21" fmla="*/ 473638 h 1017790"/>
                <a:gd name="connsiteX22" fmla="*/ 2666215 w 7679838"/>
                <a:gd name="connsiteY22" fmla="*/ 532624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28831"/>
                <a:gd name="connsiteY0" fmla="*/ 1017790 h 1017790"/>
                <a:gd name="connsiteX1" fmla="*/ 259271 w 7628831"/>
                <a:gd name="connsiteY1" fmla="*/ 681698 h 1017790"/>
                <a:gd name="connsiteX2" fmla="*/ 487503 w 7628831"/>
                <a:gd name="connsiteY2" fmla="*/ 656539 h 1017790"/>
                <a:gd name="connsiteX3" fmla="*/ 669121 w 7628831"/>
                <a:gd name="connsiteY3" fmla="*/ 685805 h 1017790"/>
                <a:gd name="connsiteX4" fmla="*/ 833041 w 7628831"/>
                <a:gd name="connsiteY4" fmla="*/ 786068 h 1017790"/>
                <a:gd name="connsiteX5" fmla="*/ 1115137 w 7628831"/>
                <a:gd name="connsiteY5" fmla="*/ 778121 h 1017790"/>
                <a:gd name="connsiteX6" fmla="*/ 1363185 w 7628831"/>
                <a:gd name="connsiteY6" fmla="*/ 209976 h 1017790"/>
                <a:gd name="connsiteX7" fmla="*/ 2880059 w 7628831"/>
                <a:gd name="connsiteY7" fmla="*/ 2748 h 1017790"/>
                <a:gd name="connsiteX8" fmla="*/ 3769678 w 7628831"/>
                <a:gd name="connsiteY8" fmla="*/ 27825 h 1017790"/>
                <a:gd name="connsiteX9" fmla="*/ 4272462 w 7628831"/>
                <a:gd name="connsiteY9" fmla="*/ 4801 h 1017790"/>
                <a:gd name="connsiteX10" fmla="*/ 4530511 w 7628831"/>
                <a:gd name="connsiteY10" fmla="*/ 278296 h 1017790"/>
                <a:gd name="connsiteX11" fmla="*/ 4366824 w 7628831"/>
                <a:gd name="connsiteY11" fmla="*/ 238859 h 1017790"/>
                <a:gd name="connsiteX12" fmla="*/ 4235077 w 7628831"/>
                <a:gd name="connsiteY12" fmla="*/ 141657 h 1017790"/>
                <a:gd name="connsiteX13" fmla="*/ 4138492 w 7628831"/>
                <a:gd name="connsiteY13" fmla="*/ 198590 h 1017790"/>
                <a:gd name="connsiteX14" fmla="*/ 4252575 w 7628831"/>
                <a:gd name="connsiteY14" fmla="*/ 279516 h 1017790"/>
                <a:gd name="connsiteX15" fmla="*/ 4009683 w 7628831"/>
                <a:gd name="connsiteY15" fmla="*/ 293622 h 1017790"/>
                <a:gd name="connsiteX16" fmla="*/ 3842557 w 7628831"/>
                <a:gd name="connsiteY16" fmla="*/ 217807 h 1017790"/>
                <a:gd name="connsiteX17" fmla="*/ 3228366 w 7628831"/>
                <a:gd name="connsiteY17" fmla="*/ 323008 h 1017790"/>
                <a:gd name="connsiteX18" fmla="*/ 2750529 w 7628831"/>
                <a:gd name="connsiteY18" fmla="*/ 333224 h 1017790"/>
                <a:gd name="connsiteX19" fmla="*/ 2400795 w 7628831"/>
                <a:gd name="connsiteY19" fmla="*/ 387054 h 1017790"/>
                <a:gd name="connsiteX20" fmla="*/ 2070022 w 7628831"/>
                <a:gd name="connsiteY20" fmla="*/ 473638 h 1017790"/>
                <a:gd name="connsiteX21" fmla="*/ 2666215 w 7628831"/>
                <a:gd name="connsiteY21" fmla="*/ 532624 h 1017790"/>
                <a:gd name="connsiteX22" fmla="*/ 3203205 w 7628831"/>
                <a:gd name="connsiteY22" fmla="*/ 462418 h 1017790"/>
                <a:gd name="connsiteX23" fmla="*/ 4254628 w 7628831"/>
                <a:gd name="connsiteY23" fmla="*/ 332557 h 1017790"/>
                <a:gd name="connsiteX24" fmla="*/ 4977125 w 7628831"/>
                <a:gd name="connsiteY24" fmla="*/ 371109 h 1017790"/>
                <a:gd name="connsiteX25" fmla="*/ 5733232 w 7628831"/>
                <a:gd name="connsiteY25" fmla="*/ 260465 h 1017790"/>
                <a:gd name="connsiteX26" fmla="*/ 6796376 w 7628831"/>
                <a:gd name="connsiteY26" fmla="*/ 436589 h 1017790"/>
                <a:gd name="connsiteX27" fmla="*/ 7059369 w 7628831"/>
                <a:gd name="connsiteY27" fmla="*/ 471250 h 1017790"/>
                <a:gd name="connsiteX28" fmla="*/ 7595691 w 7628831"/>
                <a:gd name="connsiteY28" fmla="*/ 310953 h 1017790"/>
                <a:gd name="connsiteX29" fmla="*/ 7628131 w 7628831"/>
                <a:gd name="connsiteY29" fmla="*/ 723357 h 1017790"/>
                <a:gd name="connsiteX30" fmla="*/ 7146905 w 7628831"/>
                <a:gd name="connsiteY30" fmla="*/ 737299 h 1017790"/>
                <a:gd name="connsiteX31" fmla="*/ 7023490 w 7628831"/>
                <a:gd name="connsiteY31" fmla="*/ 754128 h 1017790"/>
                <a:gd name="connsiteX32" fmla="*/ 6546655 w 7628831"/>
                <a:gd name="connsiteY32" fmla="*/ 703640 h 1017790"/>
                <a:gd name="connsiteX33" fmla="*/ 5895917 w 7628831"/>
                <a:gd name="connsiteY33" fmla="*/ 782177 h 1017790"/>
                <a:gd name="connsiteX34" fmla="*/ 5424692 w 7628831"/>
                <a:gd name="connsiteY34" fmla="*/ 731689 h 1017790"/>
                <a:gd name="connsiteX35" fmla="*/ 4981517 w 7628831"/>
                <a:gd name="connsiteY35" fmla="*/ 905593 h 1017790"/>
                <a:gd name="connsiteX36" fmla="*/ 4431755 w 7628831"/>
                <a:gd name="connsiteY36" fmla="*/ 922423 h 1017790"/>
                <a:gd name="connsiteX37" fmla="*/ 3938091 w 7628831"/>
                <a:gd name="connsiteY37" fmla="*/ 1017790 h 1017790"/>
                <a:gd name="connsiteX38" fmla="*/ 0 w 7628831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54420 w 7664420"/>
                <a:gd name="connsiteY37" fmla="*/ 1017790 h 1017790"/>
                <a:gd name="connsiteX38" fmla="*/ 0 w 7664420"/>
                <a:gd name="connsiteY38" fmla="*/ 1017790 h 101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64420" h="1017790">
                  <a:moveTo>
                    <a:pt x="0" y="1017790"/>
                  </a:moveTo>
                  <a:cubicBezTo>
                    <a:pt x="245" y="836814"/>
                    <a:pt x="142004" y="696661"/>
                    <a:pt x="259271" y="681698"/>
                  </a:cubicBezTo>
                  <a:cubicBezTo>
                    <a:pt x="369820" y="664240"/>
                    <a:pt x="379675" y="660389"/>
                    <a:pt x="487503" y="656539"/>
                  </a:cubicBezTo>
                  <a:cubicBezTo>
                    <a:pt x="443722" y="543826"/>
                    <a:pt x="680247" y="591681"/>
                    <a:pt x="669121" y="685805"/>
                  </a:cubicBezTo>
                  <a:cubicBezTo>
                    <a:pt x="757327" y="723760"/>
                    <a:pt x="780215" y="753556"/>
                    <a:pt x="833041" y="786068"/>
                  </a:cubicBezTo>
                  <a:cubicBezTo>
                    <a:pt x="903486" y="846012"/>
                    <a:pt x="1074627" y="827034"/>
                    <a:pt x="1115137" y="778121"/>
                  </a:cubicBezTo>
                  <a:cubicBezTo>
                    <a:pt x="1203265" y="686710"/>
                    <a:pt x="1285945" y="323157"/>
                    <a:pt x="1363185" y="209976"/>
                  </a:cubicBezTo>
                  <a:cubicBezTo>
                    <a:pt x="1497788" y="-29645"/>
                    <a:pt x="2380788" y="24654"/>
                    <a:pt x="2880059" y="2748"/>
                  </a:cubicBezTo>
                  <a:cubicBezTo>
                    <a:pt x="3297472" y="-396"/>
                    <a:pt x="3509946" y="29751"/>
                    <a:pt x="3769678" y="27825"/>
                  </a:cubicBezTo>
                  <a:cubicBezTo>
                    <a:pt x="3937273" y="20150"/>
                    <a:pt x="4219170" y="-12017"/>
                    <a:pt x="4272462" y="4801"/>
                  </a:cubicBezTo>
                  <a:cubicBezTo>
                    <a:pt x="4419256" y="55145"/>
                    <a:pt x="4476245" y="162637"/>
                    <a:pt x="4530511" y="278296"/>
                  </a:cubicBezTo>
                  <a:cubicBezTo>
                    <a:pt x="4471413" y="293272"/>
                    <a:pt x="4393265" y="270147"/>
                    <a:pt x="4366824" y="238859"/>
                  </a:cubicBezTo>
                  <a:lnTo>
                    <a:pt x="4235077" y="141657"/>
                  </a:lnTo>
                  <a:cubicBezTo>
                    <a:pt x="4197439" y="112555"/>
                    <a:pt x="4105373" y="146049"/>
                    <a:pt x="4138492" y="198590"/>
                  </a:cubicBezTo>
                  <a:cubicBezTo>
                    <a:pt x="4142769" y="222473"/>
                    <a:pt x="4208729" y="198364"/>
                    <a:pt x="4252575" y="279516"/>
                  </a:cubicBezTo>
                  <a:lnTo>
                    <a:pt x="4009683" y="293622"/>
                  </a:lnTo>
                  <a:cubicBezTo>
                    <a:pt x="3974839" y="298286"/>
                    <a:pt x="3885566" y="245800"/>
                    <a:pt x="3842557" y="217807"/>
                  </a:cubicBezTo>
                  <a:cubicBezTo>
                    <a:pt x="3721283" y="196631"/>
                    <a:pt x="3420398" y="295198"/>
                    <a:pt x="3228366" y="323008"/>
                  </a:cubicBezTo>
                  <a:cubicBezTo>
                    <a:pt x="3035522" y="362699"/>
                    <a:pt x="2921601" y="331633"/>
                    <a:pt x="2750529" y="333224"/>
                  </a:cubicBezTo>
                  <a:cubicBezTo>
                    <a:pt x="2653908" y="355702"/>
                    <a:pt x="2521909" y="386347"/>
                    <a:pt x="2400795" y="387054"/>
                  </a:cubicBezTo>
                  <a:cubicBezTo>
                    <a:pt x="2316500" y="395663"/>
                    <a:pt x="2021250" y="449830"/>
                    <a:pt x="2070022" y="473638"/>
                  </a:cubicBezTo>
                  <a:cubicBezTo>
                    <a:pt x="2266031" y="472436"/>
                    <a:pt x="2481091" y="512055"/>
                    <a:pt x="2666215" y="532624"/>
                  </a:cubicBezTo>
                  <a:lnTo>
                    <a:pt x="3203205" y="462418"/>
                  </a:lnTo>
                  <a:cubicBezTo>
                    <a:pt x="3553679" y="419131"/>
                    <a:pt x="3860611" y="310530"/>
                    <a:pt x="4254628" y="332557"/>
                  </a:cubicBezTo>
                  <a:cubicBezTo>
                    <a:pt x="4508161" y="326358"/>
                    <a:pt x="4742642" y="377308"/>
                    <a:pt x="4977125" y="371109"/>
                  </a:cubicBezTo>
                  <a:cubicBezTo>
                    <a:pt x="5229161" y="334228"/>
                    <a:pt x="5611824" y="253803"/>
                    <a:pt x="5733232" y="260465"/>
                  </a:cubicBezTo>
                  <a:cubicBezTo>
                    <a:pt x="5966056" y="261115"/>
                    <a:pt x="6441088" y="384231"/>
                    <a:pt x="6796376" y="436589"/>
                  </a:cubicBezTo>
                  <a:cubicBezTo>
                    <a:pt x="6894018" y="444514"/>
                    <a:pt x="6978055" y="455161"/>
                    <a:pt x="7059369" y="471250"/>
                  </a:cubicBezTo>
                  <a:cubicBezTo>
                    <a:pt x="7238143" y="417818"/>
                    <a:pt x="7563874" y="271857"/>
                    <a:pt x="7595691" y="310953"/>
                  </a:cubicBezTo>
                  <a:cubicBezTo>
                    <a:pt x="7664562" y="405785"/>
                    <a:pt x="7692614" y="568654"/>
                    <a:pt x="7628131" y="723357"/>
                  </a:cubicBezTo>
                  <a:cubicBezTo>
                    <a:pt x="7592908" y="768825"/>
                    <a:pt x="7307314" y="732652"/>
                    <a:pt x="7146905" y="737299"/>
                  </a:cubicBezTo>
                  <a:lnTo>
                    <a:pt x="7023490" y="778621"/>
                  </a:lnTo>
                  <a:cubicBezTo>
                    <a:pt x="6940745" y="783563"/>
                    <a:pt x="6719207" y="663320"/>
                    <a:pt x="6549377" y="698197"/>
                  </a:cubicBezTo>
                  <a:cubicBezTo>
                    <a:pt x="6331557" y="726190"/>
                    <a:pt x="6119180" y="770512"/>
                    <a:pt x="5895917" y="782177"/>
                  </a:cubicBezTo>
                  <a:cubicBezTo>
                    <a:pt x="5733399" y="789841"/>
                    <a:pt x="5581767" y="748518"/>
                    <a:pt x="5424692" y="731689"/>
                  </a:cubicBezTo>
                  <a:cubicBezTo>
                    <a:pt x="5320510" y="729786"/>
                    <a:pt x="5161898" y="842181"/>
                    <a:pt x="4978795" y="867493"/>
                  </a:cubicBezTo>
                  <a:cubicBezTo>
                    <a:pt x="4796448" y="885803"/>
                    <a:pt x="4614102" y="890505"/>
                    <a:pt x="4431755" y="922423"/>
                  </a:cubicBezTo>
                  <a:lnTo>
                    <a:pt x="3954420" y="1017790"/>
                  </a:lnTo>
                  <a:lnTo>
                    <a:pt x="0" y="10177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16200000" flipH="1">
              <a:off x="2401448" y="2721239"/>
              <a:ext cx="3832210" cy="508895"/>
            </a:xfrm>
            <a:custGeom>
              <a:avLst/>
              <a:gdLst>
                <a:gd name="connsiteX0" fmla="*/ 0 w 7679838"/>
                <a:gd name="connsiteY0" fmla="*/ 1026597 h 1026597"/>
                <a:gd name="connsiteX1" fmla="*/ 207563 w 7679838"/>
                <a:gd name="connsiteY1" fmla="*/ 706837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141 w 7679979"/>
                <a:gd name="connsiteY0" fmla="*/ 1026597 h 1026597"/>
                <a:gd name="connsiteX1" fmla="*/ 229475 w 7679979"/>
                <a:gd name="connsiteY1" fmla="*/ 687786 h 1026597"/>
                <a:gd name="connsiteX2" fmla="*/ 561123 w 7679979"/>
                <a:gd name="connsiteY2" fmla="*/ 684398 h 1026597"/>
                <a:gd name="connsiteX3" fmla="*/ 628440 w 7679979"/>
                <a:gd name="connsiteY3" fmla="*/ 661959 h 1026597"/>
                <a:gd name="connsiteX4" fmla="*/ 1015518 w 7679979"/>
                <a:gd name="connsiteY4" fmla="*/ 830253 h 1026597"/>
                <a:gd name="connsiteX5" fmla="*/ 1166983 w 7679979"/>
                <a:gd name="connsiteY5" fmla="*/ 746106 h 1026597"/>
                <a:gd name="connsiteX6" fmla="*/ 1363326 w 7679979"/>
                <a:gd name="connsiteY6" fmla="*/ 218783 h 1026597"/>
                <a:gd name="connsiteX7" fmla="*/ 2861147 w 7679979"/>
                <a:gd name="connsiteY7" fmla="*/ 22440 h 1026597"/>
                <a:gd name="connsiteX8" fmla="*/ 4291650 w 7679979"/>
                <a:gd name="connsiteY8" fmla="*/ 0 h 1026597"/>
                <a:gd name="connsiteX9" fmla="*/ 4549702 w 7679979"/>
                <a:gd name="connsiteY9" fmla="*/ 319760 h 1026597"/>
                <a:gd name="connsiteX10" fmla="*/ 4353358 w 7679979"/>
                <a:gd name="connsiteY10" fmla="*/ 274881 h 1026597"/>
                <a:gd name="connsiteX11" fmla="*/ 4224332 w 7679979"/>
                <a:gd name="connsiteY11" fmla="*/ 117807 h 1026597"/>
                <a:gd name="connsiteX12" fmla="*/ 4179454 w 7679979"/>
                <a:gd name="connsiteY12" fmla="*/ 201954 h 1026597"/>
                <a:gd name="connsiteX13" fmla="*/ 4263601 w 7679979"/>
                <a:gd name="connsiteY13" fmla="*/ 269272 h 1026597"/>
                <a:gd name="connsiteX14" fmla="*/ 3966281 w 7679979"/>
                <a:gd name="connsiteY14" fmla="*/ 286101 h 1026597"/>
                <a:gd name="connsiteX15" fmla="*/ 3837255 w 7679979"/>
                <a:gd name="connsiteY15" fmla="*/ 207564 h 1026597"/>
                <a:gd name="connsiteX16" fmla="*/ 3225785 w 7679979"/>
                <a:gd name="connsiteY16" fmla="*/ 359029 h 1026597"/>
                <a:gd name="connsiteX17" fmla="*/ 2715292 w 7679979"/>
                <a:gd name="connsiteY17" fmla="*/ 336589 h 1026597"/>
                <a:gd name="connsiteX18" fmla="*/ 2513338 w 7679979"/>
                <a:gd name="connsiteY18" fmla="*/ 392688 h 1026597"/>
                <a:gd name="connsiteX19" fmla="*/ 2070163 w 7679979"/>
                <a:gd name="connsiteY19" fmla="*/ 482445 h 1026597"/>
                <a:gd name="connsiteX20" fmla="*/ 2625535 w 7679979"/>
                <a:gd name="connsiteY20" fmla="*/ 544153 h 1026597"/>
                <a:gd name="connsiteX21" fmla="*/ 3203346 w 7679979"/>
                <a:gd name="connsiteY21" fmla="*/ 471225 h 1026597"/>
                <a:gd name="connsiteX22" fmla="*/ 4241162 w 7679979"/>
                <a:gd name="connsiteY22" fmla="*/ 314150 h 1026597"/>
                <a:gd name="connsiteX23" fmla="*/ 4925559 w 7679979"/>
                <a:gd name="connsiteY23" fmla="*/ 420737 h 1026597"/>
                <a:gd name="connsiteX24" fmla="*/ 5733373 w 7679979"/>
                <a:gd name="connsiteY24" fmla="*/ 269272 h 1026597"/>
                <a:gd name="connsiteX25" fmla="*/ 6799238 w 7679979"/>
                <a:gd name="connsiteY25" fmla="*/ 426346 h 1026597"/>
                <a:gd name="connsiteX26" fmla="*/ 7040460 w 7679979"/>
                <a:gd name="connsiteY26" fmla="*/ 493664 h 1026597"/>
                <a:gd name="connsiteX27" fmla="*/ 7595832 w 7679979"/>
                <a:gd name="connsiteY27" fmla="*/ 319760 h 1026597"/>
                <a:gd name="connsiteX28" fmla="*/ 7679979 w 7679979"/>
                <a:gd name="connsiteY28" fmla="*/ 734886 h 1026597"/>
                <a:gd name="connsiteX29" fmla="*/ 7147046 w 7679979"/>
                <a:gd name="connsiteY29" fmla="*/ 746106 h 1026597"/>
                <a:gd name="connsiteX30" fmla="*/ 7023631 w 7679979"/>
                <a:gd name="connsiteY30" fmla="*/ 762935 h 1026597"/>
                <a:gd name="connsiteX31" fmla="*/ 6546796 w 7679979"/>
                <a:gd name="connsiteY31" fmla="*/ 712447 h 1026597"/>
                <a:gd name="connsiteX32" fmla="*/ 5896058 w 7679979"/>
                <a:gd name="connsiteY32" fmla="*/ 790984 h 1026597"/>
                <a:gd name="connsiteX33" fmla="*/ 5424833 w 7679979"/>
                <a:gd name="connsiteY33" fmla="*/ 740496 h 1026597"/>
                <a:gd name="connsiteX34" fmla="*/ 4981658 w 7679979"/>
                <a:gd name="connsiteY34" fmla="*/ 914400 h 1026597"/>
                <a:gd name="connsiteX35" fmla="*/ 4431896 w 7679979"/>
                <a:gd name="connsiteY35" fmla="*/ 931230 h 1026597"/>
                <a:gd name="connsiteX36" fmla="*/ 3938232 w 7679979"/>
                <a:gd name="connsiteY36" fmla="*/ 1026597 h 1026597"/>
                <a:gd name="connsiteX37" fmla="*/ 141 w 7679979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3769678 w 7679838"/>
                <a:gd name="connsiteY9" fmla="*/ 36632 h 1026597"/>
                <a:gd name="connsiteX10" fmla="*/ 4291509 w 7679838"/>
                <a:gd name="connsiteY10" fmla="*/ 0 h 1026597"/>
                <a:gd name="connsiteX11" fmla="*/ 4549561 w 7679838"/>
                <a:gd name="connsiteY11" fmla="*/ 319760 h 1026597"/>
                <a:gd name="connsiteX12" fmla="*/ 4353217 w 7679838"/>
                <a:gd name="connsiteY12" fmla="*/ 274881 h 1026597"/>
                <a:gd name="connsiteX13" fmla="*/ 4224191 w 7679838"/>
                <a:gd name="connsiteY13" fmla="*/ 117807 h 1026597"/>
                <a:gd name="connsiteX14" fmla="*/ 4179313 w 7679838"/>
                <a:gd name="connsiteY14" fmla="*/ 201954 h 1026597"/>
                <a:gd name="connsiteX15" fmla="*/ 4263460 w 7679838"/>
                <a:gd name="connsiteY15" fmla="*/ 269272 h 1026597"/>
                <a:gd name="connsiteX16" fmla="*/ 3966140 w 7679838"/>
                <a:gd name="connsiteY16" fmla="*/ 286101 h 1026597"/>
                <a:gd name="connsiteX17" fmla="*/ 3837114 w 7679838"/>
                <a:gd name="connsiteY17" fmla="*/ 207564 h 1026597"/>
                <a:gd name="connsiteX18" fmla="*/ 3225644 w 7679838"/>
                <a:gd name="connsiteY18" fmla="*/ 359029 h 1026597"/>
                <a:gd name="connsiteX19" fmla="*/ 2715151 w 7679838"/>
                <a:gd name="connsiteY19" fmla="*/ 336589 h 1026597"/>
                <a:gd name="connsiteX20" fmla="*/ 2513197 w 7679838"/>
                <a:gd name="connsiteY20" fmla="*/ 392688 h 1026597"/>
                <a:gd name="connsiteX21" fmla="*/ 2070022 w 7679838"/>
                <a:gd name="connsiteY21" fmla="*/ 482445 h 1026597"/>
                <a:gd name="connsiteX22" fmla="*/ 2625394 w 7679838"/>
                <a:gd name="connsiteY22" fmla="*/ 544153 h 1026597"/>
                <a:gd name="connsiteX23" fmla="*/ 3203205 w 7679838"/>
                <a:gd name="connsiteY23" fmla="*/ 471225 h 1026597"/>
                <a:gd name="connsiteX24" fmla="*/ 4241021 w 7679838"/>
                <a:gd name="connsiteY24" fmla="*/ 314150 h 1026597"/>
                <a:gd name="connsiteX25" fmla="*/ 4925418 w 7679838"/>
                <a:gd name="connsiteY25" fmla="*/ 420737 h 1026597"/>
                <a:gd name="connsiteX26" fmla="*/ 5733232 w 7679838"/>
                <a:gd name="connsiteY26" fmla="*/ 269272 h 1026597"/>
                <a:gd name="connsiteX27" fmla="*/ 6799097 w 7679838"/>
                <a:gd name="connsiteY27" fmla="*/ 426346 h 1026597"/>
                <a:gd name="connsiteX28" fmla="*/ 7040319 w 7679838"/>
                <a:gd name="connsiteY28" fmla="*/ 493664 h 1026597"/>
                <a:gd name="connsiteX29" fmla="*/ 7595691 w 7679838"/>
                <a:gd name="connsiteY29" fmla="*/ 319760 h 1026597"/>
                <a:gd name="connsiteX30" fmla="*/ 7679838 w 7679838"/>
                <a:gd name="connsiteY30" fmla="*/ 734886 h 1026597"/>
                <a:gd name="connsiteX31" fmla="*/ 7146905 w 7679838"/>
                <a:gd name="connsiteY31" fmla="*/ 746106 h 1026597"/>
                <a:gd name="connsiteX32" fmla="*/ 7023490 w 7679838"/>
                <a:gd name="connsiteY32" fmla="*/ 762935 h 1026597"/>
                <a:gd name="connsiteX33" fmla="*/ 6546655 w 7679838"/>
                <a:gd name="connsiteY33" fmla="*/ 712447 h 1026597"/>
                <a:gd name="connsiteX34" fmla="*/ 5895917 w 7679838"/>
                <a:gd name="connsiteY34" fmla="*/ 790984 h 1026597"/>
                <a:gd name="connsiteX35" fmla="*/ 5424692 w 7679838"/>
                <a:gd name="connsiteY35" fmla="*/ 740496 h 1026597"/>
                <a:gd name="connsiteX36" fmla="*/ 4981517 w 7679838"/>
                <a:gd name="connsiteY36" fmla="*/ 914400 h 1026597"/>
                <a:gd name="connsiteX37" fmla="*/ 4431755 w 7679838"/>
                <a:gd name="connsiteY37" fmla="*/ 931230 h 1026597"/>
                <a:gd name="connsiteX38" fmla="*/ 3938091 w 7679838"/>
                <a:gd name="connsiteY38" fmla="*/ 1026597 h 1026597"/>
                <a:gd name="connsiteX39" fmla="*/ 0 w 7679838"/>
                <a:gd name="connsiteY39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15273 h 1015273"/>
                <a:gd name="connsiteX1" fmla="*/ 259271 w 7679838"/>
                <a:gd name="connsiteY1" fmla="*/ 679181 h 1015273"/>
                <a:gd name="connsiteX2" fmla="*/ 487503 w 7679838"/>
                <a:gd name="connsiteY2" fmla="*/ 654022 h 1015273"/>
                <a:gd name="connsiteX3" fmla="*/ 669121 w 7679838"/>
                <a:gd name="connsiteY3" fmla="*/ 683288 h 1015273"/>
                <a:gd name="connsiteX4" fmla="*/ 833041 w 7679838"/>
                <a:gd name="connsiteY4" fmla="*/ 783551 h 1015273"/>
                <a:gd name="connsiteX5" fmla="*/ 1115137 w 7679838"/>
                <a:gd name="connsiteY5" fmla="*/ 775604 h 1015273"/>
                <a:gd name="connsiteX6" fmla="*/ 1363185 w 7679838"/>
                <a:gd name="connsiteY6" fmla="*/ 207459 h 1015273"/>
                <a:gd name="connsiteX7" fmla="*/ 2880059 w 7679838"/>
                <a:gd name="connsiteY7" fmla="*/ 231 h 1015273"/>
                <a:gd name="connsiteX8" fmla="*/ 3769678 w 7679838"/>
                <a:gd name="connsiteY8" fmla="*/ 25308 h 1015273"/>
                <a:gd name="connsiteX9" fmla="*/ 4272462 w 7679838"/>
                <a:gd name="connsiteY9" fmla="*/ 2284 h 1015273"/>
                <a:gd name="connsiteX10" fmla="*/ 4549561 w 7679838"/>
                <a:gd name="connsiteY10" fmla="*/ 308436 h 1015273"/>
                <a:gd name="connsiteX11" fmla="*/ 4353217 w 7679838"/>
                <a:gd name="connsiteY11" fmla="*/ 263557 h 1015273"/>
                <a:gd name="connsiteX12" fmla="*/ 4224191 w 7679838"/>
                <a:gd name="connsiteY12" fmla="*/ 106483 h 1015273"/>
                <a:gd name="connsiteX13" fmla="*/ 4179313 w 7679838"/>
                <a:gd name="connsiteY13" fmla="*/ 190630 h 1015273"/>
                <a:gd name="connsiteX14" fmla="*/ 4263460 w 7679838"/>
                <a:gd name="connsiteY14" fmla="*/ 257948 h 1015273"/>
                <a:gd name="connsiteX15" fmla="*/ 3966140 w 7679838"/>
                <a:gd name="connsiteY15" fmla="*/ 274777 h 1015273"/>
                <a:gd name="connsiteX16" fmla="*/ 3837114 w 7679838"/>
                <a:gd name="connsiteY16" fmla="*/ 196240 h 1015273"/>
                <a:gd name="connsiteX17" fmla="*/ 3225644 w 7679838"/>
                <a:gd name="connsiteY17" fmla="*/ 347705 h 1015273"/>
                <a:gd name="connsiteX18" fmla="*/ 2715151 w 7679838"/>
                <a:gd name="connsiteY18" fmla="*/ 325265 h 1015273"/>
                <a:gd name="connsiteX19" fmla="*/ 2513197 w 7679838"/>
                <a:gd name="connsiteY19" fmla="*/ 381364 h 1015273"/>
                <a:gd name="connsiteX20" fmla="*/ 2070022 w 7679838"/>
                <a:gd name="connsiteY20" fmla="*/ 471121 h 1015273"/>
                <a:gd name="connsiteX21" fmla="*/ 2625394 w 7679838"/>
                <a:gd name="connsiteY21" fmla="*/ 532829 h 1015273"/>
                <a:gd name="connsiteX22" fmla="*/ 3203205 w 7679838"/>
                <a:gd name="connsiteY22" fmla="*/ 459901 h 1015273"/>
                <a:gd name="connsiteX23" fmla="*/ 4241021 w 7679838"/>
                <a:gd name="connsiteY23" fmla="*/ 302826 h 1015273"/>
                <a:gd name="connsiteX24" fmla="*/ 4925418 w 7679838"/>
                <a:gd name="connsiteY24" fmla="*/ 409413 h 1015273"/>
                <a:gd name="connsiteX25" fmla="*/ 5733232 w 7679838"/>
                <a:gd name="connsiteY25" fmla="*/ 257948 h 1015273"/>
                <a:gd name="connsiteX26" fmla="*/ 6799097 w 7679838"/>
                <a:gd name="connsiteY26" fmla="*/ 415022 h 1015273"/>
                <a:gd name="connsiteX27" fmla="*/ 7040319 w 7679838"/>
                <a:gd name="connsiteY27" fmla="*/ 482340 h 1015273"/>
                <a:gd name="connsiteX28" fmla="*/ 7595691 w 7679838"/>
                <a:gd name="connsiteY28" fmla="*/ 308436 h 1015273"/>
                <a:gd name="connsiteX29" fmla="*/ 7679838 w 7679838"/>
                <a:gd name="connsiteY29" fmla="*/ 723562 h 1015273"/>
                <a:gd name="connsiteX30" fmla="*/ 7146905 w 7679838"/>
                <a:gd name="connsiteY30" fmla="*/ 734782 h 1015273"/>
                <a:gd name="connsiteX31" fmla="*/ 7023490 w 7679838"/>
                <a:gd name="connsiteY31" fmla="*/ 751611 h 1015273"/>
                <a:gd name="connsiteX32" fmla="*/ 6546655 w 7679838"/>
                <a:gd name="connsiteY32" fmla="*/ 701123 h 1015273"/>
                <a:gd name="connsiteX33" fmla="*/ 5895917 w 7679838"/>
                <a:gd name="connsiteY33" fmla="*/ 779660 h 1015273"/>
                <a:gd name="connsiteX34" fmla="*/ 5424692 w 7679838"/>
                <a:gd name="connsiteY34" fmla="*/ 729172 h 1015273"/>
                <a:gd name="connsiteX35" fmla="*/ 4981517 w 7679838"/>
                <a:gd name="connsiteY35" fmla="*/ 903076 h 1015273"/>
                <a:gd name="connsiteX36" fmla="*/ 4431755 w 7679838"/>
                <a:gd name="connsiteY36" fmla="*/ 919906 h 1015273"/>
                <a:gd name="connsiteX37" fmla="*/ 3938091 w 7679838"/>
                <a:gd name="connsiteY37" fmla="*/ 1015273 h 1015273"/>
                <a:gd name="connsiteX38" fmla="*/ 0 w 7679838"/>
                <a:gd name="connsiteY38" fmla="*/ 1015273 h 1015273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49561 w 7679838"/>
                <a:gd name="connsiteY10" fmla="*/ 310953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66140 w 7679838"/>
                <a:gd name="connsiteY16" fmla="*/ 27729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3355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4009683 w 7679838"/>
                <a:gd name="connsiteY16" fmla="*/ 293622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49854 w 7679838"/>
                <a:gd name="connsiteY14" fmla="*/ 263187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400795 w 7679838"/>
                <a:gd name="connsiteY20" fmla="*/ 387054 h 1017790"/>
                <a:gd name="connsiteX21" fmla="*/ 2070022 w 7679838"/>
                <a:gd name="connsiteY21" fmla="*/ 473638 h 1017790"/>
                <a:gd name="connsiteX22" fmla="*/ 2666215 w 7679838"/>
                <a:gd name="connsiteY22" fmla="*/ 532624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28831"/>
                <a:gd name="connsiteY0" fmla="*/ 1017790 h 1017790"/>
                <a:gd name="connsiteX1" fmla="*/ 259271 w 7628831"/>
                <a:gd name="connsiteY1" fmla="*/ 681698 h 1017790"/>
                <a:gd name="connsiteX2" fmla="*/ 487503 w 7628831"/>
                <a:gd name="connsiteY2" fmla="*/ 656539 h 1017790"/>
                <a:gd name="connsiteX3" fmla="*/ 669121 w 7628831"/>
                <a:gd name="connsiteY3" fmla="*/ 685805 h 1017790"/>
                <a:gd name="connsiteX4" fmla="*/ 833041 w 7628831"/>
                <a:gd name="connsiteY4" fmla="*/ 786068 h 1017790"/>
                <a:gd name="connsiteX5" fmla="*/ 1115137 w 7628831"/>
                <a:gd name="connsiteY5" fmla="*/ 778121 h 1017790"/>
                <a:gd name="connsiteX6" fmla="*/ 1363185 w 7628831"/>
                <a:gd name="connsiteY6" fmla="*/ 209976 h 1017790"/>
                <a:gd name="connsiteX7" fmla="*/ 2880059 w 7628831"/>
                <a:gd name="connsiteY7" fmla="*/ 2748 h 1017790"/>
                <a:gd name="connsiteX8" fmla="*/ 3769678 w 7628831"/>
                <a:gd name="connsiteY8" fmla="*/ 27825 h 1017790"/>
                <a:gd name="connsiteX9" fmla="*/ 4272462 w 7628831"/>
                <a:gd name="connsiteY9" fmla="*/ 4801 h 1017790"/>
                <a:gd name="connsiteX10" fmla="*/ 4530511 w 7628831"/>
                <a:gd name="connsiteY10" fmla="*/ 278296 h 1017790"/>
                <a:gd name="connsiteX11" fmla="*/ 4366824 w 7628831"/>
                <a:gd name="connsiteY11" fmla="*/ 238859 h 1017790"/>
                <a:gd name="connsiteX12" fmla="*/ 4235077 w 7628831"/>
                <a:gd name="connsiteY12" fmla="*/ 141657 h 1017790"/>
                <a:gd name="connsiteX13" fmla="*/ 4138492 w 7628831"/>
                <a:gd name="connsiteY13" fmla="*/ 198590 h 1017790"/>
                <a:gd name="connsiteX14" fmla="*/ 4252575 w 7628831"/>
                <a:gd name="connsiteY14" fmla="*/ 279516 h 1017790"/>
                <a:gd name="connsiteX15" fmla="*/ 4009683 w 7628831"/>
                <a:gd name="connsiteY15" fmla="*/ 293622 h 1017790"/>
                <a:gd name="connsiteX16" fmla="*/ 3842557 w 7628831"/>
                <a:gd name="connsiteY16" fmla="*/ 217807 h 1017790"/>
                <a:gd name="connsiteX17" fmla="*/ 3228366 w 7628831"/>
                <a:gd name="connsiteY17" fmla="*/ 323008 h 1017790"/>
                <a:gd name="connsiteX18" fmla="*/ 2750529 w 7628831"/>
                <a:gd name="connsiteY18" fmla="*/ 333224 h 1017790"/>
                <a:gd name="connsiteX19" fmla="*/ 2400795 w 7628831"/>
                <a:gd name="connsiteY19" fmla="*/ 387054 h 1017790"/>
                <a:gd name="connsiteX20" fmla="*/ 2070022 w 7628831"/>
                <a:gd name="connsiteY20" fmla="*/ 473638 h 1017790"/>
                <a:gd name="connsiteX21" fmla="*/ 2666215 w 7628831"/>
                <a:gd name="connsiteY21" fmla="*/ 532624 h 1017790"/>
                <a:gd name="connsiteX22" fmla="*/ 3203205 w 7628831"/>
                <a:gd name="connsiteY22" fmla="*/ 462418 h 1017790"/>
                <a:gd name="connsiteX23" fmla="*/ 4254628 w 7628831"/>
                <a:gd name="connsiteY23" fmla="*/ 332557 h 1017790"/>
                <a:gd name="connsiteX24" fmla="*/ 4977125 w 7628831"/>
                <a:gd name="connsiteY24" fmla="*/ 371109 h 1017790"/>
                <a:gd name="connsiteX25" fmla="*/ 5733232 w 7628831"/>
                <a:gd name="connsiteY25" fmla="*/ 260465 h 1017790"/>
                <a:gd name="connsiteX26" fmla="*/ 6796376 w 7628831"/>
                <a:gd name="connsiteY26" fmla="*/ 436589 h 1017790"/>
                <a:gd name="connsiteX27" fmla="*/ 7059369 w 7628831"/>
                <a:gd name="connsiteY27" fmla="*/ 471250 h 1017790"/>
                <a:gd name="connsiteX28" fmla="*/ 7595691 w 7628831"/>
                <a:gd name="connsiteY28" fmla="*/ 310953 h 1017790"/>
                <a:gd name="connsiteX29" fmla="*/ 7628131 w 7628831"/>
                <a:gd name="connsiteY29" fmla="*/ 723357 h 1017790"/>
                <a:gd name="connsiteX30" fmla="*/ 7146905 w 7628831"/>
                <a:gd name="connsiteY30" fmla="*/ 737299 h 1017790"/>
                <a:gd name="connsiteX31" fmla="*/ 7023490 w 7628831"/>
                <a:gd name="connsiteY31" fmla="*/ 754128 h 1017790"/>
                <a:gd name="connsiteX32" fmla="*/ 6546655 w 7628831"/>
                <a:gd name="connsiteY32" fmla="*/ 703640 h 1017790"/>
                <a:gd name="connsiteX33" fmla="*/ 5895917 w 7628831"/>
                <a:gd name="connsiteY33" fmla="*/ 782177 h 1017790"/>
                <a:gd name="connsiteX34" fmla="*/ 5424692 w 7628831"/>
                <a:gd name="connsiteY34" fmla="*/ 731689 h 1017790"/>
                <a:gd name="connsiteX35" fmla="*/ 4981517 w 7628831"/>
                <a:gd name="connsiteY35" fmla="*/ 905593 h 1017790"/>
                <a:gd name="connsiteX36" fmla="*/ 4431755 w 7628831"/>
                <a:gd name="connsiteY36" fmla="*/ 922423 h 1017790"/>
                <a:gd name="connsiteX37" fmla="*/ 3938091 w 7628831"/>
                <a:gd name="connsiteY37" fmla="*/ 1017790 h 1017790"/>
                <a:gd name="connsiteX38" fmla="*/ 0 w 7628831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54420 w 7664420"/>
                <a:gd name="connsiteY37" fmla="*/ 1017790 h 1017790"/>
                <a:gd name="connsiteX38" fmla="*/ 0 w 7664420"/>
                <a:gd name="connsiteY38" fmla="*/ 1017790 h 101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64420" h="1017790">
                  <a:moveTo>
                    <a:pt x="0" y="1017790"/>
                  </a:moveTo>
                  <a:cubicBezTo>
                    <a:pt x="245" y="836814"/>
                    <a:pt x="142004" y="696661"/>
                    <a:pt x="259271" y="681698"/>
                  </a:cubicBezTo>
                  <a:cubicBezTo>
                    <a:pt x="369820" y="664240"/>
                    <a:pt x="379675" y="660389"/>
                    <a:pt x="487503" y="656539"/>
                  </a:cubicBezTo>
                  <a:cubicBezTo>
                    <a:pt x="443722" y="543826"/>
                    <a:pt x="680247" y="591681"/>
                    <a:pt x="669121" y="685805"/>
                  </a:cubicBezTo>
                  <a:cubicBezTo>
                    <a:pt x="757327" y="723760"/>
                    <a:pt x="780215" y="753556"/>
                    <a:pt x="833041" y="786068"/>
                  </a:cubicBezTo>
                  <a:cubicBezTo>
                    <a:pt x="903486" y="846012"/>
                    <a:pt x="1074627" y="827034"/>
                    <a:pt x="1115137" y="778121"/>
                  </a:cubicBezTo>
                  <a:cubicBezTo>
                    <a:pt x="1203265" y="686710"/>
                    <a:pt x="1285945" y="323157"/>
                    <a:pt x="1363185" y="209976"/>
                  </a:cubicBezTo>
                  <a:cubicBezTo>
                    <a:pt x="1497788" y="-29645"/>
                    <a:pt x="2380788" y="24654"/>
                    <a:pt x="2880059" y="2748"/>
                  </a:cubicBezTo>
                  <a:cubicBezTo>
                    <a:pt x="3297472" y="-396"/>
                    <a:pt x="3509946" y="29751"/>
                    <a:pt x="3769678" y="27825"/>
                  </a:cubicBezTo>
                  <a:cubicBezTo>
                    <a:pt x="3937273" y="20150"/>
                    <a:pt x="4219170" y="-12017"/>
                    <a:pt x="4272462" y="4801"/>
                  </a:cubicBezTo>
                  <a:cubicBezTo>
                    <a:pt x="4419256" y="55145"/>
                    <a:pt x="4476245" y="162637"/>
                    <a:pt x="4530511" y="278296"/>
                  </a:cubicBezTo>
                  <a:cubicBezTo>
                    <a:pt x="4471413" y="293272"/>
                    <a:pt x="4393265" y="270147"/>
                    <a:pt x="4366824" y="238859"/>
                  </a:cubicBezTo>
                  <a:lnTo>
                    <a:pt x="4235077" y="141657"/>
                  </a:lnTo>
                  <a:cubicBezTo>
                    <a:pt x="4197439" y="112555"/>
                    <a:pt x="4105373" y="146049"/>
                    <a:pt x="4138492" y="198590"/>
                  </a:cubicBezTo>
                  <a:cubicBezTo>
                    <a:pt x="4142769" y="222473"/>
                    <a:pt x="4208729" y="198364"/>
                    <a:pt x="4252575" y="279516"/>
                  </a:cubicBezTo>
                  <a:lnTo>
                    <a:pt x="4009683" y="293622"/>
                  </a:lnTo>
                  <a:cubicBezTo>
                    <a:pt x="3974839" y="298286"/>
                    <a:pt x="3885566" y="245800"/>
                    <a:pt x="3842557" y="217807"/>
                  </a:cubicBezTo>
                  <a:cubicBezTo>
                    <a:pt x="3721283" y="196631"/>
                    <a:pt x="3420398" y="295198"/>
                    <a:pt x="3228366" y="323008"/>
                  </a:cubicBezTo>
                  <a:cubicBezTo>
                    <a:pt x="3035522" y="362699"/>
                    <a:pt x="2921601" y="331633"/>
                    <a:pt x="2750529" y="333224"/>
                  </a:cubicBezTo>
                  <a:cubicBezTo>
                    <a:pt x="2653908" y="355702"/>
                    <a:pt x="2521909" y="386347"/>
                    <a:pt x="2400795" y="387054"/>
                  </a:cubicBezTo>
                  <a:cubicBezTo>
                    <a:pt x="2316500" y="395663"/>
                    <a:pt x="2021250" y="449830"/>
                    <a:pt x="2070022" y="473638"/>
                  </a:cubicBezTo>
                  <a:cubicBezTo>
                    <a:pt x="2266031" y="472436"/>
                    <a:pt x="2481091" y="512055"/>
                    <a:pt x="2666215" y="532624"/>
                  </a:cubicBezTo>
                  <a:lnTo>
                    <a:pt x="3203205" y="462418"/>
                  </a:lnTo>
                  <a:cubicBezTo>
                    <a:pt x="3553679" y="419131"/>
                    <a:pt x="3860611" y="310530"/>
                    <a:pt x="4254628" y="332557"/>
                  </a:cubicBezTo>
                  <a:cubicBezTo>
                    <a:pt x="4508161" y="326358"/>
                    <a:pt x="4742642" y="377308"/>
                    <a:pt x="4977125" y="371109"/>
                  </a:cubicBezTo>
                  <a:cubicBezTo>
                    <a:pt x="5229161" y="334228"/>
                    <a:pt x="5611824" y="253803"/>
                    <a:pt x="5733232" y="260465"/>
                  </a:cubicBezTo>
                  <a:cubicBezTo>
                    <a:pt x="5966056" y="261115"/>
                    <a:pt x="6441088" y="384231"/>
                    <a:pt x="6796376" y="436589"/>
                  </a:cubicBezTo>
                  <a:cubicBezTo>
                    <a:pt x="6894018" y="444514"/>
                    <a:pt x="6978055" y="455161"/>
                    <a:pt x="7059369" y="471250"/>
                  </a:cubicBezTo>
                  <a:cubicBezTo>
                    <a:pt x="7238143" y="417818"/>
                    <a:pt x="7563874" y="271857"/>
                    <a:pt x="7595691" y="310953"/>
                  </a:cubicBezTo>
                  <a:cubicBezTo>
                    <a:pt x="7664562" y="405785"/>
                    <a:pt x="7692614" y="568654"/>
                    <a:pt x="7628131" y="723357"/>
                  </a:cubicBezTo>
                  <a:cubicBezTo>
                    <a:pt x="7592908" y="768825"/>
                    <a:pt x="7307314" y="732652"/>
                    <a:pt x="7146905" y="737299"/>
                  </a:cubicBezTo>
                  <a:lnTo>
                    <a:pt x="7023490" y="778621"/>
                  </a:lnTo>
                  <a:cubicBezTo>
                    <a:pt x="6940745" y="783563"/>
                    <a:pt x="6719207" y="663320"/>
                    <a:pt x="6549377" y="698197"/>
                  </a:cubicBezTo>
                  <a:cubicBezTo>
                    <a:pt x="6331557" y="726190"/>
                    <a:pt x="6119180" y="770512"/>
                    <a:pt x="5895917" y="782177"/>
                  </a:cubicBezTo>
                  <a:cubicBezTo>
                    <a:pt x="5733399" y="789841"/>
                    <a:pt x="5581767" y="748518"/>
                    <a:pt x="5424692" y="731689"/>
                  </a:cubicBezTo>
                  <a:cubicBezTo>
                    <a:pt x="5320510" y="729786"/>
                    <a:pt x="5161898" y="842181"/>
                    <a:pt x="4978795" y="867493"/>
                  </a:cubicBezTo>
                  <a:cubicBezTo>
                    <a:pt x="4796448" y="885803"/>
                    <a:pt x="4614102" y="890505"/>
                    <a:pt x="4431755" y="922423"/>
                  </a:cubicBezTo>
                  <a:lnTo>
                    <a:pt x="3954420" y="1017790"/>
                  </a:lnTo>
                  <a:lnTo>
                    <a:pt x="0" y="101779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Donut 31"/>
          <p:cNvSpPr/>
          <p:nvPr/>
        </p:nvSpPr>
        <p:spPr>
          <a:xfrm>
            <a:off x="2905183" y="1419622"/>
            <a:ext cx="3312368" cy="3312368"/>
          </a:xfrm>
          <a:prstGeom prst="donut">
            <a:avLst>
              <a:gd name="adj" fmla="val 241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84068" y="1446533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5706312" y="2678802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5184068" y="3911072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664715" y="2626829"/>
            <a:ext cx="2227765" cy="1080700"/>
            <a:chOff x="3017859" y="4310610"/>
            <a:chExt cx="1870812" cy="1080700"/>
          </a:xfrm>
        </p:grpSpPr>
        <p:sp>
          <p:nvSpPr>
            <p:cNvPr id="46" name="TextBox 45"/>
            <p:cNvSpPr txBox="1"/>
            <p:nvPr/>
          </p:nvSpPr>
          <p:spPr>
            <a:xfrm>
              <a:off x="3021856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cs typeface="Arial" pitchFamily="34" charset="0"/>
                </a:rPr>
                <a:t>Инфекции дыхательных путей остаются самой смертоносной инфекционной болезнью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cs typeface="Arial" pitchFamily="34" charset="0"/>
                </a:rPr>
                <a:t>Инфекция легких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8257" y="1394560"/>
            <a:ext cx="2098320" cy="896034"/>
            <a:chOff x="3017858" y="4310610"/>
            <a:chExt cx="1870813" cy="896034"/>
          </a:xfrm>
        </p:grpSpPr>
        <p:sp>
          <p:nvSpPr>
            <p:cNvPr id="49" name="TextBox 4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cs typeface="Arial" pitchFamily="34" charset="0"/>
                </a:rPr>
                <a:t>29% смертей приходятся на несчастные случаи, как ДТП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17858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cs typeface="Arial" pitchFamily="34" charset="0"/>
                </a:rPr>
                <a:t>Несчастные случаи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02356" y="3919576"/>
            <a:ext cx="2098319" cy="711368"/>
            <a:chOff x="3017859" y="4310610"/>
            <a:chExt cx="1870812" cy="711368"/>
          </a:xfrm>
        </p:grpSpPr>
        <p:sp>
          <p:nvSpPr>
            <p:cNvPr id="52" name="TextBox 51"/>
            <p:cNvSpPr txBox="1"/>
            <p:nvPr/>
          </p:nvSpPr>
          <p:spPr>
            <a:xfrm>
              <a:off x="3021856" y="4560313"/>
              <a:ext cx="186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dirty="0">
                  <a:cs typeface="Arial" pitchFamily="34" charset="0"/>
                </a:rPr>
                <a:t>Является пятой ведущей причиной смерти в мире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200" b="1" dirty="0">
                  <a:cs typeface="Arial" pitchFamily="34" charset="0"/>
                </a:rPr>
                <a:t>Сахарный диабет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79511" y="2627433"/>
            <a:ext cx="2304256" cy="1080700"/>
            <a:chOff x="2834250" y="4310610"/>
            <a:chExt cx="2054421" cy="1080700"/>
          </a:xfrm>
        </p:grpSpPr>
        <p:sp>
          <p:nvSpPr>
            <p:cNvPr id="55" name="TextBox 54"/>
            <p:cNvSpPr txBox="1"/>
            <p:nvPr/>
          </p:nvSpPr>
          <p:spPr>
            <a:xfrm>
              <a:off x="2834250" y="4560313"/>
              <a:ext cx="20544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dirty="0">
                  <a:cs typeface="Arial" pitchFamily="34" charset="0"/>
                </a:rPr>
                <a:t>Инсульт наряду с ССЗ является самой распространенной причиной смерти во всем мире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b="1" dirty="0">
                  <a:cs typeface="Arial" pitchFamily="34" charset="0"/>
                </a:rPr>
                <a:t>Инсульт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39552" y="1395164"/>
            <a:ext cx="2530367" cy="896034"/>
            <a:chOff x="2632655" y="4310610"/>
            <a:chExt cx="2256016" cy="896034"/>
          </a:xfrm>
        </p:grpSpPr>
        <p:sp>
          <p:nvSpPr>
            <p:cNvPr id="58" name="TextBox 57"/>
            <p:cNvSpPr txBox="1"/>
            <p:nvPr/>
          </p:nvSpPr>
          <p:spPr>
            <a:xfrm>
              <a:off x="2632655" y="4560313"/>
              <a:ext cx="2256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dirty="0">
                  <a:cs typeface="Arial" pitchFamily="34" charset="0"/>
                </a:rPr>
                <a:t>Ежегодно от ССЗ умирает больше людей, чем от какой-либо другой болезни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b="1" dirty="0">
                  <a:cs typeface="Arial" pitchFamily="34" charset="0"/>
                </a:rPr>
                <a:t>Сердечный приступ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55698" y="3920180"/>
            <a:ext cx="2098319" cy="896034"/>
            <a:chOff x="3017859" y="4310610"/>
            <a:chExt cx="1870812" cy="896034"/>
          </a:xfrm>
        </p:grpSpPr>
        <p:sp>
          <p:nvSpPr>
            <p:cNvPr id="61" name="TextBox 60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dirty="0">
                  <a:cs typeface="Arial" pitchFamily="34" charset="0"/>
                </a:rPr>
                <a:t>В 2016 году от травм умело 4,9 миллиона человек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200" b="1" dirty="0">
                  <a:cs typeface="Arial" pitchFamily="34" charset="0"/>
                </a:rPr>
                <a:t>Травмы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8C0DCA-9ED0-4014-B9C7-77E7B7A659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90" y="2756867"/>
            <a:ext cx="646331" cy="646331"/>
          </a:xfrm>
          <a:prstGeom prst="rect">
            <a:avLst/>
          </a:prstGeom>
        </p:spPr>
      </p:pic>
      <p:sp>
        <p:nvSpPr>
          <p:cNvPr id="6" name="Oval 33">
            <a:extLst>
              <a:ext uri="{FF2B5EF4-FFF2-40B4-BE49-F238E27FC236}">
                <a16:creationId xmlns:a16="http://schemas.microsoft.com/office/drawing/2014/main" id="{370F95E4-D52C-4B78-AAD2-DC81B74BB90B}"/>
              </a:ext>
            </a:extLst>
          </p:cNvPr>
          <p:cNvSpPr/>
          <p:nvPr/>
        </p:nvSpPr>
        <p:spPr>
          <a:xfrm>
            <a:off x="2509139" y="2675009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33">
            <a:extLst>
              <a:ext uri="{FF2B5EF4-FFF2-40B4-BE49-F238E27FC236}">
                <a16:creationId xmlns:a16="http://schemas.microsoft.com/office/drawing/2014/main" id="{77AA78F7-FDC0-455A-B557-2D1F324B8FD0}"/>
              </a:ext>
            </a:extLst>
          </p:cNvPr>
          <p:cNvSpPr/>
          <p:nvPr/>
        </p:nvSpPr>
        <p:spPr>
          <a:xfrm>
            <a:off x="3069919" y="1460099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F71E13FA-56CD-4363-9400-351C82844070}"/>
              </a:ext>
            </a:extLst>
          </p:cNvPr>
          <p:cNvSpPr/>
          <p:nvPr/>
        </p:nvSpPr>
        <p:spPr>
          <a:xfrm>
            <a:off x="3100298" y="3939902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C14860-8556-43DD-AE5C-34A115B43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43" y="4011946"/>
            <a:ext cx="648000" cy="64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DC531A-B2D2-4AA2-8455-59C0DC263C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36" y="1527181"/>
            <a:ext cx="648000" cy="64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3B692E-2AB1-4EF9-B0F8-E2D33470B7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66" y="4058075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691FFC-EA1B-4CE7-811D-8463E9C911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49" y="1581181"/>
            <a:ext cx="540000" cy="540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767C665-9EB2-45D2-8056-02E26AF94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096" y="2749077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5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58643"/>
            <a:ext cx="6984776" cy="288032"/>
          </a:xfrm>
        </p:spPr>
        <p:txBody>
          <a:bodyPr/>
          <a:lstStyle/>
          <a:p>
            <a:pPr lvl="0"/>
            <a:r>
              <a:rPr lang="ru-RU" altLang="ko-KR" sz="1600" dirty="0">
                <a:solidFill>
                  <a:schemeClr val="tx1"/>
                </a:solidFill>
              </a:rPr>
              <a:t>Исследования и статистика всемирной организации здравоохранения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9" idx="2"/>
          </p:cNvCxnSpPr>
          <p:nvPr/>
        </p:nvCxnSpPr>
        <p:spPr>
          <a:xfrm>
            <a:off x="1031291" y="2493725"/>
            <a:ext cx="7028180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687729" y="2102043"/>
            <a:ext cx="783364" cy="78336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59283" y="2349709"/>
            <a:ext cx="288032" cy="288032"/>
            <a:chOff x="611560" y="2851238"/>
            <a:chExt cx="288032" cy="288032"/>
          </a:xfrm>
        </p:grpSpPr>
        <p:sp>
          <p:nvSpPr>
            <p:cNvPr id="58" name="Oval 5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641395" y="2338556"/>
            <a:ext cx="288032" cy="288032"/>
            <a:chOff x="611560" y="2851238"/>
            <a:chExt cx="288032" cy="288032"/>
          </a:xfrm>
        </p:grpSpPr>
        <p:sp>
          <p:nvSpPr>
            <p:cNvPr id="61" name="Oval 6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23506" y="2338556"/>
            <a:ext cx="288032" cy="288032"/>
            <a:chOff x="611560" y="2851238"/>
            <a:chExt cx="288032" cy="288032"/>
          </a:xfrm>
        </p:grpSpPr>
        <p:sp>
          <p:nvSpPr>
            <p:cNvPr id="64" name="Oval 6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05617" y="2338556"/>
            <a:ext cx="288032" cy="288032"/>
            <a:chOff x="611560" y="2851238"/>
            <a:chExt cx="288032" cy="288032"/>
          </a:xfrm>
        </p:grpSpPr>
        <p:sp>
          <p:nvSpPr>
            <p:cNvPr id="67" name="Oval 6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Text Placeholder 17"/>
          <p:cNvSpPr txBox="1">
            <a:spLocks/>
          </p:cNvSpPr>
          <p:nvPr/>
        </p:nvSpPr>
        <p:spPr>
          <a:xfrm>
            <a:off x="5637163" y="1627020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 Placeholder 17"/>
          <p:cNvSpPr txBox="1">
            <a:spLocks/>
          </p:cNvSpPr>
          <p:nvPr/>
        </p:nvSpPr>
        <p:spPr>
          <a:xfrm>
            <a:off x="3948406" y="1627020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19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 Placeholder 17"/>
          <p:cNvSpPr txBox="1">
            <a:spLocks/>
          </p:cNvSpPr>
          <p:nvPr/>
        </p:nvSpPr>
        <p:spPr>
          <a:xfrm>
            <a:off x="2259648" y="1627020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 Placeholder 17"/>
          <p:cNvSpPr txBox="1">
            <a:spLocks/>
          </p:cNvSpPr>
          <p:nvPr/>
        </p:nvSpPr>
        <p:spPr>
          <a:xfrm>
            <a:off x="570890" y="1627020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08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5536" y="3543727"/>
            <a:ext cx="1415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От сердечно-сосудистых заболеваний умирает больше людей, чем от других болезней.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71364" y="3574003"/>
            <a:ext cx="14155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 оценкам на 2016 год от </a:t>
            </a:r>
          </a:p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ССЗ умерло 31% всех случаев в мире.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59757" y="3574109"/>
            <a:ext cx="1415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85% смертей происходит в результате сердечного приступа и инсульта.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65385" y="3573390"/>
            <a:ext cx="141552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 прогнозам ВОЗ, инсульт и ССЗ останутся основными причинами смерти.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22735" y="3008607"/>
            <a:ext cx="141552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Только 5% населения планеты умеют оказывать первую помощь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106" name="Group 4105"/>
          <p:cNvGrpSpPr/>
          <p:nvPr/>
        </p:nvGrpSpPr>
        <p:grpSpPr>
          <a:xfrm>
            <a:off x="779300" y="2781273"/>
            <a:ext cx="648000" cy="648000"/>
            <a:chOff x="779300" y="2861907"/>
            <a:chExt cx="648000" cy="648000"/>
          </a:xfrm>
        </p:grpSpPr>
        <p:sp>
          <p:nvSpPr>
            <p:cNvPr id="9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61410" y="2781273"/>
            <a:ext cx="648000" cy="648000"/>
            <a:chOff x="779300" y="2861907"/>
            <a:chExt cx="648000" cy="648000"/>
          </a:xfrm>
        </p:grpSpPr>
        <p:sp>
          <p:nvSpPr>
            <p:cNvPr id="10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143520" y="2781273"/>
            <a:ext cx="648000" cy="648000"/>
            <a:chOff x="779300" y="2861907"/>
            <a:chExt cx="648000" cy="648000"/>
          </a:xfrm>
        </p:grpSpPr>
        <p:sp>
          <p:nvSpPr>
            <p:cNvPr id="10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25631" y="2781273"/>
            <a:ext cx="648000" cy="648000"/>
            <a:chOff x="779300" y="2861907"/>
            <a:chExt cx="648000" cy="648000"/>
          </a:xfrm>
        </p:grpSpPr>
        <p:sp>
          <p:nvSpPr>
            <p:cNvPr id="108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779300" y="2861907"/>
              <a:ext cx="648000" cy="648000"/>
            </a:xfrm>
            <a:prstGeom prst="ellipse">
              <a:avLst/>
            </a:prstGeom>
            <a:noFill/>
            <a:ln w="254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833300" y="2915907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0466B0-DA5B-4E39-A8CE-F16FBCE0641D}"/>
              </a:ext>
            </a:extLst>
          </p:cNvPr>
          <p:cNvSpPr/>
          <p:nvPr/>
        </p:nvSpPr>
        <p:spPr>
          <a:xfrm>
            <a:off x="7689142" y="28509"/>
            <a:ext cx="1415526" cy="1295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709E8-59BA-4C19-8F97-7B469C69EA88}"/>
              </a:ext>
            </a:extLst>
          </p:cNvPr>
          <p:cNvSpPr txBox="1"/>
          <p:nvPr/>
        </p:nvSpPr>
        <p:spPr>
          <a:xfrm>
            <a:off x="2487220" y="292172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17,9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2F45D-99F1-460C-B65E-5DA3E655E783}"/>
              </a:ext>
            </a:extLst>
          </p:cNvPr>
          <p:cNvSpPr txBox="1"/>
          <p:nvPr/>
        </p:nvSpPr>
        <p:spPr>
          <a:xfrm>
            <a:off x="5879631" y="293503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23,6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89B5-E61E-4E3C-9BCD-71F56B2828A1}"/>
              </a:ext>
            </a:extLst>
          </p:cNvPr>
          <p:cNvSpPr txBox="1"/>
          <p:nvPr/>
        </p:nvSpPr>
        <p:spPr>
          <a:xfrm>
            <a:off x="796654" y="2927551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17,3</a:t>
            </a:r>
            <a:endParaRPr lang="LID4096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B1768-3945-4E3A-B189-F66747019626}"/>
              </a:ext>
            </a:extLst>
          </p:cNvPr>
          <p:cNvSpPr txBox="1"/>
          <p:nvPr/>
        </p:nvSpPr>
        <p:spPr>
          <a:xfrm>
            <a:off x="4160794" y="292172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18,3</a:t>
            </a:r>
            <a:endParaRPr lang="LID4096" sz="16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3DE025-D009-4B26-AB53-975509038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496" y="2192106"/>
            <a:ext cx="619830" cy="6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F9F8DF8A-F102-4427-8267-F7F74E0FD38D}"/>
              </a:ext>
            </a:extLst>
          </p:cNvPr>
          <p:cNvSpPr/>
          <p:nvPr/>
        </p:nvSpPr>
        <p:spPr>
          <a:xfrm>
            <a:off x="1" y="1142216"/>
            <a:ext cx="9143999" cy="3452582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61EB17-3D28-4DE1-9DB2-56AFBEE10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20" y="1131590"/>
            <a:ext cx="1948055" cy="3463208"/>
          </a:xfrm>
          <a:prstGeom prst="rect">
            <a:avLst/>
          </a:prstGeom>
        </p:spPr>
      </p:pic>
      <p:sp>
        <p:nvSpPr>
          <p:cNvPr id="4" name="Текст 1">
            <a:extLst>
              <a:ext uri="{FF2B5EF4-FFF2-40B4-BE49-F238E27FC236}">
                <a16:creationId xmlns:a16="http://schemas.microsoft.com/office/drawing/2014/main" id="{F4656E7A-8451-494E-85F6-D951DC9DAEBD}"/>
              </a:ext>
            </a:extLst>
          </p:cNvPr>
          <p:cNvSpPr txBox="1">
            <a:spLocks/>
          </p:cNvSpPr>
          <p:nvPr/>
        </p:nvSpPr>
        <p:spPr>
          <a:xfrm>
            <a:off x="539552" y="267494"/>
            <a:ext cx="6984776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 оказать первую помощь?</a:t>
            </a:r>
            <a:endParaRPr lang="LID4096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7A9DB9-FF62-4BC1-B77B-1025D6290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32543"/>
            <a:ext cx="1947518" cy="346225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A9E51C-99E7-4EA3-A55D-41E67040E5E9}"/>
              </a:ext>
            </a:extLst>
          </p:cNvPr>
          <p:cNvSpPr/>
          <p:nvPr/>
        </p:nvSpPr>
        <p:spPr>
          <a:xfrm>
            <a:off x="539552" y="1419622"/>
            <a:ext cx="28083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1600" dirty="0">
                <a:solidFill>
                  <a:schemeClr val="bg1"/>
                </a:solidFill>
                <a:cs typeface="Arial" pitchFamily="34" charset="0"/>
              </a:rPr>
              <a:t>Приложение Medical Assistance дает пользователям возможность вызвать скорую помощь, безошибочно оказать экстренную медицинскую помощь благодаря предоставленным обучающим видео и текстовым материалам. </a:t>
            </a:r>
          </a:p>
        </p:txBody>
      </p:sp>
    </p:spTree>
    <p:extLst>
      <p:ext uri="{BB962C8B-B14F-4D97-AF65-F5344CB8AC3E}">
        <p14:creationId xmlns:p14="http://schemas.microsoft.com/office/powerpoint/2010/main" val="76656521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150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1034</Words>
  <Application>Microsoft Office PowerPoint</Application>
  <PresentationFormat>Экран (16:9)</PresentationFormat>
  <Paragraphs>133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Times New Roman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Улпан Багитжанова</cp:lastModifiedBy>
  <cp:revision>198</cp:revision>
  <dcterms:created xsi:type="dcterms:W3CDTF">2016-12-05T23:26:54Z</dcterms:created>
  <dcterms:modified xsi:type="dcterms:W3CDTF">2020-06-10T03:16:11Z</dcterms:modified>
</cp:coreProperties>
</file>