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291" r:id="rId4"/>
    <p:sldId id="292" r:id="rId5"/>
    <p:sldId id="293" r:id="rId6"/>
    <p:sldId id="29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2C583-2766-48D0-8B85-850C59E2F526}">
  <a:tblStyle styleId="{A672C583-2766-48D0-8B85-850C59E2F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2315" autoAdjust="0"/>
  </p:normalViewPr>
  <p:slideViewPr>
    <p:cSldViewPr snapToGrid="0">
      <p:cViewPr varScale="1">
        <p:scale>
          <a:sx n="48" d="100"/>
          <a:sy n="48" d="100"/>
        </p:scale>
        <p:origin x="3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Ladies and gentlemen, let me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myself</a:t>
            </a:r>
            <a:r>
              <a:rPr lang="fr-FR" dirty="0"/>
              <a:t>, </a:t>
            </a:r>
            <a:r>
              <a:rPr lang="fr-FR" dirty="0" err="1"/>
              <a:t>i’m</a:t>
            </a:r>
            <a:r>
              <a:rPr lang="fr-FR" dirty="0"/>
              <a:t> the SCPO WAGNER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here today to make you </a:t>
            </a:r>
            <a:r>
              <a:rPr lang="en-US" b="1" dirty="0"/>
              <a:t>aware of the security of information systems</a:t>
            </a:r>
            <a:r>
              <a:rPr lang="en-US" dirty="0"/>
              <a:t>, because you are all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first link </a:t>
            </a:r>
            <a:r>
              <a:rPr lang="en-US" dirty="0"/>
              <a:t>in the chain of protection.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Indeed</a:t>
            </a:r>
            <a:r>
              <a:rPr lang="en-US" dirty="0"/>
              <a:t>, as the security of IS </a:t>
            </a:r>
            <a:r>
              <a:rPr lang="en-US" dirty="0" err="1"/>
              <a:t>is</a:t>
            </a:r>
            <a:r>
              <a:rPr lang="en-US" dirty="0"/>
              <a:t> increasingly strengthened, it is increasingly difficult for an attacker to reach them directly,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requires technical skills and time,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Therefore</a:t>
            </a:r>
            <a:r>
              <a:rPr lang="en-US" dirty="0"/>
              <a:t> to respond to this problem cybercriminals will try to bypass protections by attacking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You,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why it is necessary for all users like you and me to be aware of the risks, to be aware of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practices to prevent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These last elements lead us</a:t>
            </a:r>
            <a:r>
              <a:rPr lang="en-US" dirty="0"/>
              <a:t> to our presence here for </a:t>
            </a:r>
            <a:r>
              <a:rPr lang="en-US" b="1" dirty="0"/>
              <a:t>this particular awareness we will focus on one threat</a:t>
            </a:r>
            <a:r>
              <a:rPr lang="en-US" dirty="0"/>
              <a:t>, the phishing.</a:t>
            </a:r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Concerning phishing, let’s see together what it is and what is its interest for the attackers,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means used by the latter to achieve their ends, and to finish some means or rather the right 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Practices to guard against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52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phishing?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is a </a:t>
            </a:r>
            <a:r>
              <a:rPr lang="en-US" b="1" dirty="0"/>
              <a:t>cyberbullying technique </a:t>
            </a:r>
            <a:r>
              <a:rPr lang="en-US" dirty="0"/>
              <a:t>that aims to steal </a:t>
            </a:r>
            <a:r>
              <a:rPr lang="en-US" b="1" dirty="0"/>
              <a:t>sensitive personal information</a:t>
            </a:r>
            <a:r>
              <a:rPr lang="en-US" dirty="0"/>
              <a:t>, such as passwords, credit card numbers or online account data, </a:t>
            </a:r>
            <a:r>
              <a:rPr lang="en-US" b="1" dirty="0"/>
              <a:t>using false communications </a:t>
            </a:r>
            <a:r>
              <a:rPr lang="en-US" dirty="0"/>
              <a:t>that appear to come from legitimate 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Concretely</a:t>
            </a:r>
            <a:r>
              <a:rPr lang="en-US" dirty="0"/>
              <a:t> we attack the human being, in most cases attackers </a:t>
            </a:r>
            <a:r>
              <a:rPr lang="en-US" b="1" dirty="0"/>
              <a:t>attack many users</a:t>
            </a:r>
            <a:r>
              <a:rPr lang="en-U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pretend to be trusted providers, such as banks, postal services, and so on, and they wait for it to bite.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attackers, the interest of phishing is to be able to access </a:t>
            </a:r>
            <a:r>
              <a:rPr lang="en-US" b="1" dirty="0"/>
              <a:t>sensitive information that can be used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malicious,</a:t>
            </a:r>
            <a:r>
              <a:rPr lang="en-US" dirty="0"/>
              <a:t> such as identity theft, financial fraud, or access to password-protected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users, the dangers of phishing are</a:t>
            </a:r>
            <a:r>
              <a:rPr lang="en-US" b="1" dirty="0"/>
              <a:t> numerous</a:t>
            </a:r>
            <a:r>
              <a:rPr lang="en-US" dirty="0"/>
              <a:t>. Besides the risk of loss of sensitive data, </a:t>
            </a:r>
            <a:r>
              <a:rPr lang="en-US" b="1" dirty="0"/>
              <a:t>phishing can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also result in computer contamination with malware</a:t>
            </a:r>
            <a:r>
              <a:rPr lang="en-US" dirty="0"/>
              <a:t>, which can make the system </a:t>
            </a:r>
            <a:r>
              <a:rPr lang="en-US" b="1" dirty="0"/>
              <a:t>vulnerable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other attacks.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blackmail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r>
              <a:rPr lang="en-US" b="1" dirty="0"/>
              <a:t>Phishing emails</a:t>
            </a:r>
            <a:r>
              <a:rPr lang="en-US" dirty="0"/>
              <a:t>: cybercriminals send an email </a:t>
            </a:r>
            <a:r>
              <a:rPr lang="en-US" b="1" dirty="0"/>
              <a:t>that seems to come from a trusted source </a:t>
            </a:r>
          </a:p>
          <a:p>
            <a:pPr marL="158750" indent="0">
              <a:buFont typeface="+mj-lt"/>
              <a:buNone/>
            </a:pPr>
            <a:r>
              <a:rPr lang="en-US" dirty="0"/>
              <a:t>(like your bank or streaming service) and asking you to click on a link or enter your login information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b="1" dirty="0"/>
              <a:t>Phishing websites</a:t>
            </a:r>
            <a:r>
              <a:rPr lang="en-US" dirty="0"/>
              <a:t>: cybercriminals create websites that look like trusted websites</a:t>
            </a:r>
          </a:p>
          <a:p>
            <a:pPr marL="158750" indent="0">
              <a:buFont typeface="+mj-lt"/>
              <a:buNone/>
            </a:pPr>
            <a:r>
              <a:rPr lang="en-US" dirty="0"/>
              <a:t>(like your bank or streaming service) and asking you to enter your login information </a:t>
            </a:r>
          </a:p>
          <a:p>
            <a:pPr marL="158750" indent="0">
              <a:buFont typeface="+mj-lt"/>
              <a:buNone/>
            </a:pPr>
            <a:r>
              <a:rPr lang="en-US" dirty="0"/>
              <a:t>or download a software.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b="1" dirty="0"/>
              <a:t>Phishing SMS</a:t>
            </a:r>
            <a:r>
              <a:rPr lang="en-US" dirty="0"/>
              <a:t>: cybercriminals send an SMS that seems to come from a trusted source (like your bank or streaming service) </a:t>
            </a:r>
          </a:p>
          <a:p>
            <a:pPr marL="158750" indent="0">
              <a:buFont typeface="+mj-lt"/>
              <a:buNone/>
            </a:pPr>
            <a:r>
              <a:rPr lang="en-US" dirty="0"/>
              <a:t>and asks you to click on a link or enter your login information.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b="1" dirty="0"/>
              <a:t>Phishing phone calls</a:t>
            </a:r>
            <a:r>
              <a:rPr lang="en-US" dirty="0"/>
              <a:t>: cybercriminals call and pretend to be a trusted source (like your bank or streaming service) </a:t>
            </a:r>
          </a:p>
          <a:p>
            <a:pPr marL="158750" indent="0">
              <a:buFont typeface="+mj-lt"/>
              <a:buNone/>
            </a:pPr>
            <a:r>
              <a:rPr lang="en-US" dirty="0"/>
              <a:t>and ask you to disclose your personal information.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26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Here are some of the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best ways to protect yourself </a:t>
            </a:r>
            <a:r>
              <a:rPr lang="en-US" sz="1800" dirty="0">
                <a:effectLst/>
                <a:latin typeface="Calibri" panose="020F0502020204030204" pitchFamily="34" charset="0"/>
              </a:rPr>
              <a:t>from phishing attacks: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Be vigilant </a:t>
            </a:r>
            <a:r>
              <a:rPr lang="en-US" sz="1800" dirty="0">
                <a:effectLst/>
                <a:latin typeface="Calibri" panose="020F0502020204030204" pitchFamily="34" charset="0"/>
              </a:rPr>
              <a:t>when you receive emails or messages from people or entities you do not know. Do not click on any links or attachments contained in these communications.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Pay attention </a:t>
            </a:r>
            <a:r>
              <a:rPr lang="en-US" sz="1800" dirty="0">
                <a:effectLst/>
                <a:latin typeface="Calibri" panose="020F0502020204030204" pitchFamily="34" charset="0"/>
              </a:rPr>
              <a:t>to the URLs of the websites you visit. If the site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address does not appear legitimate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do not enter your login information or personal data.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Be aware </a:t>
            </a:r>
            <a:r>
              <a:rPr lang="en-US" sz="1800" dirty="0">
                <a:effectLst/>
                <a:latin typeface="Calibri" panose="020F0502020204030204" pitchFamily="34" charset="0"/>
              </a:rPr>
              <a:t>of phishing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threats on social networks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 do not click on suspicious links or messages.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Keep your software and operating system up to date </a:t>
            </a:r>
            <a:r>
              <a:rPr lang="en-US" sz="1800" dirty="0">
                <a:effectLst/>
                <a:latin typeface="Calibri" panose="020F0502020204030204" pitchFamily="34" charset="0"/>
              </a:rPr>
              <a:t>with the latest security updates.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Never share your login information or sensitive personal data </a:t>
            </a:r>
            <a:r>
              <a:rPr lang="en-US" sz="1800" dirty="0">
                <a:effectLst/>
                <a:latin typeface="Calibri" panose="020F0502020204030204" pitchFamily="34" charset="0"/>
              </a:rPr>
              <a:t>with third parties. If you have any doubts about the legitimacy of a request for information, contact the entity in question directly to verify the request.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Report -&gt; transition to incident response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8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 conclude,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users are the </a:t>
            </a:r>
            <a:r>
              <a:rPr lang="en-US" b="1" dirty="0"/>
              <a:t>pillars</a:t>
            </a:r>
            <a:r>
              <a:rPr lang="en-US" dirty="0"/>
              <a:t> of the ISS, and a set of users aware of the dangers of the </a:t>
            </a:r>
            <a:r>
              <a:rPr lang="en-US" b="1" dirty="0"/>
              <a:t>digital world </a:t>
            </a:r>
            <a:r>
              <a:rPr lang="en-US" dirty="0"/>
              <a:t>constitutes a first Rampart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protecting our systems and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3790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2484431"/>
            <a:ext cx="3653250" cy="1467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 </a:t>
            </a:r>
            <a:r>
              <a:rPr lang="fr-FR" dirty="0" err="1"/>
              <a:t>Awareness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</a:t>
            </a: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514;p33">
            <a:extLst>
              <a:ext uri="{FF2B5EF4-FFF2-40B4-BE49-F238E27FC236}">
                <a16:creationId xmlns:a16="http://schemas.microsoft.com/office/drawing/2014/main" id="{348E540D-15F6-F7B7-F685-93258143B904}"/>
              </a:ext>
            </a:extLst>
          </p:cNvPr>
          <p:cNvGrpSpPr/>
          <p:nvPr/>
        </p:nvGrpSpPr>
        <p:grpSpPr>
          <a:xfrm>
            <a:off x="1765553" y="2108298"/>
            <a:ext cx="1406367" cy="1533243"/>
            <a:chOff x="6601591" y="2386161"/>
            <a:chExt cx="1406367" cy="1533243"/>
          </a:xfrm>
        </p:grpSpPr>
        <p:sp>
          <p:nvSpPr>
            <p:cNvPr id="29" name="Google Shape;2515;p33">
              <a:extLst>
                <a:ext uri="{FF2B5EF4-FFF2-40B4-BE49-F238E27FC236}">
                  <a16:creationId xmlns:a16="http://schemas.microsoft.com/office/drawing/2014/main" id="{68E257F5-0BC4-2574-2D1C-50167AF42776}"/>
                </a:ext>
              </a:extLst>
            </p:cNvPr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2516;p33">
              <a:extLst>
                <a:ext uri="{FF2B5EF4-FFF2-40B4-BE49-F238E27FC236}">
                  <a16:creationId xmlns:a16="http://schemas.microsoft.com/office/drawing/2014/main" id="{AB79D03D-34E4-B6E5-325C-BF1ED35DA875}"/>
                </a:ext>
              </a:extLst>
            </p:cNvPr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31" name="Google Shape;2517;p33">
                <a:extLst>
                  <a:ext uri="{FF2B5EF4-FFF2-40B4-BE49-F238E27FC236}">
                    <a16:creationId xmlns:a16="http://schemas.microsoft.com/office/drawing/2014/main" id="{DE9C04D3-FA6C-277C-DF68-D33ADF9A19DB}"/>
                  </a:ext>
                </a:extLst>
              </p:cNvPr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518;p33">
                <a:extLst>
                  <a:ext uri="{FF2B5EF4-FFF2-40B4-BE49-F238E27FC236}">
                    <a16:creationId xmlns:a16="http://schemas.microsoft.com/office/drawing/2014/main" id="{A4A248C1-5722-C5ED-A9B6-AB60353EA9DA}"/>
                  </a:ext>
                </a:extLst>
              </p:cNvPr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519;p33">
                <a:extLst>
                  <a:ext uri="{FF2B5EF4-FFF2-40B4-BE49-F238E27FC236}">
                    <a16:creationId xmlns:a16="http://schemas.microsoft.com/office/drawing/2014/main" id="{844B2B06-40D7-3A94-342E-20E8026A1E89}"/>
                  </a:ext>
                </a:extLst>
              </p:cNvPr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520;p33">
                <a:extLst>
                  <a:ext uri="{FF2B5EF4-FFF2-40B4-BE49-F238E27FC236}">
                    <a16:creationId xmlns:a16="http://schemas.microsoft.com/office/drawing/2014/main" id="{30F5812D-4ECD-B724-5BE8-BBC147009BA5}"/>
                  </a:ext>
                </a:extLst>
              </p:cNvPr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521;p33">
                <a:extLst>
                  <a:ext uri="{FF2B5EF4-FFF2-40B4-BE49-F238E27FC236}">
                    <a16:creationId xmlns:a16="http://schemas.microsoft.com/office/drawing/2014/main" id="{1205704E-CF6D-8ED2-F02B-15EE6A3A66E2}"/>
                  </a:ext>
                </a:extLst>
              </p:cNvPr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522;p33">
                <a:extLst>
                  <a:ext uri="{FF2B5EF4-FFF2-40B4-BE49-F238E27FC236}">
                    <a16:creationId xmlns:a16="http://schemas.microsoft.com/office/drawing/2014/main" id="{710ACB5D-F207-CF3D-93D5-33A0F34097FD}"/>
                  </a:ext>
                </a:extLst>
              </p:cNvPr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523;p33">
                <a:extLst>
                  <a:ext uri="{FF2B5EF4-FFF2-40B4-BE49-F238E27FC236}">
                    <a16:creationId xmlns:a16="http://schemas.microsoft.com/office/drawing/2014/main" id="{BAB7E913-D89E-745C-7DF5-B0816FA3A1CE}"/>
                  </a:ext>
                </a:extLst>
              </p:cNvPr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524;p33">
                <a:extLst>
                  <a:ext uri="{FF2B5EF4-FFF2-40B4-BE49-F238E27FC236}">
                    <a16:creationId xmlns:a16="http://schemas.microsoft.com/office/drawing/2014/main" id="{816A5ABB-57EB-2C8E-A8DC-AABF04225B5A}"/>
                  </a:ext>
                </a:extLst>
              </p:cNvPr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525;p33">
                <a:extLst>
                  <a:ext uri="{FF2B5EF4-FFF2-40B4-BE49-F238E27FC236}">
                    <a16:creationId xmlns:a16="http://schemas.microsoft.com/office/drawing/2014/main" id="{88CCFD30-D602-D238-056E-FA8B97E0B9E8}"/>
                  </a:ext>
                </a:extLst>
              </p:cNvPr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526;p33">
                <a:extLst>
                  <a:ext uri="{FF2B5EF4-FFF2-40B4-BE49-F238E27FC236}">
                    <a16:creationId xmlns:a16="http://schemas.microsoft.com/office/drawing/2014/main" id="{1C89B4C0-6F1C-D748-85F6-AD1FC1E3EFAD}"/>
                  </a:ext>
                </a:extLst>
              </p:cNvPr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527;p33">
                <a:extLst>
                  <a:ext uri="{FF2B5EF4-FFF2-40B4-BE49-F238E27FC236}">
                    <a16:creationId xmlns:a16="http://schemas.microsoft.com/office/drawing/2014/main" id="{D283BDB1-DA82-79FD-1C5B-CDEF4C5BDA42}"/>
                  </a:ext>
                </a:extLst>
              </p:cNvPr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528;p33">
                <a:extLst>
                  <a:ext uri="{FF2B5EF4-FFF2-40B4-BE49-F238E27FC236}">
                    <a16:creationId xmlns:a16="http://schemas.microsoft.com/office/drawing/2014/main" id="{DF5379F1-01EA-E71A-5F92-FB1532F6DF9F}"/>
                  </a:ext>
                </a:extLst>
              </p:cNvPr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43D70E-DC35-879C-36AE-AE2EE29AB7A7}"/>
              </a:ext>
            </a:extLst>
          </p:cNvPr>
          <p:cNvSpPr txBox="1"/>
          <p:nvPr/>
        </p:nvSpPr>
        <p:spPr>
          <a:xfrm>
            <a:off x="1871507" y="1774432"/>
            <a:ext cx="408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Phishing</a:t>
            </a:r>
          </a:p>
        </p:txBody>
      </p:sp>
      <p:grpSp>
        <p:nvGrpSpPr>
          <p:cNvPr id="4" name="Google Shape;3357;p37">
            <a:extLst>
              <a:ext uri="{FF2B5EF4-FFF2-40B4-BE49-F238E27FC236}">
                <a16:creationId xmlns:a16="http://schemas.microsoft.com/office/drawing/2014/main" id="{01613ED5-64F0-B49B-4E2D-0A2911C18AC4}"/>
              </a:ext>
            </a:extLst>
          </p:cNvPr>
          <p:cNvGrpSpPr/>
          <p:nvPr/>
        </p:nvGrpSpPr>
        <p:grpSpPr>
          <a:xfrm>
            <a:off x="4626868" y="1787935"/>
            <a:ext cx="3894575" cy="547591"/>
            <a:chOff x="4590600" y="2297159"/>
            <a:chExt cx="3894575" cy="547591"/>
          </a:xfrm>
        </p:grpSpPr>
        <p:sp>
          <p:nvSpPr>
            <p:cNvPr id="5" name="Google Shape;3358;p37">
              <a:extLst>
                <a:ext uri="{FF2B5EF4-FFF2-40B4-BE49-F238E27FC236}">
                  <a16:creationId xmlns:a16="http://schemas.microsoft.com/office/drawing/2014/main" id="{A66A4A18-C5DD-8E26-B21B-8BE489DD4904}"/>
                </a:ext>
              </a:extLst>
            </p:cNvPr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Definition of phishing and its interest for attackers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" name="Google Shape;3359;p37">
              <a:extLst>
                <a:ext uri="{FF2B5EF4-FFF2-40B4-BE49-F238E27FC236}">
                  <a16:creationId xmlns:a16="http://schemas.microsoft.com/office/drawing/2014/main" id="{1DF69FC1-8684-5505-FDA1-305F55512A39}"/>
                </a:ext>
              </a:extLst>
            </p:cNvPr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" name="Google Shape;3360;p37">
            <a:extLst>
              <a:ext uri="{FF2B5EF4-FFF2-40B4-BE49-F238E27FC236}">
                <a16:creationId xmlns:a16="http://schemas.microsoft.com/office/drawing/2014/main" id="{B34DB342-2C40-3410-A507-7D253F8BD229}"/>
              </a:ext>
            </a:extLst>
          </p:cNvPr>
          <p:cNvGrpSpPr/>
          <p:nvPr/>
        </p:nvGrpSpPr>
        <p:grpSpPr>
          <a:xfrm>
            <a:off x="4626868" y="2604965"/>
            <a:ext cx="3894575" cy="548787"/>
            <a:chOff x="4590600" y="3114189"/>
            <a:chExt cx="3894575" cy="548787"/>
          </a:xfrm>
        </p:grpSpPr>
        <p:sp>
          <p:nvSpPr>
            <p:cNvPr id="8" name="Google Shape;3361;p37">
              <a:extLst>
                <a:ext uri="{FF2B5EF4-FFF2-40B4-BE49-F238E27FC236}">
                  <a16:creationId xmlns:a16="http://schemas.microsoft.com/office/drawing/2014/main" id="{D60C9BC7-D117-C2F4-A47B-813CE6F8FD8A}"/>
                </a:ext>
              </a:extLst>
            </p:cNvPr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different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vectors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" name="Google Shape;3362;p37">
              <a:extLst>
                <a:ext uri="{FF2B5EF4-FFF2-40B4-BE49-F238E27FC236}">
                  <a16:creationId xmlns:a16="http://schemas.microsoft.com/office/drawing/2014/main" id="{30A7EE08-3CF8-E624-49C3-7B2F007B364D}"/>
                </a:ext>
              </a:extLst>
            </p:cNvPr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" name="Google Shape;3363;p37">
            <a:extLst>
              <a:ext uri="{FF2B5EF4-FFF2-40B4-BE49-F238E27FC236}">
                <a16:creationId xmlns:a16="http://schemas.microsoft.com/office/drawing/2014/main" id="{3263D0C9-8745-CA37-313B-049BB9B56FEB}"/>
              </a:ext>
            </a:extLst>
          </p:cNvPr>
          <p:cNvGrpSpPr/>
          <p:nvPr/>
        </p:nvGrpSpPr>
        <p:grpSpPr>
          <a:xfrm>
            <a:off x="4626868" y="3420893"/>
            <a:ext cx="3894575" cy="549908"/>
            <a:chOff x="4590600" y="3930117"/>
            <a:chExt cx="3894575" cy="549908"/>
          </a:xfrm>
        </p:grpSpPr>
        <p:sp>
          <p:nvSpPr>
            <p:cNvPr id="11" name="Google Shape;3364;p37">
              <a:extLst>
                <a:ext uri="{FF2B5EF4-FFF2-40B4-BE49-F238E27FC236}">
                  <a16:creationId xmlns:a16="http://schemas.microsoft.com/office/drawing/2014/main" id="{1EDE4D50-A78E-3625-5413-48905FDD5805}"/>
                </a:ext>
              </a:extLst>
            </p:cNvPr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Means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of protection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3365;p37">
              <a:extLst>
                <a:ext uri="{FF2B5EF4-FFF2-40B4-BE49-F238E27FC236}">
                  <a16:creationId xmlns:a16="http://schemas.microsoft.com/office/drawing/2014/main" id="{D760DB9D-D0F1-D889-61ED-0D71C1C3EA30}"/>
                </a:ext>
              </a:extLst>
            </p:cNvPr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6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</a:t>
            </a: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514;p33">
            <a:extLst>
              <a:ext uri="{FF2B5EF4-FFF2-40B4-BE49-F238E27FC236}">
                <a16:creationId xmlns:a16="http://schemas.microsoft.com/office/drawing/2014/main" id="{348E540D-15F6-F7B7-F685-93258143B904}"/>
              </a:ext>
            </a:extLst>
          </p:cNvPr>
          <p:cNvGrpSpPr/>
          <p:nvPr/>
        </p:nvGrpSpPr>
        <p:grpSpPr>
          <a:xfrm>
            <a:off x="1765553" y="2108298"/>
            <a:ext cx="1406367" cy="1533243"/>
            <a:chOff x="6601591" y="2386161"/>
            <a:chExt cx="1406367" cy="1533243"/>
          </a:xfrm>
        </p:grpSpPr>
        <p:sp>
          <p:nvSpPr>
            <p:cNvPr id="29" name="Google Shape;2515;p33">
              <a:extLst>
                <a:ext uri="{FF2B5EF4-FFF2-40B4-BE49-F238E27FC236}">
                  <a16:creationId xmlns:a16="http://schemas.microsoft.com/office/drawing/2014/main" id="{68E257F5-0BC4-2574-2D1C-50167AF42776}"/>
                </a:ext>
              </a:extLst>
            </p:cNvPr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2516;p33">
              <a:extLst>
                <a:ext uri="{FF2B5EF4-FFF2-40B4-BE49-F238E27FC236}">
                  <a16:creationId xmlns:a16="http://schemas.microsoft.com/office/drawing/2014/main" id="{AB79D03D-34E4-B6E5-325C-BF1ED35DA875}"/>
                </a:ext>
              </a:extLst>
            </p:cNvPr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31" name="Google Shape;2517;p33">
                <a:extLst>
                  <a:ext uri="{FF2B5EF4-FFF2-40B4-BE49-F238E27FC236}">
                    <a16:creationId xmlns:a16="http://schemas.microsoft.com/office/drawing/2014/main" id="{DE9C04D3-FA6C-277C-DF68-D33ADF9A19DB}"/>
                  </a:ext>
                </a:extLst>
              </p:cNvPr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518;p33">
                <a:extLst>
                  <a:ext uri="{FF2B5EF4-FFF2-40B4-BE49-F238E27FC236}">
                    <a16:creationId xmlns:a16="http://schemas.microsoft.com/office/drawing/2014/main" id="{A4A248C1-5722-C5ED-A9B6-AB60353EA9DA}"/>
                  </a:ext>
                </a:extLst>
              </p:cNvPr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519;p33">
                <a:extLst>
                  <a:ext uri="{FF2B5EF4-FFF2-40B4-BE49-F238E27FC236}">
                    <a16:creationId xmlns:a16="http://schemas.microsoft.com/office/drawing/2014/main" id="{844B2B06-40D7-3A94-342E-20E8026A1E89}"/>
                  </a:ext>
                </a:extLst>
              </p:cNvPr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520;p33">
                <a:extLst>
                  <a:ext uri="{FF2B5EF4-FFF2-40B4-BE49-F238E27FC236}">
                    <a16:creationId xmlns:a16="http://schemas.microsoft.com/office/drawing/2014/main" id="{30F5812D-4ECD-B724-5BE8-BBC147009BA5}"/>
                  </a:ext>
                </a:extLst>
              </p:cNvPr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521;p33">
                <a:extLst>
                  <a:ext uri="{FF2B5EF4-FFF2-40B4-BE49-F238E27FC236}">
                    <a16:creationId xmlns:a16="http://schemas.microsoft.com/office/drawing/2014/main" id="{1205704E-CF6D-8ED2-F02B-15EE6A3A66E2}"/>
                  </a:ext>
                </a:extLst>
              </p:cNvPr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522;p33">
                <a:extLst>
                  <a:ext uri="{FF2B5EF4-FFF2-40B4-BE49-F238E27FC236}">
                    <a16:creationId xmlns:a16="http://schemas.microsoft.com/office/drawing/2014/main" id="{710ACB5D-F207-CF3D-93D5-33A0F34097FD}"/>
                  </a:ext>
                </a:extLst>
              </p:cNvPr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523;p33">
                <a:extLst>
                  <a:ext uri="{FF2B5EF4-FFF2-40B4-BE49-F238E27FC236}">
                    <a16:creationId xmlns:a16="http://schemas.microsoft.com/office/drawing/2014/main" id="{BAB7E913-D89E-745C-7DF5-B0816FA3A1CE}"/>
                  </a:ext>
                </a:extLst>
              </p:cNvPr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524;p33">
                <a:extLst>
                  <a:ext uri="{FF2B5EF4-FFF2-40B4-BE49-F238E27FC236}">
                    <a16:creationId xmlns:a16="http://schemas.microsoft.com/office/drawing/2014/main" id="{816A5ABB-57EB-2C8E-A8DC-AABF04225B5A}"/>
                  </a:ext>
                </a:extLst>
              </p:cNvPr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525;p33">
                <a:extLst>
                  <a:ext uri="{FF2B5EF4-FFF2-40B4-BE49-F238E27FC236}">
                    <a16:creationId xmlns:a16="http://schemas.microsoft.com/office/drawing/2014/main" id="{88CCFD30-D602-D238-056E-FA8B97E0B9E8}"/>
                  </a:ext>
                </a:extLst>
              </p:cNvPr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526;p33">
                <a:extLst>
                  <a:ext uri="{FF2B5EF4-FFF2-40B4-BE49-F238E27FC236}">
                    <a16:creationId xmlns:a16="http://schemas.microsoft.com/office/drawing/2014/main" id="{1C89B4C0-6F1C-D748-85F6-AD1FC1E3EFAD}"/>
                  </a:ext>
                </a:extLst>
              </p:cNvPr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527;p33">
                <a:extLst>
                  <a:ext uri="{FF2B5EF4-FFF2-40B4-BE49-F238E27FC236}">
                    <a16:creationId xmlns:a16="http://schemas.microsoft.com/office/drawing/2014/main" id="{D283BDB1-DA82-79FD-1C5B-CDEF4C5BDA42}"/>
                  </a:ext>
                </a:extLst>
              </p:cNvPr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528;p33">
                <a:extLst>
                  <a:ext uri="{FF2B5EF4-FFF2-40B4-BE49-F238E27FC236}">
                    <a16:creationId xmlns:a16="http://schemas.microsoft.com/office/drawing/2014/main" id="{DF5379F1-01EA-E71A-5F92-FB1532F6DF9F}"/>
                  </a:ext>
                </a:extLst>
              </p:cNvPr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43D70E-DC35-879C-36AE-AE2EE29AB7A7}"/>
              </a:ext>
            </a:extLst>
          </p:cNvPr>
          <p:cNvSpPr txBox="1"/>
          <p:nvPr/>
        </p:nvSpPr>
        <p:spPr>
          <a:xfrm>
            <a:off x="1884019" y="1775340"/>
            <a:ext cx="408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Phishing</a:t>
            </a:r>
          </a:p>
        </p:txBody>
      </p:sp>
      <p:grpSp>
        <p:nvGrpSpPr>
          <p:cNvPr id="4" name="Google Shape;3357;p37">
            <a:extLst>
              <a:ext uri="{FF2B5EF4-FFF2-40B4-BE49-F238E27FC236}">
                <a16:creationId xmlns:a16="http://schemas.microsoft.com/office/drawing/2014/main" id="{01613ED5-64F0-B49B-4E2D-0A2911C18AC4}"/>
              </a:ext>
            </a:extLst>
          </p:cNvPr>
          <p:cNvGrpSpPr/>
          <p:nvPr/>
        </p:nvGrpSpPr>
        <p:grpSpPr>
          <a:xfrm>
            <a:off x="4572000" y="1012929"/>
            <a:ext cx="3894575" cy="547591"/>
            <a:chOff x="4590600" y="2297159"/>
            <a:chExt cx="3894575" cy="547591"/>
          </a:xfrm>
        </p:grpSpPr>
        <p:sp>
          <p:nvSpPr>
            <p:cNvPr id="5" name="Google Shape;3358;p37">
              <a:extLst>
                <a:ext uri="{FF2B5EF4-FFF2-40B4-BE49-F238E27FC236}">
                  <a16:creationId xmlns:a16="http://schemas.microsoft.com/office/drawing/2014/main" id="{A66A4A18-C5DD-8E26-B21B-8BE489DD4904}"/>
                </a:ext>
              </a:extLst>
            </p:cNvPr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Definition of phishing and its interest for attackers</a:t>
              </a:r>
            </a:p>
          </p:txBody>
        </p:sp>
        <p:sp>
          <p:nvSpPr>
            <p:cNvPr id="6" name="Google Shape;3359;p37">
              <a:extLst>
                <a:ext uri="{FF2B5EF4-FFF2-40B4-BE49-F238E27FC236}">
                  <a16:creationId xmlns:a16="http://schemas.microsoft.com/office/drawing/2014/main" id="{1DF69FC1-8684-5505-FDA1-305F55512A39}"/>
                </a:ext>
              </a:extLst>
            </p:cNvPr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5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" name="Google Shape;3213;p36">
            <a:extLst>
              <a:ext uri="{FF2B5EF4-FFF2-40B4-BE49-F238E27FC236}">
                <a16:creationId xmlns:a16="http://schemas.microsoft.com/office/drawing/2014/main" id="{41F6FA58-A0D2-B7C7-23D6-A14E77D0381D}"/>
              </a:ext>
            </a:extLst>
          </p:cNvPr>
          <p:cNvGrpSpPr/>
          <p:nvPr/>
        </p:nvGrpSpPr>
        <p:grpSpPr>
          <a:xfrm>
            <a:off x="6056798" y="3212426"/>
            <a:ext cx="2353556" cy="943234"/>
            <a:chOff x="6194819" y="1818051"/>
            <a:chExt cx="2353556" cy="943234"/>
          </a:xfrm>
        </p:grpSpPr>
        <p:grpSp>
          <p:nvGrpSpPr>
            <p:cNvPr id="13" name="Google Shape;3214;p36">
              <a:extLst>
                <a:ext uri="{FF2B5EF4-FFF2-40B4-BE49-F238E27FC236}">
                  <a16:creationId xmlns:a16="http://schemas.microsoft.com/office/drawing/2014/main" id="{74FCB2FF-0265-F868-3E76-09E52414FAC9}"/>
                </a:ext>
              </a:extLst>
            </p:cNvPr>
            <p:cNvGrpSpPr/>
            <p:nvPr/>
          </p:nvGrpSpPr>
          <p:grpSpPr>
            <a:xfrm>
              <a:off x="6194819" y="1818051"/>
              <a:ext cx="1070910" cy="943234"/>
              <a:chOff x="6194819" y="1630951"/>
              <a:chExt cx="1070910" cy="943234"/>
            </a:xfrm>
          </p:grpSpPr>
          <p:sp>
            <p:nvSpPr>
              <p:cNvPr id="17" name="Google Shape;3215;p36">
                <a:extLst>
                  <a:ext uri="{FF2B5EF4-FFF2-40B4-BE49-F238E27FC236}">
                    <a16:creationId xmlns:a16="http://schemas.microsoft.com/office/drawing/2014/main" id="{6C167946-210B-DC23-1E7B-389DD5C38905}"/>
                  </a:ext>
                </a:extLst>
              </p:cNvPr>
              <p:cNvSpPr/>
              <p:nvPr/>
            </p:nvSpPr>
            <p:spPr>
              <a:xfrm>
                <a:off x="6194819" y="1817042"/>
                <a:ext cx="1061694" cy="738535"/>
              </a:xfrm>
              <a:custGeom>
                <a:avLst/>
                <a:gdLst/>
                <a:ahLst/>
                <a:cxnLst/>
                <a:rect l="l" t="t" r="r" b="b"/>
                <a:pathLst>
                  <a:path w="42506" h="29568" extrusionOk="0">
                    <a:moveTo>
                      <a:pt x="18607" y="0"/>
                    </a:moveTo>
                    <a:cubicBezTo>
                      <a:pt x="17829" y="0"/>
                      <a:pt x="17050" y="14"/>
                      <a:pt x="16264" y="40"/>
                    </a:cubicBezTo>
                    <a:cubicBezTo>
                      <a:pt x="15657" y="52"/>
                      <a:pt x="15479" y="219"/>
                      <a:pt x="15372" y="779"/>
                    </a:cubicBezTo>
                    <a:cubicBezTo>
                      <a:pt x="15312" y="1124"/>
                      <a:pt x="15300" y="1469"/>
                      <a:pt x="15288" y="1803"/>
                    </a:cubicBezTo>
                    <a:cubicBezTo>
                      <a:pt x="15229" y="4112"/>
                      <a:pt x="15217" y="6422"/>
                      <a:pt x="15181" y="8732"/>
                    </a:cubicBezTo>
                    <a:cubicBezTo>
                      <a:pt x="15133" y="11911"/>
                      <a:pt x="15229" y="15102"/>
                      <a:pt x="15372" y="18281"/>
                    </a:cubicBezTo>
                    <a:cubicBezTo>
                      <a:pt x="15407" y="18733"/>
                      <a:pt x="15276" y="18971"/>
                      <a:pt x="14883" y="19209"/>
                    </a:cubicBezTo>
                    <a:cubicBezTo>
                      <a:pt x="13014" y="20352"/>
                      <a:pt x="11145" y="21543"/>
                      <a:pt x="9276" y="22722"/>
                    </a:cubicBezTo>
                    <a:cubicBezTo>
                      <a:pt x="6478" y="24460"/>
                      <a:pt x="3727" y="26258"/>
                      <a:pt x="894" y="27961"/>
                    </a:cubicBezTo>
                    <a:cubicBezTo>
                      <a:pt x="691" y="28080"/>
                      <a:pt x="501" y="28211"/>
                      <a:pt x="286" y="28342"/>
                    </a:cubicBezTo>
                    <a:cubicBezTo>
                      <a:pt x="132" y="28449"/>
                      <a:pt x="1" y="28568"/>
                      <a:pt x="60" y="28758"/>
                    </a:cubicBezTo>
                    <a:cubicBezTo>
                      <a:pt x="132" y="28961"/>
                      <a:pt x="298" y="29044"/>
                      <a:pt x="513" y="29056"/>
                    </a:cubicBezTo>
                    <a:cubicBezTo>
                      <a:pt x="727" y="29092"/>
                      <a:pt x="941" y="29104"/>
                      <a:pt x="1167" y="29104"/>
                    </a:cubicBezTo>
                    <a:cubicBezTo>
                      <a:pt x="6061" y="29187"/>
                      <a:pt x="10954" y="29270"/>
                      <a:pt x="15860" y="29354"/>
                    </a:cubicBezTo>
                    <a:cubicBezTo>
                      <a:pt x="15860" y="29342"/>
                      <a:pt x="15860" y="29342"/>
                      <a:pt x="15824" y="29294"/>
                    </a:cubicBezTo>
                    <a:lnTo>
                      <a:pt x="15824" y="29294"/>
                    </a:lnTo>
                    <a:lnTo>
                      <a:pt x="31004" y="29568"/>
                    </a:lnTo>
                    <a:cubicBezTo>
                      <a:pt x="31159" y="29568"/>
                      <a:pt x="31278" y="29532"/>
                      <a:pt x="31374" y="29449"/>
                    </a:cubicBezTo>
                    <a:cubicBezTo>
                      <a:pt x="32183" y="28770"/>
                      <a:pt x="33005" y="28127"/>
                      <a:pt x="33802" y="27449"/>
                    </a:cubicBezTo>
                    <a:cubicBezTo>
                      <a:pt x="36612" y="25091"/>
                      <a:pt x="39267" y="22567"/>
                      <a:pt x="42006" y="20126"/>
                    </a:cubicBezTo>
                    <a:cubicBezTo>
                      <a:pt x="42232" y="19924"/>
                      <a:pt x="42315" y="19710"/>
                      <a:pt x="42315" y="19412"/>
                    </a:cubicBezTo>
                    <a:cubicBezTo>
                      <a:pt x="42268" y="17781"/>
                      <a:pt x="42268" y="16161"/>
                      <a:pt x="42292" y="14518"/>
                    </a:cubicBezTo>
                    <a:cubicBezTo>
                      <a:pt x="42303" y="12018"/>
                      <a:pt x="42446" y="9530"/>
                      <a:pt x="42482" y="7029"/>
                    </a:cubicBezTo>
                    <a:cubicBezTo>
                      <a:pt x="42494" y="5363"/>
                      <a:pt x="42411" y="3696"/>
                      <a:pt x="42482" y="2029"/>
                    </a:cubicBezTo>
                    <a:cubicBezTo>
                      <a:pt x="42506" y="1612"/>
                      <a:pt x="42482" y="1183"/>
                      <a:pt x="42446" y="767"/>
                    </a:cubicBezTo>
                    <a:cubicBezTo>
                      <a:pt x="42423" y="290"/>
                      <a:pt x="42268" y="171"/>
                      <a:pt x="41768" y="136"/>
                    </a:cubicBezTo>
                    <a:cubicBezTo>
                      <a:pt x="41077" y="112"/>
                      <a:pt x="40387" y="64"/>
                      <a:pt x="39684" y="64"/>
                    </a:cubicBezTo>
                    <a:cubicBezTo>
                      <a:pt x="39322" y="61"/>
                      <a:pt x="38960" y="59"/>
                      <a:pt x="38598" y="59"/>
                    </a:cubicBezTo>
                    <a:cubicBezTo>
                      <a:pt x="36427" y="59"/>
                      <a:pt x="34262" y="112"/>
                      <a:pt x="32088" y="112"/>
                    </a:cubicBezTo>
                    <a:cubicBezTo>
                      <a:pt x="27861" y="112"/>
                      <a:pt x="23623" y="52"/>
                      <a:pt x="19384" y="5"/>
                    </a:cubicBezTo>
                    <a:cubicBezTo>
                      <a:pt x="19125" y="2"/>
                      <a:pt x="18866" y="0"/>
                      <a:pt x="18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216;p36">
                <a:extLst>
                  <a:ext uri="{FF2B5EF4-FFF2-40B4-BE49-F238E27FC236}">
                    <a16:creationId xmlns:a16="http://schemas.microsoft.com/office/drawing/2014/main" id="{55B84963-2725-B00E-0079-D24CF5D64427}"/>
                  </a:ext>
                </a:extLst>
              </p:cNvPr>
              <p:cNvSpPr/>
              <p:nvPr/>
            </p:nvSpPr>
            <p:spPr>
              <a:xfrm>
                <a:off x="6600773" y="1860780"/>
                <a:ext cx="600759" cy="415276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16626" extrusionOk="0">
                    <a:moveTo>
                      <a:pt x="743" y="1"/>
                    </a:moveTo>
                    <a:cubicBezTo>
                      <a:pt x="316" y="1"/>
                      <a:pt x="226" y="127"/>
                      <a:pt x="215" y="552"/>
                    </a:cubicBezTo>
                    <a:cubicBezTo>
                      <a:pt x="108" y="5397"/>
                      <a:pt x="48" y="10243"/>
                      <a:pt x="24" y="15077"/>
                    </a:cubicBezTo>
                    <a:cubicBezTo>
                      <a:pt x="24" y="15387"/>
                      <a:pt x="1" y="15696"/>
                      <a:pt x="36" y="15994"/>
                    </a:cubicBezTo>
                    <a:cubicBezTo>
                      <a:pt x="108" y="16589"/>
                      <a:pt x="108" y="16589"/>
                      <a:pt x="739" y="16589"/>
                    </a:cubicBezTo>
                    <a:lnTo>
                      <a:pt x="10002" y="16589"/>
                    </a:lnTo>
                    <a:cubicBezTo>
                      <a:pt x="10657" y="16589"/>
                      <a:pt x="11312" y="16613"/>
                      <a:pt x="11966" y="16625"/>
                    </a:cubicBezTo>
                    <a:cubicBezTo>
                      <a:pt x="11966" y="16589"/>
                      <a:pt x="11966" y="16577"/>
                      <a:pt x="11954" y="16554"/>
                    </a:cubicBezTo>
                    <a:lnTo>
                      <a:pt x="11954" y="16554"/>
                    </a:lnTo>
                    <a:cubicBezTo>
                      <a:pt x="12133" y="16565"/>
                      <a:pt x="12312" y="16565"/>
                      <a:pt x="12490" y="16565"/>
                    </a:cubicBezTo>
                    <a:lnTo>
                      <a:pt x="22861" y="16565"/>
                    </a:lnTo>
                    <a:cubicBezTo>
                      <a:pt x="23035" y="16565"/>
                      <a:pt x="23205" y="16571"/>
                      <a:pt x="23369" y="16571"/>
                    </a:cubicBezTo>
                    <a:cubicBezTo>
                      <a:pt x="23451" y="16571"/>
                      <a:pt x="23531" y="16569"/>
                      <a:pt x="23611" y="16565"/>
                    </a:cubicBezTo>
                    <a:cubicBezTo>
                      <a:pt x="23896" y="16554"/>
                      <a:pt x="24015" y="16446"/>
                      <a:pt x="24039" y="16196"/>
                    </a:cubicBezTo>
                    <a:cubicBezTo>
                      <a:pt x="24051" y="16077"/>
                      <a:pt x="24039" y="15970"/>
                      <a:pt x="24039" y="15851"/>
                    </a:cubicBezTo>
                    <a:cubicBezTo>
                      <a:pt x="24039" y="14482"/>
                      <a:pt x="24027" y="13101"/>
                      <a:pt x="24015" y="11732"/>
                    </a:cubicBezTo>
                    <a:cubicBezTo>
                      <a:pt x="23992" y="8100"/>
                      <a:pt x="23968" y="4469"/>
                      <a:pt x="23956" y="837"/>
                    </a:cubicBezTo>
                    <a:cubicBezTo>
                      <a:pt x="23932" y="147"/>
                      <a:pt x="23932" y="135"/>
                      <a:pt x="23182" y="135"/>
                    </a:cubicBezTo>
                    <a:cubicBezTo>
                      <a:pt x="18920" y="123"/>
                      <a:pt x="14681" y="87"/>
                      <a:pt x="10419" y="63"/>
                    </a:cubicBezTo>
                    <a:cubicBezTo>
                      <a:pt x="7240" y="40"/>
                      <a:pt x="4049" y="16"/>
                      <a:pt x="870" y="4"/>
                    </a:cubicBezTo>
                    <a:cubicBezTo>
                      <a:pt x="824" y="2"/>
                      <a:pt x="782" y="1"/>
                      <a:pt x="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217;p36">
                <a:extLst>
                  <a:ext uri="{FF2B5EF4-FFF2-40B4-BE49-F238E27FC236}">
                    <a16:creationId xmlns:a16="http://schemas.microsoft.com/office/drawing/2014/main" id="{694C27AC-8FC0-B6BF-5A18-909392D08FBC}"/>
                  </a:ext>
                </a:extLst>
              </p:cNvPr>
              <p:cNvSpPr/>
              <p:nvPr/>
            </p:nvSpPr>
            <p:spPr>
              <a:xfrm>
                <a:off x="6630523" y="2062383"/>
                <a:ext cx="124038" cy="16934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6780" extrusionOk="0">
                    <a:moveTo>
                      <a:pt x="4650" y="0"/>
                    </a:moveTo>
                    <a:cubicBezTo>
                      <a:pt x="4580" y="0"/>
                      <a:pt x="4511" y="30"/>
                      <a:pt x="4453" y="89"/>
                    </a:cubicBezTo>
                    <a:cubicBezTo>
                      <a:pt x="4358" y="172"/>
                      <a:pt x="4275" y="279"/>
                      <a:pt x="4203" y="386"/>
                    </a:cubicBezTo>
                    <a:cubicBezTo>
                      <a:pt x="2774" y="2256"/>
                      <a:pt x="1465" y="4196"/>
                      <a:pt x="179" y="6161"/>
                    </a:cubicBezTo>
                    <a:cubicBezTo>
                      <a:pt x="107" y="6256"/>
                      <a:pt x="36" y="6363"/>
                      <a:pt x="24" y="6494"/>
                    </a:cubicBezTo>
                    <a:cubicBezTo>
                      <a:pt x="0" y="6661"/>
                      <a:pt x="107" y="6780"/>
                      <a:pt x="274" y="6780"/>
                    </a:cubicBezTo>
                    <a:cubicBezTo>
                      <a:pt x="465" y="6780"/>
                      <a:pt x="524" y="6613"/>
                      <a:pt x="631" y="6494"/>
                    </a:cubicBezTo>
                    <a:cubicBezTo>
                      <a:pt x="1929" y="4506"/>
                      <a:pt x="3263" y="2541"/>
                      <a:pt x="4703" y="636"/>
                    </a:cubicBezTo>
                    <a:cubicBezTo>
                      <a:pt x="4763" y="565"/>
                      <a:pt x="4846" y="470"/>
                      <a:pt x="4882" y="386"/>
                    </a:cubicBezTo>
                    <a:cubicBezTo>
                      <a:pt x="4965" y="267"/>
                      <a:pt x="4929" y="148"/>
                      <a:pt x="4822" y="65"/>
                    </a:cubicBezTo>
                    <a:cubicBezTo>
                      <a:pt x="4768" y="21"/>
                      <a:pt x="4709" y="0"/>
                      <a:pt x="4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218;p36">
                <a:extLst>
                  <a:ext uri="{FF2B5EF4-FFF2-40B4-BE49-F238E27FC236}">
                    <a16:creationId xmlns:a16="http://schemas.microsoft.com/office/drawing/2014/main" id="{9AD6F93D-58D5-6963-D27C-9BB6165732FE}"/>
                  </a:ext>
                </a:extLst>
              </p:cNvPr>
              <p:cNvSpPr/>
              <p:nvPr/>
            </p:nvSpPr>
            <p:spPr>
              <a:xfrm>
                <a:off x="6673336" y="2091658"/>
                <a:ext cx="110351" cy="154486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6185" extrusionOk="0">
                    <a:moveTo>
                      <a:pt x="4172" y="1"/>
                    </a:moveTo>
                    <a:cubicBezTo>
                      <a:pt x="4109" y="1"/>
                      <a:pt x="4045" y="18"/>
                      <a:pt x="3989" y="60"/>
                    </a:cubicBezTo>
                    <a:cubicBezTo>
                      <a:pt x="3882" y="143"/>
                      <a:pt x="3823" y="262"/>
                      <a:pt x="3751" y="369"/>
                    </a:cubicBezTo>
                    <a:cubicBezTo>
                      <a:pt x="2572" y="2108"/>
                      <a:pt x="1429" y="3882"/>
                      <a:pt x="215" y="5596"/>
                    </a:cubicBezTo>
                    <a:cubicBezTo>
                      <a:pt x="155" y="5668"/>
                      <a:pt x="108" y="5763"/>
                      <a:pt x="60" y="5834"/>
                    </a:cubicBezTo>
                    <a:cubicBezTo>
                      <a:pt x="1" y="5953"/>
                      <a:pt x="36" y="6060"/>
                      <a:pt x="155" y="6132"/>
                    </a:cubicBezTo>
                    <a:cubicBezTo>
                      <a:pt x="213" y="6166"/>
                      <a:pt x="270" y="6184"/>
                      <a:pt x="325" y="6184"/>
                    </a:cubicBezTo>
                    <a:cubicBezTo>
                      <a:pt x="384" y="6184"/>
                      <a:pt x="439" y="6163"/>
                      <a:pt x="489" y="6120"/>
                    </a:cubicBezTo>
                    <a:cubicBezTo>
                      <a:pt x="548" y="6072"/>
                      <a:pt x="596" y="6001"/>
                      <a:pt x="644" y="5941"/>
                    </a:cubicBezTo>
                    <a:cubicBezTo>
                      <a:pt x="1906" y="4167"/>
                      <a:pt x="3084" y="2346"/>
                      <a:pt x="4299" y="548"/>
                    </a:cubicBezTo>
                    <a:cubicBezTo>
                      <a:pt x="4358" y="476"/>
                      <a:pt x="4418" y="381"/>
                      <a:pt x="4418" y="238"/>
                    </a:cubicBezTo>
                    <a:cubicBezTo>
                      <a:pt x="4418" y="179"/>
                      <a:pt x="4394" y="84"/>
                      <a:pt x="4299" y="24"/>
                    </a:cubicBezTo>
                    <a:cubicBezTo>
                      <a:pt x="4259" y="9"/>
                      <a:pt x="4216" y="1"/>
                      <a:pt x="4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219;p36">
                <a:extLst>
                  <a:ext uri="{FF2B5EF4-FFF2-40B4-BE49-F238E27FC236}">
                    <a16:creationId xmlns:a16="http://schemas.microsoft.com/office/drawing/2014/main" id="{8B88E373-3209-92FE-A269-186DFA288E0A}"/>
                  </a:ext>
                </a:extLst>
              </p:cNvPr>
              <p:cNvSpPr/>
              <p:nvPr/>
            </p:nvSpPr>
            <p:spPr>
              <a:xfrm>
                <a:off x="6627550" y="2019544"/>
                <a:ext cx="112723" cy="146468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864" extrusionOk="0">
                    <a:moveTo>
                      <a:pt x="4230" y="0"/>
                    </a:moveTo>
                    <a:cubicBezTo>
                      <a:pt x="4160" y="0"/>
                      <a:pt x="4094" y="32"/>
                      <a:pt x="4036" y="89"/>
                    </a:cubicBezTo>
                    <a:cubicBezTo>
                      <a:pt x="3941" y="173"/>
                      <a:pt x="3858" y="280"/>
                      <a:pt x="3786" y="387"/>
                    </a:cubicBezTo>
                    <a:cubicBezTo>
                      <a:pt x="2560" y="1982"/>
                      <a:pt x="1417" y="3613"/>
                      <a:pt x="238" y="5233"/>
                    </a:cubicBezTo>
                    <a:cubicBezTo>
                      <a:pt x="167" y="5328"/>
                      <a:pt x="95" y="5435"/>
                      <a:pt x="60" y="5530"/>
                    </a:cubicBezTo>
                    <a:cubicBezTo>
                      <a:pt x="0" y="5697"/>
                      <a:pt x="143" y="5864"/>
                      <a:pt x="322" y="5864"/>
                    </a:cubicBezTo>
                    <a:cubicBezTo>
                      <a:pt x="476" y="5852"/>
                      <a:pt x="560" y="5733"/>
                      <a:pt x="643" y="5626"/>
                    </a:cubicBezTo>
                    <a:cubicBezTo>
                      <a:pt x="1858" y="3923"/>
                      <a:pt x="3072" y="2220"/>
                      <a:pt x="4346" y="554"/>
                    </a:cubicBezTo>
                    <a:cubicBezTo>
                      <a:pt x="4382" y="494"/>
                      <a:pt x="4429" y="446"/>
                      <a:pt x="4453" y="387"/>
                    </a:cubicBezTo>
                    <a:cubicBezTo>
                      <a:pt x="4513" y="244"/>
                      <a:pt x="4501" y="137"/>
                      <a:pt x="4370" y="42"/>
                    </a:cubicBezTo>
                    <a:cubicBezTo>
                      <a:pt x="4323" y="13"/>
                      <a:pt x="4276" y="0"/>
                      <a:pt x="4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220;p36">
                <a:extLst>
                  <a:ext uri="{FF2B5EF4-FFF2-40B4-BE49-F238E27FC236}">
                    <a16:creationId xmlns:a16="http://schemas.microsoft.com/office/drawing/2014/main" id="{51F12419-E1EB-F711-A86A-0D3AC04BF206}"/>
                  </a:ext>
                </a:extLst>
              </p:cNvPr>
              <p:cNvSpPr/>
              <p:nvPr/>
            </p:nvSpPr>
            <p:spPr>
              <a:xfrm>
                <a:off x="6634969" y="1969637"/>
                <a:ext cx="96988" cy="127086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5088" extrusionOk="0">
                    <a:moveTo>
                      <a:pt x="3583" y="0"/>
                    </a:moveTo>
                    <a:cubicBezTo>
                      <a:pt x="3478" y="0"/>
                      <a:pt x="3370" y="82"/>
                      <a:pt x="3239" y="254"/>
                    </a:cubicBezTo>
                    <a:cubicBezTo>
                      <a:pt x="2180" y="1635"/>
                      <a:pt x="1168" y="3064"/>
                      <a:pt x="167" y="4492"/>
                    </a:cubicBezTo>
                    <a:cubicBezTo>
                      <a:pt x="96" y="4599"/>
                      <a:pt x="37" y="4695"/>
                      <a:pt x="25" y="4814"/>
                    </a:cubicBezTo>
                    <a:cubicBezTo>
                      <a:pt x="1" y="4969"/>
                      <a:pt x="120" y="5088"/>
                      <a:pt x="263" y="5088"/>
                    </a:cubicBezTo>
                    <a:cubicBezTo>
                      <a:pt x="441" y="5076"/>
                      <a:pt x="513" y="4969"/>
                      <a:pt x="584" y="4873"/>
                    </a:cubicBezTo>
                    <a:cubicBezTo>
                      <a:pt x="1584" y="3409"/>
                      <a:pt x="2620" y="1968"/>
                      <a:pt x="3692" y="551"/>
                    </a:cubicBezTo>
                    <a:cubicBezTo>
                      <a:pt x="3870" y="301"/>
                      <a:pt x="3882" y="146"/>
                      <a:pt x="3727" y="51"/>
                    </a:cubicBezTo>
                    <a:cubicBezTo>
                      <a:pt x="3679" y="18"/>
                      <a:pt x="3631" y="0"/>
                      <a:pt x="3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221;p36">
                <a:extLst>
                  <a:ext uri="{FF2B5EF4-FFF2-40B4-BE49-F238E27FC236}">
                    <a16:creationId xmlns:a16="http://schemas.microsoft.com/office/drawing/2014/main" id="{D57BEA41-9551-4F48-862A-C86925E71994}"/>
                  </a:ext>
                </a:extLst>
              </p:cNvPr>
              <p:cNvSpPr/>
              <p:nvPr/>
            </p:nvSpPr>
            <p:spPr>
              <a:xfrm>
                <a:off x="6723293" y="2120009"/>
                <a:ext cx="93116" cy="12778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5116" extrusionOk="0">
                    <a:moveTo>
                      <a:pt x="3441" y="1"/>
                    </a:moveTo>
                    <a:cubicBezTo>
                      <a:pt x="3365" y="1"/>
                      <a:pt x="3292" y="39"/>
                      <a:pt x="3228" y="103"/>
                    </a:cubicBezTo>
                    <a:cubicBezTo>
                      <a:pt x="3168" y="163"/>
                      <a:pt x="3108" y="234"/>
                      <a:pt x="3061" y="306"/>
                    </a:cubicBezTo>
                    <a:cubicBezTo>
                      <a:pt x="2096" y="1723"/>
                      <a:pt x="1144" y="3116"/>
                      <a:pt x="191" y="4533"/>
                    </a:cubicBezTo>
                    <a:cubicBezTo>
                      <a:pt x="132" y="4604"/>
                      <a:pt x="72" y="4711"/>
                      <a:pt x="37" y="4806"/>
                    </a:cubicBezTo>
                    <a:cubicBezTo>
                      <a:pt x="1" y="4961"/>
                      <a:pt x="132" y="5116"/>
                      <a:pt x="311" y="5116"/>
                    </a:cubicBezTo>
                    <a:cubicBezTo>
                      <a:pt x="489" y="5104"/>
                      <a:pt x="561" y="4949"/>
                      <a:pt x="668" y="4842"/>
                    </a:cubicBezTo>
                    <a:lnTo>
                      <a:pt x="3573" y="556"/>
                    </a:lnTo>
                    <a:cubicBezTo>
                      <a:pt x="3597" y="496"/>
                      <a:pt x="3644" y="461"/>
                      <a:pt x="3668" y="401"/>
                    </a:cubicBezTo>
                    <a:cubicBezTo>
                      <a:pt x="3728" y="258"/>
                      <a:pt x="3728" y="139"/>
                      <a:pt x="3597" y="56"/>
                    </a:cubicBezTo>
                    <a:cubicBezTo>
                      <a:pt x="3544" y="18"/>
                      <a:pt x="3492" y="1"/>
                      <a:pt x="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222;p36">
                <a:extLst>
                  <a:ext uri="{FF2B5EF4-FFF2-40B4-BE49-F238E27FC236}">
                    <a16:creationId xmlns:a16="http://schemas.microsoft.com/office/drawing/2014/main" id="{2535878A-315F-60DA-9E11-E7E3B3C49A00}"/>
                  </a:ext>
                </a:extLst>
              </p:cNvPr>
              <p:cNvSpPr/>
              <p:nvPr/>
            </p:nvSpPr>
            <p:spPr>
              <a:xfrm>
                <a:off x="6779820" y="2140017"/>
                <a:ext cx="79428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4304" extrusionOk="0">
                    <a:moveTo>
                      <a:pt x="2885" y="0"/>
                    </a:moveTo>
                    <a:cubicBezTo>
                      <a:pt x="2823" y="0"/>
                      <a:pt x="2764" y="21"/>
                      <a:pt x="2715" y="64"/>
                    </a:cubicBezTo>
                    <a:cubicBezTo>
                      <a:pt x="2620" y="160"/>
                      <a:pt x="2512" y="279"/>
                      <a:pt x="2441" y="398"/>
                    </a:cubicBezTo>
                    <a:cubicBezTo>
                      <a:pt x="1679" y="1517"/>
                      <a:pt x="917" y="2612"/>
                      <a:pt x="155" y="3720"/>
                    </a:cubicBezTo>
                    <a:cubicBezTo>
                      <a:pt x="83" y="3827"/>
                      <a:pt x="24" y="3910"/>
                      <a:pt x="12" y="4029"/>
                    </a:cubicBezTo>
                    <a:cubicBezTo>
                      <a:pt x="0" y="4196"/>
                      <a:pt x="119" y="4303"/>
                      <a:pt x="274" y="4303"/>
                    </a:cubicBezTo>
                    <a:cubicBezTo>
                      <a:pt x="453" y="4303"/>
                      <a:pt x="512" y="4160"/>
                      <a:pt x="607" y="4029"/>
                    </a:cubicBezTo>
                    <a:cubicBezTo>
                      <a:pt x="1429" y="2850"/>
                      <a:pt x="2227" y="1672"/>
                      <a:pt x="3048" y="505"/>
                    </a:cubicBezTo>
                    <a:cubicBezTo>
                      <a:pt x="3072" y="457"/>
                      <a:pt x="3120" y="410"/>
                      <a:pt x="3131" y="362"/>
                    </a:cubicBezTo>
                    <a:cubicBezTo>
                      <a:pt x="3179" y="243"/>
                      <a:pt x="3179" y="124"/>
                      <a:pt x="3060" y="53"/>
                    </a:cubicBezTo>
                    <a:cubicBezTo>
                      <a:pt x="3003" y="18"/>
                      <a:pt x="2943" y="0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223;p36">
                <a:extLst>
                  <a:ext uri="{FF2B5EF4-FFF2-40B4-BE49-F238E27FC236}">
                    <a16:creationId xmlns:a16="http://schemas.microsoft.com/office/drawing/2014/main" id="{CF3ACE78-1B45-080A-BD38-C4154628B7EE}"/>
                  </a:ext>
                </a:extLst>
              </p:cNvPr>
              <p:cNvSpPr/>
              <p:nvPr/>
            </p:nvSpPr>
            <p:spPr>
              <a:xfrm>
                <a:off x="6832151" y="2153330"/>
                <a:ext cx="71111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864" extrusionOk="0">
                    <a:moveTo>
                      <a:pt x="2554" y="0"/>
                    </a:moveTo>
                    <a:cubicBezTo>
                      <a:pt x="2500" y="0"/>
                      <a:pt x="2444" y="18"/>
                      <a:pt x="2394" y="55"/>
                    </a:cubicBezTo>
                    <a:cubicBezTo>
                      <a:pt x="2322" y="127"/>
                      <a:pt x="2251" y="210"/>
                      <a:pt x="2191" y="293"/>
                    </a:cubicBezTo>
                    <a:cubicBezTo>
                      <a:pt x="1513" y="1294"/>
                      <a:pt x="834" y="2294"/>
                      <a:pt x="167" y="3294"/>
                    </a:cubicBezTo>
                    <a:cubicBezTo>
                      <a:pt x="108" y="3365"/>
                      <a:pt x="60" y="3472"/>
                      <a:pt x="24" y="3556"/>
                    </a:cubicBezTo>
                    <a:cubicBezTo>
                      <a:pt x="1" y="3675"/>
                      <a:pt x="60" y="3782"/>
                      <a:pt x="179" y="3841"/>
                    </a:cubicBezTo>
                    <a:cubicBezTo>
                      <a:pt x="217" y="3856"/>
                      <a:pt x="250" y="3863"/>
                      <a:pt x="282" y="3863"/>
                    </a:cubicBezTo>
                    <a:cubicBezTo>
                      <a:pt x="352" y="3863"/>
                      <a:pt x="412" y="3831"/>
                      <a:pt x="477" y="3782"/>
                    </a:cubicBezTo>
                    <a:cubicBezTo>
                      <a:pt x="513" y="3734"/>
                      <a:pt x="560" y="3687"/>
                      <a:pt x="596" y="3627"/>
                    </a:cubicBezTo>
                    <a:cubicBezTo>
                      <a:pt x="1298" y="2591"/>
                      <a:pt x="2001" y="1544"/>
                      <a:pt x="2703" y="508"/>
                    </a:cubicBezTo>
                    <a:cubicBezTo>
                      <a:pt x="2763" y="436"/>
                      <a:pt x="2822" y="353"/>
                      <a:pt x="2822" y="270"/>
                    </a:cubicBezTo>
                    <a:cubicBezTo>
                      <a:pt x="2846" y="162"/>
                      <a:pt x="2799" y="91"/>
                      <a:pt x="2691" y="43"/>
                    </a:cubicBezTo>
                    <a:cubicBezTo>
                      <a:pt x="2652" y="15"/>
                      <a:pt x="2604" y="0"/>
                      <a:pt x="2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3224;p36">
                <a:extLst>
                  <a:ext uri="{FF2B5EF4-FFF2-40B4-BE49-F238E27FC236}">
                    <a16:creationId xmlns:a16="http://schemas.microsoft.com/office/drawing/2014/main" id="{87158FC9-B189-AB6B-9F08-B2DCB1FAFE05}"/>
                  </a:ext>
                </a:extLst>
              </p:cNvPr>
              <p:cNvSpPr/>
              <p:nvPr/>
            </p:nvSpPr>
            <p:spPr>
              <a:xfrm>
                <a:off x="6637067" y="1943235"/>
                <a:ext cx="65741" cy="874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503" extrusionOk="0">
                    <a:moveTo>
                      <a:pt x="2316" y="0"/>
                    </a:moveTo>
                    <a:cubicBezTo>
                      <a:pt x="2203" y="0"/>
                      <a:pt x="2093" y="85"/>
                      <a:pt x="1977" y="251"/>
                    </a:cubicBezTo>
                    <a:cubicBezTo>
                      <a:pt x="1346" y="1144"/>
                      <a:pt x="738" y="2025"/>
                      <a:pt x="131" y="2918"/>
                    </a:cubicBezTo>
                    <a:cubicBezTo>
                      <a:pt x="72" y="3013"/>
                      <a:pt x="0" y="3108"/>
                      <a:pt x="0" y="3228"/>
                    </a:cubicBezTo>
                    <a:cubicBezTo>
                      <a:pt x="0" y="3394"/>
                      <a:pt x="95" y="3501"/>
                      <a:pt x="310" y="3501"/>
                    </a:cubicBezTo>
                    <a:cubicBezTo>
                      <a:pt x="315" y="3502"/>
                      <a:pt x="321" y="3502"/>
                      <a:pt x="326" y="3502"/>
                    </a:cubicBezTo>
                    <a:cubicBezTo>
                      <a:pt x="423" y="3502"/>
                      <a:pt x="480" y="3401"/>
                      <a:pt x="548" y="3311"/>
                    </a:cubicBezTo>
                    <a:cubicBezTo>
                      <a:pt x="1167" y="2394"/>
                      <a:pt x="1810" y="1477"/>
                      <a:pt x="2441" y="549"/>
                    </a:cubicBezTo>
                    <a:cubicBezTo>
                      <a:pt x="2620" y="287"/>
                      <a:pt x="2631" y="156"/>
                      <a:pt x="2465" y="49"/>
                    </a:cubicBezTo>
                    <a:cubicBezTo>
                      <a:pt x="2414" y="16"/>
                      <a:pt x="2365" y="0"/>
                      <a:pt x="2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225;p36">
                <a:extLst>
                  <a:ext uri="{FF2B5EF4-FFF2-40B4-BE49-F238E27FC236}">
                    <a16:creationId xmlns:a16="http://schemas.microsoft.com/office/drawing/2014/main" id="{EB950804-5BDA-1071-50B3-E5EABB72F9CA}"/>
                  </a:ext>
                </a:extLst>
              </p:cNvPr>
              <p:cNvSpPr/>
              <p:nvPr/>
            </p:nvSpPr>
            <p:spPr>
              <a:xfrm>
                <a:off x="6881808" y="2164970"/>
                <a:ext cx="62194" cy="80278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214" extrusionOk="0">
                    <a:moveTo>
                      <a:pt x="2189" y="0"/>
                    </a:moveTo>
                    <a:cubicBezTo>
                      <a:pt x="2138" y="0"/>
                      <a:pt x="2091" y="18"/>
                      <a:pt x="2049" y="54"/>
                    </a:cubicBezTo>
                    <a:cubicBezTo>
                      <a:pt x="1954" y="113"/>
                      <a:pt x="1870" y="220"/>
                      <a:pt x="1811" y="304"/>
                    </a:cubicBezTo>
                    <a:cubicBezTo>
                      <a:pt x="1251" y="1101"/>
                      <a:pt x="692" y="1899"/>
                      <a:pt x="144" y="2709"/>
                    </a:cubicBezTo>
                    <a:cubicBezTo>
                      <a:pt x="108" y="2744"/>
                      <a:pt x="61" y="2804"/>
                      <a:pt x="49" y="2863"/>
                    </a:cubicBezTo>
                    <a:cubicBezTo>
                      <a:pt x="1" y="2983"/>
                      <a:pt x="25" y="3090"/>
                      <a:pt x="144" y="3161"/>
                    </a:cubicBezTo>
                    <a:cubicBezTo>
                      <a:pt x="195" y="3197"/>
                      <a:pt x="248" y="3213"/>
                      <a:pt x="299" y="3213"/>
                    </a:cubicBezTo>
                    <a:cubicBezTo>
                      <a:pt x="367" y="3213"/>
                      <a:pt x="430" y="3185"/>
                      <a:pt x="477" y="3137"/>
                    </a:cubicBezTo>
                    <a:cubicBezTo>
                      <a:pt x="572" y="3066"/>
                      <a:pt x="644" y="2959"/>
                      <a:pt x="703" y="2863"/>
                    </a:cubicBezTo>
                    <a:lnTo>
                      <a:pt x="2358" y="506"/>
                    </a:lnTo>
                    <a:cubicBezTo>
                      <a:pt x="2406" y="423"/>
                      <a:pt x="2477" y="351"/>
                      <a:pt x="2477" y="268"/>
                    </a:cubicBezTo>
                    <a:cubicBezTo>
                      <a:pt x="2489" y="161"/>
                      <a:pt x="2442" y="89"/>
                      <a:pt x="2347" y="54"/>
                    </a:cubicBezTo>
                    <a:cubicBezTo>
                      <a:pt x="2293" y="18"/>
                      <a:pt x="2239" y="0"/>
                      <a:pt x="2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226;p36">
                <a:extLst>
                  <a:ext uri="{FF2B5EF4-FFF2-40B4-BE49-F238E27FC236}">
                    <a16:creationId xmlns:a16="http://schemas.microsoft.com/office/drawing/2014/main" id="{B8E5155D-545C-0E85-7604-E572CDD74638}"/>
                  </a:ext>
                </a:extLst>
              </p:cNvPr>
              <p:cNvSpPr/>
              <p:nvPr/>
            </p:nvSpPr>
            <p:spPr>
              <a:xfrm>
                <a:off x="6922873" y="2174887"/>
                <a:ext cx="53851" cy="684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41" extrusionOk="0">
                    <a:moveTo>
                      <a:pt x="1841" y="0"/>
                    </a:moveTo>
                    <a:cubicBezTo>
                      <a:pt x="1781" y="0"/>
                      <a:pt x="1722" y="24"/>
                      <a:pt x="1667" y="73"/>
                    </a:cubicBezTo>
                    <a:cubicBezTo>
                      <a:pt x="1607" y="121"/>
                      <a:pt x="1560" y="192"/>
                      <a:pt x="1512" y="252"/>
                    </a:cubicBezTo>
                    <a:cubicBezTo>
                      <a:pt x="1072" y="883"/>
                      <a:pt x="643" y="1502"/>
                      <a:pt x="191" y="2133"/>
                    </a:cubicBezTo>
                    <a:cubicBezTo>
                      <a:pt x="119" y="2228"/>
                      <a:pt x="48" y="2324"/>
                      <a:pt x="24" y="2443"/>
                    </a:cubicBezTo>
                    <a:cubicBezTo>
                      <a:pt x="0" y="2586"/>
                      <a:pt x="107" y="2728"/>
                      <a:pt x="262" y="2740"/>
                    </a:cubicBezTo>
                    <a:cubicBezTo>
                      <a:pt x="441" y="2740"/>
                      <a:pt x="524" y="2621"/>
                      <a:pt x="607" y="2502"/>
                    </a:cubicBezTo>
                    <a:cubicBezTo>
                      <a:pt x="1060" y="1871"/>
                      <a:pt x="1488" y="1252"/>
                      <a:pt x="1929" y="621"/>
                    </a:cubicBezTo>
                    <a:cubicBezTo>
                      <a:pt x="1988" y="538"/>
                      <a:pt x="2048" y="442"/>
                      <a:pt x="2096" y="359"/>
                    </a:cubicBezTo>
                    <a:cubicBezTo>
                      <a:pt x="2155" y="240"/>
                      <a:pt x="2131" y="133"/>
                      <a:pt x="2012" y="61"/>
                    </a:cubicBezTo>
                    <a:cubicBezTo>
                      <a:pt x="1955" y="21"/>
                      <a:pt x="1897" y="0"/>
                      <a:pt x="1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3227;p36">
                <a:extLst>
                  <a:ext uri="{FF2B5EF4-FFF2-40B4-BE49-F238E27FC236}">
                    <a16:creationId xmlns:a16="http://schemas.microsoft.com/office/drawing/2014/main" id="{4BA7F6DA-0980-F87A-5C0B-0810E0158869}"/>
                  </a:ext>
                </a:extLst>
              </p:cNvPr>
              <p:cNvSpPr/>
              <p:nvPr/>
            </p:nvSpPr>
            <p:spPr>
              <a:xfrm>
                <a:off x="6957369" y="2180907"/>
                <a:ext cx="53552" cy="6581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635" extrusionOk="0">
                    <a:moveTo>
                      <a:pt x="1883" y="0"/>
                    </a:moveTo>
                    <a:cubicBezTo>
                      <a:pt x="1844" y="0"/>
                      <a:pt x="1803" y="8"/>
                      <a:pt x="1762" y="23"/>
                    </a:cubicBezTo>
                    <a:cubicBezTo>
                      <a:pt x="1667" y="70"/>
                      <a:pt x="1596" y="142"/>
                      <a:pt x="1536" y="237"/>
                    </a:cubicBezTo>
                    <a:cubicBezTo>
                      <a:pt x="1072" y="856"/>
                      <a:pt x="607" y="1475"/>
                      <a:pt x="155" y="2083"/>
                    </a:cubicBezTo>
                    <a:cubicBezTo>
                      <a:pt x="107" y="2154"/>
                      <a:pt x="60" y="2225"/>
                      <a:pt x="36" y="2321"/>
                    </a:cubicBezTo>
                    <a:cubicBezTo>
                      <a:pt x="0" y="2428"/>
                      <a:pt x="36" y="2523"/>
                      <a:pt x="131" y="2583"/>
                    </a:cubicBezTo>
                    <a:cubicBezTo>
                      <a:pt x="182" y="2619"/>
                      <a:pt x="234" y="2635"/>
                      <a:pt x="284" y="2635"/>
                    </a:cubicBezTo>
                    <a:cubicBezTo>
                      <a:pt x="350" y="2635"/>
                      <a:pt x="415" y="2606"/>
                      <a:pt x="476" y="2559"/>
                    </a:cubicBezTo>
                    <a:cubicBezTo>
                      <a:pt x="524" y="2511"/>
                      <a:pt x="548" y="2452"/>
                      <a:pt x="595" y="2404"/>
                    </a:cubicBezTo>
                    <a:cubicBezTo>
                      <a:pt x="1072" y="1773"/>
                      <a:pt x="1548" y="1142"/>
                      <a:pt x="2024" y="499"/>
                    </a:cubicBezTo>
                    <a:cubicBezTo>
                      <a:pt x="2084" y="428"/>
                      <a:pt x="2143" y="344"/>
                      <a:pt x="2143" y="237"/>
                    </a:cubicBezTo>
                    <a:cubicBezTo>
                      <a:pt x="2143" y="97"/>
                      <a:pt x="2026" y="0"/>
                      <a:pt x="18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3228;p36">
                <a:extLst>
                  <a:ext uri="{FF2B5EF4-FFF2-40B4-BE49-F238E27FC236}">
                    <a16:creationId xmlns:a16="http://schemas.microsoft.com/office/drawing/2014/main" id="{C89697B4-59FD-690E-A1AF-ECFEC658F498}"/>
                  </a:ext>
                </a:extLst>
              </p:cNvPr>
              <p:cNvSpPr/>
              <p:nvPr/>
            </p:nvSpPr>
            <p:spPr>
              <a:xfrm>
                <a:off x="6993038" y="2185528"/>
                <a:ext cx="50305" cy="6109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446" extrusionOk="0">
                    <a:moveTo>
                      <a:pt x="1710" y="1"/>
                    </a:moveTo>
                    <a:cubicBezTo>
                      <a:pt x="1602" y="1"/>
                      <a:pt x="1488" y="80"/>
                      <a:pt x="1358" y="243"/>
                    </a:cubicBezTo>
                    <a:cubicBezTo>
                      <a:pt x="942" y="778"/>
                      <a:pt x="537" y="1326"/>
                      <a:pt x="132" y="1862"/>
                    </a:cubicBezTo>
                    <a:cubicBezTo>
                      <a:pt x="72" y="1957"/>
                      <a:pt x="1" y="2064"/>
                      <a:pt x="1" y="2183"/>
                    </a:cubicBezTo>
                    <a:cubicBezTo>
                      <a:pt x="1" y="2326"/>
                      <a:pt x="72" y="2421"/>
                      <a:pt x="239" y="2445"/>
                    </a:cubicBezTo>
                    <a:cubicBezTo>
                      <a:pt x="394" y="2445"/>
                      <a:pt x="477" y="2362"/>
                      <a:pt x="549" y="2255"/>
                    </a:cubicBezTo>
                    <a:cubicBezTo>
                      <a:pt x="953" y="1671"/>
                      <a:pt x="1382" y="1100"/>
                      <a:pt x="1823" y="552"/>
                    </a:cubicBezTo>
                    <a:cubicBezTo>
                      <a:pt x="2001" y="314"/>
                      <a:pt x="2013" y="147"/>
                      <a:pt x="1858" y="52"/>
                    </a:cubicBezTo>
                    <a:cubicBezTo>
                      <a:pt x="1809" y="18"/>
                      <a:pt x="1760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3229;p36">
                <a:extLst>
                  <a:ext uri="{FF2B5EF4-FFF2-40B4-BE49-F238E27FC236}">
                    <a16:creationId xmlns:a16="http://schemas.microsoft.com/office/drawing/2014/main" id="{6CB4B107-3170-EDC0-8B42-2FA9C8588C8D}"/>
                  </a:ext>
                </a:extLst>
              </p:cNvPr>
              <p:cNvSpPr/>
              <p:nvPr/>
            </p:nvSpPr>
            <p:spPr>
              <a:xfrm>
                <a:off x="6197517" y="1821464"/>
                <a:ext cx="1068213" cy="752722"/>
              </a:xfrm>
              <a:custGeom>
                <a:avLst/>
                <a:gdLst/>
                <a:ahLst/>
                <a:cxnLst/>
                <a:rect l="l" t="t" r="r" b="b"/>
                <a:pathLst>
                  <a:path w="42767" h="30136" extrusionOk="0">
                    <a:moveTo>
                      <a:pt x="42324" y="1"/>
                    </a:moveTo>
                    <a:cubicBezTo>
                      <a:pt x="42291" y="1"/>
                      <a:pt x="42256" y="3"/>
                      <a:pt x="42219" y="6"/>
                    </a:cubicBezTo>
                    <a:cubicBezTo>
                      <a:pt x="41981" y="42"/>
                      <a:pt x="41838" y="185"/>
                      <a:pt x="41755" y="399"/>
                    </a:cubicBezTo>
                    <a:cubicBezTo>
                      <a:pt x="41683" y="602"/>
                      <a:pt x="41672" y="816"/>
                      <a:pt x="41672" y="1042"/>
                    </a:cubicBezTo>
                    <a:cubicBezTo>
                      <a:pt x="41553" y="4578"/>
                      <a:pt x="41505" y="8126"/>
                      <a:pt x="41672" y="11663"/>
                    </a:cubicBezTo>
                    <a:cubicBezTo>
                      <a:pt x="41743" y="13306"/>
                      <a:pt x="41731" y="14949"/>
                      <a:pt x="41707" y="16592"/>
                    </a:cubicBezTo>
                    <a:cubicBezTo>
                      <a:pt x="41683" y="17508"/>
                      <a:pt x="41660" y="18425"/>
                      <a:pt x="41624" y="19342"/>
                    </a:cubicBezTo>
                    <a:cubicBezTo>
                      <a:pt x="41612" y="19735"/>
                      <a:pt x="41481" y="20068"/>
                      <a:pt x="41136" y="20306"/>
                    </a:cubicBezTo>
                    <a:cubicBezTo>
                      <a:pt x="41017" y="20402"/>
                      <a:pt x="40933" y="20509"/>
                      <a:pt x="40814" y="20592"/>
                    </a:cubicBezTo>
                    <a:cubicBezTo>
                      <a:pt x="38135" y="22842"/>
                      <a:pt x="35409" y="25045"/>
                      <a:pt x="32801" y="27379"/>
                    </a:cubicBezTo>
                    <a:cubicBezTo>
                      <a:pt x="32361" y="27772"/>
                      <a:pt x="31885" y="28141"/>
                      <a:pt x="31420" y="28510"/>
                    </a:cubicBezTo>
                    <a:cubicBezTo>
                      <a:pt x="31015" y="28843"/>
                      <a:pt x="30551" y="29022"/>
                      <a:pt x="30003" y="29022"/>
                    </a:cubicBezTo>
                    <a:cubicBezTo>
                      <a:pt x="29837" y="29022"/>
                      <a:pt x="29682" y="29034"/>
                      <a:pt x="29515" y="29046"/>
                    </a:cubicBezTo>
                    <a:cubicBezTo>
                      <a:pt x="28348" y="29135"/>
                      <a:pt x="27180" y="29225"/>
                      <a:pt x="26003" y="29225"/>
                    </a:cubicBezTo>
                    <a:cubicBezTo>
                      <a:pt x="25932" y="29225"/>
                      <a:pt x="25860" y="29225"/>
                      <a:pt x="25789" y="29224"/>
                    </a:cubicBezTo>
                    <a:cubicBezTo>
                      <a:pt x="22336" y="29177"/>
                      <a:pt x="18871" y="29177"/>
                      <a:pt x="15418" y="29081"/>
                    </a:cubicBezTo>
                    <a:cubicBezTo>
                      <a:pt x="11846" y="28974"/>
                      <a:pt x="8286" y="28927"/>
                      <a:pt x="4715" y="28843"/>
                    </a:cubicBezTo>
                    <a:cubicBezTo>
                      <a:pt x="3333" y="28807"/>
                      <a:pt x="1964" y="28760"/>
                      <a:pt x="583" y="28700"/>
                    </a:cubicBezTo>
                    <a:cubicBezTo>
                      <a:pt x="487" y="28698"/>
                      <a:pt x="407" y="28696"/>
                      <a:pt x="340" y="28696"/>
                    </a:cubicBezTo>
                    <a:cubicBezTo>
                      <a:pt x="0" y="28696"/>
                      <a:pt x="2" y="28755"/>
                      <a:pt x="12" y="29212"/>
                    </a:cubicBezTo>
                    <a:cubicBezTo>
                      <a:pt x="12" y="29462"/>
                      <a:pt x="12" y="29462"/>
                      <a:pt x="309" y="29498"/>
                    </a:cubicBezTo>
                    <a:cubicBezTo>
                      <a:pt x="1369" y="29569"/>
                      <a:pt x="2417" y="29629"/>
                      <a:pt x="3464" y="29641"/>
                    </a:cubicBezTo>
                    <a:cubicBezTo>
                      <a:pt x="7489" y="29677"/>
                      <a:pt x="11501" y="29831"/>
                      <a:pt x="16192" y="29915"/>
                    </a:cubicBezTo>
                    <a:cubicBezTo>
                      <a:pt x="17026" y="29939"/>
                      <a:pt x="18514" y="29986"/>
                      <a:pt x="19966" y="30046"/>
                    </a:cubicBezTo>
                    <a:cubicBezTo>
                      <a:pt x="21460" y="30095"/>
                      <a:pt x="22945" y="30135"/>
                      <a:pt x="24436" y="30135"/>
                    </a:cubicBezTo>
                    <a:cubicBezTo>
                      <a:pt x="24763" y="30135"/>
                      <a:pt x="25091" y="30133"/>
                      <a:pt x="25420" y="30129"/>
                    </a:cubicBezTo>
                    <a:cubicBezTo>
                      <a:pt x="27158" y="30117"/>
                      <a:pt x="28884" y="30070"/>
                      <a:pt x="30623" y="30058"/>
                    </a:cubicBezTo>
                    <a:cubicBezTo>
                      <a:pt x="30849" y="30046"/>
                      <a:pt x="31015" y="29986"/>
                      <a:pt x="31182" y="29855"/>
                    </a:cubicBezTo>
                    <a:cubicBezTo>
                      <a:pt x="32730" y="28617"/>
                      <a:pt x="34242" y="27355"/>
                      <a:pt x="35766" y="26081"/>
                    </a:cubicBezTo>
                    <a:cubicBezTo>
                      <a:pt x="37314" y="24807"/>
                      <a:pt x="38755" y="23438"/>
                      <a:pt x="40267" y="22128"/>
                    </a:cubicBezTo>
                    <a:cubicBezTo>
                      <a:pt x="40969" y="21521"/>
                      <a:pt x="41695" y="20937"/>
                      <a:pt x="42374" y="20295"/>
                    </a:cubicBezTo>
                    <a:cubicBezTo>
                      <a:pt x="42529" y="20128"/>
                      <a:pt x="42624" y="19973"/>
                      <a:pt x="42636" y="19735"/>
                    </a:cubicBezTo>
                    <a:cubicBezTo>
                      <a:pt x="42696" y="18675"/>
                      <a:pt x="42707" y="17628"/>
                      <a:pt x="42731" y="16592"/>
                    </a:cubicBezTo>
                    <a:cubicBezTo>
                      <a:pt x="42767" y="14103"/>
                      <a:pt x="42684" y="11603"/>
                      <a:pt x="42684" y="9103"/>
                    </a:cubicBezTo>
                    <a:cubicBezTo>
                      <a:pt x="42684" y="6352"/>
                      <a:pt x="42707" y="3578"/>
                      <a:pt x="42743" y="816"/>
                    </a:cubicBezTo>
                    <a:lnTo>
                      <a:pt x="42743" y="423"/>
                    </a:lnTo>
                    <a:cubicBezTo>
                      <a:pt x="42743" y="136"/>
                      <a:pt x="42601" y="1"/>
                      <a:pt x="42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230;p36">
                <a:extLst>
                  <a:ext uri="{FF2B5EF4-FFF2-40B4-BE49-F238E27FC236}">
                    <a16:creationId xmlns:a16="http://schemas.microsoft.com/office/drawing/2014/main" id="{6A779BA8-6DD6-F048-0C5D-1D6241BB01BE}"/>
                  </a:ext>
                </a:extLst>
              </p:cNvPr>
              <p:cNvSpPr/>
              <p:nvPr/>
            </p:nvSpPr>
            <p:spPr>
              <a:xfrm>
                <a:off x="6443457" y="2457445"/>
                <a:ext cx="343191" cy="67539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2704" extrusionOk="0">
                    <a:moveTo>
                      <a:pt x="4739" y="1"/>
                    </a:moveTo>
                    <a:cubicBezTo>
                      <a:pt x="4501" y="1"/>
                      <a:pt x="4310" y="48"/>
                      <a:pt x="4096" y="132"/>
                    </a:cubicBezTo>
                    <a:cubicBezTo>
                      <a:pt x="2881" y="703"/>
                      <a:pt x="1679" y="1251"/>
                      <a:pt x="453" y="1811"/>
                    </a:cubicBezTo>
                    <a:cubicBezTo>
                      <a:pt x="345" y="1858"/>
                      <a:pt x="238" y="1906"/>
                      <a:pt x="143" y="1977"/>
                    </a:cubicBezTo>
                    <a:cubicBezTo>
                      <a:pt x="48" y="2037"/>
                      <a:pt x="0" y="2132"/>
                      <a:pt x="24" y="2227"/>
                    </a:cubicBezTo>
                    <a:cubicBezTo>
                      <a:pt x="48" y="2334"/>
                      <a:pt x="131" y="2394"/>
                      <a:pt x="226" y="2430"/>
                    </a:cubicBezTo>
                    <a:cubicBezTo>
                      <a:pt x="334" y="2442"/>
                      <a:pt x="441" y="2454"/>
                      <a:pt x="548" y="2454"/>
                    </a:cubicBezTo>
                    <a:cubicBezTo>
                      <a:pt x="3620" y="2549"/>
                      <a:pt x="6715" y="2620"/>
                      <a:pt x="9799" y="2704"/>
                    </a:cubicBezTo>
                    <a:cubicBezTo>
                      <a:pt x="9930" y="2680"/>
                      <a:pt x="10037" y="2680"/>
                      <a:pt x="10156" y="2680"/>
                    </a:cubicBezTo>
                    <a:cubicBezTo>
                      <a:pt x="10204" y="2656"/>
                      <a:pt x="10263" y="2632"/>
                      <a:pt x="10311" y="2608"/>
                    </a:cubicBezTo>
                    <a:cubicBezTo>
                      <a:pt x="11275" y="1930"/>
                      <a:pt x="12299" y="1370"/>
                      <a:pt x="13299" y="739"/>
                    </a:cubicBezTo>
                    <a:cubicBezTo>
                      <a:pt x="13395" y="679"/>
                      <a:pt x="13490" y="620"/>
                      <a:pt x="13585" y="549"/>
                    </a:cubicBezTo>
                    <a:cubicBezTo>
                      <a:pt x="13692" y="477"/>
                      <a:pt x="13740" y="358"/>
                      <a:pt x="13692" y="227"/>
                    </a:cubicBezTo>
                    <a:cubicBezTo>
                      <a:pt x="13669" y="84"/>
                      <a:pt x="13561" y="25"/>
                      <a:pt x="13419" y="13"/>
                    </a:cubicBezTo>
                    <a:lnTo>
                      <a:pt x="13216" y="13"/>
                    </a:lnTo>
                    <a:cubicBezTo>
                      <a:pt x="10394" y="13"/>
                      <a:pt x="7561" y="13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231;p36">
                <a:extLst>
                  <a:ext uri="{FF2B5EF4-FFF2-40B4-BE49-F238E27FC236}">
                    <a16:creationId xmlns:a16="http://schemas.microsoft.com/office/drawing/2014/main" id="{DB5B4D05-473B-3BD2-E018-BF8E3CE3A6FB}"/>
                  </a:ext>
                </a:extLst>
              </p:cNvPr>
              <p:cNvSpPr/>
              <p:nvPr/>
            </p:nvSpPr>
            <p:spPr>
              <a:xfrm>
                <a:off x="6402417" y="2419078"/>
                <a:ext cx="642971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1121" extrusionOk="0">
                    <a:moveTo>
                      <a:pt x="357" y="1"/>
                    </a:moveTo>
                    <a:cubicBezTo>
                      <a:pt x="167" y="13"/>
                      <a:pt x="24" y="72"/>
                      <a:pt x="12" y="239"/>
                    </a:cubicBezTo>
                    <a:cubicBezTo>
                      <a:pt x="0" y="394"/>
                      <a:pt x="119" y="489"/>
                      <a:pt x="357" y="513"/>
                    </a:cubicBezTo>
                    <a:cubicBezTo>
                      <a:pt x="941" y="525"/>
                      <a:pt x="1500" y="537"/>
                      <a:pt x="2084" y="549"/>
                    </a:cubicBezTo>
                    <a:cubicBezTo>
                      <a:pt x="6132" y="656"/>
                      <a:pt x="10192" y="751"/>
                      <a:pt x="14240" y="846"/>
                    </a:cubicBezTo>
                    <a:lnTo>
                      <a:pt x="25229" y="1120"/>
                    </a:lnTo>
                    <a:cubicBezTo>
                      <a:pt x="25325" y="1120"/>
                      <a:pt x="25432" y="1120"/>
                      <a:pt x="25539" y="1108"/>
                    </a:cubicBezTo>
                    <a:cubicBezTo>
                      <a:pt x="25670" y="1072"/>
                      <a:pt x="25741" y="1001"/>
                      <a:pt x="25741" y="870"/>
                    </a:cubicBezTo>
                    <a:cubicBezTo>
                      <a:pt x="25741" y="763"/>
                      <a:pt x="25682" y="668"/>
                      <a:pt x="25563" y="644"/>
                    </a:cubicBezTo>
                    <a:cubicBezTo>
                      <a:pt x="25479" y="608"/>
                      <a:pt x="25384" y="608"/>
                      <a:pt x="25301" y="608"/>
                    </a:cubicBezTo>
                    <a:cubicBezTo>
                      <a:pt x="22205" y="537"/>
                      <a:pt x="19122" y="465"/>
                      <a:pt x="16026" y="394"/>
                    </a:cubicBezTo>
                    <a:cubicBezTo>
                      <a:pt x="12859" y="310"/>
                      <a:pt x="9692" y="239"/>
                      <a:pt x="6537" y="168"/>
                    </a:cubicBezTo>
                    <a:cubicBezTo>
                      <a:pt x="4524" y="120"/>
                      <a:pt x="2512" y="60"/>
                      <a:pt x="500" y="13"/>
                    </a:cubicBezTo>
                    <a:cubicBezTo>
                      <a:pt x="44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232;p36">
                <a:extLst>
                  <a:ext uri="{FF2B5EF4-FFF2-40B4-BE49-F238E27FC236}">
                    <a16:creationId xmlns:a16="http://schemas.microsoft.com/office/drawing/2014/main" id="{0F7632F2-9FD7-3C2C-2ABE-7E401AAFC07D}"/>
                  </a:ext>
                </a:extLst>
              </p:cNvPr>
              <p:cNvSpPr/>
              <p:nvPr/>
            </p:nvSpPr>
            <p:spPr>
              <a:xfrm>
                <a:off x="6442858" y="2385507"/>
                <a:ext cx="639099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25587" h="1119" extrusionOk="0">
                    <a:moveTo>
                      <a:pt x="376" y="1"/>
                    </a:moveTo>
                    <a:cubicBezTo>
                      <a:pt x="352" y="1"/>
                      <a:pt x="330" y="3"/>
                      <a:pt x="310" y="11"/>
                    </a:cubicBezTo>
                    <a:cubicBezTo>
                      <a:pt x="155" y="23"/>
                      <a:pt x="36" y="83"/>
                      <a:pt x="12" y="250"/>
                    </a:cubicBezTo>
                    <a:cubicBezTo>
                      <a:pt x="0" y="404"/>
                      <a:pt x="119" y="488"/>
                      <a:pt x="286" y="500"/>
                    </a:cubicBezTo>
                    <a:cubicBezTo>
                      <a:pt x="417" y="511"/>
                      <a:pt x="536" y="511"/>
                      <a:pt x="667" y="511"/>
                    </a:cubicBezTo>
                    <a:cubicBezTo>
                      <a:pt x="6561" y="666"/>
                      <a:pt x="12442" y="809"/>
                      <a:pt x="18336" y="964"/>
                    </a:cubicBezTo>
                    <a:cubicBezTo>
                      <a:pt x="20574" y="1023"/>
                      <a:pt x="22789" y="1059"/>
                      <a:pt x="25015" y="1119"/>
                    </a:cubicBezTo>
                    <a:lnTo>
                      <a:pt x="25242" y="1119"/>
                    </a:lnTo>
                    <a:cubicBezTo>
                      <a:pt x="25432" y="1107"/>
                      <a:pt x="25551" y="1059"/>
                      <a:pt x="25575" y="881"/>
                    </a:cubicBezTo>
                    <a:cubicBezTo>
                      <a:pt x="25587" y="726"/>
                      <a:pt x="25468" y="631"/>
                      <a:pt x="25230" y="619"/>
                    </a:cubicBezTo>
                    <a:cubicBezTo>
                      <a:pt x="24646" y="607"/>
                      <a:pt x="24087" y="583"/>
                      <a:pt x="23503" y="571"/>
                    </a:cubicBezTo>
                    <a:cubicBezTo>
                      <a:pt x="20312" y="500"/>
                      <a:pt x="17145" y="404"/>
                      <a:pt x="13966" y="333"/>
                    </a:cubicBezTo>
                    <a:cubicBezTo>
                      <a:pt x="10514" y="238"/>
                      <a:pt x="7061" y="166"/>
                      <a:pt x="3608" y="83"/>
                    </a:cubicBezTo>
                    <a:cubicBezTo>
                      <a:pt x="2572" y="47"/>
                      <a:pt x="1548" y="35"/>
                      <a:pt x="512" y="11"/>
                    </a:cubicBezTo>
                    <a:cubicBezTo>
                      <a:pt x="473" y="11"/>
                      <a:pt x="422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3233;p36">
                <a:extLst>
                  <a:ext uri="{FF2B5EF4-FFF2-40B4-BE49-F238E27FC236}">
                    <a16:creationId xmlns:a16="http://schemas.microsoft.com/office/drawing/2014/main" id="{9203A957-4820-7612-B87B-E7DC5A9F4D41}"/>
                  </a:ext>
                </a:extLst>
              </p:cNvPr>
              <p:cNvSpPr/>
              <p:nvPr/>
            </p:nvSpPr>
            <p:spPr>
              <a:xfrm>
                <a:off x="6501733" y="2359005"/>
                <a:ext cx="606703" cy="22854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915" extrusionOk="0">
                    <a:moveTo>
                      <a:pt x="322" y="1"/>
                    </a:moveTo>
                    <a:cubicBezTo>
                      <a:pt x="120" y="13"/>
                      <a:pt x="1" y="96"/>
                      <a:pt x="13" y="251"/>
                    </a:cubicBezTo>
                    <a:cubicBezTo>
                      <a:pt x="25" y="429"/>
                      <a:pt x="156" y="489"/>
                      <a:pt x="334" y="501"/>
                    </a:cubicBezTo>
                    <a:cubicBezTo>
                      <a:pt x="918" y="513"/>
                      <a:pt x="1513" y="537"/>
                      <a:pt x="2096" y="537"/>
                    </a:cubicBezTo>
                    <a:cubicBezTo>
                      <a:pt x="5144" y="596"/>
                      <a:pt x="8192" y="632"/>
                      <a:pt x="11252" y="691"/>
                    </a:cubicBezTo>
                    <a:cubicBezTo>
                      <a:pt x="14550" y="751"/>
                      <a:pt x="17872" y="799"/>
                      <a:pt x="21170" y="858"/>
                    </a:cubicBezTo>
                    <a:cubicBezTo>
                      <a:pt x="22051" y="870"/>
                      <a:pt x="22920" y="894"/>
                      <a:pt x="23789" y="906"/>
                    </a:cubicBezTo>
                    <a:cubicBezTo>
                      <a:pt x="23831" y="912"/>
                      <a:pt x="23870" y="915"/>
                      <a:pt x="23909" y="915"/>
                    </a:cubicBezTo>
                    <a:cubicBezTo>
                      <a:pt x="23947" y="915"/>
                      <a:pt x="23986" y="912"/>
                      <a:pt x="24028" y="906"/>
                    </a:cubicBezTo>
                    <a:cubicBezTo>
                      <a:pt x="24170" y="870"/>
                      <a:pt x="24290" y="810"/>
                      <a:pt x="24290" y="668"/>
                    </a:cubicBezTo>
                    <a:cubicBezTo>
                      <a:pt x="24290" y="501"/>
                      <a:pt x="24182" y="418"/>
                      <a:pt x="24016" y="418"/>
                    </a:cubicBezTo>
                    <a:cubicBezTo>
                      <a:pt x="23635" y="394"/>
                      <a:pt x="23242" y="382"/>
                      <a:pt x="22837" y="382"/>
                    </a:cubicBezTo>
                    <a:cubicBezTo>
                      <a:pt x="18765" y="310"/>
                      <a:pt x="14681" y="251"/>
                      <a:pt x="10609" y="179"/>
                    </a:cubicBezTo>
                    <a:cubicBezTo>
                      <a:pt x="7228" y="120"/>
                      <a:pt x="3847" y="60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3234;p36">
                <a:extLst>
                  <a:ext uri="{FF2B5EF4-FFF2-40B4-BE49-F238E27FC236}">
                    <a16:creationId xmlns:a16="http://schemas.microsoft.com/office/drawing/2014/main" id="{F4837F73-3ABB-F7A1-E030-30439504C47A}"/>
                  </a:ext>
                </a:extLst>
              </p:cNvPr>
              <p:cNvSpPr/>
              <p:nvPr/>
            </p:nvSpPr>
            <p:spPr>
              <a:xfrm>
                <a:off x="6551415" y="2331653"/>
                <a:ext cx="585573" cy="17284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692" extrusionOk="0">
                    <a:moveTo>
                      <a:pt x="643" y="0"/>
                    </a:moveTo>
                    <a:cubicBezTo>
                      <a:pt x="500" y="0"/>
                      <a:pt x="369" y="0"/>
                      <a:pt x="250" y="24"/>
                    </a:cubicBezTo>
                    <a:cubicBezTo>
                      <a:pt x="107" y="36"/>
                      <a:pt x="0" y="108"/>
                      <a:pt x="0" y="239"/>
                    </a:cubicBezTo>
                    <a:cubicBezTo>
                      <a:pt x="0" y="405"/>
                      <a:pt x="119" y="477"/>
                      <a:pt x="262" y="501"/>
                    </a:cubicBezTo>
                    <a:cubicBezTo>
                      <a:pt x="334" y="512"/>
                      <a:pt x="405" y="512"/>
                      <a:pt x="464" y="512"/>
                    </a:cubicBezTo>
                    <a:cubicBezTo>
                      <a:pt x="3929" y="536"/>
                      <a:pt x="7394" y="560"/>
                      <a:pt x="10859" y="584"/>
                    </a:cubicBezTo>
                    <a:cubicBezTo>
                      <a:pt x="13883" y="620"/>
                      <a:pt x="16907" y="632"/>
                      <a:pt x="19943" y="655"/>
                    </a:cubicBezTo>
                    <a:cubicBezTo>
                      <a:pt x="20919" y="679"/>
                      <a:pt x="21896" y="679"/>
                      <a:pt x="22872" y="691"/>
                    </a:cubicBezTo>
                    <a:cubicBezTo>
                      <a:pt x="22932" y="691"/>
                      <a:pt x="23015" y="679"/>
                      <a:pt x="23170" y="679"/>
                    </a:cubicBezTo>
                    <a:cubicBezTo>
                      <a:pt x="23253" y="679"/>
                      <a:pt x="23408" y="632"/>
                      <a:pt x="23432" y="453"/>
                    </a:cubicBezTo>
                    <a:cubicBezTo>
                      <a:pt x="23444" y="298"/>
                      <a:pt x="23324" y="203"/>
                      <a:pt x="23086" y="203"/>
                    </a:cubicBezTo>
                    <a:cubicBezTo>
                      <a:pt x="22396" y="179"/>
                      <a:pt x="21705" y="179"/>
                      <a:pt x="21015" y="167"/>
                    </a:cubicBezTo>
                    <a:cubicBezTo>
                      <a:pt x="18110" y="143"/>
                      <a:pt x="15193" y="120"/>
                      <a:pt x="12299" y="96"/>
                    </a:cubicBezTo>
                    <a:cubicBezTo>
                      <a:pt x="9573" y="84"/>
                      <a:pt x="6846" y="48"/>
                      <a:pt x="4120" y="36"/>
                    </a:cubicBezTo>
                    <a:cubicBezTo>
                      <a:pt x="2965" y="24"/>
                      <a:pt x="1798" y="24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3235;p36">
                <a:extLst>
                  <a:ext uri="{FF2B5EF4-FFF2-40B4-BE49-F238E27FC236}">
                    <a16:creationId xmlns:a16="http://schemas.microsoft.com/office/drawing/2014/main" id="{5F77CF23-0D1B-07DB-DDA0-3E8CE3243CFE}"/>
                  </a:ext>
                </a:extLst>
              </p:cNvPr>
              <p:cNvSpPr/>
              <p:nvPr/>
            </p:nvSpPr>
            <p:spPr>
              <a:xfrm>
                <a:off x="6790811" y="1630951"/>
                <a:ext cx="168948" cy="44460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17800" extrusionOk="0">
                    <a:moveTo>
                      <a:pt x="5622" y="0"/>
                    </a:moveTo>
                    <a:cubicBezTo>
                      <a:pt x="5512" y="0"/>
                      <a:pt x="5417" y="80"/>
                      <a:pt x="5406" y="192"/>
                    </a:cubicBezTo>
                    <a:cubicBezTo>
                      <a:pt x="5370" y="359"/>
                      <a:pt x="5358" y="537"/>
                      <a:pt x="5347" y="716"/>
                    </a:cubicBezTo>
                    <a:cubicBezTo>
                      <a:pt x="5287" y="2145"/>
                      <a:pt x="5216" y="3573"/>
                      <a:pt x="5156" y="5002"/>
                    </a:cubicBezTo>
                    <a:cubicBezTo>
                      <a:pt x="5132" y="5276"/>
                      <a:pt x="5061" y="5454"/>
                      <a:pt x="4870" y="5633"/>
                    </a:cubicBezTo>
                    <a:cubicBezTo>
                      <a:pt x="4418" y="6050"/>
                      <a:pt x="4394" y="6502"/>
                      <a:pt x="4775" y="6967"/>
                    </a:cubicBezTo>
                    <a:cubicBezTo>
                      <a:pt x="4870" y="7074"/>
                      <a:pt x="4894" y="7181"/>
                      <a:pt x="4894" y="7312"/>
                    </a:cubicBezTo>
                    <a:cubicBezTo>
                      <a:pt x="4835" y="8455"/>
                      <a:pt x="4811" y="9622"/>
                      <a:pt x="4739" y="10765"/>
                    </a:cubicBezTo>
                    <a:cubicBezTo>
                      <a:pt x="4656" y="11943"/>
                      <a:pt x="4632" y="13110"/>
                      <a:pt x="4477" y="14289"/>
                    </a:cubicBezTo>
                    <a:cubicBezTo>
                      <a:pt x="4418" y="14765"/>
                      <a:pt x="4299" y="15218"/>
                      <a:pt x="4108" y="15646"/>
                    </a:cubicBezTo>
                    <a:cubicBezTo>
                      <a:pt x="3954" y="16003"/>
                      <a:pt x="3692" y="16253"/>
                      <a:pt x="3382" y="16444"/>
                    </a:cubicBezTo>
                    <a:cubicBezTo>
                      <a:pt x="3217" y="16540"/>
                      <a:pt x="3044" y="16586"/>
                      <a:pt x="2871" y="16586"/>
                    </a:cubicBezTo>
                    <a:cubicBezTo>
                      <a:pt x="2507" y="16586"/>
                      <a:pt x="2145" y="16379"/>
                      <a:pt x="1870" y="15991"/>
                    </a:cubicBezTo>
                    <a:cubicBezTo>
                      <a:pt x="1489" y="15420"/>
                      <a:pt x="1382" y="14753"/>
                      <a:pt x="1310" y="13991"/>
                    </a:cubicBezTo>
                    <a:lnTo>
                      <a:pt x="1310" y="13991"/>
                    </a:lnTo>
                    <a:cubicBezTo>
                      <a:pt x="1834" y="14337"/>
                      <a:pt x="2299" y="14598"/>
                      <a:pt x="2763" y="14813"/>
                    </a:cubicBezTo>
                    <a:cubicBezTo>
                      <a:pt x="2924" y="14884"/>
                      <a:pt x="3043" y="14920"/>
                      <a:pt x="3135" y="14920"/>
                    </a:cubicBezTo>
                    <a:cubicBezTo>
                      <a:pt x="3227" y="14920"/>
                      <a:pt x="3293" y="14884"/>
                      <a:pt x="3346" y="14813"/>
                    </a:cubicBezTo>
                    <a:cubicBezTo>
                      <a:pt x="3501" y="14598"/>
                      <a:pt x="3346" y="14420"/>
                      <a:pt x="3239" y="14253"/>
                    </a:cubicBezTo>
                    <a:cubicBezTo>
                      <a:pt x="2822" y="13634"/>
                      <a:pt x="2346" y="13027"/>
                      <a:pt x="1810" y="12491"/>
                    </a:cubicBezTo>
                    <a:cubicBezTo>
                      <a:pt x="1656" y="12324"/>
                      <a:pt x="1489" y="12158"/>
                      <a:pt x="1275" y="12062"/>
                    </a:cubicBezTo>
                    <a:cubicBezTo>
                      <a:pt x="1152" y="11998"/>
                      <a:pt x="1026" y="11967"/>
                      <a:pt x="904" y="11967"/>
                    </a:cubicBezTo>
                    <a:cubicBezTo>
                      <a:pt x="599" y="11967"/>
                      <a:pt x="322" y="12159"/>
                      <a:pt x="203" y="12491"/>
                    </a:cubicBezTo>
                    <a:cubicBezTo>
                      <a:pt x="179" y="12574"/>
                      <a:pt x="167" y="12682"/>
                      <a:pt x="144" y="12789"/>
                    </a:cubicBezTo>
                    <a:cubicBezTo>
                      <a:pt x="1" y="13872"/>
                      <a:pt x="167" y="14932"/>
                      <a:pt x="548" y="15956"/>
                    </a:cubicBezTo>
                    <a:cubicBezTo>
                      <a:pt x="822" y="16670"/>
                      <a:pt x="1310" y="17182"/>
                      <a:pt x="1965" y="17539"/>
                    </a:cubicBezTo>
                    <a:cubicBezTo>
                      <a:pt x="2287" y="17713"/>
                      <a:pt x="2615" y="17800"/>
                      <a:pt x="2950" y="17800"/>
                    </a:cubicBezTo>
                    <a:cubicBezTo>
                      <a:pt x="3236" y="17800"/>
                      <a:pt x="3527" y="17737"/>
                      <a:pt x="3823" y="17611"/>
                    </a:cubicBezTo>
                    <a:cubicBezTo>
                      <a:pt x="4537" y="17313"/>
                      <a:pt x="4989" y="16777"/>
                      <a:pt x="5275" y="16075"/>
                    </a:cubicBezTo>
                    <a:cubicBezTo>
                      <a:pt x="5704" y="15003"/>
                      <a:pt x="5882" y="13884"/>
                      <a:pt x="5942" y="12741"/>
                    </a:cubicBezTo>
                    <a:cubicBezTo>
                      <a:pt x="6013" y="11003"/>
                      <a:pt x="6001" y="9276"/>
                      <a:pt x="6097" y="7538"/>
                    </a:cubicBezTo>
                    <a:cubicBezTo>
                      <a:pt x="6120" y="7359"/>
                      <a:pt x="6132" y="7205"/>
                      <a:pt x="6323" y="7098"/>
                    </a:cubicBezTo>
                    <a:cubicBezTo>
                      <a:pt x="6490" y="7014"/>
                      <a:pt x="6561" y="6848"/>
                      <a:pt x="6609" y="6669"/>
                    </a:cubicBezTo>
                    <a:cubicBezTo>
                      <a:pt x="6763" y="6109"/>
                      <a:pt x="6442" y="5526"/>
                      <a:pt x="5870" y="5395"/>
                    </a:cubicBezTo>
                    <a:cubicBezTo>
                      <a:pt x="5680" y="5347"/>
                      <a:pt x="5644" y="5276"/>
                      <a:pt x="5656" y="5109"/>
                    </a:cubicBezTo>
                    <a:lnTo>
                      <a:pt x="5656" y="4919"/>
                    </a:lnTo>
                    <a:cubicBezTo>
                      <a:pt x="5716" y="3466"/>
                      <a:pt x="5787" y="2025"/>
                      <a:pt x="5870" y="585"/>
                    </a:cubicBezTo>
                    <a:cubicBezTo>
                      <a:pt x="5882" y="466"/>
                      <a:pt x="5882" y="359"/>
                      <a:pt x="5882" y="240"/>
                    </a:cubicBezTo>
                    <a:cubicBezTo>
                      <a:pt x="5882" y="97"/>
                      <a:pt x="5787" y="1"/>
                      <a:pt x="5644" y="1"/>
                    </a:cubicBezTo>
                    <a:cubicBezTo>
                      <a:pt x="5637" y="1"/>
                      <a:pt x="5629" y="0"/>
                      <a:pt x="5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" name="Google Shape;3236;p36">
              <a:extLst>
                <a:ext uri="{FF2B5EF4-FFF2-40B4-BE49-F238E27FC236}">
                  <a16:creationId xmlns:a16="http://schemas.microsoft.com/office/drawing/2014/main" id="{63E00A49-39D0-EFE1-2A2F-C751049AE3A5}"/>
                </a:ext>
              </a:extLst>
            </p:cNvPr>
            <p:cNvGrpSpPr/>
            <p:nvPr/>
          </p:nvGrpSpPr>
          <p:grpSpPr>
            <a:xfrm>
              <a:off x="7495675" y="2076875"/>
              <a:ext cx="1052700" cy="611600"/>
              <a:chOff x="7367250" y="1737375"/>
              <a:chExt cx="1052700" cy="611600"/>
            </a:xfrm>
          </p:grpSpPr>
          <p:sp>
            <p:nvSpPr>
              <p:cNvPr id="15" name="Google Shape;3237;p36">
                <a:extLst>
                  <a:ext uri="{FF2B5EF4-FFF2-40B4-BE49-F238E27FC236}">
                    <a16:creationId xmlns:a16="http://schemas.microsoft.com/office/drawing/2014/main" id="{E9A808FE-2EFB-66B4-3E31-3A971AD45BF3}"/>
                  </a:ext>
                </a:extLst>
              </p:cNvPr>
              <p:cNvSpPr txBox="1"/>
              <p:nvPr/>
            </p:nvSpPr>
            <p:spPr>
              <a:xfrm>
                <a:off x="736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" name="Google Shape;3238;p36">
                <a:extLst>
                  <a:ext uri="{FF2B5EF4-FFF2-40B4-BE49-F238E27FC236}">
                    <a16:creationId xmlns:a16="http://schemas.microsoft.com/office/drawing/2014/main" id="{65C97AC7-142A-5549-05E8-972984F6DEE8}"/>
                  </a:ext>
                </a:extLst>
              </p:cNvPr>
              <p:cNvSpPr txBox="1"/>
              <p:nvPr/>
            </p:nvSpPr>
            <p:spPr>
              <a:xfrm>
                <a:off x="736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475" name="Google Shape;3535;p39">
            <a:extLst>
              <a:ext uri="{FF2B5EF4-FFF2-40B4-BE49-F238E27FC236}">
                <a16:creationId xmlns:a16="http://schemas.microsoft.com/office/drawing/2014/main" id="{7D535300-0222-A740-9BB0-A0BC27D4CFA5}"/>
              </a:ext>
            </a:extLst>
          </p:cNvPr>
          <p:cNvSpPr/>
          <p:nvPr/>
        </p:nvSpPr>
        <p:spPr>
          <a:xfrm>
            <a:off x="6718908" y="2823913"/>
            <a:ext cx="28024" cy="429076"/>
          </a:xfrm>
          <a:custGeom>
            <a:avLst/>
            <a:gdLst/>
            <a:ahLst/>
            <a:cxnLst/>
            <a:rect l="l" t="t" r="r" b="b"/>
            <a:pathLst>
              <a:path w="834" h="10990" extrusionOk="0">
                <a:moveTo>
                  <a:pt x="0" y="0"/>
                </a:moveTo>
                <a:lnTo>
                  <a:pt x="0" y="10990"/>
                </a:lnTo>
                <a:lnTo>
                  <a:pt x="834" y="10990"/>
                </a:lnTo>
                <a:lnTo>
                  <a:pt x="8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3536;p39">
            <a:extLst>
              <a:ext uri="{FF2B5EF4-FFF2-40B4-BE49-F238E27FC236}">
                <a16:creationId xmlns:a16="http://schemas.microsoft.com/office/drawing/2014/main" id="{5FC3A3A4-BE31-9DF5-56BC-F5782E45CF06}"/>
              </a:ext>
            </a:extLst>
          </p:cNvPr>
          <p:cNvSpPr/>
          <p:nvPr/>
        </p:nvSpPr>
        <p:spPr>
          <a:xfrm>
            <a:off x="6647668" y="2667051"/>
            <a:ext cx="170096" cy="197633"/>
          </a:xfrm>
          <a:custGeom>
            <a:avLst/>
            <a:gdLst/>
            <a:ahLst/>
            <a:cxnLst/>
            <a:rect l="l" t="t" r="r" b="b"/>
            <a:pathLst>
              <a:path w="5062" h="5062" extrusionOk="0">
                <a:moveTo>
                  <a:pt x="2525" y="846"/>
                </a:moveTo>
                <a:cubicBezTo>
                  <a:pt x="3466" y="846"/>
                  <a:pt x="4228" y="1608"/>
                  <a:pt x="4228" y="2549"/>
                </a:cubicBezTo>
                <a:cubicBezTo>
                  <a:pt x="4228" y="3478"/>
                  <a:pt x="3466" y="4240"/>
                  <a:pt x="2525" y="4240"/>
                </a:cubicBezTo>
                <a:cubicBezTo>
                  <a:pt x="1584" y="4240"/>
                  <a:pt x="834" y="3478"/>
                  <a:pt x="834" y="2549"/>
                </a:cubicBezTo>
                <a:cubicBezTo>
                  <a:pt x="834" y="1608"/>
                  <a:pt x="1584" y="846"/>
                  <a:pt x="2525" y="846"/>
                </a:cubicBezTo>
                <a:close/>
                <a:moveTo>
                  <a:pt x="2525" y="1"/>
                </a:moveTo>
                <a:cubicBezTo>
                  <a:pt x="1144" y="1"/>
                  <a:pt x="1" y="1132"/>
                  <a:pt x="1" y="2525"/>
                </a:cubicBezTo>
                <a:cubicBezTo>
                  <a:pt x="1" y="3930"/>
                  <a:pt x="1132" y="5061"/>
                  <a:pt x="2525" y="5061"/>
                </a:cubicBezTo>
                <a:cubicBezTo>
                  <a:pt x="3930" y="5061"/>
                  <a:pt x="5061" y="3930"/>
                  <a:pt x="5061" y="2525"/>
                </a:cubicBezTo>
                <a:cubicBezTo>
                  <a:pt x="5061" y="1132"/>
                  <a:pt x="3930" y="1"/>
                  <a:pt x="2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3537;p39">
            <a:extLst>
              <a:ext uri="{FF2B5EF4-FFF2-40B4-BE49-F238E27FC236}">
                <a16:creationId xmlns:a16="http://schemas.microsoft.com/office/drawing/2014/main" id="{65DC1F53-89A1-0421-6B8D-15292D6B1175}"/>
              </a:ext>
            </a:extLst>
          </p:cNvPr>
          <p:cNvSpPr/>
          <p:nvPr/>
        </p:nvSpPr>
        <p:spPr>
          <a:xfrm>
            <a:off x="7397039" y="3763553"/>
            <a:ext cx="448131" cy="45719"/>
          </a:xfrm>
          <a:custGeom>
            <a:avLst/>
            <a:gdLst/>
            <a:ahLst/>
            <a:cxnLst/>
            <a:rect l="l" t="t" r="r" b="b"/>
            <a:pathLst>
              <a:path w="10991" h="834" extrusionOk="0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3538;p39">
            <a:extLst>
              <a:ext uri="{FF2B5EF4-FFF2-40B4-BE49-F238E27FC236}">
                <a16:creationId xmlns:a16="http://schemas.microsoft.com/office/drawing/2014/main" id="{DF7B7B01-9BD2-F5DE-BCCC-B7F3254EA231}"/>
              </a:ext>
            </a:extLst>
          </p:cNvPr>
          <p:cNvSpPr/>
          <p:nvPr/>
        </p:nvSpPr>
        <p:spPr>
          <a:xfrm>
            <a:off x="7831948" y="3692708"/>
            <a:ext cx="170062" cy="197594"/>
          </a:xfrm>
          <a:custGeom>
            <a:avLst/>
            <a:gdLst/>
            <a:ahLst/>
            <a:cxnLst/>
            <a:rect l="l" t="t" r="r" b="b"/>
            <a:pathLst>
              <a:path w="5061" h="5061" extrusionOk="0">
                <a:moveTo>
                  <a:pt x="2503" y="834"/>
                </a:moveTo>
                <a:cubicBezTo>
                  <a:pt x="2510" y="834"/>
                  <a:pt x="2517" y="834"/>
                  <a:pt x="2524" y="834"/>
                </a:cubicBezTo>
                <a:cubicBezTo>
                  <a:pt x="3453" y="834"/>
                  <a:pt x="4215" y="1584"/>
                  <a:pt x="4215" y="2525"/>
                </a:cubicBezTo>
                <a:cubicBezTo>
                  <a:pt x="4215" y="3465"/>
                  <a:pt x="3453" y="4227"/>
                  <a:pt x="2524" y="4227"/>
                </a:cubicBezTo>
                <a:cubicBezTo>
                  <a:pt x="1584" y="4227"/>
                  <a:pt x="822" y="3465"/>
                  <a:pt x="822" y="2525"/>
                </a:cubicBezTo>
                <a:cubicBezTo>
                  <a:pt x="822" y="1591"/>
                  <a:pt x="1584" y="834"/>
                  <a:pt x="2503" y="834"/>
                </a:cubicBezTo>
                <a:close/>
                <a:moveTo>
                  <a:pt x="2536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36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20"/>
                  <a:pt x="3929" y="1"/>
                  <a:pt x="25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3539;p39">
            <a:extLst>
              <a:ext uri="{FF2B5EF4-FFF2-40B4-BE49-F238E27FC236}">
                <a16:creationId xmlns:a16="http://schemas.microsoft.com/office/drawing/2014/main" id="{B39052EA-1435-B61C-DF6F-5BB6F6223FD1}"/>
              </a:ext>
            </a:extLst>
          </p:cNvPr>
          <p:cNvSpPr/>
          <p:nvPr/>
        </p:nvSpPr>
        <p:spPr>
          <a:xfrm>
            <a:off x="5608667" y="3763553"/>
            <a:ext cx="448131" cy="45719"/>
          </a:xfrm>
          <a:custGeom>
            <a:avLst/>
            <a:gdLst/>
            <a:ahLst/>
            <a:cxnLst/>
            <a:rect l="l" t="t" r="r" b="b"/>
            <a:pathLst>
              <a:path w="10991" h="834" extrusionOk="0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3540;p39">
            <a:extLst>
              <a:ext uri="{FF2B5EF4-FFF2-40B4-BE49-F238E27FC236}">
                <a16:creationId xmlns:a16="http://schemas.microsoft.com/office/drawing/2014/main" id="{42829C8A-63E2-11EC-A563-97C9D849DB25}"/>
              </a:ext>
            </a:extLst>
          </p:cNvPr>
          <p:cNvSpPr/>
          <p:nvPr/>
        </p:nvSpPr>
        <p:spPr>
          <a:xfrm>
            <a:off x="5451837" y="3692708"/>
            <a:ext cx="170062" cy="197594"/>
          </a:xfrm>
          <a:custGeom>
            <a:avLst/>
            <a:gdLst/>
            <a:ahLst/>
            <a:cxnLst/>
            <a:rect l="l" t="t" r="r" b="b"/>
            <a:pathLst>
              <a:path w="5061" h="5061" extrusionOk="0">
                <a:moveTo>
                  <a:pt x="2536" y="834"/>
                </a:moveTo>
                <a:cubicBezTo>
                  <a:pt x="3477" y="834"/>
                  <a:pt x="4239" y="1584"/>
                  <a:pt x="4239" y="2525"/>
                </a:cubicBezTo>
                <a:cubicBezTo>
                  <a:pt x="4239" y="3465"/>
                  <a:pt x="3477" y="4227"/>
                  <a:pt x="2536" y="4227"/>
                </a:cubicBezTo>
                <a:cubicBezTo>
                  <a:pt x="1608" y="4227"/>
                  <a:pt x="846" y="3465"/>
                  <a:pt x="846" y="2525"/>
                </a:cubicBezTo>
                <a:cubicBezTo>
                  <a:pt x="846" y="1584"/>
                  <a:pt x="1608" y="834"/>
                  <a:pt x="2536" y="834"/>
                </a:cubicBezTo>
                <a:close/>
                <a:moveTo>
                  <a:pt x="2524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24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32"/>
                  <a:pt x="3929" y="1"/>
                  <a:pt x="25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3541;p39">
            <a:extLst>
              <a:ext uri="{FF2B5EF4-FFF2-40B4-BE49-F238E27FC236}">
                <a16:creationId xmlns:a16="http://schemas.microsoft.com/office/drawing/2014/main" id="{4300F761-6B81-F40D-41DC-AA9497E59986}"/>
              </a:ext>
            </a:extLst>
          </p:cNvPr>
          <p:cNvSpPr/>
          <p:nvPr/>
        </p:nvSpPr>
        <p:spPr>
          <a:xfrm>
            <a:off x="6005539" y="3030956"/>
            <a:ext cx="363310" cy="416544"/>
          </a:xfrm>
          <a:custGeom>
            <a:avLst/>
            <a:gdLst/>
            <a:ahLst/>
            <a:cxnLst/>
            <a:rect l="l" t="t" r="r" b="b"/>
            <a:pathLst>
              <a:path w="10812" h="10669" extrusionOk="0">
                <a:moveTo>
                  <a:pt x="596" y="1"/>
                </a:moveTo>
                <a:lnTo>
                  <a:pt x="0" y="584"/>
                </a:lnTo>
                <a:lnTo>
                  <a:pt x="10240" y="10669"/>
                </a:lnTo>
                <a:lnTo>
                  <a:pt x="10811" y="10085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3542;p39">
            <a:extLst>
              <a:ext uri="{FF2B5EF4-FFF2-40B4-BE49-F238E27FC236}">
                <a16:creationId xmlns:a16="http://schemas.microsoft.com/office/drawing/2014/main" id="{1D1B8D83-8527-208C-BE1D-857C81039814}"/>
              </a:ext>
            </a:extLst>
          </p:cNvPr>
          <p:cNvSpPr/>
          <p:nvPr/>
        </p:nvSpPr>
        <p:spPr>
          <a:xfrm>
            <a:off x="5871495" y="2905145"/>
            <a:ext cx="186864" cy="197594"/>
          </a:xfrm>
          <a:custGeom>
            <a:avLst/>
            <a:gdLst/>
            <a:ahLst/>
            <a:cxnLst/>
            <a:rect l="l" t="t" r="r" b="b"/>
            <a:pathLst>
              <a:path w="5561" h="5061" extrusionOk="0">
                <a:moveTo>
                  <a:pt x="2776" y="816"/>
                </a:moveTo>
                <a:cubicBezTo>
                  <a:pt x="3212" y="816"/>
                  <a:pt x="3650" y="983"/>
                  <a:pt x="3989" y="1316"/>
                </a:cubicBezTo>
                <a:cubicBezTo>
                  <a:pt x="4656" y="1983"/>
                  <a:pt x="4656" y="3054"/>
                  <a:pt x="3989" y="3733"/>
                </a:cubicBezTo>
                <a:cubicBezTo>
                  <a:pt x="3649" y="4062"/>
                  <a:pt x="3209" y="4229"/>
                  <a:pt x="2771" y="4229"/>
                </a:cubicBezTo>
                <a:cubicBezTo>
                  <a:pt x="2336" y="4229"/>
                  <a:pt x="1904" y="4065"/>
                  <a:pt x="1572" y="3733"/>
                </a:cubicBezTo>
                <a:cubicBezTo>
                  <a:pt x="906" y="3054"/>
                  <a:pt x="906" y="1983"/>
                  <a:pt x="1572" y="1316"/>
                </a:cubicBezTo>
                <a:cubicBezTo>
                  <a:pt x="1906" y="983"/>
                  <a:pt x="2340" y="816"/>
                  <a:pt x="2776" y="816"/>
                </a:cubicBezTo>
                <a:close/>
                <a:moveTo>
                  <a:pt x="2782" y="0"/>
                </a:moveTo>
                <a:cubicBezTo>
                  <a:pt x="2132" y="0"/>
                  <a:pt x="1483" y="244"/>
                  <a:pt x="989" y="733"/>
                </a:cubicBezTo>
                <a:cubicBezTo>
                  <a:pt x="1" y="1721"/>
                  <a:pt x="1" y="3328"/>
                  <a:pt x="989" y="4328"/>
                </a:cubicBezTo>
                <a:cubicBezTo>
                  <a:pt x="1489" y="4816"/>
                  <a:pt x="2141" y="5060"/>
                  <a:pt x="2791" y="5060"/>
                </a:cubicBezTo>
                <a:cubicBezTo>
                  <a:pt x="3442" y="5060"/>
                  <a:pt x="4091" y="4816"/>
                  <a:pt x="4585" y="4328"/>
                </a:cubicBezTo>
                <a:cubicBezTo>
                  <a:pt x="5561" y="3328"/>
                  <a:pt x="5561" y="1721"/>
                  <a:pt x="4585" y="733"/>
                </a:cubicBezTo>
                <a:cubicBezTo>
                  <a:pt x="4085" y="244"/>
                  <a:pt x="3433" y="0"/>
                  <a:pt x="2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3543;p39">
            <a:extLst>
              <a:ext uri="{FF2B5EF4-FFF2-40B4-BE49-F238E27FC236}">
                <a16:creationId xmlns:a16="http://schemas.microsoft.com/office/drawing/2014/main" id="{0425AEB0-6428-7D8D-0C3E-5C6F22B3D921}"/>
              </a:ext>
            </a:extLst>
          </p:cNvPr>
          <p:cNvSpPr/>
          <p:nvPr/>
        </p:nvSpPr>
        <p:spPr>
          <a:xfrm>
            <a:off x="7094595" y="3030956"/>
            <a:ext cx="368082" cy="423065"/>
          </a:xfrm>
          <a:custGeom>
            <a:avLst/>
            <a:gdLst/>
            <a:ahLst/>
            <a:cxnLst/>
            <a:rect l="l" t="t" r="r" b="b"/>
            <a:pathLst>
              <a:path w="10954" h="10836" extrusionOk="0">
                <a:moveTo>
                  <a:pt x="10359" y="1"/>
                </a:moveTo>
                <a:lnTo>
                  <a:pt x="0" y="10252"/>
                </a:lnTo>
                <a:lnTo>
                  <a:pt x="584" y="10835"/>
                </a:lnTo>
                <a:lnTo>
                  <a:pt x="10954" y="584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3544;p39">
            <a:extLst>
              <a:ext uri="{FF2B5EF4-FFF2-40B4-BE49-F238E27FC236}">
                <a16:creationId xmlns:a16="http://schemas.microsoft.com/office/drawing/2014/main" id="{6348AAB2-0BDB-6E34-363A-A0021C176A8F}"/>
              </a:ext>
            </a:extLst>
          </p:cNvPr>
          <p:cNvSpPr/>
          <p:nvPr/>
        </p:nvSpPr>
        <p:spPr>
          <a:xfrm>
            <a:off x="7410266" y="2904675"/>
            <a:ext cx="186460" cy="198297"/>
          </a:xfrm>
          <a:custGeom>
            <a:avLst/>
            <a:gdLst/>
            <a:ahLst/>
            <a:cxnLst/>
            <a:rect l="l" t="t" r="r" b="b"/>
            <a:pathLst>
              <a:path w="5549" h="5079" extrusionOk="0">
                <a:moveTo>
                  <a:pt x="2785" y="830"/>
                </a:moveTo>
                <a:cubicBezTo>
                  <a:pt x="3221" y="830"/>
                  <a:pt x="3655" y="997"/>
                  <a:pt x="3989" y="1330"/>
                </a:cubicBezTo>
                <a:cubicBezTo>
                  <a:pt x="4656" y="1997"/>
                  <a:pt x="4656" y="3068"/>
                  <a:pt x="3989" y="3747"/>
                </a:cubicBezTo>
                <a:cubicBezTo>
                  <a:pt x="3655" y="4080"/>
                  <a:pt x="3221" y="4247"/>
                  <a:pt x="2785" y="4247"/>
                </a:cubicBezTo>
                <a:cubicBezTo>
                  <a:pt x="2349" y="4247"/>
                  <a:pt x="1911" y="4080"/>
                  <a:pt x="1572" y="3747"/>
                </a:cubicBezTo>
                <a:cubicBezTo>
                  <a:pt x="905" y="3068"/>
                  <a:pt x="905" y="1997"/>
                  <a:pt x="1572" y="1330"/>
                </a:cubicBezTo>
                <a:cubicBezTo>
                  <a:pt x="1911" y="997"/>
                  <a:pt x="2349" y="830"/>
                  <a:pt x="2785" y="830"/>
                </a:cubicBezTo>
                <a:close/>
                <a:moveTo>
                  <a:pt x="2763" y="1"/>
                </a:moveTo>
                <a:cubicBezTo>
                  <a:pt x="2116" y="1"/>
                  <a:pt x="1469" y="248"/>
                  <a:pt x="977" y="747"/>
                </a:cubicBezTo>
                <a:cubicBezTo>
                  <a:pt x="0" y="1747"/>
                  <a:pt x="0" y="3354"/>
                  <a:pt x="977" y="4342"/>
                </a:cubicBezTo>
                <a:cubicBezTo>
                  <a:pt x="1478" y="4832"/>
                  <a:pt x="2132" y="5079"/>
                  <a:pt x="2783" y="5079"/>
                </a:cubicBezTo>
                <a:cubicBezTo>
                  <a:pt x="3430" y="5079"/>
                  <a:pt x="4074" y="4835"/>
                  <a:pt x="4560" y="4342"/>
                </a:cubicBezTo>
                <a:cubicBezTo>
                  <a:pt x="5549" y="3342"/>
                  <a:pt x="5549" y="1735"/>
                  <a:pt x="4560" y="747"/>
                </a:cubicBezTo>
                <a:cubicBezTo>
                  <a:pt x="4065" y="251"/>
                  <a:pt x="3413" y="1"/>
                  <a:pt x="2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3556;p39">
            <a:extLst>
              <a:ext uri="{FF2B5EF4-FFF2-40B4-BE49-F238E27FC236}">
                <a16:creationId xmlns:a16="http://schemas.microsoft.com/office/drawing/2014/main" id="{44B31D3B-1F53-F203-51D1-08A936857015}"/>
              </a:ext>
            </a:extLst>
          </p:cNvPr>
          <p:cNvSpPr/>
          <p:nvPr/>
        </p:nvSpPr>
        <p:spPr>
          <a:xfrm>
            <a:off x="6345606" y="3335034"/>
            <a:ext cx="354103" cy="459296"/>
          </a:xfrm>
          <a:custGeom>
            <a:avLst/>
            <a:gdLst/>
            <a:ahLst/>
            <a:cxnLst/>
            <a:rect l="l" t="t" r="r" b="b"/>
            <a:pathLst>
              <a:path w="10538" h="11764" extrusionOk="0">
                <a:moveTo>
                  <a:pt x="10538" y="1"/>
                </a:moveTo>
                <a:cubicBezTo>
                  <a:pt x="10537" y="1"/>
                  <a:pt x="5534" y="2919"/>
                  <a:pt x="222" y="2919"/>
                </a:cubicBezTo>
                <a:cubicBezTo>
                  <a:pt x="148" y="2919"/>
                  <a:pt x="75" y="2919"/>
                  <a:pt x="1" y="2918"/>
                </a:cubicBezTo>
                <a:lnTo>
                  <a:pt x="1" y="2918"/>
                </a:lnTo>
                <a:cubicBezTo>
                  <a:pt x="1" y="2918"/>
                  <a:pt x="358" y="8406"/>
                  <a:pt x="2394" y="11764"/>
                </a:cubicBezTo>
                <a:lnTo>
                  <a:pt x="1763" y="4680"/>
                </a:lnTo>
                <a:lnTo>
                  <a:pt x="1763" y="4680"/>
                </a:lnTo>
                <a:cubicBezTo>
                  <a:pt x="1763" y="4680"/>
                  <a:pt x="1763" y="4680"/>
                  <a:pt x="1763" y="4680"/>
                </a:cubicBezTo>
                <a:cubicBezTo>
                  <a:pt x="1818" y="4680"/>
                  <a:pt x="7540" y="3437"/>
                  <a:pt x="10538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7" name="Google Shape;3557;p39">
            <a:extLst>
              <a:ext uri="{FF2B5EF4-FFF2-40B4-BE49-F238E27FC236}">
                <a16:creationId xmlns:a16="http://schemas.microsoft.com/office/drawing/2014/main" id="{590BB56F-5403-97F5-3100-8D6773AAAE36}"/>
              </a:ext>
            </a:extLst>
          </p:cNvPr>
          <p:cNvGrpSpPr/>
          <p:nvPr/>
        </p:nvGrpSpPr>
        <p:grpSpPr>
          <a:xfrm>
            <a:off x="6449643" y="1869629"/>
            <a:ext cx="566135" cy="723809"/>
            <a:chOff x="4291376" y="2205225"/>
            <a:chExt cx="566135" cy="622957"/>
          </a:xfrm>
        </p:grpSpPr>
        <p:sp>
          <p:nvSpPr>
            <p:cNvPr id="498" name="Google Shape;3558;p39">
              <a:extLst>
                <a:ext uri="{FF2B5EF4-FFF2-40B4-BE49-F238E27FC236}">
                  <a16:creationId xmlns:a16="http://schemas.microsoft.com/office/drawing/2014/main" id="{DDCBB1B0-AED7-DC3E-4F58-F6961BE062ED}"/>
                </a:ext>
              </a:extLst>
            </p:cNvPr>
            <p:cNvSpPr/>
            <p:nvPr/>
          </p:nvSpPr>
          <p:spPr>
            <a:xfrm>
              <a:off x="4291376" y="2205225"/>
              <a:ext cx="566135" cy="622957"/>
            </a:xfrm>
            <a:custGeom>
              <a:avLst/>
              <a:gdLst/>
              <a:ahLst/>
              <a:cxnLst/>
              <a:rect l="l" t="t" r="r" b="b"/>
              <a:pathLst>
                <a:path w="16848" h="18539" extrusionOk="0">
                  <a:moveTo>
                    <a:pt x="16848" y="4263"/>
                  </a:moveTo>
                  <a:cubicBezTo>
                    <a:pt x="16848" y="4263"/>
                    <a:pt x="16848" y="4263"/>
                    <a:pt x="16848" y="4263"/>
                  </a:cubicBezTo>
                  <a:lnTo>
                    <a:pt x="16848" y="4263"/>
                  </a:lnTo>
                  <a:cubicBezTo>
                    <a:pt x="16848" y="4263"/>
                    <a:pt x="16848" y="4263"/>
                    <a:pt x="16848" y="4263"/>
                  </a:cubicBezTo>
                  <a:close/>
                  <a:moveTo>
                    <a:pt x="8418" y="1"/>
                  </a:moveTo>
                  <a:cubicBezTo>
                    <a:pt x="6530" y="3957"/>
                    <a:pt x="1885" y="4275"/>
                    <a:pt x="438" y="4275"/>
                  </a:cubicBezTo>
                  <a:cubicBezTo>
                    <a:pt x="160" y="4275"/>
                    <a:pt x="0" y="4263"/>
                    <a:pt x="0" y="4263"/>
                  </a:cubicBezTo>
                  <a:lnTo>
                    <a:pt x="0" y="4263"/>
                  </a:lnTo>
                  <a:cubicBezTo>
                    <a:pt x="560" y="15955"/>
                    <a:pt x="8418" y="18539"/>
                    <a:pt x="8418" y="18539"/>
                  </a:cubicBezTo>
                  <a:cubicBezTo>
                    <a:pt x="8418" y="18539"/>
                    <a:pt x="16288" y="15955"/>
                    <a:pt x="16848" y="4263"/>
                  </a:cubicBezTo>
                  <a:lnTo>
                    <a:pt x="16848" y="4263"/>
                  </a:lnTo>
                  <a:cubicBezTo>
                    <a:pt x="16846" y="4264"/>
                    <a:pt x="16687" y="4275"/>
                    <a:pt x="16413" y="4275"/>
                  </a:cubicBezTo>
                  <a:cubicBezTo>
                    <a:pt x="14968" y="4275"/>
                    <a:pt x="10306" y="3957"/>
                    <a:pt x="8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3559;p39">
              <a:extLst>
                <a:ext uri="{FF2B5EF4-FFF2-40B4-BE49-F238E27FC236}">
                  <a16:creationId xmlns:a16="http://schemas.microsoft.com/office/drawing/2014/main" id="{B315F8D9-819E-D628-6770-B3AE4B70C16E}"/>
                </a:ext>
              </a:extLst>
            </p:cNvPr>
            <p:cNvSpPr/>
            <p:nvPr/>
          </p:nvSpPr>
          <p:spPr>
            <a:xfrm>
              <a:off x="4324576" y="2265644"/>
              <a:ext cx="499333" cy="528534"/>
            </a:xfrm>
            <a:custGeom>
              <a:avLst/>
              <a:gdLst/>
              <a:ahLst/>
              <a:cxnLst/>
              <a:rect l="l" t="t" r="r" b="b"/>
              <a:pathLst>
                <a:path w="14860" h="15729" extrusionOk="0">
                  <a:moveTo>
                    <a:pt x="7430" y="1"/>
                  </a:moveTo>
                  <a:cubicBezTo>
                    <a:pt x="5275" y="2787"/>
                    <a:pt x="1727" y="3323"/>
                    <a:pt x="1" y="3406"/>
                  </a:cubicBezTo>
                  <a:cubicBezTo>
                    <a:pt x="358" y="7514"/>
                    <a:pt x="1715" y="10823"/>
                    <a:pt x="4025" y="13264"/>
                  </a:cubicBezTo>
                  <a:cubicBezTo>
                    <a:pt x="5442" y="14753"/>
                    <a:pt x="6835" y="15455"/>
                    <a:pt x="7430" y="15729"/>
                  </a:cubicBezTo>
                  <a:cubicBezTo>
                    <a:pt x="8025" y="15467"/>
                    <a:pt x="9430" y="14753"/>
                    <a:pt x="10835" y="13252"/>
                  </a:cubicBezTo>
                  <a:cubicBezTo>
                    <a:pt x="13145" y="10835"/>
                    <a:pt x="14502" y="7514"/>
                    <a:pt x="14860" y="3406"/>
                  </a:cubicBezTo>
                  <a:cubicBezTo>
                    <a:pt x="13133" y="3334"/>
                    <a:pt x="9573" y="2799"/>
                    <a:pt x="7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3560;p39">
              <a:extLst>
                <a:ext uri="{FF2B5EF4-FFF2-40B4-BE49-F238E27FC236}">
                  <a16:creationId xmlns:a16="http://schemas.microsoft.com/office/drawing/2014/main" id="{7A14664D-1D6A-7BA6-3EFB-F34BF773496D}"/>
                </a:ext>
              </a:extLst>
            </p:cNvPr>
            <p:cNvSpPr/>
            <p:nvPr/>
          </p:nvSpPr>
          <p:spPr>
            <a:xfrm>
              <a:off x="4445817" y="2380064"/>
              <a:ext cx="378095" cy="414117"/>
            </a:xfrm>
            <a:custGeom>
              <a:avLst/>
              <a:gdLst/>
              <a:ahLst/>
              <a:cxnLst/>
              <a:rect l="l" t="t" r="r" b="b"/>
              <a:pathLst>
                <a:path w="11252" h="12324" extrusionOk="0">
                  <a:moveTo>
                    <a:pt x="11252" y="1"/>
                  </a:moveTo>
                  <a:cubicBezTo>
                    <a:pt x="11251" y="2"/>
                    <a:pt x="7965" y="8907"/>
                    <a:pt x="3929" y="10669"/>
                  </a:cubicBezTo>
                  <a:cubicBezTo>
                    <a:pt x="3929" y="10669"/>
                    <a:pt x="2096" y="10466"/>
                    <a:pt x="0" y="9395"/>
                  </a:cubicBezTo>
                  <a:lnTo>
                    <a:pt x="0" y="9395"/>
                  </a:lnTo>
                  <a:cubicBezTo>
                    <a:pt x="131" y="9562"/>
                    <a:pt x="286" y="9704"/>
                    <a:pt x="417" y="9859"/>
                  </a:cubicBezTo>
                  <a:cubicBezTo>
                    <a:pt x="1834" y="11348"/>
                    <a:pt x="3227" y="12062"/>
                    <a:pt x="3822" y="12324"/>
                  </a:cubicBezTo>
                  <a:cubicBezTo>
                    <a:pt x="4417" y="12050"/>
                    <a:pt x="5822" y="11348"/>
                    <a:pt x="7227" y="9859"/>
                  </a:cubicBezTo>
                  <a:cubicBezTo>
                    <a:pt x="9537" y="7418"/>
                    <a:pt x="10894" y="4109"/>
                    <a:pt x="1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3561;p39">
              <a:extLst>
                <a:ext uri="{FF2B5EF4-FFF2-40B4-BE49-F238E27FC236}">
                  <a16:creationId xmlns:a16="http://schemas.microsoft.com/office/drawing/2014/main" id="{6FDDF172-9BE0-BC4F-C533-02E9A06268A3}"/>
                </a:ext>
              </a:extLst>
            </p:cNvPr>
            <p:cNvSpPr/>
            <p:nvPr/>
          </p:nvSpPr>
          <p:spPr>
            <a:xfrm>
              <a:off x="4361775" y="2352476"/>
              <a:ext cx="194088" cy="217274"/>
            </a:xfrm>
            <a:custGeom>
              <a:avLst/>
              <a:gdLst/>
              <a:ahLst/>
              <a:cxnLst/>
              <a:rect l="l" t="t" r="r" b="b"/>
              <a:pathLst>
                <a:path w="5776" h="6466" extrusionOk="0">
                  <a:moveTo>
                    <a:pt x="5775" y="0"/>
                  </a:moveTo>
                  <a:cubicBezTo>
                    <a:pt x="5775" y="1"/>
                    <a:pt x="3044" y="1609"/>
                    <a:pt x="127" y="1609"/>
                  </a:cubicBezTo>
                  <a:cubicBezTo>
                    <a:pt x="85" y="1609"/>
                    <a:pt x="43" y="1608"/>
                    <a:pt x="1" y="1608"/>
                  </a:cubicBezTo>
                  <a:lnTo>
                    <a:pt x="1" y="1608"/>
                  </a:lnTo>
                  <a:cubicBezTo>
                    <a:pt x="1" y="1608"/>
                    <a:pt x="191" y="4620"/>
                    <a:pt x="1311" y="6465"/>
                  </a:cubicBezTo>
                  <a:lnTo>
                    <a:pt x="965" y="2584"/>
                  </a:lnTo>
                  <a:cubicBezTo>
                    <a:pt x="977" y="2584"/>
                    <a:pt x="4120" y="1893"/>
                    <a:pt x="57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3562;p39">
              <a:extLst>
                <a:ext uri="{FF2B5EF4-FFF2-40B4-BE49-F238E27FC236}">
                  <a16:creationId xmlns:a16="http://schemas.microsoft.com/office/drawing/2014/main" id="{698F6CDF-47E0-879E-F60E-50BE3853DD38}"/>
                </a:ext>
              </a:extLst>
            </p:cNvPr>
            <p:cNvSpPr/>
            <p:nvPr/>
          </p:nvSpPr>
          <p:spPr>
            <a:xfrm>
              <a:off x="4452202" y="2407686"/>
              <a:ext cx="244089" cy="244089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417"/>
                  </a:moveTo>
                  <a:cubicBezTo>
                    <a:pt x="5418" y="417"/>
                    <a:pt x="6859" y="1858"/>
                    <a:pt x="6847" y="3632"/>
                  </a:cubicBezTo>
                  <a:cubicBezTo>
                    <a:pt x="6847" y="5406"/>
                    <a:pt x="5406" y="6847"/>
                    <a:pt x="3632" y="6847"/>
                  </a:cubicBezTo>
                  <a:cubicBezTo>
                    <a:pt x="1858" y="6847"/>
                    <a:pt x="417" y="5406"/>
                    <a:pt x="417" y="3632"/>
                  </a:cubicBezTo>
                  <a:cubicBezTo>
                    <a:pt x="417" y="1858"/>
                    <a:pt x="1858" y="417"/>
                    <a:pt x="3632" y="417"/>
                  </a:cubicBezTo>
                  <a:close/>
                  <a:moveTo>
                    <a:pt x="3632" y="0"/>
                  </a:moveTo>
                  <a:cubicBezTo>
                    <a:pt x="1620" y="0"/>
                    <a:pt x="1" y="1632"/>
                    <a:pt x="1" y="3632"/>
                  </a:cubicBezTo>
                  <a:cubicBezTo>
                    <a:pt x="1" y="5644"/>
                    <a:pt x="1644" y="7263"/>
                    <a:pt x="3632" y="7263"/>
                  </a:cubicBezTo>
                  <a:cubicBezTo>
                    <a:pt x="5644" y="7263"/>
                    <a:pt x="7263" y="5644"/>
                    <a:pt x="7263" y="3632"/>
                  </a:cubicBezTo>
                  <a:cubicBezTo>
                    <a:pt x="7263" y="1620"/>
                    <a:pt x="5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3563;p39">
              <a:extLst>
                <a:ext uri="{FF2B5EF4-FFF2-40B4-BE49-F238E27FC236}">
                  <a16:creationId xmlns:a16="http://schemas.microsoft.com/office/drawing/2014/main" id="{861DDC30-E1D8-BC22-217F-F57FB2178B7E}"/>
                </a:ext>
              </a:extLst>
            </p:cNvPr>
            <p:cNvSpPr/>
            <p:nvPr/>
          </p:nvSpPr>
          <p:spPr>
            <a:xfrm>
              <a:off x="4514637" y="2407686"/>
              <a:ext cx="119625" cy="244089"/>
            </a:xfrm>
            <a:custGeom>
              <a:avLst/>
              <a:gdLst/>
              <a:ahLst/>
              <a:cxnLst/>
              <a:rect l="l" t="t" r="r" b="b"/>
              <a:pathLst>
                <a:path w="3560" h="7264" extrusionOk="0">
                  <a:moveTo>
                    <a:pt x="1774" y="417"/>
                  </a:moveTo>
                  <a:cubicBezTo>
                    <a:pt x="2441" y="417"/>
                    <a:pt x="3143" y="1715"/>
                    <a:pt x="3143" y="3632"/>
                  </a:cubicBezTo>
                  <a:cubicBezTo>
                    <a:pt x="3143" y="5549"/>
                    <a:pt x="2429" y="6847"/>
                    <a:pt x="1774" y="6847"/>
                  </a:cubicBezTo>
                  <a:cubicBezTo>
                    <a:pt x="1119" y="6847"/>
                    <a:pt x="405" y="5549"/>
                    <a:pt x="405" y="3632"/>
                  </a:cubicBezTo>
                  <a:cubicBezTo>
                    <a:pt x="405" y="1703"/>
                    <a:pt x="1119" y="417"/>
                    <a:pt x="1774" y="417"/>
                  </a:cubicBezTo>
                  <a:close/>
                  <a:moveTo>
                    <a:pt x="1774" y="0"/>
                  </a:moveTo>
                  <a:cubicBezTo>
                    <a:pt x="774" y="0"/>
                    <a:pt x="0" y="1596"/>
                    <a:pt x="0" y="3632"/>
                  </a:cubicBezTo>
                  <a:cubicBezTo>
                    <a:pt x="0" y="5668"/>
                    <a:pt x="774" y="7263"/>
                    <a:pt x="1774" y="7263"/>
                  </a:cubicBezTo>
                  <a:cubicBezTo>
                    <a:pt x="2774" y="7263"/>
                    <a:pt x="3560" y="5668"/>
                    <a:pt x="3548" y="3632"/>
                  </a:cubicBezTo>
                  <a:cubicBezTo>
                    <a:pt x="3548" y="1584"/>
                    <a:pt x="2774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3564;p39">
              <a:extLst>
                <a:ext uri="{FF2B5EF4-FFF2-40B4-BE49-F238E27FC236}">
                  <a16:creationId xmlns:a16="http://schemas.microsoft.com/office/drawing/2014/main" id="{59339D7F-7AE2-DF27-4600-F39021A09300}"/>
                </a:ext>
              </a:extLst>
            </p:cNvPr>
            <p:cNvSpPr/>
            <p:nvPr/>
          </p:nvSpPr>
          <p:spPr>
            <a:xfrm>
              <a:off x="4459393" y="2523315"/>
              <a:ext cx="230110" cy="13239"/>
            </a:xfrm>
            <a:custGeom>
              <a:avLst/>
              <a:gdLst/>
              <a:ahLst/>
              <a:cxnLst/>
              <a:rect l="l" t="t" r="r" b="b"/>
              <a:pathLst>
                <a:path w="6848" h="394" extrusionOk="0">
                  <a:moveTo>
                    <a:pt x="1" y="0"/>
                  </a:moveTo>
                  <a:lnTo>
                    <a:pt x="1" y="393"/>
                  </a:lnTo>
                  <a:lnTo>
                    <a:pt x="6847" y="3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3565;p39">
              <a:extLst>
                <a:ext uri="{FF2B5EF4-FFF2-40B4-BE49-F238E27FC236}">
                  <a16:creationId xmlns:a16="http://schemas.microsoft.com/office/drawing/2014/main" id="{FA307A8C-522C-024B-6409-0DC5DA8F86E5}"/>
                </a:ext>
              </a:extLst>
            </p:cNvPr>
            <p:cNvSpPr/>
            <p:nvPr/>
          </p:nvSpPr>
          <p:spPr>
            <a:xfrm>
              <a:off x="4567832" y="2414474"/>
              <a:ext cx="13239" cy="230076"/>
            </a:xfrm>
            <a:custGeom>
              <a:avLst/>
              <a:gdLst/>
              <a:ahLst/>
              <a:cxnLst/>
              <a:rect l="l" t="t" r="r" b="b"/>
              <a:pathLst>
                <a:path w="394" h="6847" extrusionOk="0">
                  <a:moveTo>
                    <a:pt x="1" y="1"/>
                  </a:moveTo>
                  <a:lnTo>
                    <a:pt x="1" y="6847"/>
                  </a:lnTo>
                  <a:lnTo>
                    <a:pt x="393" y="684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6" name="Google Shape;3566;p39">
            <a:extLst>
              <a:ext uri="{FF2B5EF4-FFF2-40B4-BE49-F238E27FC236}">
                <a16:creationId xmlns:a16="http://schemas.microsoft.com/office/drawing/2014/main" id="{48F194C8-E16B-889B-B941-93DF7DD3D32E}"/>
              </a:ext>
            </a:extLst>
          </p:cNvPr>
          <p:cNvGrpSpPr/>
          <p:nvPr/>
        </p:nvGrpSpPr>
        <p:grpSpPr>
          <a:xfrm>
            <a:off x="7623111" y="2134652"/>
            <a:ext cx="772191" cy="890375"/>
            <a:chOff x="5464844" y="2470248"/>
            <a:chExt cx="772191" cy="766315"/>
          </a:xfrm>
        </p:grpSpPr>
        <p:sp>
          <p:nvSpPr>
            <p:cNvPr id="507" name="Google Shape;3567;p39">
              <a:extLst>
                <a:ext uri="{FF2B5EF4-FFF2-40B4-BE49-F238E27FC236}">
                  <a16:creationId xmlns:a16="http://schemas.microsoft.com/office/drawing/2014/main" id="{D8AB53CF-63A6-E848-B5F3-D2F9530B9327}"/>
                </a:ext>
              </a:extLst>
            </p:cNvPr>
            <p:cNvSpPr/>
            <p:nvPr/>
          </p:nvSpPr>
          <p:spPr>
            <a:xfrm>
              <a:off x="5519651" y="2470248"/>
              <a:ext cx="658575" cy="510321"/>
            </a:xfrm>
            <a:custGeom>
              <a:avLst/>
              <a:gdLst/>
              <a:ahLst/>
              <a:cxnLst/>
              <a:rect l="l" t="t" r="r" b="b"/>
              <a:pathLst>
                <a:path w="19599" h="15187" extrusionOk="0">
                  <a:moveTo>
                    <a:pt x="16602" y="1"/>
                  </a:moveTo>
                  <a:cubicBezTo>
                    <a:pt x="16549" y="1"/>
                    <a:pt x="16496" y="6"/>
                    <a:pt x="16443" y="16"/>
                  </a:cubicBezTo>
                  <a:lnTo>
                    <a:pt x="715" y="3207"/>
                  </a:lnTo>
                  <a:cubicBezTo>
                    <a:pt x="274" y="3290"/>
                    <a:pt x="1" y="3719"/>
                    <a:pt x="84" y="4147"/>
                  </a:cubicBezTo>
                  <a:lnTo>
                    <a:pt x="2203" y="14541"/>
                  </a:lnTo>
                  <a:cubicBezTo>
                    <a:pt x="2277" y="14920"/>
                    <a:pt x="2619" y="15187"/>
                    <a:pt x="3002" y="15187"/>
                  </a:cubicBezTo>
                  <a:cubicBezTo>
                    <a:pt x="3053" y="15187"/>
                    <a:pt x="3104" y="15182"/>
                    <a:pt x="3156" y="15172"/>
                  </a:cubicBezTo>
                  <a:lnTo>
                    <a:pt x="18884" y="11982"/>
                  </a:lnTo>
                  <a:cubicBezTo>
                    <a:pt x="19312" y="11886"/>
                    <a:pt x="19598" y="11458"/>
                    <a:pt x="19503" y="11029"/>
                  </a:cubicBezTo>
                  <a:lnTo>
                    <a:pt x="17396" y="647"/>
                  </a:lnTo>
                  <a:cubicBezTo>
                    <a:pt x="17333" y="259"/>
                    <a:pt x="16984" y="1"/>
                    <a:pt x="16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3568;p39">
              <a:extLst>
                <a:ext uri="{FF2B5EF4-FFF2-40B4-BE49-F238E27FC236}">
                  <a16:creationId xmlns:a16="http://schemas.microsoft.com/office/drawing/2014/main" id="{B458FC70-9617-0385-B08A-47345E33B86F}"/>
                </a:ext>
              </a:extLst>
            </p:cNvPr>
            <p:cNvSpPr/>
            <p:nvPr/>
          </p:nvSpPr>
          <p:spPr>
            <a:xfrm>
              <a:off x="5527649" y="2517159"/>
              <a:ext cx="597352" cy="195701"/>
            </a:xfrm>
            <a:custGeom>
              <a:avLst/>
              <a:gdLst/>
              <a:ahLst/>
              <a:cxnLst/>
              <a:rect l="l" t="t" r="r" b="b"/>
              <a:pathLst>
                <a:path w="17777" h="5824" extrusionOk="0">
                  <a:moveTo>
                    <a:pt x="17312" y="1"/>
                  </a:moveTo>
                  <a:lnTo>
                    <a:pt x="1" y="3513"/>
                  </a:lnTo>
                  <a:lnTo>
                    <a:pt x="465" y="5823"/>
                  </a:lnTo>
                  <a:lnTo>
                    <a:pt x="17777" y="2311"/>
                  </a:lnTo>
                  <a:lnTo>
                    <a:pt x="173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3569;p39">
              <a:extLst>
                <a:ext uri="{FF2B5EF4-FFF2-40B4-BE49-F238E27FC236}">
                  <a16:creationId xmlns:a16="http://schemas.microsoft.com/office/drawing/2014/main" id="{F7B669B7-08AD-9565-7D6D-235E7D9FE416}"/>
                </a:ext>
              </a:extLst>
            </p:cNvPr>
            <p:cNvSpPr/>
            <p:nvPr/>
          </p:nvSpPr>
          <p:spPr>
            <a:xfrm>
              <a:off x="5858139" y="2707018"/>
              <a:ext cx="150438" cy="138039"/>
            </a:xfrm>
            <a:custGeom>
              <a:avLst/>
              <a:gdLst/>
              <a:ahLst/>
              <a:cxnLst/>
              <a:rect l="l" t="t" r="r" b="b"/>
              <a:pathLst>
                <a:path w="4477" h="4108" extrusionOk="0">
                  <a:moveTo>
                    <a:pt x="2246" y="0"/>
                  </a:moveTo>
                  <a:cubicBezTo>
                    <a:pt x="2110" y="0"/>
                    <a:pt x="1972" y="14"/>
                    <a:pt x="1834" y="42"/>
                  </a:cubicBezTo>
                  <a:cubicBezTo>
                    <a:pt x="726" y="268"/>
                    <a:pt x="0" y="1352"/>
                    <a:pt x="226" y="2459"/>
                  </a:cubicBezTo>
                  <a:cubicBezTo>
                    <a:pt x="425" y="3430"/>
                    <a:pt x="1282" y="4108"/>
                    <a:pt x="2244" y="4108"/>
                  </a:cubicBezTo>
                  <a:cubicBezTo>
                    <a:pt x="2380" y="4108"/>
                    <a:pt x="2517" y="4094"/>
                    <a:pt x="2655" y="4066"/>
                  </a:cubicBezTo>
                  <a:cubicBezTo>
                    <a:pt x="3763" y="3840"/>
                    <a:pt x="4477" y="2757"/>
                    <a:pt x="4251" y="1638"/>
                  </a:cubicBezTo>
                  <a:cubicBezTo>
                    <a:pt x="4053" y="668"/>
                    <a:pt x="3198" y="0"/>
                    <a:pt x="2246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3570;p39">
              <a:extLst>
                <a:ext uri="{FF2B5EF4-FFF2-40B4-BE49-F238E27FC236}">
                  <a16:creationId xmlns:a16="http://schemas.microsoft.com/office/drawing/2014/main" id="{B83B676D-5AC8-6DD4-B3F2-EC2C5D9C93E4}"/>
                </a:ext>
              </a:extLst>
            </p:cNvPr>
            <p:cNvSpPr/>
            <p:nvPr/>
          </p:nvSpPr>
          <p:spPr>
            <a:xfrm>
              <a:off x="5945340" y="2689007"/>
              <a:ext cx="150472" cy="138039"/>
            </a:xfrm>
            <a:custGeom>
              <a:avLst/>
              <a:gdLst/>
              <a:ahLst/>
              <a:cxnLst/>
              <a:rect l="l" t="t" r="r" b="b"/>
              <a:pathLst>
                <a:path w="4478" h="4108" extrusionOk="0">
                  <a:moveTo>
                    <a:pt x="2238" y="0"/>
                  </a:moveTo>
                  <a:cubicBezTo>
                    <a:pt x="2101" y="0"/>
                    <a:pt x="1962" y="14"/>
                    <a:pt x="1822" y="42"/>
                  </a:cubicBezTo>
                  <a:cubicBezTo>
                    <a:pt x="715" y="269"/>
                    <a:pt x="1" y="1352"/>
                    <a:pt x="227" y="2459"/>
                  </a:cubicBezTo>
                  <a:cubicBezTo>
                    <a:pt x="415" y="3430"/>
                    <a:pt x="1280" y="4108"/>
                    <a:pt x="2236" y="4108"/>
                  </a:cubicBezTo>
                  <a:cubicBezTo>
                    <a:pt x="2371" y="4108"/>
                    <a:pt x="2507" y="4094"/>
                    <a:pt x="2644" y="4067"/>
                  </a:cubicBezTo>
                  <a:cubicBezTo>
                    <a:pt x="3751" y="3840"/>
                    <a:pt x="4478" y="2757"/>
                    <a:pt x="4251" y="1638"/>
                  </a:cubicBezTo>
                  <a:cubicBezTo>
                    <a:pt x="4053" y="669"/>
                    <a:pt x="3199" y="0"/>
                    <a:pt x="2238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3571;p39">
              <a:extLst>
                <a:ext uri="{FF2B5EF4-FFF2-40B4-BE49-F238E27FC236}">
                  <a16:creationId xmlns:a16="http://schemas.microsoft.com/office/drawing/2014/main" id="{A876924A-BBD1-24DF-197A-EE843F68FFDC}"/>
                </a:ext>
              </a:extLst>
            </p:cNvPr>
            <p:cNvSpPr/>
            <p:nvPr/>
          </p:nvSpPr>
          <p:spPr>
            <a:xfrm>
              <a:off x="5590454" y="2470248"/>
              <a:ext cx="587775" cy="510321"/>
            </a:xfrm>
            <a:custGeom>
              <a:avLst/>
              <a:gdLst/>
              <a:ahLst/>
              <a:cxnLst/>
              <a:rect l="l" t="t" r="r" b="b"/>
              <a:pathLst>
                <a:path w="17492" h="15187" extrusionOk="0">
                  <a:moveTo>
                    <a:pt x="14495" y="1"/>
                  </a:moveTo>
                  <a:cubicBezTo>
                    <a:pt x="14442" y="1"/>
                    <a:pt x="14389" y="6"/>
                    <a:pt x="14336" y="16"/>
                  </a:cubicBezTo>
                  <a:lnTo>
                    <a:pt x="14038" y="75"/>
                  </a:lnTo>
                  <a:lnTo>
                    <a:pt x="16062" y="10053"/>
                  </a:lnTo>
                  <a:cubicBezTo>
                    <a:pt x="16146" y="10481"/>
                    <a:pt x="15872" y="10910"/>
                    <a:pt x="15431" y="11005"/>
                  </a:cubicBezTo>
                  <a:lnTo>
                    <a:pt x="1" y="14125"/>
                  </a:lnTo>
                  <a:lnTo>
                    <a:pt x="84" y="14541"/>
                  </a:lnTo>
                  <a:cubicBezTo>
                    <a:pt x="168" y="14920"/>
                    <a:pt x="512" y="15187"/>
                    <a:pt x="887" y="15187"/>
                  </a:cubicBezTo>
                  <a:cubicBezTo>
                    <a:pt x="936" y="15187"/>
                    <a:pt x="987" y="15182"/>
                    <a:pt x="1037" y="15172"/>
                  </a:cubicBezTo>
                  <a:lnTo>
                    <a:pt x="16777" y="11982"/>
                  </a:lnTo>
                  <a:cubicBezTo>
                    <a:pt x="17205" y="11898"/>
                    <a:pt x="17491" y="11458"/>
                    <a:pt x="17396" y="11029"/>
                  </a:cubicBezTo>
                  <a:lnTo>
                    <a:pt x="15289" y="647"/>
                  </a:lnTo>
                  <a:cubicBezTo>
                    <a:pt x="15226" y="259"/>
                    <a:pt x="14877" y="1"/>
                    <a:pt x="14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572;p39">
              <a:extLst>
                <a:ext uri="{FF2B5EF4-FFF2-40B4-BE49-F238E27FC236}">
                  <a16:creationId xmlns:a16="http://schemas.microsoft.com/office/drawing/2014/main" id="{3F817E89-677A-61B3-EA86-17DA4638BDF7}"/>
                </a:ext>
              </a:extLst>
            </p:cNvPr>
            <p:cNvSpPr/>
            <p:nvPr/>
          </p:nvSpPr>
          <p:spPr>
            <a:xfrm>
              <a:off x="5550869" y="2552778"/>
              <a:ext cx="228867" cy="248894"/>
            </a:xfrm>
            <a:custGeom>
              <a:avLst/>
              <a:gdLst/>
              <a:ahLst/>
              <a:cxnLst/>
              <a:rect l="l" t="t" r="r" b="b"/>
              <a:pathLst>
                <a:path w="6811" h="7407" extrusionOk="0">
                  <a:moveTo>
                    <a:pt x="6811" y="1"/>
                  </a:moveTo>
                  <a:lnTo>
                    <a:pt x="798" y="1215"/>
                  </a:lnTo>
                  <a:cubicBezTo>
                    <a:pt x="322" y="1310"/>
                    <a:pt x="0" y="1786"/>
                    <a:pt x="107" y="2251"/>
                  </a:cubicBezTo>
                  <a:lnTo>
                    <a:pt x="1155" y="7406"/>
                  </a:lnTo>
                  <a:lnTo>
                    <a:pt x="1453" y="3227"/>
                  </a:lnTo>
                  <a:cubicBezTo>
                    <a:pt x="1465" y="2918"/>
                    <a:pt x="1655" y="2644"/>
                    <a:pt x="1929" y="2513"/>
                  </a:cubicBezTo>
                  <a:lnTo>
                    <a:pt x="681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573;p39">
              <a:extLst>
                <a:ext uri="{FF2B5EF4-FFF2-40B4-BE49-F238E27FC236}">
                  <a16:creationId xmlns:a16="http://schemas.microsoft.com/office/drawing/2014/main" id="{E23FFAF0-79E7-017A-4907-7AE38CA1B01C}"/>
                </a:ext>
              </a:extLst>
            </p:cNvPr>
            <p:cNvSpPr/>
            <p:nvPr/>
          </p:nvSpPr>
          <p:spPr>
            <a:xfrm>
              <a:off x="5644085" y="2652816"/>
              <a:ext cx="592950" cy="410085"/>
            </a:xfrm>
            <a:custGeom>
              <a:avLst/>
              <a:gdLst/>
              <a:ahLst/>
              <a:cxnLst/>
              <a:rect l="l" t="t" r="r" b="b"/>
              <a:pathLst>
                <a:path w="17646" h="12204" extrusionOk="0">
                  <a:moveTo>
                    <a:pt x="798" y="0"/>
                  </a:moveTo>
                  <a:cubicBezTo>
                    <a:pt x="358" y="0"/>
                    <a:pt x="0" y="357"/>
                    <a:pt x="0" y="798"/>
                  </a:cubicBezTo>
                  <a:lnTo>
                    <a:pt x="0" y="11394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394"/>
                  </a:cubicBezTo>
                  <a:lnTo>
                    <a:pt x="17645" y="798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574;p39">
              <a:extLst>
                <a:ext uri="{FF2B5EF4-FFF2-40B4-BE49-F238E27FC236}">
                  <a16:creationId xmlns:a16="http://schemas.microsoft.com/office/drawing/2014/main" id="{6A251E97-1E81-83F4-26C5-198047333F82}"/>
                </a:ext>
              </a:extLst>
            </p:cNvPr>
            <p:cNvSpPr/>
            <p:nvPr/>
          </p:nvSpPr>
          <p:spPr>
            <a:xfrm>
              <a:off x="5643278" y="2705204"/>
              <a:ext cx="593756" cy="79268"/>
            </a:xfrm>
            <a:custGeom>
              <a:avLst/>
              <a:gdLst/>
              <a:ahLst/>
              <a:cxnLst/>
              <a:rect l="l" t="t" r="r" b="b"/>
              <a:pathLst>
                <a:path w="17670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17669" y="2358"/>
                  </a:lnTo>
                  <a:lnTo>
                    <a:pt x="17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575;p39">
              <a:extLst>
                <a:ext uri="{FF2B5EF4-FFF2-40B4-BE49-F238E27FC236}">
                  <a16:creationId xmlns:a16="http://schemas.microsoft.com/office/drawing/2014/main" id="{361EB47E-4E09-D8F0-ECA7-2B36A9C78A45}"/>
                </a:ext>
              </a:extLst>
            </p:cNvPr>
            <p:cNvSpPr/>
            <p:nvPr/>
          </p:nvSpPr>
          <p:spPr>
            <a:xfrm>
              <a:off x="5944534" y="2854840"/>
              <a:ext cx="138073" cy="138073"/>
            </a:xfrm>
            <a:custGeom>
              <a:avLst/>
              <a:gdLst/>
              <a:ahLst/>
              <a:cxnLst/>
              <a:rect l="l" t="t" r="r" b="b"/>
              <a:pathLst>
                <a:path w="4109" h="4109" extrusionOk="0">
                  <a:moveTo>
                    <a:pt x="2049" y="1"/>
                  </a:moveTo>
                  <a:cubicBezTo>
                    <a:pt x="918" y="1"/>
                    <a:pt x="1" y="918"/>
                    <a:pt x="1" y="2049"/>
                  </a:cubicBezTo>
                  <a:cubicBezTo>
                    <a:pt x="1" y="3192"/>
                    <a:pt x="918" y="4108"/>
                    <a:pt x="2049" y="4108"/>
                  </a:cubicBezTo>
                  <a:cubicBezTo>
                    <a:pt x="3192" y="4108"/>
                    <a:pt x="4109" y="3192"/>
                    <a:pt x="4109" y="2049"/>
                  </a:cubicBezTo>
                  <a:cubicBezTo>
                    <a:pt x="4109" y="918"/>
                    <a:pt x="3192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576;p39">
              <a:extLst>
                <a:ext uri="{FF2B5EF4-FFF2-40B4-BE49-F238E27FC236}">
                  <a16:creationId xmlns:a16="http://schemas.microsoft.com/office/drawing/2014/main" id="{C57BC9E3-1F29-5697-C7E2-BCE137975C98}"/>
                </a:ext>
              </a:extLst>
            </p:cNvPr>
            <p:cNvSpPr/>
            <p:nvPr/>
          </p:nvSpPr>
          <p:spPr>
            <a:xfrm>
              <a:off x="6033381" y="2854840"/>
              <a:ext cx="138442" cy="138073"/>
            </a:xfrm>
            <a:custGeom>
              <a:avLst/>
              <a:gdLst/>
              <a:ahLst/>
              <a:cxnLst/>
              <a:rect l="l" t="t" r="r" b="b"/>
              <a:pathLst>
                <a:path w="4120" h="4109" extrusionOk="0">
                  <a:moveTo>
                    <a:pt x="2060" y="1"/>
                  </a:moveTo>
                  <a:cubicBezTo>
                    <a:pt x="929" y="1"/>
                    <a:pt x="0" y="918"/>
                    <a:pt x="0" y="2049"/>
                  </a:cubicBezTo>
                  <a:cubicBezTo>
                    <a:pt x="0" y="3192"/>
                    <a:pt x="929" y="4108"/>
                    <a:pt x="2060" y="4108"/>
                  </a:cubicBezTo>
                  <a:cubicBezTo>
                    <a:pt x="3191" y="4108"/>
                    <a:pt x="4120" y="3192"/>
                    <a:pt x="4120" y="2049"/>
                  </a:cubicBezTo>
                  <a:cubicBezTo>
                    <a:pt x="4120" y="918"/>
                    <a:pt x="3191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577;p39">
              <a:extLst>
                <a:ext uri="{FF2B5EF4-FFF2-40B4-BE49-F238E27FC236}">
                  <a16:creationId xmlns:a16="http://schemas.microsoft.com/office/drawing/2014/main" id="{3FC10FFE-508C-0053-D56D-841F0C09B9ED}"/>
                </a:ext>
              </a:extLst>
            </p:cNvPr>
            <p:cNvSpPr/>
            <p:nvPr/>
          </p:nvSpPr>
          <p:spPr>
            <a:xfrm>
              <a:off x="5644085" y="2652816"/>
              <a:ext cx="592950" cy="410085"/>
            </a:xfrm>
            <a:custGeom>
              <a:avLst/>
              <a:gdLst/>
              <a:ahLst/>
              <a:cxnLst/>
              <a:rect l="l" t="t" r="r" b="b"/>
              <a:pathLst>
                <a:path w="17646" h="12204" extrusionOk="0">
                  <a:moveTo>
                    <a:pt x="16550" y="0"/>
                  </a:moveTo>
                  <a:lnTo>
                    <a:pt x="16550" y="10180"/>
                  </a:lnTo>
                  <a:cubicBezTo>
                    <a:pt x="16550" y="10632"/>
                    <a:pt x="16193" y="10990"/>
                    <a:pt x="15740" y="10990"/>
                  </a:cubicBezTo>
                  <a:lnTo>
                    <a:pt x="0" y="10990"/>
                  </a:lnTo>
                  <a:lnTo>
                    <a:pt x="0" y="11406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406"/>
                  </a:cubicBezTo>
                  <a:lnTo>
                    <a:pt x="17645" y="810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578;p39">
              <a:extLst>
                <a:ext uri="{FF2B5EF4-FFF2-40B4-BE49-F238E27FC236}">
                  <a16:creationId xmlns:a16="http://schemas.microsoft.com/office/drawing/2014/main" id="{AE5331C6-F62E-C062-DD57-3ACFA34E1345}"/>
                </a:ext>
              </a:extLst>
            </p:cNvPr>
            <p:cNvSpPr/>
            <p:nvPr/>
          </p:nvSpPr>
          <p:spPr>
            <a:xfrm>
              <a:off x="5670900" y="2674792"/>
              <a:ext cx="236058" cy="206487"/>
            </a:xfrm>
            <a:custGeom>
              <a:avLst/>
              <a:gdLst/>
              <a:ahLst/>
              <a:cxnLst/>
              <a:rect l="l" t="t" r="r" b="b"/>
              <a:pathLst>
                <a:path w="7025" h="6145" extrusionOk="0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lnTo>
                    <a:pt x="0" y="6145"/>
                  </a:lnTo>
                  <a:lnTo>
                    <a:pt x="1119" y="2108"/>
                  </a:lnTo>
                  <a:cubicBezTo>
                    <a:pt x="1203" y="1811"/>
                    <a:pt x="1429" y="1596"/>
                    <a:pt x="1726" y="1501"/>
                  </a:cubicBezTo>
                  <a:lnTo>
                    <a:pt x="7025" y="13"/>
                  </a:lnTo>
                  <a:lnTo>
                    <a:pt x="881" y="1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579;p39">
              <a:extLst>
                <a:ext uri="{FF2B5EF4-FFF2-40B4-BE49-F238E27FC236}">
                  <a16:creationId xmlns:a16="http://schemas.microsoft.com/office/drawing/2014/main" id="{5155518C-F2F6-FA77-E5DD-4065422DD164}"/>
                </a:ext>
              </a:extLst>
            </p:cNvPr>
            <p:cNvSpPr/>
            <p:nvPr/>
          </p:nvSpPr>
          <p:spPr>
            <a:xfrm>
              <a:off x="5464844" y="2852050"/>
              <a:ext cx="350104" cy="384513"/>
            </a:xfrm>
            <a:custGeom>
              <a:avLst/>
              <a:gdLst/>
              <a:ahLst/>
              <a:cxnLst/>
              <a:rect l="l" t="t" r="r" b="b"/>
              <a:pathLst>
                <a:path w="10419" h="11443" extrusionOk="0">
                  <a:moveTo>
                    <a:pt x="5215" y="0"/>
                  </a:moveTo>
                  <a:cubicBezTo>
                    <a:pt x="4060" y="2440"/>
                    <a:pt x="1191" y="2639"/>
                    <a:pt x="281" y="2639"/>
                  </a:cubicBezTo>
                  <a:cubicBezTo>
                    <a:pt x="103" y="2639"/>
                    <a:pt x="0" y="2632"/>
                    <a:pt x="0" y="2632"/>
                  </a:cubicBezTo>
                  <a:lnTo>
                    <a:pt x="0" y="2632"/>
                  </a:lnTo>
                  <a:cubicBezTo>
                    <a:pt x="346" y="9847"/>
                    <a:pt x="5215" y="11442"/>
                    <a:pt x="5215" y="11442"/>
                  </a:cubicBezTo>
                  <a:cubicBezTo>
                    <a:pt x="5215" y="11442"/>
                    <a:pt x="10061" y="9847"/>
                    <a:pt x="10418" y="2632"/>
                  </a:cubicBezTo>
                  <a:lnTo>
                    <a:pt x="10418" y="2632"/>
                  </a:lnTo>
                  <a:cubicBezTo>
                    <a:pt x="10418" y="2632"/>
                    <a:pt x="10316" y="2639"/>
                    <a:pt x="10138" y="2639"/>
                  </a:cubicBezTo>
                  <a:cubicBezTo>
                    <a:pt x="9232" y="2639"/>
                    <a:pt x="6370" y="2440"/>
                    <a:pt x="5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580;p39">
              <a:extLst>
                <a:ext uri="{FF2B5EF4-FFF2-40B4-BE49-F238E27FC236}">
                  <a16:creationId xmlns:a16="http://schemas.microsoft.com/office/drawing/2014/main" id="{F5B37248-37A8-E4F6-DB19-B76A847111A3}"/>
                </a:ext>
              </a:extLst>
            </p:cNvPr>
            <p:cNvSpPr/>
            <p:nvPr/>
          </p:nvSpPr>
          <p:spPr>
            <a:xfrm>
              <a:off x="5486048" y="2888846"/>
              <a:ext cx="308101" cy="327322"/>
            </a:xfrm>
            <a:custGeom>
              <a:avLst/>
              <a:gdLst/>
              <a:ahLst/>
              <a:cxnLst/>
              <a:rect l="l" t="t" r="r" b="b"/>
              <a:pathLst>
                <a:path w="9169" h="9741" extrusionOk="0">
                  <a:moveTo>
                    <a:pt x="4584" y="1"/>
                  </a:moveTo>
                  <a:cubicBezTo>
                    <a:pt x="3263" y="1727"/>
                    <a:pt x="1072" y="2061"/>
                    <a:pt x="0" y="2120"/>
                  </a:cubicBezTo>
                  <a:cubicBezTo>
                    <a:pt x="227" y="4656"/>
                    <a:pt x="1060" y="6704"/>
                    <a:pt x="2489" y="8204"/>
                  </a:cubicBezTo>
                  <a:cubicBezTo>
                    <a:pt x="3358" y="9121"/>
                    <a:pt x="4215" y="9573"/>
                    <a:pt x="4584" y="9740"/>
                  </a:cubicBezTo>
                  <a:cubicBezTo>
                    <a:pt x="4953" y="9573"/>
                    <a:pt x="5799" y="9121"/>
                    <a:pt x="6680" y="8204"/>
                  </a:cubicBezTo>
                  <a:cubicBezTo>
                    <a:pt x="8109" y="6704"/>
                    <a:pt x="8942" y="4656"/>
                    <a:pt x="9168" y="2120"/>
                  </a:cubicBezTo>
                  <a:cubicBezTo>
                    <a:pt x="8097" y="2061"/>
                    <a:pt x="5906" y="1727"/>
                    <a:pt x="4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581;p39">
              <a:extLst>
                <a:ext uri="{FF2B5EF4-FFF2-40B4-BE49-F238E27FC236}">
                  <a16:creationId xmlns:a16="http://schemas.microsoft.com/office/drawing/2014/main" id="{258D1883-A05A-1EE8-DD77-4986CDAEE814}"/>
                </a:ext>
              </a:extLst>
            </p:cNvPr>
            <p:cNvSpPr/>
            <p:nvPr/>
          </p:nvSpPr>
          <p:spPr>
            <a:xfrm>
              <a:off x="5560446" y="2960085"/>
              <a:ext cx="233302" cy="255681"/>
            </a:xfrm>
            <a:custGeom>
              <a:avLst/>
              <a:gdLst/>
              <a:ahLst/>
              <a:cxnLst/>
              <a:rect l="l" t="t" r="r" b="b"/>
              <a:pathLst>
                <a:path w="6943" h="7609" extrusionOk="0">
                  <a:moveTo>
                    <a:pt x="6942" y="0"/>
                  </a:moveTo>
                  <a:lnTo>
                    <a:pt x="6942" y="0"/>
                  </a:lnTo>
                  <a:cubicBezTo>
                    <a:pt x="6942" y="0"/>
                    <a:pt x="6942" y="1"/>
                    <a:pt x="6942" y="1"/>
                  </a:cubicBezTo>
                  <a:lnTo>
                    <a:pt x="6942" y="1"/>
                  </a:lnTo>
                  <a:cubicBezTo>
                    <a:pt x="6942" y="0"/>
                    <a:pt x="6942" y="0"/>
                    <a:pt x="6942" y="0"/>
                  </a:cubicBezTo>
                  <a:close/>
                  <a:moveTo>
                    <a:pt x="6942" y="1"/>
                  </a:moveTo>
                  <a:cubicBezTo>
                    <a:pt x="6923" y="83"/>
                    <a:pt x="4888" y="5497"/>
                    <a:pt x="2430" y="6584"/>
                  </a:cubicBezTo>
                  <a:cubicBezTo>
                    <a:pt x="2430" y="6584"/>
                    <a:pt x="1299" y="6453"/>
                    <a:pt x="1" y="5798"/>
                  </a:cubicBezTo>
                  <a:lnTo>
                    <a:pt x="1" y="5798"/>
                  </a:lnTo>
                  <a:cubicBezTo>
                    <a:pt x="96" y="5906"/>
                    <a:pt x="168" y="5989"/>
                    <a:pt x="251" y="6084"/>
                  </a:cubicBezTo>
                  <a:cubicBezTo>
                    <a:pt x="1132" y="7001"/>
                    <a:pt x="2001" y="7453"/>
                    <a:pt x="2358" y="7608"/>
                  </a:cubicBezTo>
                  <a:cubicBezTo>
                    <a:pt x="2727" y="7453"/>
                    <a:pt x="3573" y="7001"/>
                    <a:pt x="4454" y="6084"/>
                  </a:cubicBezTo>
                  <a:cubicBezTo>
                    <a:pt x="5882" y="4572"/>
                    <a:pt x="6716" y="2537"/>
                    <a:pt x="6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582;p39">
              <a:extLst>
                <a:ext uri="{FF2B5EF4-FFF2-40B4-BE49-F238E27FC236}">
                  <a16:creationId xmlns:a16="http://schemas.microsoft.com/office/drawing/2014/main" id="{3D5B7846-539D-EF3B-DC70-3D28EB34857F}"/>
                </a:ext>
              </a:extLst>
            </p:cNvPr>
            <p:cNvSpPr/>
            <p:nvPr/>
          </p:nvSpPr>
          <p:spPr>
            <a:xfrm>
              <a:off x="5508864" y="2942880"/>
              <a:ext cx="119625" cy="133637"/>
            </a:xfrm>
            <a:custGeom>
              <a:avLst/>
              <a:gdLst/>
              <a:ahLst/>
              <a:cxnLst/>
              <a:rect l="l" t="t" r="r" b="b"/>
              <a:pathLst>
                <a:path w="3560" h="3977" extrusionOk="0">
                  <a:moveTo>
                    <a:pt x="3560" y="0"/>
                  </a:moveTo>
                  <a:cubicBezTo>
                    <a:pt x="3560" y="0"/>
                    <a:pt x="1862" y="989"/>
                    <a:pt x="64" y="989"/>
                  </a:cubicBezTo>
                  <a:cubicBezTo>
                    <a:pt x="42" y="989"/>
                    <a:pt x="21" y="989"/>
                    <a:pt x="0" y="988"/>
                  </a:cubicBezTo>
                  <a:lnTo>
                    <a:pt x="0" y="988"/>
                  </a:lnTo>
                  <a:cubicBezTo>
                    <a:pt x="0" y="988"/>
                    <a:pt x="119" y="2846"/>
                    <a:pt x="810" y="3977"/>
                  </a:cubicBezTo>
                  <a:lnTo>
                    <a:pt x="595" y="1584"/>
                  </a:lnTo>
                  <a:lnTo>
                    <a:pt x="595" y="1584"/>
                  </a:lnTo>
                  <a:cubicBezTo>
                    <a:pt x="595" y="1584"/>
                    <a:pt x="596" y="1584"/>
                    <a:pt x="596" y="1584"/>
                  </a:cubicBezTo>
                  <a:cubicBezTo>
                    <a:pt x="649" y="1584"/>
                    <a:pt x="2562" y="1163"/>
                    <a:pt x="356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5" name="Google Shape;3583;p39">
            <a:extLst>
              <a:ext uri="{FF2B5EF4-FFF2-40B4-BE49-F238E27FC236}">
                <a16:creationId xmlns:a16="http://schemas.microsoft.com/office/drawing/2014/main" id="{A502A8CE-1C24-AA4C-2A69-9FE1C085CE4D}"/>
              </a:ext>
            </a:extLst>
          </p:cNvPr>
          <p:cNvGrpSpPr/>
          <p:nvPr/>
        </p:nvGrpSpPr>
        <p:grpSpPr>
          <a:xfrm>
            <a:off x="4697791" y="3367830"/>
            <a:ext cx="624548" cy="1081777"/>
            <a:chOff x="2539524" y="3703427"/>
            <a:chExt cx="624548" cy="931048"/>
          </a:xfrm>
        </p:grpSpPr>
        <p:sp>
          <p:nvSpPr>
            <p:cNvPr id="396" name="Google Shape;3584;p39">
              <a:extLst>
                <a:ext uri="{FF2B5EF4-FFF2-40B4-BE49-F238E27FC236}">
                  <a16:creationId xmlns:a16="http://schemas.microsoft.com/office/drawing/2014/main" id="{0A696C31-845A-2499-AC36-3CC9DC060743}"/>
                </a:ext>
              </a:extLst>
            </p:cNvPr>
            <p:cNvSpPr/>
            <p:nvPr/>
          </p:nvSpPr>
          <p:spPr>
            <a:xfrm>
              <a:off x="2539524" y="3751043"/>
              <a:ext cx="544125" cy="451718"/>
            </a:xfrm>
            <a:custGeom>
              <a:avLst/>
              <a:gdLst/>
              <a:ahLst/>
              <a:cxnLst/>
              <a:rect l="l" t="t" r="r" b="b"/>
              <a:pathLst>
                <a:path w="16193" h="13443" extrusionOk="0">
                  <a:moveTo>
                    <a:pt x="7870" y="1"/>
                  </a:moveTo>
                  <a:cubicBezTo>
                    <a:pt x="7870" y="1"/>
                    <a:pt x="131" y="6359"/>
                    <a:pt x="0" y="6561"/>
                  </a:cubicBezTo>
                  <a:lnTo>
                    <a:pt x="8454" y="13443"/>
                  </a:lnTo>
                  <a:lnTo>
                    <a:pt x="16193" y="6561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585;p39">
              <a:extLst>
                <a:ext uri="{FF2B5EF4-FFF2-40B4-BE49-F238E27FC236}">
                  <a16:creationId xmlns:a16="http://schemas.microsoft.com/office/drawing/2014/main" id="{14A2C431-E883-5A4D-96FE-F73B3AA4FFE3}"/>
                </a:ext>
              </a:extLst>
            </p:cNvPr>
            <p:cNvSpPr/>
            <p:nvPr/>
          </p:nvSpPr>
          <p:spPr>
            <a:xfrm>
              <a:off x="2604748" y="3703427"/>
              <a:ext cx="414890" cy="501349"/>
            </a:xfrm>
            <a:custGeom>
              <a:avLst/>
              <a:gdLst/>
              <a:ahLst/>
              <a:cxnLst/>
              <a:rect l="l" t="t" r="r" b="b"/>
              <a:pathLst>
                <a:path w="12347" h="14920" extrusionOk="0">
                  <a:moveTo>
                    <a:pt x="0" y="1"/>
                  </a:moveTo>
                  <a:lnTo>
                    <a:pt x="0" y="14919"/>
                  </a:lnTo>
                  <a:lnTo>
                    <a:pt x="12347" y="14919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586;p39">
              <a:extLst>
                <a:ext uri="{FF2B5EF4-FFF2-40B4-BE49-F238E27FC236}">
                  <a16:creationId xmlns:a16="http://schemas.microsoft.com/office/drawing/2014/main" id="{4ED1F759-04BC-7BBF-DBA9-C4D60D5DEB84}"/>
                </a:ext>
              </a:extLst>
            </p:cNvPr>
            <p:cNvSpPr/>
            <p:nvPr/>
          </p:nvSpPr>
          <p:spPr>
            <a:xfrm>
              <a:off x="2649945" y="3761460"/>
              <a:ext cx="262872" cy="26445"/>
            </a:xfrm>
            <a:custGeom>
              <a:avLst/>
              <a:gdLst/>
              <a:ahLst/>
              <a:cxnLst/>
              <a:rect l="l" t="t" r="r" b="b"/>
              <a:pathLst>
                <a:path w="7823" h="787" extrusionOk="0">
                  <a:moveTo>
                    <a:pt x="0" y="0"/>
                  </a:moveTo>
                  <a:lnTo>
                    <a:pt x="0" y="786"/>
                  </a:lnTo>
                  <a:lnTo>
                    <a:pt x="7823" y="786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587;p39">
              <a:extLst>
                <a:ext uri="{FF2B5EF4-FFF2-40B4-BE49-F238E27FC236}">
                  <a16:creationId xmlns:a16="http://schemas.microsoft.com/office/drawing/2014/main" id="{C8903030-4726-A6AF-C763-CD71A4E0E434}"/>
                </a:ext>
              </a:extLst>
            </p:cNvPr>
            <p:cNvSpPr/>
            <p:nvPr/>
          </p:nvSpPr>
          <p:spPr>
            <a:xfrm>
              <a:off x="2649945" y="3832665"/>
              <a:ext cx="327692" cy="27655"/>
            </a:xfrm>
            <a:custGeom>
              <a:avLst/>
              <a:gdLst/>
              <a:ahLst/>
              <a:cxnLst/>
              <a:rect l="l" t="t" r="r" b="b"/>
              <a:pathLst>
                <a:path w="9752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3588;p39">
              <a:extLst>
                <a:ext uri="{FF2B5EF4-FFF2-40B4-BE49-F238E27FC236}">
                  <a16:creationId xmlns:a16="http://schemas.microsoft.com/office/drawing/2014/main" id="{99DF49C0-5A68-9ECC-1D04-9D82B08674D3}"/>
                </a:ext>
              </a:extLst>
            </p:cNvPr>
            <p:cNvSpPr/>
            <p:nvPr/>
          </p:nvSpPr>
          <p:spPr>
            <a:xfrm>
              <a:off x="2649945" y="3903468"/>
              <a:ext cx="327692" cy="27655"/>
            </a:xfrm>
            <a:custGeom>
              <a:avLst/>
              <a:gdLst/>
              <a:ahLst/>
              <a:cxnLst/>
              <a:rect l="l" t="t" r="r" b="b"/>
              <a:pathLst>
                <a:path w="9752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3589;p39">
              <a:extLst>
                <a:ext uri="{FF2B5EF4-FFF2-40B4-BE49-F238E27FC236}">
                  <a16:creationId xmlns:a16="http://schemas.microsoft.com/office/drawing/2014/main" id="{E342FCDD-43B7-0FBA-B94E-8ECCE813F58E}"/>
                </a:ext>
              </a:extLst>
            </p:cNvPr>
            <p:cNvSpPr/>
            <p:nvPr/>
          </p:nvSpPr>
          <p:spPr>
            <a:xfrm>
              <a:off x="2649945" y="3974707"/>
              <a:ext cx="327692" cy="27621"/>
            </a:xfrm>
            <a:custGeom>
              <a:avLst/>
              <a:gdLst/>
              <a:ahLst/>
              <a:cxnLst/>
              <a:rect l="l" t="t" r="r" b="b"/>
              <a:pathLst>
                <a:path w="9752" h="822" extrusionOk="0">
                  <a:moveTo>
                    <a:pt x="0" y="0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3590;p39">
              <a:extLst>
                <a:ext uri="{FF2B5EF4-FFF2-40B4-BE49-F238E27FC236}">
                  <a16:creationId xmlns:a16="http://schemas.microsoft.com/office/drawing/2014/main" id="{5AF5A411-2191-2A15-9C76-5DC079B5791C}"/>
                </a:ext>
              </a:extLst>
            </p:cNvPr>
            <p:cNvSpPr/>
            <p:nvPr/>
          </p:nvSpPr>
          <p:spPr>
            <a:xfrm>
              <a:off x="2539524" y="3971515"/>
              <a:ext cx="544529" cy="335689"/>
            </a:xfrm>
            <a:custGeom>
              <a:avLst/>
              <a:gdLst/>
              <a:ahLst/>
              <a:cxnLst/>
              <a:rect l="l" t="t" r="r" b="b"/>
              <a:pathLst>
                <a:path w="16205" h="9990" extrusionOk="0">
                  <a:moveTo>
                    <a:pt x="0" y="0"/>
                  </a:move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lnTo>
                    <a:pt x="8097" y="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3591;p39">
              <a:extLst>
                <a:ext uri="{FF2B5EF4-FFF2-40B4-BE49-F238E27FC236}">
                  <a16:creationId xmlns:a16="http://schemas.microsoft.com/office/drawing/2014/main" id="{C11D569A-6CE3-225B-A242-7F2189E87831}"/>
                </a:ext>
              </a:extLst>
            </p:cNvPr>
            <p:cNvSpPr/>
            <p:nvPr/>
          </p:nvSpPr>
          <p:spPr>
            <a:xfrm>
              <a:off x="2539524" y="4140741"/>
              <a:ext cx="544529" cy="166467"/>
            </a:xfrm>
            <a:custGeom>
              <a:avLst/>
              <a:gdLst/>
              <a:ahLst/>
              <a:cxnLst/>
              <a:rect l="l" t="t" r="r" b="b"/>
              <a:pathLst>
                <a:path w="16205" h="4954" extrusionOk="0">
                  <a:moveTo>
                    <a:pt x="8037" y="0"/>
                  </a:moveTo>
                  <a:lnTo>
                    <a:pt x="0" y="4953"/>
                  </a:lnTo>
                  <a:lnTo>
                    <a:pt x="16205" y="4953"/>
                  </a:lnTo>
                  <a:lnTo>
                    <a:pt x="8168" y="0"/>
                  </a:lnTo>
                  <a:lnTo>
                    <a:pt x="8097" y="48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3592;p39">
              <a:extLst>
                <a:ext uri="{FF2B5EF4-FFF2-40B4-BE49-F238E27FC236}">
                  <a16:creationId xmlns:a16="http://schemas.microsoft.com/office/drawing/2014/main" id="{51B49D87-87D1-3817-A317-A9A186B7EB6F}"/>
                </a:ext>
              </a:extLst>
            </p:cNvPr>
            <p:cNvSpPr/>
            <p:nvPr/>
          </p:nvSpPr>
          <p:spPr>
            <a:xfrm>
              <a:off x="2539524" y="3971515"/>
              <a:ext cx="544529" cy="335689"/>
            </a:xfrm>
            <a:custGeom>
              <a:avLst/>
              <a:gdLst/>
              <a:ahLst/>
              <a:cxnLst/>
              <a:rect l="l" t="t" r="r" b="b"/>
              <a:pathLst>
                <a:path w="16205" h="9990" extrusionOk="0">
                  <a:moveTo>
                    <a:pt x="16205" y="0"/>
                  </a:moveTo>
                  <a:lnTo>
                    <a:pt x="14919" y="8418"/>
                  </a:ln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3593;p39">
              <a:extLst>
                <a:ext uri="{FF2B5EF4-FFF2-40B4-BE49-F238E27FC236}">
                  <a16:creationId xmlns:a16="http://schemas.microsoft.com/office/drawing/2014/main" id="{2AF685A9-DEE2-72E1-76A9-85BDAAE7870F}"/>
                </a:ext>
              </a:extLst>
            </p:cNvPr>
            <p:cNvSpPr/>
            <p:nvPr/>
          </p:nvSpPr>
          <p:spPr>
            <a:xfrm>
              <a:off x="2558711" y="4012712"/>
              <a:ext cx="156890" cy="188073"/>
            </a:xfrm>
            <a:custGeom>
              <a:avLst/>
              <a:gdLst/>
              <a:ahLst/>
              <a:cxnLst/>
              <a:rect l="l" t="t" r="r" b="b"/>
              <a:pathLst>
                <a:path w="4669" h="5597" extrusionOk="0">
                  <a:moveTo>
                    <a:pt x="1" y="0"/>
                  </a:moveTo>
                  <a:lnTo>
                    <a:pt x="1" y="5596"/>
                  </a:lnTo>
                  <a:lnTo>
                    <a:pt x="1072" y="2084"/>
                  </a:lnTo>
                  <a:lnTo>
                    <a:pt x="4668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3594;p39">
              <a:extLst>
                <a:ext uri="{FF2B5EF4-FFF2-40B4-BE49-F238E27FC236}">
                  <a16:creationId xmlns:a16="http://schemas.microsoft.com/office/drawing/2014/main" id="{C6C43FB8-CA70-8146-43F0-E96F75F1E9BA}"/>
                </a:ext>
              </a:extLst>
            </p:cNvPr>
            <p:cNvSpPr/>
            <p:nvPr/>
          </p:nvSpPr>
          <p:spPr>
            <a:xfrm>
              <a:off x="2795582" y="4147966"/>
              <a:ext cx="358102" cy="439689"/>
            </a:xfrm>
            <a:custGeom>
              <a:avLst/>
              <a:gdLst/>
              <a:ahLst/>
              <a:cxnLst/>
              <a:rect l="l" t="t" r="r" b="b"/>
              <a:pathLst>
                <a:path w="10657" h="13085" extrusionOk="0">
                  <a:moveTo>
                    <a:pt x="8419" y="857"/>
                  </a:moveTo>
                  <a:cubicBezTo>
                    <a:pt x="8598" y="857"/>
                    <a:pt x="8778" y="911"/>
                    <a:pt x="8930" y="1024"/>
                  </a:cubicBezTo>
                  <a:cubicBezTo>
                    <a:pt x="9299" y="1297"/>
                    <a:pt x="9382" y="1833"/>
                    <a:pt x="9097" y="2214"/>
                  </a:cubicBezTo>
                  <a:cubicBezTo>
                    <a:pt x="8929" y="2430"/>
                    <a:pt x="8676" y="2544"/>
                    <a:pt x="8421" y="2544"/>
                  </a:cubicBezTo>
                  <a:cubicBezTo>
                    <a:pt x="8241" y="2544"/>
                    <a:pt x="8059" y="2487"/>
                    <a:pt x="7906" y="2369"/>
                  </a:cubicBezTo>
                  <a:cubicBezTo>
                    <a:pt x="7537" y="2095"/>
                    <a:pt x="7454" y="1559"/>
                    <a:pt x="7739" y="1178"/>
                  </a:cubicBezTo>
                  <a:cubicBezTo>
                    <a:pt x="7908" y="968"/>
                    <a:pt x="8163" y="857"/>
                    <a:pt x="8419" y="857"/>
                  </a:cubicBezTo>
                  <a:close/>
                  <a:moveTo>
                    <a:pt x="7771" y="1"/>
                  </a:moveTo>
                  <a:cubicBezTo>
                    <a:pt x="6998" y="1"/>
                    <a:pt x="6235" y="353"/>
                    <a:pt x="5727" y="1024"/>
                  </a:cubicBezTo>
                  <a:cubicBezTo>
                    <a:pt x="5049" y="1940"/>
                    <a:pt x="5060" y="3179"/>
                    <a:pt x="5715" y="4060"/>
                  </a:cubicBezTo>
                  <a:lnTo>
                    <a:pt x="0" y="11656"/>
                  </a:lnTo>
                  <a:lnTo>
                    <a:pt x="1191" y="12549"/>
                  </a:lnTo>
                  <a:lnTo>
                    <a:pt x="1715" y="11870"/>
                  </a:lnTo>
                  <a:lnTo>
                    <a:pt x="3334" y="13085"/>
                  </a:lnTo>
                  <a:lnTo>
                    <a:pt x="4060" y="12120"/>
                  </a:lnTo>
                  <a:lnTo>
                    <a:pt x="2441" y="10906"/>
                  </a:lnTo>
                  <a:lnTo>
                    <a:pt x="3036" y="10096"/>
                  </a:lnTo>
                  <a:lnTo>
                    <a:pt x="4179" y="10953"/>
                  </a:lnTo>
                  <a:lnTo>
                    <a:pt x="4977" y="9906"/>
                  </a:lnTo>
                  <a:lnTo>
                    <a:pt x="3822" y="9036"/>
                  </a:lnTo>
                  <a:lnTo>
                    <a:pt x="6906" y="4953"/>
                  </a:lnTo>
                  <a:cubicBezTo>
                    <a:pt x="7182" y="5052"/>
                    <a:pt x="7470" y="5101"/>
                    <a:pt x="7757" y="5101"/>
                  </a:cubicBezTo>
                  <a:cubicBezTo>
                    <a:pt x="8535" y="5101"/>
                    <a:pt x="9307" y="4745"/>
                    <a:pt x="9811" y="4084"/>
                  </a:cubicBezTo>
                  <a:cubicBezTo>
                    <a:pt x="10656" y="2952"/>
                    <a:pt x="10430" y="1357"/>
                    <a:pt x="9299" y="512"/>
                  </a:cubicBezTo>
                  <a:cubicBezTo>
                    <a:pt x="8838" y="167"/>
                    <a:pt x="8303" y="1"/>
                    <a:pt x="7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3595;p39">
              <a:extLst>
                <a:ext uri="{FF2B5EF4-FFF2-40B4-BE49-F238E27FC236}">
                  <a16:creationId xmlns:a16="http://schemas.microsoft.com/office/drawing/2014/main" id="{B668FE64-76E9-F055-9A66-09469F00F73D}"/>
                </a:ext>
              </a:extLst>
            </p:cNvPr>
            <p:cNvSpPr/>
            <p:nvPr/>
          </p:nvSpPr>
          <p:spPr>
            <a:xfrm>
              <a:off x="2911615" y="4190340"/>
              <a:ext cx="236058" cy="262100"/>
            </a:xfrm>
            <a:custGeom>
              <a:avLst/>
              <a:gdLst/>
              <a:ahLst/>
              <a:cxnLst/>
              <a:rect l="l" t="t" r="r" b="b"/>
              <a:pathLst>
                <a:path w="7025" h="7800" extrusionOk="0">
                  <a:moveTo>
                    <a:pt x="6501" y="1"/>
                  </a:moveTo>
                  <a:lnTo>
                    <a:pt x="6501" y="1"/>
                  </a:lnTo>
                  <a:cubicBezTo>
                    <a:pt x="6763" y="751"/>
                    <a:pt x="6644" y="1632"/>
                    <a:pt x="6120" y="2334"/>
                  </a:cubicBezTo>
                  <a:cubicBezTo>
                    <a:pt x="5620" y="2998"/>
                    <a:pt x="4858" y="3344"/>
                    <a:pt x="4087" y="3344"/>
                  </a:cubicBezTo>
                  <a:cubicBezTo>
                    <a:pt x="3793" y="3344"/>
                    <a:pt x="3497" y="3293"/>
                    <a:pt x="3215" y="3192"/>
                  </a:cubicBezTo>
                  <a:lnTo>
                    <a:pt x="0" y="7502"/>
                  </a:lnTo>
                  <a:lnTo>
                    <a:pt x="393" y="7799"/>
                  </a:lnTo>
                  <a:lnTo>
                    <a:pt x="3453" y="3704"/>
                  </a:lnTo>
                  <a:cubicBezTo>
                    <a:pt x="3729" y="3803"/>
                    <a:pt x="4017" y="3851"/>
                    <a:pt x="4304" y="3851"/>
                  </a:cubicBezTo>
                  <a:cubicBezTo>
                    <a:pt x="5082" y="3851"/>
                    <a:pt x="5854" y="3495"/>
                    <a:pt x="6358" y="2834"/>
                  </a:cubicBezTo>
                  <a:cubicBezTo>
                    <a:pt x="7001" y="1989"/>
                    <a:pt x="7025" y="858"/>
                    <a:pt x="6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3596;p39">
              <a:extLst>
                <a:ext uri="{FF2B5EF4-FFF2-40B4-BE49-F238E27FC236}">
                  <a16:creationId xmlns:a16="http://schemas.microsoft.com/office/drawing/2014/main" id="{158AD877-D28E-6077-8439-ED35722EF185}"/>
                </a:ext>
              </a:extLst>
            </p:cNvPr>
            <p:cNvSpPr/>
            <p:nvPr/>
          </p:nvSpPr>
          <p:spPr>
            <a:xfrm>
              <a:off x="2864806" y="4470794"/>
              <a:ext cx="98455" cy="46069"/>
            </a:xfrm>
            <a:custGeom>
              <a:avLst/>
              <a:gdLst/>
              <a:ahLst/>
              <a:cxnLst/>
              <a:rect l="l" t="t" r="r" b="b"/>
              <a:pathLst>
                <a:path w="2930" h="1371" extrusionOk="0">
                  <a:moveTo>
                    <a:pt x="750" y="1"/>
                  </a:moveTo>
                  <a:lnTo>
                    <a:pt x="0" y="1001"/>
                  </a:lnTo>
                  <a:lnTo>
                    <a:pt x="381" y="1299"/>
                  </a:lnTo>
                  <a:lnTo>
                    <a:pt x="976" y="501"/>
                  </a:lnTo>
                  <a:lnTo>
                    <a:pt x="2119" y="1370"/>
                  </a:lnTo>
                  <a:lnTo>
                    <a:pt x="2929" y="311"/>
                  </a:lnTo>
                  <a:lnTo>
                    <a:pt x="2524" y="13"/>
                  </a:lnTo>
                  <a:lnTo>
                    <a:pt x="1905" y="85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3597;p39">
              <a:extLst>
                <a:ext uri="{FF2B5EF4-FFF2-40B4-BE49-F238E27FC236}">
                  <a16:creationId xmlns:a16="http://schemas.microsoft.com/office/drawing/2014/main" id="{5B5962A5-1D8C-7B05-27CC-536F67949C93}"/>
                </a:ext>
              </a:extLst>
            </p:cNvPr>
            <p:cNvSpPr/>
            <p:nvPr/>
          </p:nvSpPr>
          <p:spPr>
            <a:xfrm>
              <a:off x="2795582" y="4530440"/>
              <a:ext cx="136460" cy="58032"/>
            </a:xfrm>
            <a:custGeom>
              <a:avLst/>
              <a:gdLst/>
              <a:ahLst/>
              <a:cxnLst/>
              <a:rect l="l" t="t" r="r" b="b"/>
              <a:pathLst>
                <a:path w="4061" h="1727" extrusionOk="0">
                  <a:moveTo>
                    <a:pt x="1477" y="0"/>
                  </a:moveTo>
                  <a:lnTo>
                    <a:pt x="953" y="691"/>
                  </a:lnTo>
                  <a:lnTo>
                    <a:pt x="155" y="83"/>
                  </a:lnTo>
                  <a:lnTo>
                    <a:pt x="0" y="298"/>
                  </a:lnTo>
                  <a:lnTo>
                    <a:pt x="1191" y="1191"/>
                  </a:lnTo>
                  <a:lnTo>
                    <a:pt x="1715" y="500"/>
                  </a:lnTo>
                  <a:lnTo>
                    <a:pt x="3334" y="1726"/>
                  </a:lnTo>
                  <a:lnTo>
                    <a:pt x="4060" y="738"/>
                  </a:lnTo>
                  <a:lnTo>
                    <a:pt x="3679" y="452"/>
                  </a:lnTo>
                  <a:lnTo>
                    <a:pt x="3096" y="1214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3598;p39">
              <a:extLst>
                <a:ext uri="{FF2B5EF4-FFF2-40B4-BE49-F238E27FC236}">
                  <a16:creationId xmlns:a16="http://schemas.microsoft.com/office/drawing/2014/main" id="{8644DBBA-62D4-3AA9-39BF-BF2E1418F9C4}"/>
                </a:ext>
              </a:extLst>
            </p:cNvPr>
            <p:cNvSpPr/>
            <p:nvPr/>
          </p:nvSpPr>
          <p:spPr>
            <a:xfrm>
              <a:off x="2944816" y="4147462"/>
              <a:ext cx="219256" cy="487001"/>
            </a:xfrm>
            <a:custGeom>
              <a:avLst/>
              <a:gdLst/>
              <a:ahLst/>
              <a:cxnLst/>
              <a:rect l="l" t="t" r="r" b="b"/>
              <a:pathLst>
                <a:path w="6525" h="14493" extrusionOk="0">
                  <a:moveTo>
                    <a:pt x="3960" y="666"/>
                  </a:moveTo>
                  <a:cubicBezTo>
                    <a:pt x="4032" y="666"/>
                    <a:pt x="4106" y="675"/>
                    <a:pt x="4179" y="693"/>
                  </a:cubicBezTo>
                  <a:cubicBezTo>
                    <a:pt x="4644" y="812"/>
                    <a:pt x="4918" y="1277"/>
                    <a:pt x="4799" y="1729"/>
                  </a:cubicBezTo>
                  <a:cubicBezTo>
                    <a:pt x="4698" y="2122"/>
                    <a:pt x="4358" y="2387"/>
                    <a:pt x="3975" y="2387"/>
                  </a:cubicBezTo>
                  <a:cubicBezTo>
                    <a:pt x="3905" y="2387"/>
                    <a:pt x="3834" y="2378"/>
                    <a:pt x="3763" y="2360"/>
                  </a:cubicBezTo>
                  <a:cubicBezTo>
                    <a:pt x="3298" y="2241"/>
                    <a:pt x="3013" y="1777"/>
                    <a:pt x="3132" y="1312"/>
                  </a:cubicBezTo>
                  <a:cubicBezTo>
                    <a:pt x="3222" y="921"/>
                    <a:pt x="3574" y="666"/>
                    <a:pt x="3960" y="666"/>
                  </a:cubicBezTo>
                  <a:close/>
                  <a:moveTo>
                    <a:pt x="3708" y="1"/>
                  </a:moveTo>
                  <a:cubicBezTo>
                    <a:pt x="2550" y="1"/>
                    <a:pt x="1497" y="778"/>
                    <a:pt x="1203" y="1943"/>
                  </a:cubicBezTo>
                  <a:cubicBezTo>
                    <a:pt x="917" y="3075"/>
                    <a:pt x="1429" y="4206"/>
                    <a:pt x="2358" y="4777"/>
                  </a:cubicBezTo>
                  <a:lnTo>
                    <a:pt x="0" y="14112"/>
                  </a:lnTo>
                  <a:lnTo>
                    <a:pt x="1453" y="14493"/>
                  </a:lnTo>
                  <a:lnTo>
                    <a:pt x="1667" y="13635"/>
                  </a:lnTo>
                  <a:lnTo>
                    <a:pt x="3656" y="14147"/>
                  </a:lnTo>
                  <a:lnTo>
                    <a:pt x="3965" y="12945"/>
                  </a:lnTo>
                  <a:lnTo>
                    <a:pt x="1977" y="12433"/>
                  </a:lnTo>
                  <a:lnTo>
                    <a:pt x="2227" y="11457"/>
                  </a:lnTo>
                  <a:lnTo>
                    <a:pt x="3644" y="11814"/>
                  </a:lnTo>
                  <a:lnTo>
                    <a:pt x="3965" y="10516"/>
                  </a:lnTo>
                  <a:lnTo>
                    <a:pt x="2560" y="10159"/>
                  </a:lnTo>
                  <a:lnTo>
                    <a:pt x="3822" y="5134"/>
                  </a:lnTo>
                  <a:cubicBezTo>
                    <a:pt x="4918" y="5075"/>
                    <a:pt x="5906" y="4325"/>
                    <a:pt x="6192" y="3206"/>
                  </a:cubicBezTo>
                  <a:cubicBezTo>
                    <a:pt x="6525" y="1824"/>
                    <a:pt x="5692" y="419"/>
                    <a:pt x="4322" y="74"/>
                  </a:cubicBezTo>
                  <a:cubicBezTo>
                    <a:pt x="4117" y="25"/>
                    <a:pt x="3911" y="1"/>
                    <a:pt x="3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3599;p39">
              <a:extLst>
                <a:ext uri="{FF2B5EF4-FFF2-40B4-BE49-F238E27FC236}">
                  <a16:creationId xmlns:a16="http://schemas.microsoft.com/office/drawing/2014/main" id="{C9F9E986-CBD1-DD64-C23F-10222A7566F5}"/>
                </a:ext>
              </a:extLst>
            </p:cNvPr>
            <p:cNvSpPr/>
            <p:nvPr/>
          </p:nvSpPr>
          <p:spPr>
            <a:xfrm>
              <a:off x="3014812" y="4163928"/>
              <a:ext cx="146877" cy="324903"/>
            </a:xfrm>
            <a:custGeom>
              <a:avLst/>
              <a:gdLst/>
              <a:ahLst/>
              <a:cxnLst/>
              <a:rect l="l" t="t" r="r" b="b"/>
              <a:pathLst>
                <a:path w="4371" h="9669" extrusionOk="0">
                  <a:moveTo>
                    <a:pt x="3132" y="1"/>
                  </a:moveTo>
                  <a:lnTo>
                    <a:pt x="3132" y="1"/>
                  </a:lnTo>
                  <a:cubicBezTo>
                    <a:pt x="3668" y="632"/>
                    <a:pt x="3906" y="1501"/>
                    <a:pt x="3704" y="2346"/>
                  </a:cubicBezTo>
                  <a:cubicBezTo>
                    <a:pt x="3418" y="3466"/>
                    <a:pt x="2442" y="4240"/>
                    <a:pt x="1334" y="4275"/>
                  </a:cubicBezTo>
                  <a:lnTo>
                    <a:pt x="1" y="9550"/>
                  </a:lnTo>
                  <a:lnTo>
                    <a:pt x="477" y="9669"/>
                  </a:lnTo>
                  <a:lnTo>
                    <a:pt x="1739" y="4644"/>
                  </a:lnTo>
                  <a:cubicBezTo>
                    <a:pt x="2835" y="4585"/>
                    <a:pt x="3823" y="3835"/>
                    <a:pt x="4109" y="2716"/>
                  </a:cubicBezTo>
                  <a:cubicBezTo>
                    <a:pt x="4371" y="1668"/>
                    <a:pt x="3954" y="596"/>
                    <a:pt x="3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3600;p39">
              <a:extLst>
                <a:ext uri="{FF2B5EF4-FFF2-40B4-BE49-F238E27FC236}">
                  <a16:creationId xmlns:a16="http://schemas.microsoft.com/office/drawing/2014/main" id="{05635397-7DBB-F81A-DF2D-A4825272D2B5}"/>
                </a:ext>
              </a:extLst>
            </p:cNvPr>
            <p:cNvSpPr/>
            <p:nvPr/>
          </p:nvSpPr>
          <p:spPr>
            <a:xfrm>
              <a:off x="2995221" y="4497206"/>
              <a:ext cx="82461" cy="68045"/>
            </a:xfrm>
            <a:custGeom>
              <a:avLst/>
              <a:gdLst/>
              <a:ahLst/>
              <a:cxnLst/>
              <a:rect l="l" t="t" r="r" b="b"/>
              <a:pathLst>
                <a:path w="2454" h="2025" extrusionOk="0">
                  <a:moveTo>
                    <a:pt x="1977" y="1"/>
                  </a:moveTo>
                  <a:lnTo>
                    <a:pt x="1727" y="1025"/>
                  </a:lnTo>
                  <a:lnTo>
                    <a:pt x="310" y="668"/>
                  </a:lnTo>
                  <a:lnTo>
                    <a:pt x="1" y="1906"/>
                  </a:lnTo>
                  <a:lnTo>
                    <a:pt x="477" y="2025"/>
                  </a:lnTo>
                  <a:lnTo>
                    <a:pt x="727" y="1060"/>
                  </a:lnTo>
                  <a:lnTo>
                    <a:pt x="2132" y="1418"/>
                  </a:lnTo>
                  <a:lnTo>
                    <a:pt x="2453" y="120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3601;p39">
              <a:extLst>
                <a:ext uri="{FF2B5EF4-FFF2-40B4-BE49-F238E27FC236}">
                  <a16:creationId xmlns:a16="http://schemas.microsoft.com/office/drawing/2014/main" id="{232E5175-2360-43E5-8CCF-A57794266054}"/>
                </a:ext>
              </a:extLst>
            </p:cNvPr>
            <p:cNvSpPr/>
            <p:nvPr/>
          </p:nvSpPr>
          <p:spPr>
            <a:xfrm>
              <a:off x="2944816" y="4578426"/>
              <a:ext cx="133268" cy="56049"/>
            </a:xfrm>
            <a:custGeom>
              <a:avLst/>
              <a:gdLst/>
              <a:ahLst/>
              <a:cxnLst/>
              <a:rect l="l" t="t" r="r" b="b"/>
              <a:pathLst>
                <a:path w="3966" h="1668" extrusionOk="0">
                  <a:moveTo>
                    <a:pt x="3489" y="1"/>
                  </a:moveTo>
                  <a:lnTo>
                    <a:pt x="3251" y="929"/>
                  </a:lnTo>
                  <a:lnTo>
                    <a:pt x="1262" y="441"/>
                  </a:lnTo>
                  <a:lnTo>
                    <a:pt x="1048" y="1275"/>
                  </a:lnTo>
                  <a:lnTo>
                    <a:pt x="72" y="1037"/>
                  </a:lnTo>
                  <a:lnTo>
                    <a:pt x="0" y="1287"/>
                  </a:lnTo>
                  <a:lnTo>
                    <a:pt x="1465" y="1668"/>
                  </a:lnTo>
                  <a:lnTo>
                    <a:pt x="1679" y="810"/>
                  </a:lnTo>
                  <a:lnTo>
                    <a:pt x="3667" y="1322"/>
                  </a:lnTo>
                  <a:lnTo>
                    <a:pt x="3965" y="12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3602;p39">
              <a:extLst>
                <a:ext uri="{FF2B5EF4-FFF2-40B4-BE49-F238E27FC236}">
                  <a16:creationId xmlns:a16="http://schemas.microsoft.com/office/drawing/2014/main" id="{166C111C-ED18-3F56-5ED1-06F01BBB7792}"/>
                </a:ext>
              </a:extLst>
            </p:cNvPr>
            <p:cNvSpPr/>
            <p:nvPr/>
          </p:nvSpPr>
          <p:spPr>
            <a:xfrm>
              <a:off x="2995221" y="4154586"/>
              <a:ext cx="114450" cy="89013"/>
            </a:xfrm>
            <a:custGeom>
              <a:avLst/>
              <a:gdLst/>
              <a:ahLst/>
              <a:cxnLst/>
              <a:rect l="l" t="t" r="r" b="b"/>
              <a:pathLst>
                <a:path w="3406" h="2649" extrusionOk="0">
                  <a:moveTo>
                    <a:pt x="2158" y="0"/>
                  </a:moveTo>
                  <a:cubicBezTo>
                    <a:pt x="1201" y="0"/>
                    <a:pt x="326" y="644"/>
                    <a:pt x="84" y="1612"/>
                  </a:cubicBezTo>
                  <a:cubicBezTo>
                    <a:pt x="1" y="1970"/>
                    <a:pt x="1" y="2327"/>
                    <a:pt x="84" y="2648"/>
                  </a:cubicBezTo>
                  <a:lnTo>
                    <a:pt x="132" y="2434"/>
                  </a:lnTo>
                  <a:cubicBezTo>
                    <a:pt x="439" y="1172"/>
                    <a:pt x="1568" y="344"/>
                    <a:pt x="2804" y="344"/>
                  </a:cubicBezTo>
                  <a:cubicBezTo>
                    <a:pt x="3003" y="344"/>
                    <a:pt x="3204" y="365"/>
                    <a:pt x="3406" y="410"/>
                  </a:cubicBezTo>
                  <a:cubicBezTo>
                    <a:pt x="3203" y="255"/>
                    <a:pt x="2941" y="124"/>
                    <a:pt x="2679" y="65"/>
                  </a:cubicBezTo>
                  <a:cubicBezTo>
                    <a:pt x="2505" y="21"/>
                    <a:pt x="2330" y="0"/>
                    <a:pt x="215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3603;p39">
              <a:extLst>
                <a:ext uri="{FF2B5EF4-FFF2-40B4-BE49-F238E27FC236}">
                  <a16:creationId xmlns:a16="http://schemas.microsoft.com/office/drawing/2014/main" id="{1873CF07-5839-AE95-17C9-20516F6A4203}"/>
                </a:ext>
              </a:extLst>
            </p:cNvPr>
            <p:cNvSpPr/>
            <p:nvPr/>
          </p:nvSpPr>
          <p:spPr>
            <a:xfrm>
              <a:off x="3035243" y="4100921"/>
              <a:ext cx="124430" cy="104941"/>
            </a:xfrm>
            <a:custGeom>
              <a:avLst/>
              <a:gdLst/>
              <a:ahLst/>
              <a:cxnLst/>
              <a:rect l="l" t="t" r="r" b="b"/>
              <a:pathLst>
                <a:path w="3703" h="3123" extrusionOk="0">
                  <a:moveTo>
                    <a:pt x="1883" y="0"/>
                  </a:moveTo>
                  <a:cubicBezTo>
                    <a:pt x="1793" y="0"/>
                    <a:pt x="1701" y="6"/>
                    <a:pt x="1608" y="19"/>
                  </a:cubicBezTo>
                  <a:cubicBezTo>
                    <a:pt x="726" y="126"/>
                    <a:pt x="72" y="769"/>
                    <a:pt x="0" y="1495"/>
                  </a:cubicBezTo>
                  <a:cubicBezTo>
                    <a:pt x="60" y="1483"/>
                    <a:pt x="179" y="1447"/>
                    <a:pt x="286" y="1435"/>
                  </a:cubicBezTo>
                  <a:cubicBezTo>
                    <a:pt x="381" y="876"/>
                    <a:pt x="917" y="376"/>
                    <a:pt x="1631" y="292"/>
                  </a:cubicBezTo>
                  <a:cubicBezTo>
                    <a:pt x="1712" y="282"/>
                    <a:pt x="1792" y="277"/>
                    <a:pt x="1871" y="277"/>
                  </a:cubicBezTo>
                  <a:cubicBezTo>
                    <a:pt x="2622" y="277"/>
                    <a:pt x="3236" y="729"/>
                    <a:pt x="3322" y="1376"/>
                  </a:cubicBezTo>
                  <a:cubicBezTo>
                    <a:pt x="3405" y="2078"/>
                    <a:pt x="2798" y="2733"/>
                    <a:pt x="1953" y="2828"/>
                  </a:cubicBezTo>
                  <a:cubicBezTo>
                    <a:pt x="1868" y="2839"/>
                    <a:pt x="1783" y="2844"/>
                    <a:pt x="1700" y="2844"/>
                  </a:cubicBezTo>
                  <a:cubicBezTo>
                    <a:pt x="1318" y="2844"/>
                    <a:pt x="962" y="2732"/>
                    <a:pt x="679" y="2507"/>
                  </a:cubicBezTo>
                  <a:cubicBezTo>
                    <a:pt x="595" y="2555"/>
                    <a:pt x="536" y="2638"/>
                    <a:pt x="524" y="2733"/>
                  </a:cubicBezTo>
                  <a:lnTo>
                    <a:pt x="524" y="2745"/>
                  </a:lnTo>
                  <a:cubicBezTo>
                    <a:pt x="834" y="2997"/>
                    <a:pt x="1245" y="3122"/>
                    <a:pt x="1676" y="3122"/>
                  </a:cubicBezTo>
                  <a:cubicBezTo>
                    <a:pt x="1776" y="3122"/>
                    <a:pt x="1876" y="3116"/>
                    <a:pt x="1977" y="3102"/>
                  </a:cubicBezTo>
                  <a:cubicBezTo>
                    <a:pt x="2977" y="2971"/>
                    <a:pt x="3703" y="2185"/>
                    <a:pt x="3596" y="1328"/>
                  </a:cubicBezTo>
                  <a:cubicBezTo>
                    <a:pt x="3509" y="562"/>
                    <a:pt x="2767" y="0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3604;p39">
            <a:extLst>
              <a:ext uri="{FF2B5EF4-FFF2-40B4-BE49-F238E27FC236}">
                <a16:creationId xmlns:a16="http://schemas.microsoft.com/office/drawing/2014/main" id="{82D2A598-56BD-276D-B661-4F8EB45183B2}"/>
              </a:ext>
            </a:extLst>
          </p:cNvPr>
          <p:cNvGrpSpPr/>
          <p:nvPr/>
        </p:nvGrpSpPr>
        <p:grpSpPr>
          <a:xfrm>
            <a:off x="5176137" y="2175581"/>
            <a:ext cx="507744" cy="734521"/>
            <a:chOff x="3017870" y="2511177"/>
            <a:chExt cx="507744" cy="632177"/>
          </a:xfrm>
        </p:grpSpPr>
        <p:sp>
          <p:nvSpPr>
            <p:cNvPr id="417" name="Google Shape;3605;p39">
              <a:extLst>
                <a:ext uri="{FF2B5EF4-FFF2-40B4-BE49-F238E27FC236}">
                  <a16:creationId xmlns:a16="http://schemas.microsoft.com/office/drawing/2014/main" id="{A91F2FDF-F6D2-69DC-FD08-D3EBBFA3B072}"/>
                </a:ext>
              </a:extLst>
            </p:cNvPr>
            <p:cNvSpPr/>
            <p:nvPr/>
          </p:nvSpPr>
          <p:spPr>
            <a:xfrm>
              <a:off x="3047072" y="2511177"/>
              <a:ext cx="389319" cy="470536"/>
            </a:xfrm>
            <a:custGeom>
              <a:avLst/>
              <a:gdLst/>
              <a:ahLst/>
              <a:cxnLst/>
              <a:rect l="l" t="t" r="r" b="b"/>
              <a:pathLst>
                <a:path w="11586" h="14003" extrusionOk="0">
                  <a:moveTo>
                    <a:pt x="1" y="0"/>
                  </a:moveTo>
                  <a:lnTo>
                    <a:pt x="1" y="14002"/>
                  </a:lnTo>
                  <a:lnTo>
                    <a:pt x="11586" y="14002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3606;p39">
              <a:extLst>
                <a:ext uri="{FF2B5EF4-FFF2-40B4-BE49-F238E27FC236}">
                  <a16:creationId xmlns:a16="http://schemas.microsoft.com/office/drawing/2014/main" id="{8EBAD57C-AAA9-6674-A48D-E64C35838D02}"/>
                </a:ext>
              </a:extLst>
            </p:cNvPr>
            <p:cNvSpPr/>
            <p:nvPr/>
          </p:nvSpPr>
          <p:spPr>
            <a:xfrm>
              <a:off x="3090286" y="2565178"/>
              <a:ext cx="246878" cy="24429"/>
            </a:xfrm>
            <a:custGeom>
              <a:avLst/>
              <a:gdLst/>
              <a:ahLst/>
              <a:cxnLst/>
              <a:rect l="l" t="t" r="r" b="b"/>
              <a:pathLst>
                <a:path w="7347" h="727" extrusionOk="0">
                  <a:moveTo>
                    <a:pt x="1" y="1"/>
                  </a:moveTo>
                  <a:lnTo>
                    <a:pt x="1" y="727"/>
                  </a:lnTo>
                  <a:lnTo>
                    <a:pt x="7347" y="727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3607;p39">
              <a:extLst>
                <a:ext uri="{FF2B5EF4-FFF2-40B4-BE49-F238E27FC236}">
                  <a16:creationId xmlns:a16="http://schemas.microsoft.com/office/drawing/2014/main" id="{8049F4CA-AD03-FA07-5944-FA299991B8A0}"/>
                </a:ext>
              </a:extLst>
            </p:cNvPr>
            <p:cNvSpPr/>
            <p:nvPr/>
          </p:nvSpPr>
          <p:spPr>
            <a:xfrm>
              <a:off x="3090286" y="2632385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3608;p39">
              <a:extLst>
                <a:ext uri="{FF2B5EF4-FFF2-40B4-BE49-F238E27FC236}">
                  <a16:creationId xmlns:a16="http://schemas.microsoft.com/office/drawing/2014/main" id="{F2F978E4-EF85-D61D-27F8-AE09B4B0D46E}"/>
                </a:ext>
              </a:extLst>
            </p:cNvPr>
            <p:cNvSpPr/>
            <p:nvPr/>
          </p:nvSpPr>
          <p:spPr>
            <a:xfrm>
              <a:off x="3090286" y="2698819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0"/>
                  </a:moveTo>
                  <a:lnTo>
                    <a:pt x="1" y="774"/>
                  </a:lnTo>
                  <a:lnTo>
                    <a:pt x="9157" y="774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3609;p39">
              <a:extLst>
                <a:ext uri="{FF2B5EF4-FFF2-40B4-BE49-F238E27FC236}">
                  <a16:creationId xmlns:a16="http://schemas.microsoft.com/office/drawing/2014/main" id="{0F1B5CFB-C819-EA09-C919-83E8A243FC88}"/>
                </a:ext>
              </a:extLst>
            </p:cNvPr>
            <p:cNvSpPr/>
            <p:nvPr/>
          </p:nvSpPr>
          <p:spPr>
            <a:xfrm>
              <a:off x="3090286" y="2765622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3610;p39">
              <a:extLst>
                <a:ext uri="{FF2B5EF4-FFF2-40B4-BE49-F238E27FC236}">
                  <a16:creationId xmlns:a16="http://schemas.microsoft.com/office/drawing/2014/main" id="{9A0B92CA-2337-22C7-426F-BCE06E3E801C}"/>
                </a:ext>
              </a:extLst>
            </p:cNvPr>
            <p:cNvSpPr/>
            <p:nvPr/>
          </p:nvSpPr>
          <p:spPr>
            <a:xfrm>
              <a:off x="3017870" y="2777216"/>
              <a:ext cx="448123" cy="318921"/>
            </a:xfrm>
            <a:custGeom>
              <a:avLst/>
              <a:gdLst/>
              <a:ahLst/>
              <a:cxnLst/>
              <a:rect l="l" t="t" r="r" b="b"/>
              <a:pathLst>
                <a:path w="13336" h="9491" extrusionOk="0">
                  <a:moveTo>
                    <a:pt x="1" y="1"/>
                  </a:moveTo>
                  <a:lnTo>
                    <a:pt x="1" y="9490"/>
                  </a:lnTo>
                  <a:lnTo>
                    <a:pt x="13336" y="9490"/>
                  </a:lnTo>
                  <a:lnTo>
                    <a:pt x="13336" y="2346"/>
                  </a:lnTo>
                  <a:lnTo>
                    <a:pt x="7633" y="2346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3611;p39">
              <a:extLst>
                <a:ext uri="{FF2B5EF4-FFF2-40B4-BE49-F238E27FC236}">
                  <a16:creationId xmlns:a16="http://schemas.microsoft.com/office/drawing/2014/main" id="{7F8C39AD-5CD9-78E1-2AD9-774D611BC6A5}"/>
                </a:ext>
              </a:extLst>
            </p:cNvPr>
            <p:cNvSpPr/>
            <p:nvPr/>
          </p:nvSpPr>
          <p:spPr>
            <a:xfrm>
              <a:off x="3017870" y="2856049"/>
              <a:ext cx="448123" cy="240090"/>
            </a:xfrm>
            <a:custGeom>
              <a:avLst/>
              <a:gdLst/>
              <a:ahLst/>
              <a:cxnLst/>
              <a:rect l="l" t="t" r="r" b="b"/>
              <a:pathLst>
                <a:path w="13336" h="7145" extrusionOk="0">
                  <a:moveTo>
                    <a:pt x="13336" y="0"/>
                  </a:moveTo>
                  <a:lnTo>
                    <a:pt x="12490" y="6037"/>
                  </a:lnTo>
                  <a:lnTo>
                    <a:pt x="1" y="7144"/>
                  </a:lnTo>
                  <a:lnTo>
                    <a:pt x="13336" y="7144"/>
                  </a:lnTo>
                  <a:lnTo>
                    <a:pt x="13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3612;p39">
              <a:extLst>
                <a:ext uri="{FF2B5EF4-FFF2-40B4-BE49-F238E27FC236}">
                  <a16:creationId xmlns:a16="http://schemas.microsoft.com/office/drawing/2014/main" id="{01AFF755-14D5-55B9-8F9D-144DD0631C06}"/>
                </a:ext>
              </a:extLst>
            </p:cNvPr>
            <p:cNvSpPr/>
            <p:nvPr/>
          </p:nvSpPr>
          <p:spPr>
            <a:xfrm>
              <a:off x="3043073" y="2802049"/>
              <a:ext cx="114853" cy="100438"/>
            </a:xfrm>
            <a:custGeom>
              <a:avLst/>
              <a:gdLst/>
              <a:ahLst/>
              <a:cxnLst/>
              <a:rect l="l" t="t" r="r" b="b"/>
              <a:pathLst>
                <a:path w="3418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608" y="786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3613;p39">
              <a:extLst>
                <a:ext uri="{FF2B5EF4-FFF2-40B4-BE49-F238E27FC236}">
                  <a16:creationId xmlns:a16="http://schemas.microsoft.com/office/drawing/2014/main" id="{C11A78F1-E4FE-CDF1-2550-43812F8B8CCD}"/>
                </a:ext>
              </a:extLst>
            </p:cNvPr>
            <p:cNvSpPr/>
            <p:nvPr/>
          </p:nvSpPr>
          <p:spPr>
            <a:xfrm>
              <a:off x="3355955" y="3000880"/>
              <a:ext cx="169659" cy="142071"/>
            </a:xfrm>
            <a:custGeom>
              <a:avLst/>
              <a:gdLst/>
              <a:ahLst/>
              <a:cxnLst/>
              <a:rect l="l" t="t" r="r" b="b"/>
              <a:pathLst>
                <a:path w="5049" h="4228" extrusionOk="0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lnTo>
                    <a:pt x="1" y="3680"/>
                  </a:lnTo>
                  <a:cubicBezTo>
                    <a:pt x="1" y="3989"/>
                    <a:pt x="251" y="4227"/>
                    <a:pt x="548" y="4227"/>
                  </a:cubicBezTo>
                  <a:lnTo>
                    <a:pt x="4501" y="4227"/>
                  </a:lnTo>
                  <a:cubicBezTo>
                    <a:pt x="4811" y="4227"/>
                    <a:pt x="5049" y="3977"/>
                    <a:pt x="5049" y="3680"/>
                  </a:cubicBezTo>
                  <a:lnTo>
                    <a:pt x="5049" y="548"/>
                  </a:lnTo>
                  <a:cubicBezTo>
                    <a:pt x="5049" y="251"/>
                    <a:pt x="4799" y="1"/>
                    <a:pt x="4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3614;p39">
              <a:extLst>
                <a:ext uri="{FF2B5EF4-FFF2-40B4-BE49-F238E27FC236}">
                  <a16:creationId xmlns:a16="http://schemas.microsoft.com/office/drawing/2014/main" id="{BABD20FB-89F5-246E-FA5E-5A2D3A9E0AEF}"/>
                </a:ext>
              </a:extLst>
            </p:cNvPr>
            <p:cNvSpPr/>
            <p:nvPr/>
          </p:nvSpPr>
          <p:spPr>
            <a:xfrm>
              <a:off x="3356358" y="3002493"/>
              <a:ext cx="169256" cy="140862"/>
            </a:xfrm>
            <a:custGeom>
              <a:avLst/>
              <a:gdLst/>
              <a:ahLst/>
              <a:cxnLst/>
              <a:rect l="l" t="t" r="r" b="b"/>
              <a:pathLst>
                <a:path w="5037" h="4192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691" y="24"/>
                    <a:pt x="4691" y="72"/>
                    <a:pt x="4691" y="119"/>
                  </a:cubicBezTo>
                  <a:lnTo>
                    <a:pt x="4691" y="3239"/>
                  </a:lnTo>
                  <a:cubicBezTo>
                    <a:pt x="4691" y="3560"/>
                    <a:pt x="4441" y="3798"/>
                    <a:pt x="4144" y="3798"/>
                  </a:cubicBezTo>
                  <a:lnTo>
                    <a:pt x="203" y="3798"/>
                  </a:lnTo>
                  <a:cubicBezTo>
                    <a:pt x="119" y="3798"/>
                    <a:pt x="60" y="3774"/>
                    <a:pt x="0" y="3751"/>
                  </a:cubicBezTo>
                  <a:lnTo>
                    <a:pt x="0" y="3751"/>
                  </a:lnTo>
                  <a:cubicBezTo>
                    <a:pt x="60" y="4001"/>
                    <a:pt x="286" y="4191"/>
                    <a:pt x="560" y="4191"/>
                  </a:cubicBezTo>
                  <a:lnTo>
                    <a:pt x="4489" y="4191"/>
                  </a:lnTo>
                  <a:cubicBezTo>
                    <a:pt x="4799" y="4191"/>
                    <a:pt x="5037" y="3941"/>
                    <a:pt x="5037" y="3643"/>
                  </a:cubicBezTo>
                  <a:lnTo>
                    <a:pt x="5037" y="524"/>
                  </a:lnTo>
                  <a:cubicBezTo>
                    <a:pt x="5037" y="262"/>
                    <a:pt x="4882" y="72"/>
                    <a:pt x="4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3615;p39">
              <a:extLst>
                <a:ext uri="{FF2B5EF4-FFF2-40B4-BE49-F238E27FC236}">
                  <a16:creationId xmlns:a16="http://schemas.microsoft.com/office/drawing/2014/main" id="{13B66042-EAA0-9E8A-AF3B-80FF73727289}"/>
                </a:ext>
              </a:extLst>
            </p:cNvPr>
            <p:cNvSpPr/>
            <p:nvPr/>
          </p:nvSpPr>
          <p:spPr>
            <a:xfrm>
              <a:off x="3380351" y="2936865"/>
              <a:ext cx="121675" cy="124464"/>
            </a:xfrm>
            <a:custGeom>
              <a:avLst/>
              <a:gdLst/>
              <a:ahLst/>
              <a:cxnLst/>
              <a:rect l="l" t="t" r="r" b="b"/>
              <a:pathLst>
                <a:path w="3621" h="3704" extrusionOk="0">
                  <a:moveTo>
                    <a:pt x="2251" y="417"/>
                  </a:moveTo>
                  <a:cubicBezTo>
                    <a:pt x="2763" y="417"/>
                    <a:pt x="3180" y="834"/>
                    <a:pt x="3180" y="1346"/>
                  </a:cubicBezTo>
                  <a:lnTo>
                    <a:pt x="3180" y="3287"/>
                  </a:lnTo>
                  <a:lnTo>
                    <a:pt x="394" y="3287"/>
                  </a:lnTo>
                  <a:lnTo>
                    <a:pt x="394" y="1346"/>
                  </a:lnTo>
                  <a:cubicBezTo>
                    <a:pt x="394" y="834"/>
                    <a:pt x="810" y="417"/>
                    <a:pt x="1310" y="417"/>
                  </a:cubicBezTo>
                  <a:close/>
                  <a:moveTo>
                    <a:pt x="1346" y="1"/>
                  </a:moveTo>
                  <a:cubicBezTo>
                    <a:pt x="596" y="1"/>
                    <a:pt x="1" y="608"/>
                    <a:pt x="1" y="1346"/>
                  </a:cubicBezTo>
                  <a:lnTo>
                    <a:pt x="1" y="3703"/>
                  </a:lnTo>
                  <a:lnTo>
                    <a:pt x="3620" y="3703"/>
                  </a:lnTo>
                  <a:lnTo>
                    <a:pt x="3620" y="1346"/>
                  </a:lnTo>
                  <a:cubicBezTo>
                    <a:pt x="3620" y="596"/>
                    <a:pt x="3013" y="1"/>
                    <a:pt x="2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3616;p39">
              <a:extLst>
                <a:ext uri="{FF2B5EF4-FFF2-40B4-BE49-F238E27FC236}">
                  <a16:creationId xmlns:a16="http://schemas.microsoft.com/office/drawing/2014/main" id="{F6167B71-4C91-989B-3B5D-B4D5832A6406}"/>
                </a:ext>
              </a:extLst>
            </p:cNvPr>
            <p:cNvSpPr/>
            <p:nvPr/>
          </p:nvSpPr>
          <p:spPr>
            <a:xfrm>
              <a:off x="3419970" y="3038079"/>
              <a:ext cx="42037" cy="67642"/>
            </a:xfrm>
            <a:custGeom>
              <a:avLst/>
              <a:gdLst/>
              <a:ahLst/>
              <a:cxnLst/>
              <a:rect l="l" t="t" r="r" b="b"/>
              <a:pathLst>
                <a:path w="1251" h="2013" extrusionOk="0">
                  <a:moveTo>
                    <a:pt x="632" y="1"/>
                  </a:moveTo>
                  <a:cubicBezTo>
                    <a:pt x="286" y="1"/>
                    <a:pt x="1" y="275"/>
                    <a:pt x="1" y="620"/>
                  </a:cubicBezTo>
                  <a:cubicBezTo>
                    <a:pt x="1" y="858"/>
                    <a:pt x="131" y="1072"/>
                    <a:pt x="334" y="1168"/>
                  </a:cubicBezTo>
                  <a:lnTo>
                    <a:pt x="334" y="1715"/>
                  </a:lnTo>
                  <a:cubicBezTo>
                    <a:pt x="334" y="1882"/>
                    <a:pt x="465" y="2013"/>
                    <a:pt x="632" y="2013"/>
                  </a:cubicBezTo>
                  <a:cubicBezTo>
                    <a:pt x="786" y="2013"/>
                    <a:pt x="929" y="1882"/>
                    <a:pt x="929" y="1715"/>
                  </a:cubicBezTo>
                  <a:lnTo>
                    <a:pt x="929" y="1168"/>
                  </a:lnTo>
                  <a:cubicBezTo>
                    <a:pt x="1120" y="1084"/>
                    <a:pt x="1251" y="870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Google Shape;3624;p39">
            <a:extLst>
              <a:ext uri="{FF2B5EF4-FFF2-40B4-BE49-F238E27FC236}">
                <a16:creationId xmlns:a16="http://schemas.microsoft.com/office/drawing/2014/main" id="{F39E249D-E48D-3744-CFFC-B4C1E90248F2}"/>
              </a:ext>
            </a:extLst>
          </p:cNvPr>
          <p:cNvGrpSpPr/>
          <p:nvPr/>
        </p:nvGrpSpPr>
        <p:grpSpPr>
          <a:xfrm>
            <a:off x="8191646" y="3515945"/>
            <a:ext cx="658591" cy="743211"/>
            <a:chOff x="4671700" y="2748075"/>
            <a:chExt cx="496525" cy="482250"/>
          </a:xfrm>
        </p:grpSpPr>
        <p:sp>
          <p:nvSpPr>
            <p:cNvPr id="430" name="Google Shape;3625;p39">
              <a:extLst>
                <a:ext uri="{FF2B5EF4-FFF2-40B4-BE49-F238E27FC236}">
                  <a16:creationId xmlns:a16="http://schemas.microsoft.com/office/drawing/2014/main" id="{AC981EF3-0225-CF8E-8B16-8A9D97DE5F10}"/>
                </a:ext>
              </a:extLst>
            </p:cNvPr>
            <p:cNvSpPr/>
            <p:nvPr/>
          </p:nvSpPr>
          <p:spPr>
            <a:xfrm>
              <a:off x="4671700" y="2748075"/>
              <a:ext cx="282200" cy="481650"/>
            </a:xfrm>
            <a:custGeom>
              <a:avLst/>
              <a:gdLst/>
              <a:ahLst/>
              <a:cxnLst/>
              <a:rect l="l" t="t" r="r" b="b"/>
              <a:pathLst>
                <a:path w="11288" h="19266" extrusionOk="0">
                  <a:moveTo>
                    <a:pt x="965" y="1"/>
                  </a:moveTo>
                  <a:cubicBezTo>
                    <a:pt x="429" y="1"/>
                    <a:pt x="1" y="430"/>
                    <a:pt x="1" y="965"/>
                  </a:cubicBezTo>
                  <a:lnTo>
                    <a:pt x="1" y="18301"/>
                  </a:lnTo>
                  <a:cubicBezTo>
                    <a:pt x="1" y="18837"/>
                    <a:pt x="429" y="19265"/>
                    <a:pt x="965" y="19265"/>
                  </a:cubicBezTo>
                  <a:lnTo>
                    <a:pt x="10311" y="19265"/>
                  </a:lnTo>
                  <a:cubicBezTo>
                    <a:pt x="10847" y="19265"/>
                    <a:pt x="11288" y="18837"/>
                    <a:pt x="11288" y="18301"/>
                  </a:cubicBezTo>
                  <a:lnTo>
                    <a:pt x="11288" y="953"/>
                  </a:lnTo>
                  <a:cubicBezTo>
                    <a:pt x="11288" y="430"/>
                    <a:pt x="10847" y="1"/>
                    <a:pt x="10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3626;p39">
              <a:extLst>
                <a:ext uri="{FF2B5EF4-FFF2-40B4-BE49-F238E27FC236}">
                  <a16:creationId xmlns:a16="http://schemas.microsoft.com/office/drawing/2014/main" id="{33669186-8578-DC7F-F929-FF8C6669998E}"/>
                </a:ext>
              </a:extLst>
            </p:cNvPr>
            <p:cNvSpPr/>
            <p:nvPr/>
          </p:nvSpPr>
          <p:spPr>
            <a:xfrm>
              <a:off x="4687775" y="2773675"/>
              <a:ext cx="250050" cy="440275"/>
            </a:xfrm>
            <a:custGeom>
              <a:avLst/>
              <a:gdLst/>
              <a:ahLst/>
              <a:cxnLst/>
              <a:rect l="l" t="t" r="r" b="b"/>
              <a:pathLst>
                <a:path w="10002" h="17611" extrusionOk="0">
                  <a:moveTo>
                    <a:pt x="322" y="1"/>
                  </a:moveTo>
                  <a:cubicBezTo>
                    <a:pt x="143" y="1"/>
                    <a:pt x="1" y="144"/>
                    <a:pt x="1" y="322"/>
                  </a:cubicBezTo>
                  <a:lnTo>
                    <a:pt x="1" y="17265"/>
                  </a:lnTo>
                  <a:cubicBezTo>
                    <a:pt x="1" y="17444"/>
                    <a:pt x="143" y="17586"/>
                    <a:pt x="322" y="17586"/>
                  </a:cubicBezTo>
                  <a:lnTo>
                    <a:pt x="322" y="17610"/>
                  </a:lnTo>
                  <a:lnTo>
                    <a:pt x="9668" y="17610"/>
                  </a:lnTo>
                  <a:cubicBezTo>
                    <a:pt x="9847" y="17610"/>
                    <a:pt x="10002" y="17455"/>
                    <a:pt x="10002" y="17277"/>
                  </a:cubicBezTo>
                  <a:lnTo>
                    <a:pt x="10002" y="322"/>
                  </a:lnTo>
                  <a:cubicBezTo>
                    <a:pt x="10002" y="144"/>
                    <a:pt x="9847" y="1"/>
                    <a:pt x="9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3627;p39">
              <a:extLst>
                <a:ext uri="{FF2B5EF4-FFF2-40B4-BE49-F238E27FC236}">
                  <a16:creationId xmlns:a16="http://schemas.microsoft.com/office/drawing/2014/main" id="{CCB9DACD-0229-663D-3F66-82DC73662E79}"/>
                </a:ext>
              </a:extLst>
            </p:cNvPr>
            <p:cNvSpPr/>
            <p:nvPr/>
          </p:nvSpPr>
          <p:spPr>
            <a:xfrm>
              <a:off x="4699675" y="2782625"/>
              <a:ext cx="148850" cy="197950"/>
            </a:xfrm>
            <a:custGeom>
              <a:avLst/>
              <a:gdLst/>
              <a:ahLst/>
              <a:cxnLst/>
              <a:rect l="l" t="t" r="r" b="b"/>
              <a:pathLst>
                <a:path w="5954" h="7918" extrusionOk="0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7918"/>
                  </a:lnTo>
                  <a:lnTo>
                    <a:pt x="703" y="1024"/>
                  </a:lnTo>
                  <a:cubicBezTo>
                    <a:pt x="715" y="845"/>
                    <a:pt x="846" y="703"/>
                    <a:pt x="1025" y="703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3628;p39">
              <a:extLst>
                <a:ext uri="{FF2B5EF4-FFF2-40B4-BE49-F238E27FC236}">
                  <a16:creationId xmlns:a16="http://schemas.microsoft.com/office/drawing/2014/main" id="{A27BFC47-75EB-F522-15F9-081D19A2C172}"/>
                </a:ext>
              </a:extLst>
            </p:cNvPr>
            <p:cNvSpPr/>
            <p:nvPr/>
          </p:nvSpPr>
          <p:spPr>
            <a:xfrm>
              <a:off x="4778550" y="2757900"/>
              <a:ext cx="85475" cy="7175"/>
            </a:xfrm>
            <a:custGeom>
              <a:avLst/>
              <a:gdLst/>
              <a:ahLst/>
              <a:cxnLst/>
              <a:rect l="l" t="t" r="r" b="b"/>
              <a:pathLst>
                <a:path w="3419" h="287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215"/>
                  </a:lnTo>
                  <a:cubicBezTo>
                    <a:pt x="1" y="263"/>
                    <a:pt x="25" y="287"/>
                    <a:pt x="72" y="287"/>
                  </a:cubicBezTo>
                  <a:lnTo>
                    <a:pt x="3347" y="287"/>
                  </a:lnTo>
                  <a:cubicBezTo>
                    <a:pt x="3394" y="287"/>
                    <a:pt x="3418" y="239"/>
                    <a:pt x="3418" y="215"/>
                  </a:cubicBezTo>
                  <a:lnTo>
                    <a:pt x="3418" y="84"/>
                  </a:lnTo>
                  <a:cubicBezTo>
                    <a:pt x="3418" y="37"/>
                    <a:pt x="3394" y="1"/>
                    <a:pt x="3347" y="1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3629;p39">
              <a:extLst>
                <a:ext uri="{FF2B5EF4-FFF2-40B4-BE49-F238E27FC236}">
                  <a16:creationId xmlns:a16="http://schemas.microsoft.com/office/drawing/2014/main" id="{5223FE09-F5A5-8BE3-8019-7769166CE260}"/>
                </a:ext>
              </a:extLst>
            </p:cNvPr>
            <p:cNvSpPr/>
            <p:nvPr/>
          </p:nvSpPr>
          <p:spPr>
            <a:xfrm>
              <a:off x="4761300" y="275642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6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3630;p39">
              <a:extLst>
                <a:ext uri="{FF2B5EF4-FFF2-40B4-BE49-F238E27FC236}">
                  <a16:creationId xmlns:a16="http://schemas.microsoft.com/office/drawing/2014/main" id="{C396A78E-7352-AB71-7DBA-2A1EDCA08E09}"/>
                </a:ext>
              </a:extLst>
            </p:cNvPr>
            <p:cNvSpPr/>
            <p:nvPr/>
          </p:nvSpPr>
          <p:spPr>
            <a:xfrm>
              <a:off x="4750575" y="2873400"/>
              <a:ext cx="20275" cy="240825"/>
            </a:xfrm>
            <a:custGeom>
              <a:avLst/>
              <a:gdLst/>
              <a:ahLst/>
              <a:cxnLst/>
              <a:rect l="l" t="t" r="r" b="b"/>
              <a:pathLst>
                <a:path w="811" h="9633" extrusionOk="0">
                  <a:moveTo>
                    <a:pt x="1" y="0"/>
                  </a:moveTo>
                  <a:lnTo>
                    <a:pt x="1" y="9633"/>
                  </a:lnTo>
                  <a:lnTo>
                    <a:pt x="810" y="9633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3631;p39">
              <a:extLst>
                <a:ext uri="{FF2B5EF4-FFF2-40B4-BE49-F238E27FC236}">
                  <a16:creationId xmlns:a16="http://schemas.microsoft.com/office/drawing/2014/main" id="{97BAA803-D6D5-8124-F132-099F4059C022}"/>
                </a:ext>
              </a:extLst>
            </p:cNvPr>
            <p:cNvSpPr/>
            <p:nvPr/>
          </p:nvSpPr>
          <p:spPr>
            <a:xfrm>
              <a:off x="4671700" y="2748075"/>
              <a:ext cx="282200" cy="482250"/>
            </a:xfrm>
            <a:custGeom>
              <a:avLst/>
              <a:gdLst/>
              <a:ahLst/>
              <a:cxnLst/>
              <a:rect l="l" t="t" r="r" b="b"/>
              <a:pathLst>
                <a:path w="11288" h="19290" extrusionOk="0">
                  <a:moveTo>
                    <a:pt x="10419" y="1"/>
                  </a:moveTo>
                  <a:lnTo>
                    <a:pt x="10419" y="16920"/>
                  </a:lnTo>
                  <a:cubicBezTo>
                    <a:pt x="10419" y="17455"/>
                    <a:pt x="9990" y="17884"/>
                    <a:pt x="9454" y="17884"/>
                  </a:cubicBezTo>
                  <a:lnTo>
                    <a:pt x="1" y="17884"/>
                  </a:lnTo>
                  <a:lnTo>
                    <a:pt x="1" y="18313"/>
                  </a:lnTo>
                  <a:cubicBezTo>
                    <a:pt x="1" y="18849"/>
                    <a:pt x="429" y="19289"/>
                    <a:pt x="965" y="19289"/>
                  </a:cubicBezTo>
                  <a:lnTo>
                    <a:pt x="10311" y="19289"/>
                  </a:lnTo>
                  <a:cubicBezTo>
                    <a:pt x="10847" y="19289"/>
                    <a:pt x="11276" y="18849"/>
                    <a:pt x="11276" y="18313"/>
                  </a:cubicBezTo>
                  <a:lnTo>
                    <a:pt x="11276" y="953"/>
                  </a:lnTo>
                  <a:cubicBezTo>
                    <a:pt x="11288" y="453"/>
                    <a:pt x="10895" y="37"/>
                    <a:pt x="10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3632;p39">
              <a:extLst>
                <a:ext uri="{FF2B5EF4-FFF2-40B4-BE49-F238E27FC236}">
                  <a16:creationId xmlns:a16="http://schemas.microsoft.com/office/drawing/2014/main" id="{623BC932-87C9-4AB7-8401-D9EF8D5CAA9E}"/>
                </a:ext>
              </a:extLst>
            </p:cNvPr>
            <p:cNvSpPr/>
            <p:nvPr/>
          </p:nvSpPr>
          <p:spPr>
            <a:xfrm>
              <a:off x="4771125" y="2899600"/>
              <a:ext cx="397100" cy="188425"/>
            </a:xfrm>
            <a:custGeom>
              <a:avLst/>
              <a:gdLst/>
              <a:ahLst/>
              <a:cxnLst/>
              <a:rect l="l" t="t" r="r" b="b"/>
              <a:pathLst>
                <a:path w="15884" h="7537" extrusionOk="0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3633;p39">
              <a:extLst>
                <a:ext uri="{FF2B5EF4-FFF2-40B4-BE49-F238E27FC236}">
                  <a16:creationId xmlns:a16="http://schemas.microsoft.com/office/drawing/2014/main" id="{381096D3-0919-39AC-6647-7D8796AC34C8}"/>
                </a:ext>
              </a:extLst>
            </p:cNvPr>
            <p:cNvSpPr/>
            <p:nvPr/>
          </p:nvSpPr>
          <p:spPr>
            <a:xfrm>
              <a:off x="4771125" y="2899600"/>
              <a:ext cx="397100" cy="188425"/>
            </a:xfrm>
            <a:custGeom>
              <a:avLst/>
              <a:gdLst/>
              <a:ahLst/>
              <a:cxnLst/>
              <a:rect l="l" t="t" r="r" b="b"/>
              <a:pathLst>
                <a:path w="15884" h="7537" extrusionOk="0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3634;p39">
              <a:extLst>
                <a:ext uri="{FF2B5EF4-FFF2-40B4-BE49-F238E27FC236}">
                  <a16:creationId xmlns:a16="http://schemas.microsoft.com/office/drawing/2014/main" id="{E6AF5457-71DC-F979-4AFD-F96A612C57A4}"/>
                </a:ext>
              </a:extLst>
            </p:cNvPr>
            <p:cNvSpPr/>
            <p:nvPr/>
          </p:nvSpPr>
          <p:spPr>
            <a:xfrm>
              <a:off x="5012825" y="2963300"/>
              <a:ext cx="155400" cy="124425"/>
            </a:xfrm>
            <a:custGeom>
              <a:avLst/>
              <a:gdLst/>
              <a:ahLst/>
              <a:cxnLst/>
              <a:rect l="l" t="t" r="r" b="b"/>
              <a:pathLst>
                <a:path w="6216" h="4977" extrusionOk="0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3635;p39">
              <a:extLst>
                <a:ext uri="{FF2B5EF4-FFF2-40B4-BE49-F238E27FC236}">
                  <a16:creationId xmlns:a16="http://schemas.microsoft.com/office/drawing/2014/main" id="{40CCF7A5-FD34-3C38-4BE4-435E1133D062}"/>
                </a:ext>
              </a:extLst>
            </p:cNvPr>
            <p:cNvSpPr/>
            <p:nvPr/>
          </p:nvSpPr>
          <p:spPr>
            <a:xfrm>
              <a:off x="4800875" y="3009125"/>
              <a:ext cx="67600" cy="58975"/>
            </a:xfrm>
            <a:custGeom>
              <a:avLst/>
              <a:gdLst/>
              <a:ahLst/>
              <a:cxnLst/>
              <a:rect l="l" t="t" r="r" b="b"/>
              <a:pathLst>
                <a:path w="2704" h="2359" extrusionOk="0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704" y="45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3636;p39">
              <a:extLst>
                <a:ext uri="{FF2B5EF4-FFF2-40B4-BE49-F238E27FC236}">
                  <a16:creationId xmlns:a16="http://schemas.microsoft.com/office/drawing/2014/main" id="{48346C41-C177-06AB-C674-210D3AEE65B2}"/>
                </a:ext>
              </a:extLst>
            </p:cNvPr>
            <p:cNvSpPr/>
            <p:nvPr/>
          </p:nvSpPr>
          <p:spPr>
            <a:xfrm>
              <a:off x="4771125" y="3009125"/>
              <a:ext cx="22950" cy="10750"/>
            </a:xfrm>
            <a:custGeom>
              <a:avLst/>
              <a:gdLst/>
              <a:ahLst/>
              <a:cxnLst/>
              <a:rect l="l" t="t" r="r" b="b"/>
              <a:pathLst>
                <a:path w="918" h="430" extrusionOk="0">
                  <a:moveTo>
                    <a:pt x="0" y="1"/>
                  </a:moveTo>
                  <a:lnTo>
                    <a:pt x="0" y="429"/>
                  </a:lnTo>
                  <a:lnTo>
                    <a:pt x="917" y="42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3637;p39">
              <a:extLst>
                <a:ext uri="{FF2B5EF4-FFF2-40B4-BE49-F238E27FC236}">
                  <a16:creationId xmlns:a16="http://schemas.microsoft.com/office/drawing/2014/main" id="{6C8E5885-CDB6-12FE-D0E2-852AF38A32CF}"/>
                </a:ext>
              </a:extLst>
            </p:cNvPr>
            <p:cNvSpPr/>
            <p:nvPr/>
          </p:nvSpPr>
          <p:spPr>
            <a:xfrm>
              <a:off x="4875000" y="3009125"/>
              <a:ext cx="130700" cy="72650"/>
            </a:xfrm>
            <a:custGeom>
              <a:avLst/>
              <a:gdLst/>
              <a:ahLst/>
              <a:cxnLst/>
              <a:rect l="l" t="t" r="r" b="b"/>
              <a:pathLst>
                <a:path w="5228" h="2906" extrusionOk="0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108" y="429"/>
                  </a:lnTo>
                  <a:cubicBezTo>
                    <a:pt x="5144" y="286"/>
                    <a:pt x="5180" y="132"/>
                    <a:pt x="5227" y="1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3638;p39">
              <a:extLst>
                <a:ext uri="{FF2B5EF4-FFF2-40B4-BE49-F238E27FC236}">
                  <a16:creationId xmlns:a16="http://schemas.microsoft.com/office/drawing/2014/main" id="{1A3B99A8-D954-E1F3-0583-8AFF04D9E071}"/>
                </a:ext>
              </a:extLst>
            </p:cNvPr>
            <p:cNvSpPr/>
            <p:nvPr/>
          </p:nvSpPr>
          <p:spPr>
            <a:xfrm>
              <a:off x="4771125" y="3009125"/>
              <a:ext cx="29775" cy="10750"/>
            </a:xfrm>
            <a:custGeom>
              <a:avLst/>
              <a:gdLst/>
              <a:ahLst/>
              <a:cxnLst/>
              <a:rect l="l" t="t" r="r" b="b"/>
              <a:pathLst>
                <a:path w="1191" h="430" extrusionOk="0">
                  <a:moveTo>
                    <a:pt x="0" y="1"/>
                  </a:moveTo>
                  <a:lnTo>
                    <a:pt x="0" y="429"/>
                  </a:lnTo>
                  <a:lnTo>
                    <a:pt x="1191" y="42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3639;p39">
              <a:extLst>
                <a:ext uri="{FF2B5EF4-FFF2-40B4-BE49-F238E27FC236}">
                  <a16:creationId xmlns:a16="http://schemas.microsoft.com/office/drawing/2014/main" id="{00EA664E-4891-4B27-33F1-2CC53A5A4E36}"/>
                </a:ext>
              </a:extLst>
            </p:cNvPr>
            <p:cNvSpPr/>
            <p:nvPr/>
          </p:nvSpPr>
          <p:spPr>
            <a:xfrm>
              <a:off x="4875000" y="3009125"/>
              <a:ext cx="139925" cy="72650"/>
            </a:xfrm>
            <a:custGeom>
              <a:avLst/>
              <a:gdLst/>
              <a:ahLst/>
              <a:cxnLst/>
              <a:rect l="l" t="t" r="r" b="b"/>
              <a:pathLst>
                <a:path w="5597" h="2906" extrusionOk="0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477" y="429"/>
                  </a:lnTo>
                  <a:cubicBezTo>
                    <a:pt x="5501" y="286"/>
                    <a:pt x="5537" y="132"/>
                    <a:pt x="5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3640;p39">
              <a:extLst>
                <a:ext uri="{FF2B5EF4-FFF2-40B4-BE49-F238E27FC236}">
                  <a16:creationId xmlns:a16="http://schemas.microsoft.com/office/drawing/2014/main" id="{4EEA4EAC-94B8-ECDE-A76E-C8AF61013904}"/>
                </a:ext>
              </a:extLst>
            </p:cNvPr>
            <p:cNvSpPr/>
            <p:nvPr/>
          </p:nvSpPr>
          <p:spPr>
            <a:xfrm>
              <a:off x="4800875" y="3009125"/>
              <a:ext cx="74450" cy="58975"/>
            </a:xfrm>
            <a:custGeom>
              <a:avLst/>
              <a:gdLst/>
              <a:ahLst/>
              <a:cxnLst/>
              <a:rect l="l" t="t" r="r" b="b"/>
              <a:pathLst>
                <a:path w="2978" h="2359" extrusionOk="0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977" y="45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3641;p39">
              <a:extLst>
                <a:ext uri="{FF2B5EF4-FFF2-40B4-BE49-F238E27FC236}">
                  <a16:creationId xmlns:a16="http://schemas.microsoft.com/office/drawing/2014/main" id="{3FB2E4C1-2825-69C7-F9C4-A646600BDCCB}"/>
                </a:ext>
              </a:extLst>
            </p:cNvPr>
            <p:cNvSpPr/>
            <p:nvPr/>
          </p:nvSpPr>
          <p:spPr>
            <a:xfrm>
              <a:off x="5012825" y="2963300"/>
              <a:ext cx="155400" cy="124425"/>
            </a:xfrm>
            <a:custGeom>
              <a:avLst/>
              <a:gdLst/>
              <a:ahLst/>
              <a:cxnLst/>
              <a:rect l="l" t="t" r="r" b="b"/>
              <a:pathLst>
                <a:path w="6216" h="4977" extrusionOk="0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3642;p39">
              <a:extLst>
                <a:ext uri="{FF2B5EF4-FFF2-40B4-BE49-F238E27FC236}">
                  <a16:creationId xmlns:a16="http://schemas.microsoft.com/office/drawing/2014/main" id="{924317A9-084F-2845-1EAD-8F96948E6F62}"/>
                </a:ext>
              </a:extLst>
            </p:cNvPr>
            <p:cNvSpPr/>
            <p:nvPr/>
          </p:nvSpPr>
          <p:spPr>
            <a:xfrm>
              <a:off x="5027100" y="2917750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9" y="1"/>
                  </a:moveTo>
                  <a:cubicBezTo>
                    <a:pt x="548" y="1"/>
                    <a:pt x="1" y="548"/>
                    <a:pt x="1" y="1227"/>
                  </a:cubicBezTo>
                  <a:cubicBezTo>
                    <a:pt x="1" y="1917"/>
                    <a:pt x="548" y="2465"/>
                    <a:pt x="1239" y="2465"/>
                  </a:cubicBezTo>
                  <a:cubicBezTo>
                    <a:pt x="1918" y="2465"/>
                    <a:pt x="2465" y="1917"/>
                    <a:pt x="2465" y="1227"/>
                  </a:cubicBezTo>
                  <a:cubicBezTo>
                    <a:pt x="2465" y="548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3643;p39">
              <a:extLst>
                <a:ext uri="{FF2B5EF4-FFF2-40B4-BE49-F238E27FC236}">
                  <a16:creationId xmlns:a16="http://schemas.microsoft.com/office/drawing/2014/main" id="{C037A3A5-8366-9A4C-54E9-07297B255C9E}"/>
                </a:ext>
              </a:extLst>
            </p:cNvPr>
            <p:cNvSpPr/>
            <p:nvPr/>
          </p:nvSpPr>
          <p:spPr>
            <a:xfrm>
              <a:off x="5027100" y="3007950"/>
              <a:ext cx="61650" cy="61925"/>
            </a:xfrm>
            <a:custGeom>
              <a:avLst/>
              <a:gdLst/>
              <a:ahLst/>
              <a:cxnLst/>
              <a:rect l="l" t="t" r="r" b="b"/>
              <a:pathLst>
                <a:path w="2466" h="2477" extrusionOk="0">
                  <a:moveTo>
                    <a:pt x="1239" y="0"/>
                  </a:moveTo>
                  <a:cubicBezTo>
                    <a:pt x="548" y="0"/>
                    <a:pt x="1" y="560"/>
                    <a:pt x="1" y="1238"/>
                  </a:cubicBezTo>
                  <a:cubicBezTo>
                    <a:pt x="1" y="1917"/>
                    <a:pt x="548" y="2477"/>
                    <a:pt x="1239" y="2477"/>
                  </a:cubicBezTo>
                  <a:cubicBezTo>
                    <a:pt x="1918" y="2477"/>
                    <a:pt x="2465" y="1917"/>
                    <a:pt x="2465" y="1238"/>
                  </a:cubicBezTo>
                  <a:cubicBezTo>
                    <a:pt x="2465" y="560"/>
                    <a:pt x="1918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3644;p39">
              <a:extLst>
                <a:ext uri="{FF2B5EF4-FFF2-40B4-BE49-F238E27FC236}">
                  <a16:creationId xmlns:a16="http://schemas.microsoft.com/office/drawing/2014/main" id="{74EFBD50-A2F1-37C7-0BB6-CDB1708E4A41}"/>
                </a:ext>
              </a:extLst>
            </p:cNvPr>
            <p:cNvSpPr/>
            <p:nvPr/>
          </p:nvSpPr>
          <p:spPr>
            <a:xfrm>
              <a:off x="5088125" y="2962700"/>
              <a:ext cx="61650" cy="61625"/>
            </a:xfrm>
            <a:custGeom>
              <a:avLst/>
              <a:gdLst/>
              <a:ahLst/>
              <a:cxnLst/>
              <a:rect l="l" t="t" r="r" b="b"/>
              <a:pathLst>
                <a:path w="2466" h="2465" extrusionOk="0">
                  <a:moveTo>
                    <a:pt x="1239" y="0"/>
                  </a:moveTo>
                  <a:cubicBezTo>
                    <a:pt x="548" y="0"/>
                    <a:pt x="0" y="548"/>
                    <a:pt x="0" y="1239"/>
                  </a:cubicBezTo>
                  <a:cubicBezTo>
                    <a:pt x="0" y="1917"/>
                    <a:pt x="548" y="2465"/>
                    <a:pt x="1239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3645;p39">
              <a:extLst>
                <a:ext uri="{FF2B5EF4-FFF2-40B4-BE49-F238E27FC236}">
                  <a16:creationId xmlns:a16="http://schemas.microsoft.com/office/drawing/2014/main" id="{C59A0DC7-1407-912F-CBC7-3F845BDA873A}"/>
                </a:ext>
              </a:extLst>
            </p:cNvPr>
            <p:cNvSpPr/>
            <p:nvPr/>
          </p:nvSpPr>
          <p:spPr>
            <a:xfrm>
              <a:off x="4782725" y="2976100"/>
              <a:ext cx="222675" cy="11025"/>
            </a:xfrm>
            <a:custGeom>
              <a:avLst/>
              <a:gdLst/>
              <a:ahLst/>
              <a:cxnLst/>
              <a:rect l="l" t="t" r="r" b="b"/>
              <a:pathLst>
                <a:path w="8907" h="441" extrusionOk="0">
                  <a:moveTo>
                    <a:pt x="1" y="0"/>
                  </a:moveTo>
                  <a:lnTo>
                    <a:pt x="1" y="441"/>
                  </a:lnTo>
                  <a:lnTo>
                    <a:pt x="8907" y="441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373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</a:t>
            </a: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514;p33">
            <a:extLst>
              <a:ext uri="{FF2B5EF4-FFF2-40B4-BE49-F238E27FC236}">
                <a16:creationId xmlns:a16="http://schemas.microsoft.com/office/drawing/2014/main" id="{348E540D-15F6-F7B7-F685-93258143B904}"/>
              </a:ext>
            </a:extLst>
          </p:cNvPr>
          <p:cNvGrpSpPr/>
          <p:nvPr/>
        </p:nvGrpSpPr>
        <p:grpSpPr>
          <a:xfrm>
            <a:off x="1765553" y="2108298"/>
            <a:ext cx="1406367" cy="1533243"/>
            <a:chOff x="6601591" y="2386161"/>
            <a:chExt cx="1406367" cy="1533243"/>
          </a:xfrm>
        </p:grpSpPr>
        <p:sp>
          <p:nvSpPr>
            <p:cNvPr id="29" name="Google Shape;2515;p33">
              <a:extLst>
                <a:ext uri="{FF2B5EF4-FFF2-40B4-BE49-F238E27FC236}">
                  <a16:creationId xmlns:a16="http://schemas.microsoft.com/office/drawing/2014/main" id="{68E257F5-0BC4-2574-2D1C-50167AF42776}"/>
                </a:ext>
              </a:extLst>
            </p:cNvPr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2516;p33">
              <a:extLst>
                <a:ext uri="{FF2B5EF4-FFF2-40B4-BE49-F238E27FC236}">
                  <a16:creationId xmlns:a16="http://schemas.microsoft.com/office/drawing/2014/main" id="{AB79D03D-34E4-B6E5-325C-BF1ED35DA875}"/>
                </a:ext>
              </a:extLst>
            </p:cNvPr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31" name="Google Shape;2517;p33">
                <a:extLst>
                  <a:ext uri="{FF2B5EF4-FFF2-40B4-BE49-F238E27FC236}">
                    <a16:creationId xmlns:a16="http://schemas.microsoft.com/office/drawing/2014/main" id="{DE9C04D3-FA6C-277C-DF68-D33ADF9A19DB}"/>
                  </a:ext>
                </a:extLst>
              </p:cNvPr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518;p33">
                <a:extLst>
                  <a:ext uri="{FF2B5EF4-FFF2-40B4-BE49-F238E27FC236}">
                    <a16:creationId xmlns:a16="http://schemas.microsoft.com/office/drawing/2014/main" id="{A4A248C1-5722-C5ED-A9B6-AB60353EA9DA}"/>
                  </a:ext>
                </a:extLst>
              </p:cNvPr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519;p33">
                <a:extLst>
                  <a:ext uri="{FF2B5EF4-FFF2-40B4-BE49-F238E27FC236}">
                    <a16:creationId xmlns:a16="http://schemas.microsoft.com/office/drawing/2014/main" id="{844B2B06-40D7-3A94-342E-20E8026A1E89}"/>
                  </a:ext>
                </a:extLst>
              </p:cNvPr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520;p33">
                <a:extLst>
                  <a:ext uri="{FF2B5EF4-FFF2-40B4-BE49-F238E27FC236}">
                    <a16:creationId xmlns:a16="http://schemas.microsoft.com/office/drawing/2014/main" id="{30F5812D-4ECD-B724-5BE8-BBC147009BA5}"/>
                  </a:ext>
                </a:extLst>
              </p:cNvPr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521;p33">
                <a:extLst>
                  <a:ext uri="{FF2B5EF4-FFF2-40B4-BE49-F238E27FC236}">
                    <a16:creationId xmlns:a16="http://schemas.microsoft.com/office/drawing/2014/main" id="{1205704E-CF6D-8ED2-F02B-15EE6A3A66E2}"/>
                  </a:ext>
                </a:extLst>
              </p:cNvPr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522;p33">
                <a:extLst>
                  <a:ext uri="{FF2B5EF4-FFF2-40B4-BE49-F238E27FC236}">
                    <a16:creationId xmlns:a16="http://schemas.microsoft.com/office/drawing/2014/main" id="{710ACB5D-F207-CF3D-93D5-33A0F34097FD}"/>
                  </a:ext>
                </a:extLst>
              </p:cNvPr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523;p33">
                <a:extLst>
                  <a:ext uri="{FF2B5EF4-FFF2-40B4-BE49-F238E27FC236}">
                    <a16:creationId xmlns:a16="http://schemas.microsoft.com/office/drawing/2014/main" id="{BAB7E913-D89E-745C-7DF5-B0816FA3A1CE}"/>
                  </a:ext>
                </a:extLst>
              </p:cNvPr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524;p33">
                <a:extLst>
                  <a:ext uri="{FF2B5EF4-FFF2-40B4-BE49-F238E27FC236}">
                    <a16:creationId xmlns:a16="http://schemas.microsoft.com/office/drawing/2014/main" id="{816A5ABB-57EB-2C8E-A8DC-AABF04225B5A}"/>
                  </a:ext>
                </a:extLst>
              </p:cNvPr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525;p33">
                <a:extLst>
                  <a:ext uri="{FF2B5EF4-FFF2-40B4-BE49-F238E27FC236}">
                    <a16:creationId xmlns:a16="http://schemas.microsoft.com/office/drawing/2014/main" id="{88CCFD30-D602-D238-056E-FA8B97E0B9E8}"/>
                  </a:ext>
                </a:extLst>
              </p:cNvPr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526;p33">
                <a:extLst>
                  <a:ext uri="{FF2B5EF4-FFF2-40B4-BE49-F238E27FC236}">
                    <a16:creationId xmlns:a16="http://schemas.microsoft.com/office/drawing/2014/main" id="{1C89B4C0-6F1C-D748-85F6-AD1FC1E3EFAD}"/>
                  </a:ext>
                </a:extLst>
              </p:cNvPr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527;p33">
                <a:extLst>
                  <a:ext uri="{FF2B5EF4-FFF2-40B4-BE49-F238E27FC236}">
                    <a16:creationId xmlns:a16="http://schemas.microsoft.com/office/drawing/2014/main" id="{D283BDB1-DA82-79FD-1C5B-CDEF4C5BDA42}"/>
                  </a:ext>
                </a:extLst>
              </p:cNvPr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528;p33">
                <a:extLst>
                  <a:ext uri="{FF2B5EF4-FFF2-40B4-BE49-F238E27FC236}">
                    <a16:creationId xmlns:a16="http://schemas.microsoft.com/office/drawing/2014/main" id="{DF5379F1-01EA-E71A-5F92-FB1532F6DF9F}"/>
                  </a:ext>
                </a:extLst>
              </p:cNvPr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43D70E-DC35-879C-36AE-AE2EE29AB7A7}"/>
              </a:ext>
            </a:extLst>
          </p:cNvPr>
          <p:cNvSpPr txBox="1"/>
          <p:nvPr/>
        </p:nvSpPr>
        <p:spPr>
          <a:xfrm>
            <a:off x="1864784" y="1764885"/>
            <a:ext cx="4088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Phishing</a:t>
            </a:r>
          </a:p>
        </p:txBody>
      </p:sp>
      <p:grpSp>
        <p:nvGrpSpPr>
          <p:cNvPr id="7" name="Google Shape;3360;p37">
            <a:extLst>
              <a:ext uri="{FF2B5EF4-FFF2-40B4-BE49-F238E27FC236}">
                <a16:creationId xmlns:a16="http://schemas.microsoft.com/office/drawing/2014/main" id="{B34DB342-2C40-3410-A507-7D253F8BD229}"/>
              </a:ext>
            </a:extLst>
          </p:cNvPr>
          <p:cNvGrpSpPr/>
          <p:nvPr/>
        </p:nvGrpSpPr>
        <p:grpSpPr>
          <a:xfrm>
            <a:off x="4572000" y="996733"/>
            <a:ext cx="3894575" cy="548787"/>
            <a:chOff x="4590600" y="3114189"/>
            <a:chExt cx="3894575" cy="548787"/>
          </a:xfrm>
        </p:grpSpPr>
        <p:sp>
          <p:nvSpPr>
            <p:cNvPr id="8" name="Google Shape;3361;p37">
              <a:extLst>
                <a:ext uri="{FF2B5EF4-FFF2-40B4-BE49-F238E27FC236}">
                  <a16:creationId xmlns:a16="http://schemas.microsoft.com/office/drawing/2014/main" id="{D60C9BC7-D117-C2F4-A47B-813CE6F8FD8A}"/>
                </a:ext>
              </a:extLst>
            </p:cNvPr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different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vectors</a:t>
              </a:r>
              <a:endPara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" name="Google Shape;3362;p37">
              <a:extLst>
                <a:ext uri="{FF2B5EF4-FFF2-40B4-BE49-F238E27FC236}">
                  <a16:creationId xmlns:a16="http://schemas.microsoft.com/office/drawing/2014/main" id="{30A7EE08-3CF8-E624-49C3-7B2F007B364D}"/>
                </a:ext>
              </a:extLst>
            </p:cNvPr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5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" name="Google Shape;1600;p28">
            <a:extLst>
              <a:ext uri="{FF2B5EF4-FFF2-40B4-BE49-F238E27FC236}">
                <a16:creationId xmlns:a16="http://schemas.microsoft.com/office/drawing/2014/main" id="{32B336D1-41F3-A7AC-2445-7951FA854F4D}"/>
              </a:ext>
            </a:extLst>
          </p:cNvPr>
          <p:cNvGrpSpPr/>
          <p:nvPr/>
        </p:nvGrpSpPr>
        <p:grpSpPr>
          <a:xfrm>
            <a:off x="5247172" y="1815730"/>
            <a:ext cx="1165950" cy="883750"/>
            <a:chOff x="1854688" y="1460575"/>
            <a:chExt cx="1165950" cy="883750"/>
          </a:xfrm>
        </p:grpSpPr>
        <p:sp>
          <p:nvSpPr>
            <p:cNvPr id="15" name="Google Shape;1601;p28">
              <a:extLst>
                <a:ext uri="{FF2B5EF4-FFF2-40B4-BE49-F238E27FC236}">
                  <a16:creationId xmlns:a16="http://schemas.microsoft.com/office/drawing/2014/main" id="{AA84DEC4-A990-86DC-2372-BC31525C1B51}"/>
                </a:ext>
              </a:extLst>
            </p:cNvPr>
            <p:cNvSpPr/>
            <p:nvPr/>
          </p:nvSpPr>
          <p:spPr>
            <a:xfrm>
              <a:off x="1854688" y="1460575"/>
              <a:ext cx="1165950" cy="883750"/>
            </a:xfrm>
            <a:custGeom>
              <a:avLst/>
              <a:gdLst/>
              <a:ahLst/>
              <a:cxnLst/>
              <a:rect l="l" t="t" r="r" b="b"/>
              <a:pathLst>
                <a:path w="46638" h="35350" extrusionOk="0">
                  <a:moveTo>
                    <a:pt x="18222" y="1"/>
                  </a:moveTo>
                  <a:cubicBezTo>
                    <a:pt x="16562" y="1"/>
                    <a:pt x="14936" y="141"/>
                    <a:pt x="13526" y="328"/>
                  </a:cubicBezTo>
                  <a:cubicBezTo>
                    <a:pt x="11502" y="602"/>
                    <a:pt x="9359" y="1185"/>
                    <a:pt x="8061" y="2769"/>
                  </a:cubicBezTo>
                  <a:cubicBezTo>
                    <a:pt x="5120" y="6341"/>
                    <a:pt x="8395" y="11960"/>
                    <a:pt x="6704" y="16259"/>
                  </a:cubicBezTo>
                  <a:cubicBezTo>
                    <a:pt x="5978" y="18116"/>
                    <a:pt x="4406" y="19497"/>
                    <a:pt x="3382" y="21200"/>
                  </a:cubicBezTo>
                  <a:cubicBezTo>
                    <a:pt x="1" y="26796"/>
                    <a:pt x="3275" y="34035"/>
                    <a:pt x="9704" y="35189"/>
                  </a:cubicBezTo>
                  <a:cubicBezTo>
                    <a:pt x="10310" y="35300"/>
                    <a:pt x="10910" y="35350"/>
                    <a:pt x="11506" y="35350"/>
                  </a:cubicBezTo>
                  <a:cubicBezTo>
                    <a:pt x="17283" y="35350"/>
                    <a:pt x="22605" y="30625"/>
                    <a:pt x="28564" y="30117"/>
                  </a:cubicBezTo>
                  <a:cubicBezTo>
                    <a:pt x="28987" y="30081"/>
                    <a:pt x="29415" y="30065"/>
                    <a:pt x="29845" y="30065"/>
                  </a:cubicBezTo>
                  <a:cubicBezTo>
                    <a:pt x="32299" y="30065"/>
                    <a:pt x="34837" y="30574"/>
                    <a:pt x="37240" y="30574"/>
                  </a:cubicBezTo>
                  <a:cubicBezTo>
                    <a:pt x="38923" y="30574"/>
                    <a:pt x="40541" y="30324"/>
                    <a:pt x="42018" y="29474"/>
                  </a:cubicBezTo>
                  <a:cubicBezTo>
                    <a:pt x="45792" y="27296"/>
                    <a:pt x="46637" y="21890"/>
                    <a:pt x="44899" y="17878"/>
                  </a:cubicBezTo>
                  <a:cubicBezTo>
                    <a:pt x="43161" y="13877"/>
                    <a:pt x="39529" y="11056"/>
                    <a:pt x="35850" y="8698"/>
                  </a:cubicBezTo>
                  <a:cubicBezTo>
                    <a:pt x="32505" y="6555"/>
                    <a:pt x="29326" y="3602"/>
                    <a:pt x="25980" y="1626"/>
                  </a:cubicBezTo>
                  <a:cubicBezTo>
                    <a:pt x="23877" y="395"/>
                    <a:pt x="21003" y="1"/>
                    <a:pt x="18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02;p28">
              <a:extLst>
                <a:ext uri="{FF2B5EF4-FFF2-40B4-BE49-F238E27FC236}">
                  <a16:creationId xmlns:a16="http://schemas.microsoft.com/office/drawing/2014/main" id="{6D438BCC-3DF3-83E7-CB92-57A6AAF50C7A}"/>
                </a:ext>
              </a:extLst>
            </p:cNvPr>
            <p:cNvSpPr/>
            <p:nvPr/>
          </p:nvSpPr>
          <p:spPr>
            <a:xfrm>
              <a:off x="1992213" y="1750950"/>
              <a:ext cx="633425" cy="410775"/>
            </a:xfrm>
            <a:custGeom>
              <a:avLst/>
              <a:gdLst/>
              <a:ahLst/>
              <a:cxnLst/>
              <a:rect l="l" t="t" r="r" b="b"/>
              <a:pathLst>
                <a:path w="25337" h="16431" extrusionOk="0">
                  <a:moveTo>
                    <a:pt x="0" y="0"/>
                  </a:moveTo>
                  <a:lnTo>
                    <a:pt x="0" y="16431"/>
                  </a:lnTo>
                  <a:lnTo>
                    <a:pt x="25337" y="1643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603;p28">
              <a:extLst>
                <a:ext uri="{FF2B5EF4-FFF2-40B4-BE49-F238E27FC236}">
                  <a16:creationId xmlns:a16="http://schemas.microsoft.com/office/drawing/2014/main" id="{2C04F424-1464-6FF3-4727-C833735FA894}"/>
                </a:ext>
              </a:extLst>
            </p:cNvPr>
            <p:cNvSpPr/>
            <p:nvPr/>
          </p:nvSpPr>
          <p:spPr>
            <a:xfrm>
              <a:off x="1992213" y="1919125"/>
              <a:ext cx="633425" cy="242000"/>
            </a:xfrm>
            <a:custGeom>
              <a:avLst/>
              <a:gdLst/>
              <a:ahLst/>
              <a:cxnLst/>
              <a:rect l="l" t="t" r="r" b="b"/>
              <a:pathLst>
                <a:path w="25337" h="9680" extrusionOk="0">
                  <a:moveTo>
                    <a:pt x="12800" y="0"/>
                  </a:moveTo>
                  <a:lnTo>
                    <a:pt x="0" y="9680"/>
                  </a:lnTo>
                  <a:lnTo>
                    <a:pt x="25337" y="96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604;p28">
              <a:extLst>
                <a:ext uri="{FF2B5EF4-FFF2-40B4-BE49-F238E27FC236}">
                  <a16:creationId xmlns:a16="http://schemas.microsoft.com/office/drawing/2014/main" id="{5AB496FB-4EC1-00AF-1591-EB92C872C884}"/>
                </a:ext>
              </a:extLst>
            </p:cNvPr>
            <p:cNvSpPr/>
            <p:nvPr/>
          </p:nvSpPr>
          <p:spPr>
            <a:xfrm>
              <a:off x="1992213" y="1751250"/>
              <a:ext cx="633425" cy="204500"/>
            </a:xfrm>
            <a:custGeom>
              <a:avLst/>
              <a:gdLst/>
              <a:ahLst/>
              <a:cxnLst/>
              <a:rect l="l" t="t" r="r" b="b"/>
              <a:pathLst>
                <a:path w="25337" h="8180" extrusionOk="0">
                  <a:moveTo>
                    <a:pt x="0" y="0"/>
                  </a:moveTo>
                  <a:lnTo>
                    <a:pt x="3358" y="2167"/>
                  </a:lnTo>
                  <a:lnTo>
                    <a:pt x="3787" y="2453"/>
                  </a:lnTo>
                  <a:lnTo>
                    <a:pt x="12216" y="7894"/>
                  </a:lnTo>
                  <a:lnTo>
                    <a:pt x="12669" y="8180"/>
                  </a:lnTo>
                  <a:lnTo>
                    <a:pt x="12681" y="8180"/>
                  </a:lnTo>
                  <a:lnTo>
                    <a:pt x="21086" y="2738"/>
                  </a:lnTo>
                  <a:lnTo>
                    <a:pt x="21551" y="244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605;p28">
              <a:extLst>
                <a:ext uri="{FF2B5EF4-FFF2-40B4-BE49-F238E27FC236}">
                  <a16:creationId xmlns:a16="http://schemas.microsoft.com/office/drawing/2014/main" id="{5D84A564-EAAD-82FC-91DD-EE227C58338C}"/>
                </a:ext>
              </a:extLst>
            </p:cNvPr>
            <p:cNvSpPr/>
            <p:nvPr/>
          </p:nvSpPr>
          <p:spPr>
            <a:xfrm>
              <a:off x="1992213" y="1523825"/>
              <a:ext cx="633425" cy="227450"/>
            </a:xfrm>
            <a:custGeom>
              <a:avLst/>
              <a:gdLst/>
              <a:ahLst/>
              <a:cxnLst/>
              <a:rect l="l" t="t" r="r" b="b"/>
              <a:pathLst>
                <a:path w="25337" h="9098" extrusionOk="0">
                  <a:moveTo>
                    <a:pt x="12716" y="1"/>
                  </a:moveTo>
                  <a:lnTo>
                    <a:pt x="10525" y="1572"/>
                  </a:lnTo>
                  <a:lnTo>
                    <a:pt x="3358" y="6692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1551" y="6370"/>
                  </a:lnTo>
                  <a:lnTo>
                    <a:pt x="14895" y="1572"/>
                  </a:lnTo>
                  <a:lnTo>
                    <a:pt x="12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06;p28">
              <a:extLst>
                <a:ext uri="{FF2B5EF4-FFF2-40B4-BE49-F238E27FC236}">
                  <a16:creationId xmlns:a16="http://schemas.microsoft.com/office/drawing/2014/main" id="{00E72456-8E63-2D2A-8002-B5561B014580}"/>
                </a:ext>
              </a:extLst>
            </p:cNvPr>
            <p:cNvSpPr/>
            <p:nvPr/>
          </p:nvSpPr>
          <p:spPr>
            <a:xfrm>
              <a:off x="2076138" y="1563125"/>
              <a:ext cx="454850" cy="392625"/>
            </a:xfrm>
            <a:custGeom>
              <a:avLst/>
              <a:gdLst/>
              <a:ahLst/>
              <a:cxnLst/>
              <a:rect l="l" t="t" r="r" b="b"/>
              <a:pathLst>
                <a:path w="18194" h="15705" extrusionOk="0">
                  <a:moveTo>
                    <a:pt x="7168" y="0"/>
                  </a:moveTo>
                  <a:lnTo>
                    <a:pt x="1" y="5120"/>
                  </a:lnTo>
                  <a:lnTo>
                    <a:pt x="1" y="9692"/>
                  </a:lnTo>
                  <a:lnTo>
                    <a:pt x="430" y="9978"/>
                  </a:lnTo>
                  <a:lnTo>
                    <a:pt x="8859" y="15419"/>
                  </a:lnTo>
                  <a:lnTo>
                    <a:pt x="9324" y="15705"/>
                  </a:lnTo>
                  <a:lnTo>
                    <a:pt x="17729" y="10263"/>
                  </a:lnTo>
                  <a:lnTo>
                    <a:pt x="18194" y="9966"/>
                  </a:lnTo>
                  <a:lnTo>
                    <a:pt x="18194" y="4798"/>
                  </a:lnTo>
                  <a:lnTo>
                    <a:pt x="11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07;p28">
              <a:extLst>
                <a:ext uri="{FF2B5EF4-FFF2-40B4-BE49-F238E27FC236}">
                  <a16:creationId xmlns:a16="http://schemas.microsoft.com/office/drawing/2014/main" id="{8F43B70A-240D-1AD6-0319-4FFD834750F5}"/>
                </a:ext>
              </a:extLst>
            </p:cNvPr>
            <p:cNvSpPr/>
            <p:nvPr/>
          </p:nvSpPr>
          <p:spPr>
            <a:xfrm>
              <a:off x="2086863" y="1563125"/>
              <a:ext cx="432525" cy="392625"/>
            </a:xfrm>
            <a:custGeom>
              <a:avLst/>
              <a:gdLst/>
              <a:ahLst/>
              <a:cxnLst/>
              <a:rect l="l" t="t" r="r" b="b"/>
              <a:pathLst>
                <a:path w="17301" h="15705" extrusionOk="0">
                  <a:moveTo>
                    <a:pt x="715" y="0"/>
                  </a:moveTo>
                  <a:cubicBezTo>
                    <a:pt x="322" y="0"/>
                    <a:pt x="1" y="310"/>
                    <a:pt x="1" y="703"/>
                  </a:cubicBezTo>
                  <a:lnTo>
                    <a:pt x="1" y="9978"/>
                  </a:lnTo>
                  <a:lnTo>
                    <a:pt x="8883" y="15705"/>
                  </a:lnTo>
                  <a:lnTo>
                    <a:pt x="17300" y="10263"/>
                  </a:lnTo>
                  <a:lnTo>
                    <a:pt x="17300" y="703"/>
                  </a:lnTo>
                  <a:cubicBezTo>
                    <a:pt x="17300" y="310"/>
                    <a:pt x="16991" y="0"/>
                    <a:pt x="16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08;p28">
              <a:extLst>
                <a:ext uri="{FF2B5EF4-FFF2-40B4-BE49-F238E27FC236}">
                  <a16:creationId xmlns:a16="http://schemas.microsoft.com/office/drawing/2014/main" id="{983B0A6E-3D9A-7595-81B4-511121ADF953}"/>
                </a:ext>
              </a:extLst>
            </p:cNvPr>
            <p:cNvSpPr/>
            <p:nvPr/>
          </p:nvSpPr>
          <p:spPr>
            <a:xfrm>
              <a:off x="1992213" y="1934300"/>
              <a:ext cx="633425" cy="227425"/>
            </a:xfrm>
            <a:custGeom>
              <a:avLst/>
              <a:gdLst/>
              <a:ahLst/>
              <a:cxnLst/>
              <a:rect l="l" t="t" r="r" b="b"/>
              <a:pathLst>
                <a:path w="25337" h="9097" extrusionOk="0">
                  <a:moveTo>
                    <a:pt x="12716" y="0"/>
                  </a:moveTo>
                  <a:lnTo>
                    <a:pt x="12061" y="465"/>
                  </a:lnTo>
                  <a:lnTo>
                    <a:pt x="9883" y="2024"/>
                  </a:lnTo>
                  <a:lnTo>
                    <a:pt x="24" y="9073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5313" y="9073"/>
                  </a:lnTo>
                  <a:lnTo>
                    <a:pt x="19408" y="4822"/>
                  </a:lnTo>
                  <a:lnTo>
                    <a:pt x="13323" y="441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609;p28">
              <a:extLst>
                <a:ext uri="{FF2B5EF4-FFF2-40B4-BE49-F238E27FC236}">
                  <a16:creationId xmlns:a16="http://schemas.microsoft.com/office/drawing/2014/main" id="{62B2D553-35F7-A10A-502D-B11DA34D9979}"/>
                </a:ext>
              </a:extLst>
            </p:cNvPr>
            <p:cNvSpPr/>
            <p:nvPr/>
          </p:nvSpPr>
          <p:spPr>
            <a:xfrm>
              <a:off x="2217238" y="1682175"/>
              <a:ext cx="61925" cy="61950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9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930"/>
                    <a:pt x="560" y="2477"/>
                    <a:pt x="1239" y="2477"/>
                  </a:cubicBezTo>
                  <a:cubicBezTo>
                    <a:pt x="1929" y="2477"/>
                    <a:pt x="2477" y="1930"/>
                    <a:pt x="2477" y="1239"/>
                  </a:cubicBezTo>
                  <a:cubicBezTo>
                    <a:pt x="2477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10;p28">
              <a:extLst>
                <a:ext uri="{FF2B5EF4-FFF2-40B4-BE49-F238E27FC236}">
                  <a16:creationId xmlns:a16="http://schemas.microsoft.com/office/drawing/2014/main" id="{96F70F58-2E1C-FEA9-FBDC-8A67E7BC2538}"/>
                </a:ext>
              </a:extLst>
            </p:cNvPr>
            <p:cNvSpPr/>
            <p:nvPr/>
          </p:nvSpPr>
          <p:spPr>
            <a:xfrm>
              <a:off x="2340163" y="1682175"/>
              <a:ext cx="61950" cy="61950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1" y="560"/>
                    <a:pt x="1" y="1239"/>
                  </a:cubicBezTo>
                  <a:cubicBezTo>
                    <a:pt x="1" y="1930"/>
                    <a:pt x="548" y="2477"/>
                    <a:pt x="1239" y="2477"/>
                  </a:cubicBezTo>
                  <a:cubicBezTo>
                    <a:pt x="1918" y="2477"/>
                    <a:pt x="2477" y="1930"/>
                    <a:pt x="2477" y="1239"/>
                  </a:cubicBezTo>
                  <a:cubicBezTo>
                    <a:pt x="2477" y="560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11;p28">
              <a:extLst>
                <a:ext uri="{FF2B5EF4-FFF2-40B4-BE49-F238E27FC236}">
                  <a16:creationId xmlns:a16="http://schemas.microsoft.com/office/drawing/2014/main" id="{D5BBE18C-7231-349C-56B2-45DC9256057E}"/>
                </a:ext>
              </a:extLst>
            </p:cNvPr>
            <p:cNvSpPr/>
            <p:nvPr/>
          </p:nvSpPr>
          <p:spPr>
            <a:xfrm>
              <a:off x="2205638" y="1587525"/>
              <a:ext cx="212250" cy="128625"/>
            </a:xfrm>
            <a:custGeom>
              <a:avLst/>
              <a:gdLst/>
              <a:ahLst/>
              <a:cxnLst/>
              <a:rect l="l" t="t" r="r" b="b"/>
              <a:pathLst>
                <a:path w="8490" h="5145" extrusionOk="0">
                  <a:moveTo>
                    <a:pt x="4239" y="1"/>
                  </a:moveTo>
                  <a:cubicBezTo>
                    <a:pt x="1607" y="1"/>
                    <a:pt x="0" y="2906"/>
                    <a:pt x="1405" y="5144"/>
                  </a:cubicBezTo>
                  <a:lnTo>
                    <a:pt x="7084" y="5144"/>
                  </a:lnTo>
                  <a:cubicBezTo>
                    <a:pt x="8489" y="2906"/>
                    <a:pt x="6882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612;p28">
              <a:extLst>
                <a:ext uri="{FF2B5EF4-FFF2-40B4-BE49-F238E27FC236}">
                  <a16:creationId xmlns:a16="http://schemas.microsoft.com/office/drawing/2014/main" id="{6AC3D1C4-6CA9-7411-2A03-0C21A8B2EF84}"/>
                </a:ext>
              </a:extLst>
            </p:cNvPr>
            <p:cNvSpPr/>
            <p:nvPr/>
          </p:nvSpPr>
          <p:spPr>
            <a:xfrm>
              <a:off x="2265463" y="1703325"/>
              <a:ext cx="23525" cy="52400"/>
            </a:xfrm>
            <a:custGeom>
              <a:avLst/>
              <a:gdLst/>
              <a:ahLst/>
              <a:cxnLst/>
              <a:rect l="l" t="t" r="r" b="b"/>
              <a:pathLst>
                <a:path w="941" h="2096" extrusionOk="0">
                  <a:moveTo>
                    <a:pt x="477" y="0"/>
                  </a:moveTo>
                  <a:cubicBezTo>
                    <a:pt x="215" y="0"/>
                    <a:pt x="0" y="203"/>
                    <a:pt x="0" y="464"/>
                  </a:cubicBezTo>
                  <a:lnTo>
                    <a:pt x="0" y="1631"/>
                  </a:lnTo>
                  <a:cubicBezTo>
                    <a:pt x="0" y="1893"/>
                    <a:pt x="215" y="2096"/>
                    <a:pt x="477" y="2096"/>
                  </a:cubicBezTo>
                  <a:cubicBezTo>
                    <a:pt x="727" y="2096"/>
                    <a:pt x="941" y="1893"/>
                    <a:pt x="941" y="1631"/>
                  </a:cubicBezTo>
                  <a:lnTo>
                    <a:pt x="941" y="464"/>
                  </a:lnTo>
                  <a:cubicBezTo>
                    <a:pt x="941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613;p28">
              <a:extLst>
                <a:ext uri="{FF2B5EF4-FFF2-40B4-BE49-F238E27FC236}">
                  <a16:creationId xmlns:a16="http://schemas.microsoft.com/office/drawing/2014/main" id="{27BA52B5-780B-66C9-8E4E-CE7C2CD7303D}"/>
                </a:ext>
              </a:extLst>
            </p:cNvPr>
            <p:cNvSpPr/>
            <p:nvPr/>
          </p:nvSpPr>
          <p:spPr>
            <a:xfrm>
              <a:off x="228866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77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77" y="2096"/>
                  </a:cubicBezTo>
                  <a:cubicBezTo>
                    <a:pt x="727" y="2096"/>
                    <a:pt x="942" y="1893"/>
                    <a:pt x="942" y="1631"/>
                  </a:cubicBezTo>
                  <a:lnTo>
                    <a:pt x="942" y="464"/>
                  </a:lnTo>
                  <a:cubicBezTo>
                    <a:pt x="942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614;p28">
              <a:extLst>
                <a:ext uri="{FF2B5EF4-FFF2-40B4-BE49-F238E27FC236}">
                  <a16:creationId xmlns:a16="http://schemas.microsoft.com/office/drawing/2014/main" id="{C476F331-5283-A666-7272-DD40145105FE}"/>
                </a:ext>
              </a:extLst>
            </p:cNvPr>
            <p:cNvSpPr/>
            <p:nvPr/>
          </p:nvSpPr>
          <p:spPr>
            <a:xfrm>
              <a:off x="2311288" y="1703325"/>
              <a:ext cx="23250" cy="52400"/>
            </a:xfrm>
            <a:custGeom>
              <a:avLst/>
              <a:gdLst/>
              <a:ahLst/>
              <a:cxnLst/>
              <a:rect l="l" t="t" r="r" b="b"/>
              <a:pathLst>
                <a:path w="930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30" y="1893"/>
                    <a:pt x="930" y="1631"/>
                  </a:cubicBezTo>
                  <a:lnTo>
                    <a:pt x="930" y="464"/>
                  </a:lnTo>
                  <a:cubicBezTo>
                    <a:pt x="930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615;p28">
              <a:extLst>
                <a:ext uri="{FF2B5EF4-FFF2-40B4-BE49-F238E27FC236}">
                  <a16:creationId xmlns:a16="http://schemas.microsoft.com/office/drawing/2014/main" id="{E99008FF-8532-A7C6-1893-FA686E114DCC}"/>
                </a:ext>
              </a:extLst>
            </p:cNvPr>
            <p:cNvSpPr/>
            <p:nvPr/>
          </p:nvSpPr>
          <p:spPr>
            <a:xfrm>
              <a:off x="233451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29" y="1893"/>
                    <a:pt x="941" y="1631"/>
                  </a:cubicBezTo>
                  <a:lnTo>
                    <a:pt x="941" y="464"/>
                  </a:ln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616;p28">
              <a:extLst>
                <a:ext uri="{FF2B5EF4-FFF2-40B4-BE49-F238E27FC236}">
                  <a16:creationId xmlns:a16="http://schemas.microsoft.com/office/drawing/2014/main" id="{5AA143DD-9A0F-43C0-13E7-8AA9B86CC93E}"/>
                </a:ext>
              </a:extLst>
            </p:cNvPr>
            <p:cNvSpPr/>
            <p:nvPr/>
          </p:nvSpPr>
          <p:spPr>
            <a:xfrm>
              <a:off x="2245813" y="1630350"/>
              <a:ext cx="55100" cy="47625"/>
            </a:xfrm>
            <a:custGeom>
              <a:avLst/>
              <a:gdLst/>
              <a:ahLst/>
              <a:cxnLst/>
              <a:rect l="l" t="t" r="r" b="b"/>
              <a:pathLst>
                <a:path w="2204" h="1905" extrusionOk="0">
                  <a:moveTo>
                    <a:pt x="1248" y="1"/>
                  </a:moveTo>
                  <a:cubicBezTo>
                    <a:pt x="1002" y="1"/>
                    <a:pt x="743" y="93"/>
                    <a:pt x="524" y="276"/>
                  </a:cubicBezTo>
                  <a:cubicBezTo>
                    <a:pt x="96" y="645"/>
                    <a:pt x="0" y="1252"/>
                    <a:pt x="310" y="1621"/>
                  </a:cubicBezTo>
                  <a:cubicBezTo>
                    <a:pt x="473" y="1809"/>
                    <a:pt x="710" y="1904"/>
                    <a:pt x="962" y="1904"/>
                  </a:cubicBezTo>
                  <a:cubicBezTo>
                    <a:pt x="1205" y="1904"/>
                    <a:pt x="1463" y="1815"/>
                    <a:pt x="1679" y="1633"/>
                  </a:cubicBezTo>
                  <a:cubicBezTo>
                    <a:pt x="2108" y="1252"/>
                    <a:pt x="2203" y="657"/>
                    <a:pt x="1894" y="288"/>
                  </a:cubicBezTo>
                  <a:cubicBezTo>
                    <a:pt x="1732" y="96"/>
                    <a:pt x="1497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617;p28">
              <a:extLst>
                <a:ext uri="{FF2B5EF4-FFF2-40B4-BE49-F238E27FC236}">
                  <a16:creationId xmlns:a16="http://schemas.microsoft.com/office/drawing/2014/main" id="{023A89D8-58CA-BBEA-8255-201A44E3E155}"/>
                </a:ext>
              </a:extLst>
            </p:cNvPr>
            <p:cNvSpPr/>
            <p:nvPr/>
          </p:nvSpPr>
          <p:spPr>
            <a:xfrm>
              <a:off x="2318438" y="1630325"/>
              <a:ext cx="55400" cy="47500"/>
            </a:xfrm>
            <a:custGeom>
              <a:avLst/>
              <a:gdLst/>
              <a:ahLst/>
              <a:cxnLst/>
              <a:rect l="l" t="t" r="r" b="b"/>
              <a:pathLst>
                <a:path w="2216" h="1900" extrusionOk="0">
                  <a:moveTo>
                    <a:pt x="952" y="0"/>
                  </a:moveTo>
                  <a:cubicBezTo>
                    <a:pt x="706" y="0"/>
                    <a:pt x="477" y="92"/>
                    <a:pt x="322" y="277"/>
                  </a:cubicBezTo>
                  <a:cubicBezTo>
                    <a:pt x="1" y="658"/>
                    <a:pt x="96" y="1253"/>
                    <a:pt x="536" y="1622"/>
                  </a:cubicBezTo>
                  <a:cubicBezTo>
                    <a:pt x="751" y="1807"/>
                    <a:pt x="1013" y="1899"/>
                    <a:pt x="1260" y="1899"/>
                  </a:cubicBezTo>
                  <a:cubicBezTo>
                    <a:pt x="1507" y="1899"/>
                    <a:pt x="1739" y="1807"/>
                    <a:pt x="1894" y="1622"/>
                  </a:cubicBezTo>
                  <a:cubicBezTo>
                    <a:pt x="2215" y="1253"/>
                    <a:pt x="2120" y="646"/>
                    <a:pt x="1679" y="277"/>
                  </a:cubicBezTo>
                  <a:cubicBezTo>
                    <a:pt x="1459" y="92"/>
                    <a:pt x="1197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618;p28">
              <a:extLst>
                <a:ext uri="{FF2B5EF4-FFF2-40B4-BE49-F238E27FC236}">
                  <a16:creationId xmlns:a16="http://schemas.microsoft.com/office/drawing/2014/main" id="{41FB5430-EC45-8C7E-0DD9-296E079CD184}"/>
                </a:ext>
              </a:extLst>
            </p:cNvPr>
            <p:cNvSpPr/>
            <p:nvPr/>
          </p:nvSpPr>
          <p:spPr>
            <a:xfrm>
              <a:off x="2288963" y="1675625"/>
              <a:ext cx="41400" cy="35150"/>
            </a:xfrm>
            <a:custGeom>
              <a:avLst/>
              <a:gdLst/>
              <a:ahLst/>
              <a:cxnLst/>
              <a:rect l="l" t="t" r="r" b="b"/>
              <a:pathLst>
                <a:path w="1656" h="1406" extrusionOk="0">
                  <a:moveTo>
                    <a:pt x="833" y="1"/>
                  </a:moveTo>
                  <a:cubicBezTo>
                    <a:pt x="784" y="1"/>
                    <a:pt x="733" y="25"/>
                    <a:pt x="703" y="72"/>
                  </a:cubicBezTo>
                  <a:lnTo>
                    <a:pt x="60" y="1191"/>
                  </a:lnTo>
                  <a:cubicBezTo>
                    <a:pt x="1" y="1287"/>
                    <a:pt x="72" y="1406"/>
                    <a:pt x="179" y="1406"/>
                  </a:cubicBezTo>
                  <a:lnTo>
                    <a:pt x="1477" y="1406"/>
                  </a:lnTo>
                  <a:cubicBezTo>
                    <a:pt x="1584" y="1406"/>
                    <a:pt x="1656" y="1287"/>
                    <a:pt x="1608" y="1191"/>
                  </a:cubicBezTo>
                  <a:lnTo>
                    <a:pt x="953" y="72"/>
                  </a:lnTo>
                  <a:cubicBezTo>
                    <a:pt x="930" y="25"/>
                    <a:pt x="882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619;p28">
              <a:extLst>
                <a:ext uri="{FF2B5EF4-FFF2-40B4-BE49-F238E27FC236}">
                  <a16:creationId xmlns:a16="http://schemas.microsoft.com/office/drawing/2014/main" id="{32207612-9C44-AB27-B1AD-C9FF29FECCD3}"/>
                </a:ext>
              </a:extLst>
            </p:cNvPr>
            <p:cNvSpPr/>
            <p:nvPr/>
          </p:nvSpPr>
          <p:spPr>
            <a:xfrm>
              <a:off x="2259213" y="1765525"/>
              <a:ext cx="133975" cy="102125"/>
            </a:xfrm>
            <a:custGeom>
              <a:avLst/>
              <a:gdLst/>
              <a:ahLst/>
              <a:cxnLst/>
              <a:rect l="l" t="t" r="r" b="b"/>
              <a:pathLst>
                <a:path w="5359" h="4085" extrusionOk="0">
                  <a:moveTo>
                    <a:pt x="4918" y="1"/>
                  </a:moveTo>
                  <a:lnTo>
                    <a:pt x="0" y="3477"/>
                  </a:lnTo>
                  <a:lnTo>
                    <a:pt x="441" y="4084"/>
                  </a:lnTo>
                  <a:lnTo>
                    <a:pt x="5358" y="608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620;p28">
              <a:extLst>
                <a:ext uri="{FF2B5EF4-FFF2-40B4-BE49-F238E27FC236}">
                  <a16:creationId xmlns:a16="http://schemas.microsoft.com/office/drawing/2014/main" id="{FA2F77E4-8F6C-A4A0-73C8-EA8E24E37C01}"/>
                </a:ext>
              </a:extLst>
            </p:cNvPr>
            <p:cNvSpPr/>
            <p:nvPr/>
          </p:nvSpPr>
          <p:spPr>
            <a:xfrm>
              <a:off x="2359213" y="1751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30" y="0"/>
                  </a:moveTo>
                  <a:cubicBezTo>
                    <a:pt x="520" y="0"/>
                    <a:pt x="408" y="33"/>
                    <a:pt x="310" y="103"/>
                  </a:cubicBezTo>
                  <a:cubicBezTo>
                    <a:pt x="60" y="282"/>
                    <a:pt x="1" y="627"/>
                    <a:pt x="179" y="865"/>
                  </a:cubicBezTo>
                  <a:cubicBezTo>
                    <a:pt x="290" y="1020"/>
                    <a:pt x="465" y="1102"/>
                    <a:pt x="639" y="1102"/>
                  </a:cubicBezTo>
                  <a:cubicBezTo>
                    <a:pt x="745" y="1102"/>
                    <a:pt x="851" y="1071"/>
                    <a:pt x="941" y="1008"/>
                  </a:cubicBezTo>
                  <a:cubicBezTo>
                    <a:pt x="1191" y="829"/>
                    <a:pt x="1251" y="484"/>
                    <a:pt x="1072" y="234"/>
                  </a:cubicBezTo>
                  <a:cubicBezTo>
                    <a:pt x="971" y="82"/>
                    <a:pt x="803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621;p28">
              <a:extLst>
                <a:ext uri="{FF2B5EF4-FFF2-40B4-BE49-F238E27FC236}">
                  <a16:creationId xmlns:a16="http://schemas.microsoft.com/office/drawing/2014/main" id="{56D938E4-C293-8D5C-5BA8-273C72842A0C}"/>
                </a:ext>
              </a:extLst>
            </p:cNvPr>
            <p:cNvSpPr/>
            <p:nvPr/>
          </p:nvSpPr>
          <p:spPr>
            <a:xfrm>
              <a:off x="2366963" y="1762050"/>
              <a:ext cx="31275" cy="27500"/>
            </a:xfrm>
            <a:custGeom>
              <a:avLst/>
              <a:gdLst/>
              <a:ahLst/>
              <a:cxnLst/>
              <a:rect l="l" t="t" r="r" b="b"/>
              <a:pathLst>
                <a:path w="1251" h="1100" extrusionOk="0">
                  <a:moveTo>
                    <a:pt x="619" y="1"/>
                  </a:moveTo>
                  <a:cubicBezTo>
                    <a:pt x="508" y="1"/>
                    <a:pt x="396" y="34"/>
                    <a:pt x="298" y="104"/>
                  </a:cubicBezTo>
                  <a:cubicBezTo>
                    <a:pt x="48" y="282"/>
                    <a:pt x="0" y="616"/>
                    <a:pt x="167" y="866"/>
                  </a:cubicBezTo>
                  <a:cubicBezTo>
                    <a:pt x="276" y="1018"/>
                    <a:pt x="447" y="1100"/>
                    <a:pt x="620" y="1100"/>
                  </a:cubicBezTo>
                  <a:cubicBezTo>
                    <a:pt x="731" y="1100"/>
                    <a:pt x="843" y="1066"/>
                    <a:pt x="941" y="997"/>
                  </a:cubicBezTo>
                  <a:cubicBezTo>
                    <a:pt x="1191" y="830"/>
                    <a:pt x="1250" y="485"/>
                    <a:pt x="1072" y="235"/>
                  </a:cubicBezTo>
                  <a:cubicBezTo>
                    <a:pt x="963" y="82"/>
                    <a:pt x="792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622;p28">
              <a:extLst>
                <a:ext uri="{FF2B5EF4-FFF2-40B4-BE49-F238E27FC236}">
                  <a16:creationId xmlns:a16="http://schemas.microsoft.com/office/drawing/2014/main" id="{BD7C74F3-5B14-FB3F-3308-8EC0DEED211F}"/>
                </a:ext>
              </a:extLst>
            </p:cNvPr>
            <p:cNvSpPr/>
            <p:nvPr/>
          </p:nvSpPr>
          <p:spPr>
            <a:xfrm>
              <a:off x="2233613" y="1840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21" y="0"/>
                  </a:moveTo>
                  <a:cubicBezTo>
                    <a:pt x="512" y="0"/>
                    <a:pt x="403" y="33"/>
                    <a:pt x="310" y="103"/>
                  </a:cubicBezTo>
                  <a:cubicBezTo>
                    <a:pt x="60" y="282"/>
                    <a:pt x="0" y="627"/>
                    <a:pt x="179" y="877"/>
                  </a:cubicBezTo>
                  <a:cubicBezTo>
                    <a:pt x="282" y="1024"/>
                    <a:pt x="452" y="1103"/>
                    <a:pt x="626" y="1103"/>
                  </a:cubicBezTo>
                  <a:cubicBezTo>
                    <a:pt x="735" y="1103"/>
                    <a:pt x="845" y="1072"/>
                    <a:pt x="941" y="1008"/>
                  </a:cubicBezTo>
                  <a:cubicBezTo>
                    <a:pt x="1191" y="829"/>
                    <a:pt x="1250" y="484"/>
                    <a:pt x="1072" y="234"/>
                  </a:cubicBezTo>
                  <a:cubicBezTo>
                    <a:pt x="963" y="82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623;p28">
              <a:extLst>
                <a:ext uri="{FF2B5EF4-FFF2-40B4-BE49-F238E27FC236}">
                  <a16:creationId xmlns:a16="http://schemas.microsoft.com/office/drawing/2014/main" id="{089D9B5A-F7DD-839B-827C-A62ED26FD80E}"/>
                </a:ext>
              </a:extLst>
            </p:cNvPr>
            <p:cNvSpPr/>
            <p:nvPr/>
          </p:nvSpPr>
          <p:spPr>
            <a:xfrm>
              <a:off x="2241038" y="1851050"/>
              <a:ext cx="31300" cy="27500"/>
            </a:xfrm>
            <a:custGeom>
              <a:avLst/>
              <a:gdLst/>
              <a:ahLst/>
              <a:cxnLst/>
              <a:rect l="l" t="t" r="r" b="b"/>
              <a:pathLst>
                <a:path w="1252" h="1100" extrusionOk="0">
                  <a:moveTo>
                    <a:pt x="630" y="1"/>
                  </a:moveTo>
                  <a:cubicBezTo>
                    <a:pt x="520" y="1"/>
                    <a:pt x="408" y="34"/>
                    <a:pt x="311" y="104"/>
                  </a:cubicBezTo>
                  <a:cubicBezTo>
                    <a:pt x="61" y="282"/>
                    <a:pt x="1" y="616"/>
                    <a:pt x="180" y="866"/>
                  </a:cubicBezTo>
                  <a:cubicBezTo>
                    <a:pt x="288" y="1018"/>
                    <a:pt x="455" y="1100"/>
                    <a:pt x="625" y="1100"/>
                  </a:cubicBezTo>
                  <a:cubicBezTo>
                    <a:pt x="734" y="1100"/>
                    <a:pt x="844" y="1066"/>
                    <a:pt x="942" y="997"/>
                  </a:cubicBezTo>
                  <a:cubicBezTo>
                    <a:pt x="1192" y="830"/>
                    <a:pt x="1251" y="485"/>
                    <a:pt x="1073" y="235"/>
                  </a:cubicBezTo>
                  <a:cubicBezTo>
                    <a:pt x="971" y="82"/>
                    <a:pt x="803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624;p28">
              <a:extLst>
                <a:ext uri="{FF2B5EF4-FFF2-40B4-BE49-F238E27FC236}">
                  <a16:creationId xmlns:a16="http://schemas.microsoft.com/office/drawing/2014/main" id="{B00391A8-5DAF-6575-F72B-741FC1F6C7E8}"/>
                </a:ext>
              </a:extLst>
            </p:cNvPr>
            <p:cNvSpPr/>
            <p:nvPr/>
          </p:nvSpPr>
          <p:spPr>
            <a:xfrm>
              <a:off x="2234788" y="1776550"/>
              <a:ext cx="137250" cy="95275"/>
            </a:xfrm>
            <a:custGeom>
              <a:avLst/>
              <a:gdLst/>
              <a:ahLst/>
              <a:cxnLst/>
              <a:rect l="l" t="t" r="r" b="b"/>
              <a:pathLst>
                <a:path w="5490" h="3811" extrusionOk="0">
                  <a:moveTo>
                    <a:pt x="394" y="0"/>
                  </a:moveTo>
                  <a:lnTo>
                    <a:pt x="1" y="643"/>
                  </a:lnTo>
                  <a:lnTo>
                    <a:pt x="5097" y="3810"/>
                  </a:lnTo>
                  <a:lnTo>
                    <a:pt x="5490" y="317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625;p28">
              <a:extLst>
                <a:ext uri="{FF2B5EF4-FFF2-40B4-BE49-F238E27FC236}">
                  <a16:creationId xmlns:a16="http://schemas.microsoft.com/office/drawing/2014/main" id="{7FEA7F53-A26F-4C97-A241-F37C7BD654C4}"/>
                </a:ext>
              </a:extLst>
            </p:cNvPr>
            <p:cNvSpPr/>
            <p:nvPr/>
          </p:nvSpPr>
          <p:spPr>
            <a:xfrm>
              <a:off x="2359513" y="1838225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1" y="0"/>
                  </a:moveTo>
                  <a:cubicBezTo>
                    <a:pt x="448" y="0"/>
                    <a:pt x="268" y="90"/>
                    <a:pt x="167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4" y="1075"/>
                    <a:pt x="523" y="1100"/>
                    <a:pt x="622" y="1100"/>
                  </a:cubicBezTo>
                  <a:cubicBezTo>
                    <a:pt x="810" y="1100"/>
                    <a:pt x="994" y="1007"/>
                    <a:pt x="1096" y="843"/>
                  </a:cubicBezTo>
                  <a:cubicBezTo>
                    <a:pt x="1263" y="581"/>
                    <a:pt x="1179" y="248"/>
                    <a:pt x="917" y="81"/>
                  </a:cubicBezTo>
                  <a:cubicBezTo>
                    <a:pt x="829" y="27"/>
                    <a:pt x="730" y="0"/>
                    <a:pt x="63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626;p28">
              <a:extLst>
                <a:ext uri="{FF2B5EF4-FFF2-40B4-BE49-F238E27FC236}">
                  <a16:creationId xmlns:a16="http://schemas.microsoft.com/office/drawing/2014/main" id="{E98B9062-ADBF-D688-AC69-42A9C2C1F096}"/>
                </a:ext>
              </a:extLst>
            </p:cNvPr>
            <p:cNvSpPr/>
            <p:nvPr/>
          </p:nvSpPr>
          <p:spPr>
            <a:xfrm>
              <a:off x="2352663" y="1849225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6" y="1077"/>
                    <a:pt x="529" y="1103"/>
                    <a:pt x="630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627;p28">
              <a:extLst>
                <a:ext uri="{FF2B5EF4-FFF2-40B4-BE49-F238E27FC236}">
                  <a16:creationId xmlns:a16="http://schemas.microsoft.com/office/drawing/2014/main" id="{EC4CF6AF-09A8-EF90-8F23-A377603158A5}"/>
                </a:ext>
              </a:extLst>
            </p:cNvPr>
            <p:cNvSpPr/>
            <p:nvPr/>
          </p:nvSpPr>
          <p:spPr>
            <a:xfrm>
              <a:off x="2228538" y="1756950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46" y="1022"/>
                  </a:cubicBezTo>
                  <a:cubicBezTo>
                    <a:pt x="434" y="1077"/>
                    <a:pt x="534" y="1103"/>
                    <a:pt x="633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628;p28">
              <a:extLst>
                <a:ext uri="{FF2B5EF4-FFF2-40B4-BE49-F238E27FC236}">
                  <a16:creationId xmlns:a16="http://schemas.microsoft.com/office/drawing/2014/main" id="{15C68A72-1FFD-7F60-E612-3F8657DED490}"/>
                </a:ext>
              </a:extLst>
            </p:cNvPr>
            <p:cNvSpPr/>
            <p:nvPr/>
          </p:nvSpPr>
          <p:spPr>
            <a:xfrm>
              <a:off x="2221713" y="1768050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8" y="0"/>
                  </a:moveTo>
                  <a:cubicBezTo>
                    <a:pt x="453" y="0"/>
                    <a:pt x="269" y="92"/>
                    <a:pt x="167" y="257"/>
                  </a:cubicBezTo>
                  <a:cubicBezTo>
                    <a:pt x="0" y="519"/>
                    <a:pt x="83" y="852"/>
                    <a:pt x="345" y="1019"/>
                  </a:cubicBezTo>
                  <a:cubicBezTo>
                    <a:pt x="433" y="1073"/>
                    <a:pt x="533" y="1100"/>
                    <a:pt x="632" y="1100"/>
                  </a:cubicBezTo>
                  <a:cubicBezTo>
                    <a:pt x="815" y="1100"/>
                    <a:pt x="995" y="1010"/>
                    <a:pt x="1095" y="840"/>
                  </a:cubicBezTo>
                  <a:cubicBezTo>
                    <a:pt x="1262" y="578"/>
                    <a:pt x="1179" y="245"/>
                    <a:pt x="917" y="78"/>
                  </a:cubicBezTo>
                  <a:cubicBezTo>
                    <a:pt x="831" y="25"/>
                    <a:pt x="73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629;p28">
              <a:extLst>
                <a:ext uri="{FF2B5EF4-FFF2-40B4-BE49-F238E27FC236}">
                  <a16:creationId xmlns:a16="http://schemas.microsoft.com/office/drawing/2014/main" id="{2143273B-5F4E-BFFE-8FD3-CE092404D550}"/>
                </a:ext>
              </a:extLst>
            </p:cNvPr>
            <p:cNvSpPr/>
            <p:nvPr/>
          </p:nvSpPr>
          <p:spPr>
            <a:xfrm>
              <a:off x="2395838" y="1842025"/>
              <a:ext cx="436375" cy="372975"/>
            </a:xfrm>
            <a:custGeom>
              <a:avLst/>
              <a:gdLst/>
              <a:ahLst/>
              <a:cxnLst/>
              <a:rect l="l" t="t" r="r" b="b"/>
              <a:pathLst>
                <a:path w="17455" h="14919" extrusionOk="0">
                  <a:moveTo>
                    <a:pt x="8733" y="0"/>
                  </a:moveTo>
                  <a:cubicBezTo>
                    <a:pt x="8347" y="0"/>
                    <a:pt x="7960" y="191"/>
                    <a:pt x="7739" y="572"/>
                  </a:cubicBezTo>
                  <a:lnTo>
                    <a:pt x="453" y="13204"/>
                  </a:lnTo>
                  <a:cubicBezTo>
                    <a:pt x="0" y="13966"/>
                    <a:pt x="560" y="14919"/>
                    <a:pt x="1441" y="14919"/>
                  </a:cubicBezTo>
                  <a:lnTo>
                    <a:pt x="16026" y="14919"/>
                  </a:lnTo>
                  <a:cubicBezTo>
                    <a:pt x="16907" y="14919"/>
                    <a:pt x="17455" y="13966"/>
                    <a:pt x="17014" y="13204"/>
                  </a:cubicBezTo>
                  <a:lnTo>
                    <a:pt x="9728" y="572"/>
                  </a:lnTo>
                  <a:cubicBezTo>
                    <a:pt x="9507" y="191"/>
                    <a:pt x="9120" y="0"/>
                    <a:pt x="8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630;p28">
              <a:extLst>
                <a:ext uri="{FF2B5EF4-FFF2-40B4-BE49-F238E27FC236}">
                  <a16:creationId xmlns:a16="http://schemas.microsoft.com/office/drawing/2014/main" id="{1696DFB9-A0E6-BFC5-916A-BAA52A30625B}"/>
                </a:ext>
              </a:extLst>
            </p:cNvPr>
            <p:cNvSpPr/>
            <p:nvPr/>
          </p:nvSpPr>
          <p:spPr>
            <a:xfrm>
              <a:off x="2438988" y="1882725"/>
              <a:ext cx="365850" cy="314125"/>
            </a:xfrm>
            <a:custGeom>
              <a:avLst/>
              <a:gdLst/>
              <a:ahLst/>
              <a:cxnLst/>
              <a:rect l="l" t="t" r="r" b="b"/>
              <a:pathLst>
                <a:path w="14634" h="12565" extrusionOk="0">
                  <a:moveTo>
                    <a:pt x="7317" y="1"/>
                  </a:moveTo>
                  <a:cubicBezTo>
                    <a:pt x="7106" y="1"/>
                    <a:pt x="6894" y="105"/>
                    <a:pt x="6775" y="313"/>
                  </a:cubicBezTo>
                  <a:lnTo>
                    <a:pt x="251" y="11624"/>
                  </a:lnTo>
                  <a:cubicBezTo>
                    <a:pt x="1" y="12041"/>
                    <a:pt x="310" y="12565"/>
                    <a:pt x="786" y="12565"/>
                  </a:cubicBezTo>
                  <a:lnTo>
                    <a:pt x="13848" y="12565"/>
                  </a:lnTo>
                  <a:cubicBezTo>
                    <a:pt x="14336" y="12565"/>
                    <a:pt x="14633" y="12041"/>
                    <a:pt x="14395" y="11624"/>
                  </a:cubicBezTo>
                  <a:lnTo>
                    <a:pt x="7859" y="313"/>
                  </a:lnTo>
                  <a:cubicBezTo>
                    <a:pt x="7740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631;p28">
              <a:extLst>
                <a:ext uri="{FF2B5EF4-FFF2-40B4-BE49-F238E27FC236}">
                  <a16:creationId xmlns:a16="http://schemas.microsoft.com/office/drawing/2014/main" id="{2165470E-0DF7-BEE2-7B99-3A6C58FA1430}"/>
                </a:ext>
              </a:extLst>
            </p:cNvPr>
            <p:cNvSpPr/>
            <p:nvPr/>
          </p:nvSpPr>
          <p:spPr>
            <a:xfrm>
              <a:off x="2430963" y="1878850"/>
              <a:ext cx="365825" cy="314425"/>
            </a:xfrm>
            <a:custGeom>
              <a:avLst/>
              <a:gdLst/>
              <a:ahLst/>
              <a:cxnLst/>
              <a:rect l="l" t="t" r="r" b="b"/>
              <a:pathLst>
                <a:path w="14633" h="12577" extrusionOk="0">
                  <a:moveTo>
                    <a:pt x="7317" y="1"/>
                  </a:moveTo>
                  <a:cubicBezTo>
                    <a:pt x="7105" y="1"/>
                    <a:pt x="6894" y="105"/>
                    <a:pt x="6775" y="313"/>
                  </a:cubicBezTo>
                  <a:lnTo>
                    <a:pt x="238" y="11624"/>
                  </a:lnTo>
                  <a:cubicBezTo>
                    <a:pt x="0" y="12053"/>
                    <a:pt x="298" y="12565"/>
                    <a:pt x="786" y="12577"/>
                  </a:cubicBezTo>
                  <a:lnTo>
                    <a:pt x="13847" y="12577"/>
                  </a:lnTo>
                  <a:cubicBezTo>
                    <a:pt x="14323" y="12565"/>
                    <a:pt x="14633" y="12053"/>
                    <a:pt x="14383" y="11624"/>
                  </a:cubicBezTo>
                  <a:lnTo>
                    <a:pt x="7858" y="313"/>
                  </a:lnTo>
                  <a:cubicBezTo>
                    <a:pt x="7739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632;p28">
              <a:extLst>
                <a:ext uri="{FF2B5EF4-FFF2-40B4-BE49-F238E27FC236}">
                  <a16:creationId xmlns:a16="http://schemas.microsoft.com/office/drawing/2014/main" id="{3D14AC73-1454-1B40-D951-9AC5C3BB3395}"/>
                </a:ext>
              </a:extLst>
            </p:cNvPr>
            <p:cNvSpPr/>
            <p:nvPr/>
          </p:nvSpPr>
          <p:spPr>
            <a:xfrm>
              <a:off x="2588438" y="1961375"/>
              <a:ext cx="53850" cy="198600"/>
            </a:xfrm>
            <a:custGeom>
              <a:avLst/>
              <a:gdLst/>
              <a:ahLst/>
              <a:cxnLst/>
              <a:rect l="l" t="t" r="r" b="b"/>
              <a:pathLst>
                <a:path w="2154" h="7944" extrusionOk="0">
                  <a:moveTo>
                    <a:pt x="1083" y="1"/>
                  </a:moveTo>
                  <a:cubicBezTo>
                    <a:pt x="571" y="1"/>
                    <a:pt x="178" y="429"/>
                    <a:pt x="202" y="930"/>
                  </a:cubicBezTo>
                  <a:lnTo>
                    <a:pt x="428" y="5251"/>
                  </a:lnTo>
                  <a:lnTo>
                    <a:pt x="1738" y="5251"/>
                  </a:lnTo>
                  <a:lnTo>
                    <a:pt x="1952" y="918"/>
                  </a:lnTo>
                  <a:cubicBezTo>
                    <a:pt x="1976" y="418"/>
                    <a:pt x="1583" y="1"/>
                    <a:pt x="1083" y="1"/>
                  </a:cubicBezTo>
                  <a:close/>
                  <a:moveTo>
                    <a:pt x="1096" y="5835"/>
                  </a:moveTo>
                  <a:cubicBezTo>
                    <a:pt x="523" y="5835"/>
                    <a:pt x="59" y="6283"/>
                    <a:pt x="47" y="6859"/>
                  </a:cubicBezTo>
                  <a:cubicBezTo>
                    <a:pt x="1" y="7441"/>
                    <a:pt x="466" y="7943"/>
                    <a:pt x="1043" y="7943"/>
                  </a:cubicBezTo>
                  <a:cubicBezTo>
                    <a:pt x="1056" y="7943"/>
                    <a:pt x="1070" y="7943"/>
                    <a:pt x="1083" y="7942"/>
                  </a:cubicBezTo>
                  <a:cubicBezTo>
                    <a:pt x="1097" y="7943"/>
                    <a:pt x="1110" y="7943"/>
                    <a:pt x="1124" y="7943"/>
                  </a:cubicBezTo>
                  <a:cubicBezTo>
                    <a:pt x="1689" y="7943"/>
                    <a:pt x="2154" y="7464"/>
                    <a:pt x="2119" y="6883"/>
                  </a:cubicBezTo>
                  <a:cubicBezTo>
                    <a:pt x="2107" y="6275"/>
                    <a:pt x="1714" y="5847"/>
                    <a:pt x="1119" y="5835"/>
                  </a:cubicBezTo>
                  <a:cubicBezTo>
                    <a:pt x="1111" y="5835"/>
                    <a:pt x="1104" y="5835"/>
                    <a:pt x="1096" y="5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0" name="Google Shape;1601;p28">
            <a:extLst>
              <a:ext uri="{FF2B5EF4-FFF2-40B4-BE49-F238E27FC236}">
                <a16:creationId xmlns:a16="http://schemas.microsoft.com/office/drawing/2014/main" id="{70782F1A-BCB4-EB7A-4EEC-86187F6AF2C2}"/>
              </a:ext>
            </a:extLst>
          </p:cNvPr>
          <p:cNvSpPr/>
          <p:nvPr/>
        </p:nvSpPr>
        <p:spPr>
          <a:xfrm>
            <a:off x="7225982" y="2193380"/>
            <a:ext cx="1165950" cy="883750"/>
          </a:xfrm>
          <a:custGeom>
            <a:avLst/>
            <a:gdLst/>
            <a:ahLst/>
            <a:cxnLst/>
            <a:rect l="l" t="t" r="r" b="b"/>
            <a:pathLst>
              <a:path w="46638" h="35350" extrusionOk="0">
                <a:moveTo>
                  <a:pt x="18222" y="1"/>
                </a:moveTo>
                <a:cubicBezTo>
                  <a:pt x="16562" y="1"/>
                  <a:pt x="14936" y="141"/>
                  <a:pt x="13526" y="328"/>
                </a:cubicBezTo>
                <a:cubicBezTo>
                  <a:pt x="11502" y="602"/>
                  <a:pt x="9359" y="1185"/>
                  <a:pt x="8061" y="2769"/>
                </a:cubicBezTo>
                <a:cubicBezTo>
                  <a:pt x="5120" y="6341"/>
                  <a:pt x="8395" y="11960"/>
                  <a:pt x="6704" y="16259"/>
                </a:cubicBezTo>
                <a:cubicBezTo>
                  <a:pt x="5978" y="18116"/>
                  <a:pt x="4406" y="19497"/>
                  <a:pt x="3382" y="21200"/>
                </a:cubicBezTo>
                <a:cubicBezTo>
                  <a:pt x="1" y="26796"/>
                  <a:pt x="3275" y="34035"/>
                  <a:pt x="9704" y="35189"/>
                </a:cubicBezTo>
                <a:cubicBezTo>
                  <a:pt x="10310" y="35300"/>
                  <a:pt x="10910" y="35350"/>
                  <a:pt x="11506" y="35350"/>
                </a:cubicBezTo>
                <a:cubicBezTo>
                  <a:pt x="17283" y="35350"/>
                  <a:pt x="22605" y="30625"/>
                  <a:pt x="28564" y="30117"/>
                </a:cubicBezTo>
                <a:cubicBezTo>
                  <a:pt x="28987" y="30081"/>
                  <a:pt x="29415" y="30065"/>
                  <a:pt x="29845" y="30065"/>
                </a:cubicBezTo>
                <a:cubicBezTo>
                  <a:pt x="32299" y="30065"/>
                  <a:pt x="34837" y="30574"/>
                  <a:pt x="37240" y="30574"/>
                </a:cubicBezTo>
                <a:cubicBezTo>
                  <a:pt x="38923" y="30574"/>
                  <a:pt x="40541" y="30324"/>
                  <a:pt x="42018" y="29474"/>
                </a:cubicBezTo>
                <a:cubicBezTo>
                  <a:pt x="45792" y="27296"/>
                  <a:pt x="46637" y="21890"/>
                  <a:pt x="44899" y="17878"/>
                </a:cubicBezTo>
                <a:cubicBezTo>
                  <a:pt x="43161" y="13877"/>
                  <a:pt x="39529" y="11056"/>
                  <a:pt x="35850" y="8698"/>
                </a:cubicBezTo>
                <a:cubicBezTo>
                  <a:pt x="32505" y="6555"/>
                  <a:pt x="29326" y="3602"/>
                  <a:pt x="25980" y="1626"/>
                </a:cubicBezTo>
                <a:cubicBezTo>
                  <a:pt x="23877" y="395"/>
                  <a:pt x="21003" y="1"/>
                  <a:pt x="18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1601;p28">
            <a:extLst>
              <a:ext uri="{FF2B5EF4-FFF2-40B4-BE49-F238E27FC236}">
                <a16:creationId xmlns:a16="http://schemas.microsoft.com/office/drawing/2014/main" id="{ED39B3DC-5B1D-8E25-6ADD-3ED6C72F8ECE}"/>
              </a:ext>
            </a:extLst>
          </p:cNvPr>
          <p:cNvSpPr/>
          <p:nvPr/>
        </p:nvSpPr>
        <p:spPr>
          <a:xfrm>
            <a:off x="5904789" y="3173559"/>
            <a:ext cx="1165950" cy="883750"/>
          </a:xfrm>
          <a:custGeom>
            <a:avLst/>
            <a:gdLst/>
            <a:ahLst/>
            <a:cxnLst/>
            <a:rect l="l" t="t" r="r" b="b"/>
            <a:pathLst>
              <a:path w="46638" h="35350" extrusionOk="0">
                <a:moveTo>
                  <a:pt x="18222" y="1"/>
                </a:moveTo>
                <a:cubicBezTo>
                  <a:pt x="16562" y="1"/>
                  <a:pt x="14936" y="141"/>
                  <a:pt x="13526" y="328"/>
                </a:cubicBezTo>
                <a:cubicBezTo>
                  <a:pt x="11502" y="602"/>
                  <a:pt x="9359" y="1185"/>
                  <a:pt x="8061" y="2769"/>
                </a:cubicBezTo>
                <a:cubicBezTo>
                  <a:pt x="5120" y="6341"/>
                  <a:pt x="8395" y="11960"/>
                  <a:pt x="6704" y="16259"/>
                </a:cubicBezTo>
                <a:cubicBezTo>
                  <a:pt x="5978" y="18116"/>
                  <a:pt x="4406" y="19497"/>
                  <a:pt x="3382" y="21200"/>
                </a:cubicBezTo>
                <a:cubicBezTo>
                  <a:pt x="1" y="26796"/>
                  <a:pt x="3275" y="34035"/>
                  <a:pt x="9704" y="35189"/>
                </a:cubicBezTo>
                <a:cubicBezTo>
                  <a:pt x="10310" y="35300"/>
                  <a:pt x="10910" y="35350"/>
                  <a:pt x="11506" y="35350"/>
                </a:cubicBezTo>
                <a:cubicBezTo>
                  <a:pt x="17283" y="35350"/>
                  <a:pt x="22605" y="30625"/>
                  <a:pt x="28564" y="30117"/>
                </a:cubicBezTo>
                <a:cubicBezTo>
                  <a:pt x="28987" y="30081"/>
                  <a:pt x="29415" y="30065"/>
                  <a:pt x="29845" y="30065"/>
                </a:cubicBezTo>
                <a:cubicBezTo>
                  <a:pt x="32299" y="30065"/>
                  <a:pt x="34837" y="30574"/>
                  <a:pt x="37240" y="30574"/>
                </a:cubicBezTo>
                <a:cubicBezTo>
                  <a:pt x="38923" y="30574"/>
                  <a:pt x="40541" y="30324"/>
                  <a:pt x="42018" y="29474"/>
                </a:cubicBezTo>
                <a:cubicBezTo>
                  <a:pt x="45792" y="27296"/>
                  <a:pt x="46637" y="21890"/>
                  <a:pt x="44899" y="17878"/>
                </a:cubicBezTo>
                <a:cubicBezTo>
                  <a:pt x="43161" y="13877"/>
                  <a:pt x="39529" y="11056"/>
                  <a:pt x="35850" y="8698"/>
                </a:cubicBezTo>
                <a:cubicBezTo>
                  <a:pt x="32505" y="6555"/>
                  <a:pt x="29326" y="3602"/>
                  <a:pt x="25980" y="1626"/>
                </a:cubicBezTo>
                <a:cubicBezTo>
                  <a:pt x="23877" y="395"/>
                  <a:pt x="21003" y="1"/>
                  <a:pt x="18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3" name="Google Shape;261;p17">
            <a:extLst>
              <a:ext uri="{FF2B5EF4-FFF2-40B4-BE49-F238E27FC236}">
                <a16:creationId xmlns:a16="http://schemas.microsoft.com/office/drawing/2014/main" id="{D2469DD4-E084-1FC0-81D2-8B55D5EB45D1}"/>
              </a:ext>
            </a:extLst>
          </p:cNvPr>
          <p:cNvGrpSpPr/>
          <p:nvPr/>
        </p:nvGrpSpPr>
        <p:grpSpPr>
          <a:xfrm>
            <a:off x="7452507" y="2025314"/>
            <a:ext cx="939425" cy="797450"/>
            <a:chOff x="3490300" y="3426450"/>
            <a:chExt cx="939425" cy="797450"/>
          </a:xfrm>
        </p:grpSpPr>
        <p:sp>
          <p:nvSpPr>
            <p:cNvPr id="460" name="Google Shape;262;p17">
              <a:extLst>
                <a:ext uri="{FF2B5EF4-FFF2-40B4-BE49-F238E27FC236}">
                  <a16:creationId xmlns:a16="http://schemas.microsoft.com/office/drawing/2014/main" id="{C2A76C1F-3BB4-13DB-26B9-9497447B06C9}"/>
                </a:ext>
              </a:extLst>
            </p:cNvPr>
            <p:cNvSpPr/>
            <p:nvPr/>
          </p:nvSpPr>
          <p:spPr>
            <a:xfrm>
              <a:off x="3501300" y="3437750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1005"/>
                    <a:pt x="3013" y="31005"/>
                  </a:cubicBezTo>
                  <a:lnTo>
                    <a:pt x="27980" y="31005"/>
                  </a:lnTo>
                  <a:cubicBezTo>
                    <a:pt x="29635" y="31005"/>
                    <a:pt x="30993" y="29659"/>
                    <a:pt x="30993" y="27992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263;p17">
              <a:extLst>
                <a:ext uri="{FF2B5EF4-FFF2-40B4-BE49-F238E27FC236}">
                  <a16:creationId xmlns:a16="http://schemas.microsoft.com/office/drawing/2014/main" id="{0C1E4AE2-15F8-9E36-4197-2B717A4B3C00}"/>
                </a:ext>
              </a:extLst>
            </p:cNvPr>
            <p:cNvSpPr/>
            <p:nvPr/>
          </p:nvSpPr>
          <p:spPr>
            <a:xfrm>
              <a:off x="3490300" y="3426450"/>
              <a:ext cx="797425" cy="797450"/>
            </a:xfrm>
            <a:custGeom>
              <a:avLst/>
              <a:gdLst/>
              <a:ahLst/>
              <a:cxnLst/>
              <a:rect l="l" t="t" r="r" b="b"/>
              <a:pathLst>
                <a:path w="31897" h="31898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44"/>
                  </a:lnTo>
                  <a:cubicBezTo>
                    <a:pt x="30992" y="29861"/>
                    <a:pt x="29837" y="31004"/>
                    <a:pt x="28432" y="31004"/>
                  </a:cubicBezTo>
                  <a:lnTo>
                    <a:pt x="3453" y="31004"/>
                  </a:lnTo>
                  <a:cubicBezTo>
                    <a:pt x="2036" y="31004"/>
                    <a:pt x="893" y="29861"/>
                    <a:pt x="893" y="28444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44"/>
                  </a:lnTo>
                  <a:cubicBezTo>
                    <a:pt x="0" y="30349"/>
                    <a:pt x="1548" y="31897"/>
                    <a:pt x="3453" y="31897"/>
                  </a:cubicBezTo>
                  <a:lnTo>
                    <a:pt x="28420" y="31897"/>
                  </a:lnTo>
                  <a:cubicBezTo>
                    <a:pt x="30325" y="31897"/>
                    <a:pt x="31885" y="30349"/>
                    <a:pt x="31885" y="28444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264;p17">
              <a:extLst>
                <a:ext uri="{FF2B5EF4-FFF2-40B4-BE49-F238E27FC236}">
                  <a16:creationId xmlns:a16="http://schemas.microsoft.com/office/drawing/2014/main" id="{4ACF0184-69F4-AB00-33DA-C2284BC5B2FA}"/>
                </a:ext>
              </a:extLst>
            </p:cNvPr>
            <p:cNvSpPr/>
            <p:nvPr/>
          </p:nvSpPr>
          <p:spPr>
            <a:xfrm>
              <a:off x="3614125" y="3636300"/>
              <a:ext cx="815600" cy="227425"/>
            </a:xfrm>
            <a:custGeom>
              <a:avLst/>
              <a:gdLst/>
              <a:ahLst/>
              <a:cxnLst/>
              <a:rect l="l" t="t" r="r" b="b"/>
              <a:pathLst>
                <a:path w="32624" h="9097" extrusionOk="0">
                  <a:moveTo>
                    <a:pt x="2084" y="0"/>
                  </a:moveTo>
                  <a:cubicBezTo>
                    <a:pt x="941" y="0"/>
                    <a:pt x="0" y="941"/>
                    <a:pt x="0" y="2084"/>
                  </a:cubicBezTo>
                  <a:lnTo>
                    <a:pt x="0" y="7013"/>
                  </a:lnTo>
                  <a:cubicBezTo>
                    <a:pt x="0" y="8156"/>
                    <a:pt x="941" y="9097"/>
                    <a:pt x="2084" y="9097"/>
                  </a:cubicBezTo>
                  <a:lnTo>
                    <a:pt x="30528" y="9097"/>
                  </a:lnTo>
                  <a:cubicBezTo>
                    <a:pt x="31695" y="9097"/>
                    <a:pt x="32623" y="8156"/>
                    <a:pt x="32611" y="7013"/>
                  </a:cubicBezTo>
                  <a:lnTo>
                    <a:pt x="32611" y="2084"/>
                  </a:lnTo>
                  <a:cubicBezTo>
                    <a:pt x="32611" y="941"/>
                    <a:pt x="31671" y="0"/>
                    <a:pt x="30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265;p17">
              <a:extLst>
                <a:ext uri="{FF2B5EF4-FFF2-40B4-BE49-F238E27FC236}">
                  <a16:creationId xmlns:a16="http://schemas.microsoft.com/office/drawing/2014/main" id="{A1573DD7-7A5E-7AF2-DA22-96B44CC62958}"/>
                </a:ext>
              </a:extLst>
            </p:cNvPr>
            <p:cNvSpPr/>
            <p:nvPr/>
          </p:nvSpPr>
          <p:spPr>
            <a:xfrm>
              <a:off x="3677225" y="3732425"/>
              <a:ext cx="83350" cy="76225"/>
            </a:xfrm>
            <a:custGeom>
              <a:avLst/>
              <a:gdLst/>
              <a:ahLst/>
              <a:cxnLst/>
              <a:rect l="l" t="t" r="r" b="b"/>
              <a:pathLst>
                <a:path w="3334" h="3049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2846"/>
                  </a:lnTo>
                  <a:cubicBezTo>
                    <a:pt x="0" y="2966"/>
                    <a:pt x="84" y="3049"/>
                    <a:pt x="203" y="3049"/>
                  </a:cubicBezTo>
                  <a:lnTo>
                    <a:pt x="3120" y="3049"/>
                  </a:lnTo>
                  <a:cubicBezTo>
                    <a:pt x="3227" y="3049"/>
                    <a:pt x="3310" y="2966"/>
                    <a:pt x="3334" y="2846"/>
                  </a:cubicBezTo>
                  <a:lnTo>
                    <a:pt x="3334" y="203"/>
                  </a:lnTo>
                  <a:cubicBezTo>
                    <a:pt x="3334" y="84"/>
                    <a:pt x="323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266;p17">
              <a:extLst>
                <a:ext uri="{FF2B5EF4-FFF2-40B4-BE49-F238E27FC236}">
                  <a16:creationId xmlns:a16="http://schemas.microsoft.com/office/drawing/2014/main" id="{1DF320AF-AE2D-C44A-0268-6EE9AC36DBF3}"/>
                </a:ext>
              </a:extLst>
            </p:cNvPr>
            <p:cNvSpPr/>
            <p:nvPr/>
          </p:nvSpPr>
          <p:spPr>
            <a:xfrm>
              <a:off x="3688525" y="3680650"/>
              <a:ext cx="60150" cy="79800"/>
            </a:xfrm>
            <a:custGeom>
              <a:avLst/>
              <a:gdLst/>
              <a:ahLst/>
              <a:cxnLst/>
              <a:rect l="l" t="t" r="r" b="b"/>
              <a:pathLst>
                <a:path w="2406" h="3192" extrusionOk="0">
                  <a:moveTo>
                    <a:pt x="1191" y="286"/>
                  </a:moveTo>
                  <a:cubicBezTo>
                    <a:pt x="1703" y="286"/>
                    <a:pt x="2108" y="703"/>
                    <a:pt x="2108" y="1191"/>
                  </a:cubicBezTo>
                  <a:lnTo>
                    <a:pt x="2108" y="2893"/>
                  </a:lnTo>
                  <a:lnTo>
                    <a:pt x="286" y="2893"/>
                  </a:lnTo>
                  <a:lnTo>
                    <a:pt x="286" y="1191"/>
                  </a:lnTo>
                  <a:cubicBezTo>
                    <a:pt x="286" y="691"/>
                    <a:pt x="703" y="286"/>
                    <a:pt x="1191" y="286"/>
                  </a:cubicBezTo>
                  <a:close/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3036"/>
                  </a:lnTo>
                  <a:cubicBezTo>
                    <a:pt x="1" y="3132"/>
                    <a:pt x="84" y="3191"/>
                    <a:pt x="155" y="3191"/>
                  </a:cubicBezTo>
                  <a:lnTo>
                    <a:pt x="2251" y="3191"/>
                  </a:lnTo>
                  <a:cubicBezTo>
                    <a:pt x="2322" y="3191"/>
                    <a:pt x="2406" y="3108"/>
                    <a:pt x="2382" y="3036"/>
                  </a:cubicBezTo>
                  <a:lnTo>
                    <a:pt x="2382" y="1191"/>
                  </a:lnTo>
                  <a:cubicBezTo>
                    <a:pt x="2382" y="536"/>
                    <a:pt x="1846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267;p17">
              <a:extLst>
                <a:ext uri="{FF2B5EF4-FFF2-40B4-BE49-F238E27FC236}">
                  <a16:creationId xmlns:a16="http://schemas.microsoft.com/office/drawing/2014/main" id="{0879ECB4-778D-DC40-787B-CF02C1213C53}"/>
                </a:ext>
              </a:extLst>
            </p:cNvPr>
            <p:cNvSpPr/>
            <p:nvPr/>
          </p:nvSpPr>
          <p:spPr>
            <a:xfrm>
              <a:off x="3804025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0" y="1"/>
                  </a:moveTo>
                  <a:lnTo>
                    <a:pt x="977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79" y="1"/>
                  </a:lnTo>
                  <a:lnTo>
                    <a:pt x="1358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268;p17">
              <a:extLst>
                <a:ext uri="{FF2B5EF4-FFF2-40B4-BE49-F238E27FC236}">
                  <a16:creationId xmlns:a16="http://schemas.microsoft.com/office/drawing/2014/main" id="{ED2D70ED-CD3C-882F-5763-3A95640D0335}"/>
                </a:ext>
              </a:extLst>
            </p:cNvPr>
            <p:cNvSpPr/>
            <p:nvPr/>
          </p:nvSpPr>
          <p:spPr>
            <a:xfrm>
              <a:off x="3963275" y="3701775"/>
              <a:ext cx="124425" cy="98250"/>
            </a:xfrm>
            <a:custGeom>
              <a:avLst/>
              <a:gdLst/>
              <a:ahLst/>
              <a:cxnLst/>
              <a:rect l="l" t="t" r="r" b="b"/>
              <a:pathLst>
                <a:path w="4977" h="3930" extrusionOk="0">
                  <a:moveTo>
                    <a:pt x="0" y="1"/>
                  </a:moveTo>
                  <a:lnTo>
                    <a:pt x="976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91" y="1"/>
                  </a:lnTo>
                  <a:lnTo>
                    <a:pt x="1357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269;p17">
              <a:extLst>
                <a:ext uri="{FF2B5EF4-FFF2-40B4-BE49-F238E27FC236}">
                  <a16:creationId xmlns:a16="http://schemas.microsoft.com/office/drawing/2014/main" id="{4D818560-F391-5A8C-5928-1DE5BA83EBCE}"/>
                </a:ext>
              </a:extLst>
            </p:cNvPr>
            <p:cNvSpPr/>
            <p:nvPr/>
          </p:nvSpPr>
          <p:spPr>
            <a:xfrm>
              <a:off x="4122500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1" y="1"/>
                  </a:moveTo>
                  <a:lnTo>
                    <a:pt x="989" y="3930"/>
                  </a:lnTo>
                  <a:lnTo>
                    <a:pt x="1656" y="3930"/>
                  </a:lnTo>
                  <a:lnTo>
                    <a:pt x="2489" y="524"/>
                  </a:lnTo>
                  <a:lnTo>
                    <a:pt x="3323" y="3930"/>
                  </a:lnTo>
                  <a:lnTo>
                    <a:pt x="3990" y="3930"/>
                  </a:lnTo>
                  <a:lnTo>
                    <a:pt x="4978" y="1"/>
                  </a:lnTo>
                  <a:lnTo>
                    <a:pt x="4430" y="1"/>
                  </a:lnTo>
                  <a:lnTo>
                    <a:pt x="3609" y="3322"/>
                  </a:lnTo>
                  <a:lnTo>
                    <a:pt x="2787" y="1"/>
                  </a:lnTo>
                  <a:lnTo>
                    <a:pt x="2192" y="1"/>
                  </a:lnTo>
                  <a:lnTo>
                    <a:pt x="1358" y="332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270;p17">
              <a:extLst>
                <a:ext uri="{FF2B5EF4-FFF2-40B4-BE49-F238E27FC236}">
                  <a16:creationId xmlns:a16="http://schemas.microsoft.com/office/drawing/2014/main" id="{0CD645CF-F458-D3A5-04B6-0505C6A559CC}"/>
                </a:ext>
              </a:extLst>
            </p:cNvPr>
            <p:cNvSpPr/>
            <p:nvPr/>
          </p:nvSpPr>
          <p:spPr>
            <a:xfrm>
              <a:off x="3535225" y="3458600"/>
              <a:ext cx="547125" cy="546800"/>
            </a:xfrm>
            <a:custGeom>
              <a:avLst/>
              <a:gdLst/>
              <a:ahLst/>
              <a:cxnLst/>
              <a:rect l="l" t="t" r="r" b="b"/>
              <a:pathLst>
                <a:path w="21885" h="21872" extrusionOk="0">
                  <a:moveTo>
                    <a:pt x="10943" y="2643"/>
                  </a:moveTo>
                  <a:cubicBezTo>
                    <a:pt x="15527" y="2643"/>
                    <a:pt x="19230" y="6358"/>
                    <a:pt x="19230" y="10942"/>
                  </a:cubicBezTo>
                  <a:cubicBezTo>
                    <a:pt x="19230" y="15526"/>
                    <a:pt x="15527" y="19229"/>
                    <a:pt x="10943" y="19229"/>
                  </a:cubicBezTo>
                  <a:cubicBezTo>
                    <a:pt x="6359" y="19229"/>
                    <a:pt x="2656" y="15526"/>
                    <a:pt x="2656" y="10942"/>
                  </a:cubicBezTo>
                  <a:cubicBezTo>
                    <a:pt x="2656" y="6370"/>
                    <a:pt x="6359" y="2643"/>
                    <a:pt x="10943" y="2643"/>
                  </a:cubicBezTo>
                  <a:close/>
                  <a:moveTo>
                    <a:pt x="10943" y="0"/>
                  </a:moveTo>
                  <a:cubicBezTo>
                    <a:pt x="4918" y="0"/>
                    <a:pt x="1" y="4905"/>
                    <a:pt x="1" y="10942"/>
                  </a:cubicBezTo>
                  <a:cubicBezTo>
                    <a:pt x="1" y="16967"/>
                    <a:pt x="4918" y="21872"/>
                    <a:pt x="10943" y="21872"/>
                  </a:cubicBezTo>
                  <a:cubicBezTo>
                    <a:pt x="16967" y="21872"/>
                    <a:pt x="21885" y="16967"/>
                    <a:pt x="21885" y="10942"/>
                  </a:cubicBezTo>
                  <a:cubicBezTo>
                    <a:pt x="21885" y="4905"/>
                    <a:pt x="16967" y="0"/>
                    <a:pt x="10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271;p17">
              <a:extLst>
                <a:ext uri="{FF2B5EF4-FFF2-40B4-BE49-F238E27FC236}">
                  <a16:creationId xmlns:a16="http://schemas.microsoft.com/office/drawing/2014/main" id="{ACF12DD1-2B9C-15E4-28F3-9248EC81A873}"/>
                </a:ext>
              </a:extLst>
            </p:cNvPr>
            <p:cNvSpPr/>
            <p:nvPr/>
          </p:nvSpPr>
          <p:spPr>
            <a:xfrm>
              <a:off x="3903725" y="3913425"/>
              <a:ext cx="200650" cy="278625"/>
            </a:xfrm>
            <a:custGeom>
              <a:avLst/>
              <a:gdLst/>
              <a:ahLst/>
              <a:cxnLst/>
              <a:rect l="l" t="t" r="r" b="b"/>
              <a:pathLst>
                <a:path w="8026" h="11145" extrusionOk="0">
                  <a:moveTo>
                    <a:pt x="1507" y="1"/>
                  </a:moveTo>
                  <a:cubicBezTo>
                    <a:pt x="1276" y="1"/>
                    <a:pt x="1044" y="61"/>
                    <a:pt x="834" y="190"/>
                  </a:cubicBezTo>
                  <a:cubicBezTo>
                    <a:pt x="203" y="559"/>
                    <a:pt x="1" y="1381"/>
                    <a:pt x="370" y="2000"/>
                  </a:cubicBezTo>
                  <a:lnTo>
                    <a:pt x="5371" y="10489"/>
                  </a:lnTo>
                  <a:cubicBezTo>
                    <a:pt x="5621" y="10906"/>
                    <a:pt x="6061" y="11144"/>
                    <a:pt x="6514" y="11144"/>
                  </a:cubicBezTo>
                  <a:cubicBezTo>
                    <a:pt x="6740" y="11144"/>
                    <a:pt x="6978" y="11085"/>
                    <a:pt x="7192" y="10942"/>
                  </a:cubicBezTo>
                  <a:cubicBezTo>
                    <a:pt x="7811" y="10573"/>
                    <a:pt x="8026" y="9751"/>
                    <a:pt x="7645" y="9132"/>
                  </a:cubicBezTo>
                  <a:lnTo>
                    <a:pt x="2644" y="643"/>
                  </a:lnTo>
                  <a:cubicBezTo>
                    <a:pt x="2400" y="233"/>
                    <a:pt x="1958" y="1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4" name="Google Shape;1960;p30">
            <a:extLst>
              <a:ext uri="{FF2B5EF4-FFF2-40B4-BE49-F238E27FC236}">
                <a16:creationId xmlns:a16="http://schemas.microsoft.com/office/drawing/2014/main" id="{5BA96D78-6A45-011E-A975-3EE57D90C5AE}"/>
              </a:ext>
            </a:extLst>
          </p:cNvPr>
          <p:cNvGrpSpPr/>
          <p:nvPr/>
        </p:nvGrpSpPr>
        <p:grpSpPr>
          <a:xfrm>
            <a:off x="6113672" y="2257605"/>
            <a:ext cx="1037153" cy="1563421"/>
            <a:chOff x="4103636" y="1613477"/>
            <a:chExt cx="1037153" cy="1563421"/>
          </a:xfrm>
        </p:grpSpPr>
        <p:sp>
          <p:nvSpPr>
            <p:cNvPr id="488" name="Google Shape;1974;p30">
              <a:extLst>
                <a:ext uri="{FF2B5EF4-FFF2-40B4-BE49-F238E27FC236}">
                  <a16:creationId xmlns:a16="http://schemas.microsoft.com/office/drawing/2014/main" id="{95C43F65-5EF1-6E83-BF5E-15EB19DA5C35}"/>
                </a:ext>
              </a:extLst>
            </p:cNvPr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1975;p30">
              <a:extLst>
                <a:ext uri="{FF2B5EF4-FFF2-40B4-BE49-F238E27FC236}">
                  <a16:creationId xmlns:a16="http://schemas.microsoft.com/office/drawing/2014/main" id="{5320F5A1-308B-0498-A20D-D6E15E9E7F9E}"/>
                </a:ext>
              </a:extLst>
            </p:cNvPr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1976;p30">
              <a:extLst>
                <a:ext uri="{FF2B5EF4-FFF2-40B4-BE49-F238E27FC236}">
                  <a16:creationId xmlns:a16="http://schemas.microsoft.com/office/drawing/2014/main" id="{4D47EFAE-B1CC-E340-E98F-BE71F356DBC0}"/>
                </a:ext>
              </a:extLst>
            </p:cNvPr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2036;p30">
              <a:extLst>
                <a:ext uri="{FF2B5EF4-FFF2-40B4-BE49-F238E27FC236}">
                  <a16:creationId xmlns:a16="http://schemas.microsoft.com/office/drawing/2014/main" id="{9D68EA8B-4567-C1D3-5E09-EBDAAA5288A5}"/>
                </a:ext>
              </a:extLst>
            </p:cNvPr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2037;p30">
              <a:extLst>
                <a:ext uri="{FF2B5EF4-FFF2-40B4-BE49-F238E27FC236}">
                  <a16:creationId xmlns:a16="http://schemas.microsoft.com/office/drawing/2014/main" id="{642E0622-5FB4-A0FD-833F-528D38D1D1AF}"/>
                </a:ext>
              </a:extLst>
            </p:cNvPr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2038;p30">
              <a:extLst>
                <a:ext uri="{FF2B5EF4-FFF2-40B4-BE49-F238E27FC236}">
                  <a16:creationId xmlns:a16="http://schemas.microsoft.com/office/drawing/2014/main" id="{B25FFA68-29BA-2CD3-A84C-A0AE0228904B}"/>
                </a:ext>
              </a:extLst>
            </p:cNvPr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2039;p30">
              <a:extLst>
                <a:ext uri="{FF2B5EF4-FFF2-40B4-BE49-F238E27FC236}">
                  <a16:creationId xmlns:a16="http://schemas.microsoft.com/office/drawing/2014/main" id="{23BD3C61-F37C-32AD-95A8-3EB1053035C5}"/>
                </a:ext>
              </a:extLst>
            </p:cNvPr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2040;p30">
              <a:extLst>
                <a:ext uri="{FF2B5EF4-FFF2-40B4-BE49-F238E27FC236}">
                  <a16:creationId xmlns:a16="http://schemas.microsoft.com/office/drawing/2014/main" id="{D0720FC3-AFC5-E8B0-7B0F-937AB143DD4E}"/>
                </a:ext>
              </a:extLst>
            </p:cNvPr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2041;p30">
              <a:extLst>
                <a:ext uri="{FF2B5EF4-FFF2-40B4-BE49-F238E27FC236}">
                  <a16:creationId xmlns:a16="http://schemas.microsoft.com/office/drawing/2014/main" id="{0EB87848-017B-D9C1-3C34-E4ED39189A46}"/>
                </a:ext>
              </a:extLst>
            </p:cNvPr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2042;p30">
              <a:extLst>
                <a:ext uri="{FF2B5EF4-FFF2-40B4-BE49-F238E27FC236}">
                  <a16:creationId xmlns:a16="http://schemas.microsoft.com/office/drawing/2014/main" id="{5E650199-9D71-4FE3-65BE-CCEC536748C8}"/>
                </a:ext>
              </a:extLst>
            </p:cNvPr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2043;p30">
              <a:extLst>
                <a:ext uri="{FF2B5EF4-FFF2-40B4-BE49-F238E27FC236}">
                  <a16:creationId xmlns:a16="http://schemas.microsoft.com/office/drawing/2014/main" id="{7CB51CA6-D734-8CBC-2E5F-87364ABE1730}"/>
                </a:ext>
              </a:extLst>
            </p:cNvPr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2044;p30">
              <a:extLst>
                <a:ext uri="{FF2B5EF4-FFF2-40B4-BE49-F238E27FC236}">
                  <a16:creationId xmlns:a16="http://schemas.microsoft.com/office/drawing/2014/main" id="{E4685CF9-4508-8F22-CAAB-951205D0B999}"/>
                </a:ext>
              </a:extLst>
            </p:cNvPr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2045;p30">
              <a:extLst>
                <a:ext uri="{FF2B5EF4-FFF2-40B4-BE49-F238E27FC236}">
                  <a16:creationId xmlns:a16="http://schemas.microsoft.com/office/drawing/2014/main" id="{CD9C598E-C90F-EA44-764D-AF239D94779F}"/>
                </a:ext>
              </a:extLst>
            </p:cNvPr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2046;p30">
              <a:extLst>
                <a:ext uri="{FF2B5EF4-FFF2-40B4-BE49-F238E27FC236}">
                  <a16:creationId xmlns:a16="http://schemas.microsoft.com/office/drawing/2014/main" id="{B3E32B90-252E-9814-FF06-20FD64246CBD}"/>
                </a:ext>
              </a:extLst>
            </p:cNvPr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2047;p30">
              <a:extLst>
                <a:ext uri="{FF2B5EF4-FFF2-40B4-BE49-F238E27FC236}">
                  <a16:creationId xmlns:a16="http://schemas.microsoft.com/office/drawing/2014/main" id="{655DEE75-6E35-707E-2995-3442A4A1EFDD}"/>
                </a:ext>
              </a:extLst>
            </p:cNvPr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2048;p30">
              <a:extLst>
                <a:ext uri="{FF2B5EF4-FFF2-40B4-BE49-F238E27FC236}">
                  <a16:creationId xmlns:a16="http://schemas.microsoft.com/office/drawing/2014/main" id="{A01A360B-BA78-5B84-6F98-3EDFC2AE4281}"/>
                </a:ext>
              </a:extLst>
            </p:cNvPr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2049;p30">
              <a:extLst>
                <a:ext uri="{FF2B5EF4-FFF2-40B4-BE49-F238E27FC236}">
                  <a16:creationId xmlns:a16="http://schemas.microsoft.com/office/drawing/2014/main" id="{E03197AA-4328-2D4F-4039-39C9BED4C909}"/>
                </a:ext>
              </a:extLst>
            </p:cNvPr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2050;p30">
              <a:extLst>
                <a:ext uri="{FF2B5EF4-FFF2-40B4-BE49-F238E27FC236}">
                  <a16:creationId xmlns:a16="http://schemas.microsoft.com/office/drawing/2014/main" id="{313989A8-1BD3-5D82-5479-A7D20BD896A9}"/>
                </a:ext>
              </a:extLst>
            </p:cNvPr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2051;p30">
              <a:extLst>
                <a:ext uri="{FF2B5EF4-FFF2-40B4-BE49-F238E27FC236}">
                  <a16:creationId xmlns:a16="http://schemas.microsoft.com/office/drawing/2014/main" id="{4575B55F-3AB8-C6EC-C192-F04143CD7054}"/>
                </a:ext>
              </a:extLst>
            </p:cNvPr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2052;p30">
              <a:extLst>
                <a:ext uri="{FF2B5EF4-FFF2-40B4-BE49-F238E27FC236}">
                  <a16:creationId xmlns:a16="http://schemas.microsoft.com/office/drawing/2014/main" id="{6B662662-6EF7-BA71-59EB-6A89963D33BE}"/>
                </a:ext>
              </a:extLst>
            </p:cNvPr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2053;p30">
              <a:extLst>
                <a:ext uri="{FF2B5EF4-FFF2-40B4-BE49-F238E27FC236}">
                  <a16:creationId xmlns:a16="http://schemas.microsoft.com/office/drawing/2014/main" id="{3767CD66-ACAC-438A-4C39-5D8F2259C8B4}"/>
                </a:ext>
              </a:extLst>
            </p:cNvPr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2054;p30">
              <a:extLst>
                <a:ext uri="{FF2B5EF4-FFF2-40B4-BE49-F238E27FC236}">
                  <a16:creationId xmlns:a16="http://schemas.microsoft.com/office/drawing/2014/main" id="{859C79AE-1EA4-13E9-5D88-CF26D1BB9EE5}"/>
                </a:ext>
              </a:extLst>
            </p:cNvPr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2055;p30">
              <a:extLst>
                <a:ext uri="{FF2B5EF4-FFF2-40B4-BE49-F238E27FC236}">
                  <a16:creationId xmlns:a16="http://schemas.microsoft.com/office/drawing/2014/main" id="{D99BD5F6-B7F7-0460-464A-D304D5A2883C}"/>
                </a:ext>
              </a:extLst>
            </p:cNvPr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2056;p30">
              <a:extLst>
                <a:ext uri="{FF2B5EF4-FFF2-40B4-BE49-F238E27FC236}">
                  <a16:creationId xmlns:a16="http://schemas.microsoft.com/office/drawing/2014/main" id="{CED9C4B3-CD55-4727-7659-5762EA234244}"/>
                </a:ext>
              </a:extLst>
            </p:cNvPr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2057;p30">
              <a:extLst>
                <a:ext uri="{FF2B5EF4-FFF2-40B4-BE49-F238E27FC236}">
                  <a16:creationId xmlns:a16="http://schemas.microsoft.com/office/drawing/2014/main" id="{F3FD68EE-56E1-E3DB-F2A3-5D69974EA3CC}"/>
                </a:ext>
              </a:extLst>
            </p:cNvPr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2058;p30">
              <a:extLst>
                <a:ext uri="{FF2B5EF4-FFF2-40B4-BE49-F238E27FC236}">
                  <a16:creationId xmlns:a16="http://schemas.microsoft.com/office/drawing/2014/main" id="{CBC99C3F-4BB4-4F93-10F8-F4A55A469572}"/>
                </a:ext>
              </a:extLst>
            </p:cNvPr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2059;p30">
              <a:extLst>
                <a:ext uri="{FF2B5EF4-FFF2-40B4-BE49-F238E27FC236}">
                  <a16:creationId xmlns:a16="http://schemas.microsoft.com/office/drawing/2014/main" id="{68865B0F-58B3-CCE0-1329-E0147E0881AC}"/>
                </a:ext>
              </a:extLst>
            </p:cNvPr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2060;p30">
              <a:extLst>
                <a:ext uri="{FF2B5EF4-FFF2-40B4-BE49-F238E27FC236}">
                  <a16:creationId xmlns:a16="http://schemas.microsoft.com/office/drawing/2014/main" id="{C303BA9B-7EE1-09CC-3BAD-49FBA9C900B5}"/>
                </a:ext>
              </a:extLst>
            </p:cNvPr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2061;p30">
              <a:extLst>
                <a:ext uri="{FF2B5EF4-FFF2-40B4-BE49-F238E27FC236}">
                  <a16:creationId xmlns:a16="http://schemas.microsoft.com/office/drawing/2014/main" id="{6AF8E9E2-1801-2FF0-126F-BFB36F506913}"/>
                </a:ext>
              </a:extLst>
            </p:cNvPr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2062;p30">
              <a:extLst>
                <a:ext uri="{FF2B5EF4-FFF2-40B4-BE49-F238E27FC236}">
                  <a16:creationId xmlns:a16="http://schemas.microsoft.com/office/drawing/2014/main" id="{300336AD-B9FB-B6B5-B80F-49C3E97DF972}"/>
                </a:ext>
              </a:extLst>
            </p:cNvPr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2064;p30">
              <a:extLst>
                <a:ext uri="{FF2B5EF4-FFF2-40B4-BE49-F238E27FC236}">
                  <a16:creationId xmlns:a16="http://schemas.microsoft.com/office/drawing/2014/main" id="{6B97F8B7-17B9-24D8-D1CF-BB6FA5A3BB2D}"/>
                </a:ext>
              </a:extLst>
            </p:cNvPr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2065;p30">
              <a:extLst>
                <a:ext uri="{FF2B5EF4-FFF2-40B4-BE49-F238E27FC236}">
                  <a16:creationId xmlns:a16="http://schemas.microsoft.com/office/drawing/2014/main" id="{3DEC85FD-F652-D90E-A130-247F2CCABE3D}"/>
                </a:ext>
              </a:extLst>
            </p:cNvPr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2066;p30">
              <a:extLst>
                <a:ext uri="{FF2B5EF4-FFF2-40B4-BE49-F238E27FC236}">
                  <a16:creationId xmlns:a16="http://schemas.microsoft.com/office/drawing/2014/main" id="{40433568-923C-0D9E-22B6-05384D809A90}"/>
                </a:ext>
              </a:extLst>
            </p:cNvPr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918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112;p16">
            <a:extLst>
              <a:ext uri="{FF2B5EF4-FFF2-40B4-BE49-F238E27FC236}">
                <a16:creationId xmlns:a16="http://schemas.microsoft.com/office/drawing/2014/main" id="{0E064C83-80ED-959E-A588-9A1B30BDF42A}"/>
              </a:ext>
            </a:extLst>
          </p:cNvPr>
          <p:cNvSpPr/>
          <p:nvPr/>
        </p:nvSpPr>
        <p:spPr>
          <a:xfrm>
            <a:off x="8207171" y="2743162"/>
            <a:ext cx="795307" cy="795307"/>
          </a:xfrm>
          <a:custGeom>
            <a:avLst/>
            <a:gdLst/>
            <a:ahLst/>
            <a:cxnLst/>
            <a:rect l="l" t="t" r="r" b="b"/>
            <a:pathLst>
              <a:path w="29207" h="29207" extrusionOk="0">
                <a:moveTo>
                  <a:pt x="14598" y="1"/>
                </a:moveTo>
                <a:cubicBezTo>
                  <a:pt x="6537" y="1"/>
                  <a:pt x="1" y="6537"/>
                  <a:pt x="1" y="14598"/>
                </a:cubicBezTo>
                <a:cubicBezTo>
                  <a:pt x="1" y="22658"/>
                  <a:pt x="6537" y="29207"/>
                  <a:pt x="14598" y="29207"/>
                </a:cubicBezTo>
                <a:cubicBezTo>
                  <a:pt x="22658" y="29207"/>
                  <a:pt x="29207" y="22658"/>
                  <a:pt x="29207" y="14598"/>
                </a:cubicBezTo>
                <a:cubicBezTo>
                  <a:pt x="29207" y="6537"/>
                  <a:pt x="22658" y="1"/>
                  <a:pt x="14598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3367;p37">
            <a:extLst>
              <a:ext uri="{FF2B5EF4-FFF2-40B4-BE49-F238E27FC236}">
                <a16:creationId xmlns:a16="http://schemas.microsoft.com/office/drawing/2014/main" id="{5194F977-D604-FFA9-D0AA-D28A1D645C6B}"/>
              </a:ext>
            </a:extLst>
          </p:cNvPr>
          <p:cNvGrpSpPr/>
          <p:nvPr/>
        </p:nvGrpSpPr>
        <p:grpSpPr>
          <a:xfrm>
            <a:off x="3975030" y="1709187"/>
            <a:ext cx="4357952" cy="5991287"/>
            <a:chOff x="-1006072" y="1271750"/>
            <a:chExt cx="4357952" cy="5991287"/>
          </a:xfrm>
        </p:grpSpPr>
        <p:sp>
          <p:nvSpPr>
            <p:cNvPr id="13" name="Google Shape;3368;p37">
              <a:extLst>
                <a:ext uri="{FF2B5EF4-FFF2-40B4-BE49-F238E27FC236}">
                  <a16:creationId xmlns:a16="http://schemas.microsoft.com/office/drawing/2014/main" id="{286C6D7D-B730-E803-4BFF-151BA9BFED49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369;p37">
              <a:extLst>
                <a:ext uri="{FF2B5EF4-FFF2-40B4-BE49-F238E27FC236}">
                  <a16:creationId xmlns:a16="http://schemas.microsoft.com/office/drawing/2014/main" id="{3D763BAF-667E-7BBF-370D-072C5B8614CA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370;p37">
              <a:extLst>
                <a:ext uri="{FF2B5EF4-FFF2-40B4-BE49-F238E27FC236}">
                  <a16:creationId xmlns:a16="http://schemas.microsoft.com/office/drawing/2014/main" id="{A1CC7DBD-1A12-20AC-6FEB-65EE201F4880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371;p37">
              <a:extLst>
                <a:ext uri="{FF2B5EF4-FFF2-40B4-BE49-F238E27FC236}">
                  <a16:creationId xmlns:a16="http://schemas.microsoft.com/office/drawing/2014/main" id="{BC570D47-27DC-427F-C757-00EFF7C5F474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72;p37">
              <a:extLst>
                <a:ext uri="{FF2B5EF4-FFF2-40B4-BE49-F238E27FC236}">
                  <a16:creationId xmlns:a16="http://schemas.microsoft.com/office/drawing/2014/main" id="{276C2E1B-2D97-97EB-7949-45E218E927BB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373;p37">
              <a:extLst>
                <a:ext uri="{FF2B5EF4-FFF2-40B4-BE49-F238E27FC236}">
                  <a16:creationId xmlns:a16="http://schemas.microsoft.com/office/drawing/2014/main" id="{155FE335-A2FD-0B88-9241-E11EFC89671E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374;p37">
              <a:extLst>
                <a:ext uri="{FF2B5EF4-FFF2-40B4-BE49-F238E27FC236}">
                  <a16:creationId xmlns:a16="http://schemas.microsoft.com/office/drawing/2014/main" id="{A5077A3D-4284-2B3A-3B9D-D6EB484E4EAE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375;p37">
              <a:extLst>
                <a:ext uri="{FF2B5EF4-FFF2-40B4-BE49-F238E27FC236}">
                  <a16:creationId xmlns:a16="http://schemas.microsoft.com/office/drawing/2014/main" id="{814E06B9-A949-8938-F546-904700050B56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76;p37">
              <a:extLst>
                <a:ext uri="{FF2B5EF4-FFF2-40B4-BE49-F238E27FC236}">
                  <a16:creationId xmlns:a16="http://schemas.microsoft.com/office/drawing/2014/main" id="{F9E2283E-6860-9820-AC20-5333C9D40B10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77;p37">
              <a:extLst>
                <a:ext uri="{FF2B5EF4-FFF2-40B4-BE49-F238E27FC236}">
                  <a16:creationId xmlns:a16="http://schemas.microsoft.com/office/drawing/2014/main" id="{A4942B4D-EB05-F36E-DEC0-03BE8FBCEFC4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78;p37">
              <a:extLst>
                <a:ext uri="{FF2B5EF4-FFF2-40B4-BE49-F238E27FC236}">
                  <a16:creationId xmlns:a16="http://schemas.microsoft.com/office/drawing/2014/main" id="{3147ADDC-9B39-CCDD-0263-CED7235ADFD7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79;p37">
              <a:extLst>
                <a:ext uri="{FF2B5EF4-FFF2-40B4-BE49-F238E27FC236}">
                  <a16:creationId xmlns:a16="http://schemas.microsoft.com/office/drawing/2014/main" id="{609F7E04-E458-FD3B-CE9E-6A61CD4782C0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0;p37">
              <a:extLst>
                <a:ext uri="{FF2B5EF4-FFF2-40B4-BE49-F238E27FC236}">
                  <a16:creationId xmlns:a16="http://schemas.microsoft.com/office/drawing/2014/main" id="{7137E4A1-EBD8-A26E-3702-241FA544C2EE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1;p37">
              <a:extLst>
                <a:ext uri="{FF2B5EF4-FFF2-40B4-BE49-F238E27FC236}">
                  <a16:creationId xmlns:a16="http://schemas.microsoft.com/office/drawing/2014/main" id="{92ABC5F0-78AF-FB14-09C0-520660B487A7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2;p37">
              <a:extLst>
                <a:ext uri="{FF2B5EF4-FFF2-40B4-BE49-F238E27FC236}">
                  <a16:creationId xmlns:a16="http://schemas.microsoft.com/office/drawing/2014/main" id="{68D3BE86-394E-8EAD-F9EA-2C9DCBD10C69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3;p37">
              <a:extLst>
                <a:ext uri="{FF2B5EF4-FFF2-40B4-BE49-F238E27FC236}">
                  <a16:creationId xmlns:a16="http://schemas.microsoft.com/office/drawing/2014/main" id="{468582C9-1931-59F1-C14F-5431232C1234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4;p37">
              <a:extLst>
                <a:ext uri="{FF2B5EF4-FFF2-40B4-BE49-F238E27FC236}">
                  <a16:creationId xmlns:a16="http://schemas.microsoft.com/office/drawing/2014/main" id="{F7A884E2-C979-EFB4-BB95-1BC1B1667054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385;p37">
              <a:extLst>
                <a:ext uri="{FF2B5EF4-FFF2-40B4-BE49-F238E27FC236}">
                  <a16:creationId xmlns:a16="http://schemas.microsoft.com/office/drawing/2014/main" id="{7A4C52B1-F8CC-5913-02E4-1EF7DA4D6CB5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386;p37">
              <a:extLst>
                <a:ext uri="{FF2B5EF4-FFF2-40B4-BE49-F238E27FC236}">
                  <a16:creationId xmlns:a16="http://schemas.microsoft.com/office/drawing/2014/main" id="{1B519F65-0A11-9C01-3A2F-B2FCDD9672EA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387;p37">
              <a:extLst>
                <a:ext uri="{FF2B5EF4-FFF2-40B4-BE49-F238E27FC236}">
                  <a16:creationId xmlns:a16="http://schemas.microsoft.com/office/drawing/2014/main" id="{91F74289-959C-4903-FF8D-12BD6508F414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8;p37">
              <a:extLst>
                <a:ext uri="{FF2B5EF4-FFF2-40B4-BE49-F238E27FC236}">
                  <a16:creationId xmlns:a16="http://schemas.microsoft.com/office/drawing/2014/main" id="{3363DB77-AF17-1F6B-7D74-1D1913373B27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9;p37">
              <a:extLst>
                <a:ext uri="{FF2B5EF4-FFF2-40B4-BE49-F238E27FC236}">
                  <a16:creationId xmlns:a16="http://schemas.microsoft.com/office/drawing/2014/main" id="{A321F415-5A15-2D69-84A9-432A4187B770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90;p37">
              <a:extLst>
                <a:ext uri="{FF2B5EF4-FFF2-40B4-BE49-F238E27FC236}">
                  <a16:creationId xmlns:a16="http://schemas.microsoft.com/office/drawing/2014/main" id="{BE3FDE9A-2D3B-9E06-B8FB-E2DC224F2CC4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91;p37">
              <a:extLst>
                <a:ext uri="{FF2B5EF4-FFF2-40B4-BE49-F238E27FC236}">
                  <a16:creationId xmlns:a16="http://schemas.microsoft.com/office/drawing/2014/main" id="{2B9CF6FA-9321-3EF5-A9FD-A994CCCAC501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92;p37">
              <a:extLst>
                <a:ext uri="{FF2B5EF4-FFF2-40B4-BE49-F238E27FC236}">
                  <a16:creationId xmlns:a16="http://schemas.microsoft.com/office/drawing/2014/main" id="{76F192BC-D066-401B-AB7B-A7C4AB87D1EE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93;p37">
              <a:extLst>
                <a:ext uri="{FF2B5EF4-FFF2-40B4-BE49-F238E27FC236}">
                  <a16:creationId xmlns:a16="http://schemas.microsoft.com/office/drawing/2014/main" id="{E9443188-2379-6590-0619-EFD5C4BF268B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394;p37">
              <a:extLst>
                <a:ext uri="{FF2B5EF4-FFF2-40B4-BE49-F238E27FC236}">
                  <a16:creationId xmlns:a16="http://schemas.microsoft.com/office/drawing/2014/main" id="{E8098431-4D06-9BD8-9F59-A4E4063A4413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395;p37">
              <a:extLst>
                <a:ext uri="{FF2B5EF4-FFF2-40B4-BE49-F238E27FC236}">
                  <a16:creationId xmlns:a16="http://schemas.microsoft.com/office/drawing/2014/main" id="{35229B62-E87A-80C6-5EA4-561D6A96FE03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96;p37">
              <a:extLst>
                <a:ext uri="{FF2B5EF4-FFF2-40B4-BE49-F238E27FC236}">
                  <a16:creationId xmlns:a16="http://schemas.microsoft.com/office/drawing/2014/main" id="{65222AB5-7FFE-AD56-6E2B-0D118E206028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97;p37">
              <a:extLst>
                <a:ext uri="{FF2B5EF4-FFF2-40B4-BE49-F238E27FC236}">
                  <a16:creationId xmlns:a16="http://schemas.microsoft.com/office/drawing/2014/main" id="{E384D558-0409-932D-37DB-B5D1FC5C8524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98;p37">
              <a:extLst>
                <a:ext uri="{FF2B5EF4-FFF2-40B4-BE49-F238E27FC236}">
                  <a16:creationId xmlns:a16="http://schemas.microsoft.com/office/drawing/2014/main" id="{E2EA815E-8F31-1145-EA21-AAE455E146CD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99;p37">
              <a:extLst>
                <a:ext uri="{FF2B5EF4-FFF2-40B4-BE49-F238E27FC236}">
                  <a16:creationId xmlns:a16="http://schemas.microsoft.com/office/drawing/2014/main" id="{30CDFCE3-51D5-2D33-E131-73D9B91598F0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400;p37">
              <a:extLst>
                <a:ext uri="{FF2B5EF4-FFF2-40B4-BE49-F238E27FC236}">
                  <a16:creationId xmlns:a16="http://schemas.microsoft.com/office/drawing/2014/main" id="{9D9DE1DA-72B9-D6A7-D6EC-F0DD4A7E5084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401;p37">
              <a:extLst>
                <a:ext uri="{FF2B5EF4-FFF2-40B4-BE49-F238E27FC236}">
                  <a16:creationId xmlns:a16="http://schemas.microsoft.com/office/drawing/2014/main" id="{246889CF-5083-9BE4-AB34-FB36F41005DA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402;p37">
              <a:extLst>
                <a:ext uri="{FF2B5EF4-FFF2-40B4-BE49-F238E27FC236}">
                  <a16:creationId xmlns:a16="http://schemas.microsoft.com/office/drawing/2014/main" id="{84D4A657-34A4-FF84-E4A2-B9237B4E388F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403;p37">
              <a:extLst>
                <a:ext uri="{FF2B5EF4-FFF2-40B4-BE49-F238E27FC236}">
                  <a16:creationId xmlns:a16="http://schemas.microsoft.com/office/drawing/2014/main" id="{ED0D2E68-781F-FCC6-C4B0-58DE9D998785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3404;p37">
              <a:extLst>
                <a:ext uri="{FF2B5EF4-FFF2-40B4-BE49-F238E27FC236}">
                  <a16:creationId xmlns:a16="http://schemas.microsoft.com/office/drawing/2014/main" id="{479EDF21-B17F-260B-02CD-73ED98DCF794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3405;p37">
              <a:extLst>
                <a:ext uri="{FF2B5EF4-FFF2-40B4-BE49-F238E27FC236}">
                  <a16:creationId xmlns:a16="http://schemas.microsoft.com/office/drawing/2014/main" id="{DCB6CFDD-F4E8-9306-BCC7-DF78D06A960E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3406;p37">
              <a:extLst>
                <a:ext uri="{FF2B5EF4-FFF2-40B4-BE49-F238E27FC236}">
                  <a16:creationId xmlns:a16="http://schemas.microsoft.com/office/drawing/2014/main" id="{1A59B857-AF44-0C76-3375-AEFB543A7C3B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3407;p37">
              <a:extLst>
                <a:ext uri="{FF2B5EF4-FFF2-40B4-BE49-F238E27FC236}">
                  <a16:creationId xmlns:a16="http://schemas.microsoft.com/office/drawing/2014/main" id="{98832642-B380-FFCB-1B85-C4A78A41AF38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3408;p37">
              <a:extLst>
                <a:ext uri="{FF2B5EF4-FFF2-40B4-BE49-F238E27FC236}">
                  <a16:creationId xmlns:a16="http://schemas.microsoft.com/office/drawing/2014/main" id="{440E32D0-CDE7-2F5D-AB3A-0FABC388EAA5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3409;p37">
              <a:extLst>
                <a:ext uri="{FF2B5EF4-FFF2-40B4-BE49-F238E27FC236}">
                  <a16:creationId xmlns:a16="http://schemas.microsoft.com/office/drawing/2014/main" id="{073550D2-AF46-975D-A25D-2788DC8421F5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3410;p37">
              <a:extLst>
                <a:ext uri="{FF2B5EF4-FFF2-40B4-BE49-F238E27FC236}">
                  <a16:creationId xmlns:a16="http://schemas.microsoft.com/office/drawing/2014/main" id="{B83BEE8F-5D37-5374-A629-4AD717D1943D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3411;p37">
              <a:extLst>
                <a:ext uri="{FF2B5EF4-FFF2-40B4-BE49-F238E27FC236}">
                  <a16:creationId xmlns:a16="http://schemas.microsoft.com/office/drawing/2014/main" id="{8A73CF26-3A49-993A-03D6-1335B2115455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3412;p37">
              <a:extLst>
                <a:ext uri="{FF2B5EF4-FFF2-40B4-BE49-F238E27FC236}">
                  <a16:creationId xmlns:a16="http://schemas.microsoft.com/office/drawing/2014/main" id="{4AE72BBB-993B-CDB0-06F4-E0FF130FD3A6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3413;p37">
              <a:extLst>
                <a:ext uri="{FF2B5EF4-FFF2-40B4-BE49-F238E27FC236}">
                  <a16:creationId xmlns:a16="http://schemas.microsoft.com/office/drawing/2014/main" id="{E128D25E-1C15-5E07-135E-37B6E17579D1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3414;p37">
              <a:extLst>
                <a:ext uri="{FF2B5EF4-FFF2-40B4-BE49-F238E27FC236}">
                  <a16:creationId xmlns:a16="http://schemas.microsoft.com/office/drawing/2014/main" id="{C73FA6BD-3C7F-BD94-8CEC-7BA7A3AE4E98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3415;p37">
              <a:extLst>
                <a:ext uri="{FF2B5EF4-FFF2-40B4-BE49-F238E27FC236}">
                  <a16:creationId xmlns:a16="http://schemas.microsoft.com/office/drawing/2014/main" id="{CB9B2886-312A-8233-8659-00FDB43431B6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3416;p37">
              <a:extLst>
                <a:ext uri="{FF2B5EF4-FFF2-40B4-BE49-F238E27FC236}">
                  <a16:creationId xmlns:a16="http://schemas.microsoft.com/office/drawing/2014/main" id="{41441928-9261-19D3-8B2E-5467F6C996AE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3417;p37">
              <a:extLst>
                <a:ext uri="{FF2B5EF4-FFF2-40B4-BE49-F238E27FC236}">
                  <a16:creationId xmlns:a16="http://schemas.microsoft.com/office/drawing/2014/main" id="{92F22EC1-4330-983D-70E2-25D59D665575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3418;p37">
              <a:extLst>
                <a:ext uri="{FF2B5EF4-FFF2-40B4-BE49-F238E27FC236}">
                  <a16:creationId xmlns:a16="http://schemas.microsoft.com/office/drawing/2014/main" id="{0036E134-D8D6-C721-79B0-202D1BD6E7B0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3419;p37">
              <a:extLst>
                <a:ext uri="{FF2B5EF4-FFF2-40B4-BE49-F238E27FC236}">
                  <a16:creationId xmlns:a16="http://schemas.microsoft.com/office/drawing/2014/main" id="{11B0A1A3-FF03-9D2B-098E-D2A9A5CD9C76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3420;p37">
              <a:extLst>
                <a:ext uri="{FF2B5EF4-FFF2-40B4-BE49-F238E27FC236}">
                  <a16:creationId xmlns:a16="http://schemas.microsoft.com/office/drawing/2014/main" id="{B1A0F1D8-FFE4-8C08-DB73-0E601C4D8BF2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3421;p37">
              <a:extLst>
                <a:ext uri="{FF2B5EF4-FFF2-40B4-BE49-F238E27FC236}">
                  <a16:creationId xmlns:a16="http://schemas.microsoft.com/office/drawing/2014/main" id="{56237BD3-8F5A-8522-B4F2-8482A016DFB7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3422;p37">
              <a:extLst>
                <a:ext uri="{FF2B5EF4-FFF2-40B4-BE49-F238E27FC236}">
                  <a16:creationId xmlns:a16="http://schemas.microsoft.com/office/drawing/2014/main" id="{1F743832-6029-F4F4-BC62-41FF5B59C605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3423;p37">
              <a:extLst>
                <a:ext uri="{FF2B5EF4-FFF2-40B4-BE49-F238E27FC236}">
                  <a16:creationId xmlns:a16="http://schemas.microsoft.com/office/drawing/2014/main" id="{55C60A86-C2A8-C0C7-80A4-9A013E1CBEC0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3424;p37">
              <a:extLst>
                <a:ext uri="{FF2B5EF4-FFF2-40B4-BE49-F238E27FC236}">
                  <a16:creationId xmlns:a16="http://schemas.microsoft.com/office/drawing/2014/main" id="{922B1159-8465-6536-21D5-253FACED70F2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3425;p37">
              <a:extLst>
                <a:ext uri="{FF2B5EF4-FFF2-40B4-BE49-F238E27FC236}">
                  <a16:creationId xmlns:a16="http://schemas.microsoft.com/office/drawing/2014/main" id="{46610373-8790-15BC-7E42-221533C3E0E3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3426;p37">
              <a:extLst>
                <a:ext uri="{FF2B5EF4-FFF2-40B4-BE49-F238E27FC236}">
                  <a16:creationId xmlns:a16="http://schemas.microsoft.com/office/drawing/2014/main" id="{7DD960DA-8F7C-A6A3-F7EF-8D28B2ADFAC9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3427;p37">
              <a:extLst>
                <a:ext uri="{FF2B5EF4-FFF2-40B4-BE49-F238E27FC236}">
                  <a16:creationId xmlns:a16="http://schemas.microsoft.com/office/drawing/2014/main" id="{66E1CF9F-2085-763F-6125-EA2912856886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3428;p37">
              <a:extLst>
                <a:ext uri="{FF2B5EF4-FFF2-40B4-BE49-F238E27FC236}">
                  <a16:creationId xmlns:a16="http://schemas.microsoft.com/office/drawing/2014/main" id="{07FABB45-D8FF-3570-A7EE-99D186EE287D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3429;p37">
              <a:extLst>
                <a:ext uri="{FF2B5EF4-FFF2-40B4-BE49-F238E27FC236}">
                  <a16:creationId xmlns:a16="http://schemas.microsoft.com/office/drawing/2014/main" id="{380484D6-B4DB-AAB8-9225-B525158F941C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3430;p37">
              <a:extLst>
                <a:ext uri="{FF2B5EF4-FFF2-40B4-BE49-F238E27FC236}">
                  <a16:creationId xmlns:a16="http://schemas.microsoft.com/office/drawing/2014/main" id="{0A869211-77C3-177A-398C-A9E8382FEE80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3431;p37">
              <a:extLst>
                <a:ext uri="{FF2B5EF4-FFF2-40B4-BE49-F238E27FC236}">
                  <a16:creationId xmlns:a16="http://schemas.microsoft.com/office/drawing/2014/main" id="{F93DEF67-80AF-45A0-84C6-7F97A626F03E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3432;p37">
              <a:extLst>
                <a:ext uri="{FF2B5EF4-FFF2-40B4-BE49-F238E27FC236}">
                  <a16:creationId xmlns:a16="http://schemas.microsoft.com/office/drawing/2014/main" id="{BD821A57-C56D-F55E-A1F9-30C5DB36D506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3433;p37">
              <a:extLst>
                <a:ext uri="{FF2B5EF4-FFF2-40B4-BE49-F238E27FC236}">
                  <a16:creationId xmlns:a16="http://schemas.microsoft.com/office/drawing/2014/main" id="{7CE0CE53-1CB9-B2DA-6A3F-1A37136FD156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3434;p37">
              <a:extLst>
                <a:ext uri="{FF2B5EF4-FFF2-40B4-BE49-F238E27FC236}">
                  <a16:creationId xmlns:a16="http://schemas.microsoft.com/office/drawing/2014/main" id="{4AAF61D2-2472-3702-215B-B66870E3FA3A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3435;p37">
              <a:extLst>
                <a:ext uri="{FF2B5EF4-FFF2-40B4-BE49-F238E27FC236}">
                  <a16:creationId xmlns:a16="http://schemas.microsoft.com/office/drawing/2014/main" id="{93AA7DB8-6449-21F1-7F4E-7EF640E442C6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3436;p37">
              <a:extLst>
                <a:ext uri="{FF2B5EF4-FFF2-40B4-BE49-F238E27FC236}">
                  <a16:creationId xmlns:a16="http://schemas.microsoft.com/office/drawing/2014/main" id="{A72975F4-1255-A665-AE81-72F43D20418D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3437;p37">
              <a:extLst>
                <a:ext uri="{FF2B5EF4-FFF2-40B4-BE49-F238E27FC236}">
                  <a16:creationId xmlns:a16="http://schemas.microsoft.com/office/drawing/2014/main" id="{386584C6-40A5-BFA2-CF6F-DA10C58784FD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3438;p37">
              <a:extLst>
                <a:ext uri="{FF2B5EF4-FFF2-40B4-BE49-F238E27FC236}">
                  <a16:creationId xmlns:a16="http://schemas.microsoft.com/office/drawing/2014/main" id="{5BC558AB-15CA-54ED-2A33-C5F1ACD16644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3439;p37">
              <a:extLst>
                <a:ext uri="{FF2B5EF4-FFF2-40B4-BE49-F238E27FC236}">
                  <a16:creationId xmlns:a16="http://schemas.microsoft.com/office/drawing/2014/main" id="{8F3A721A-BD49-E131-AC65-041B4E03831F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3440;p37">
              <a:extLst>
                <a:ext uri="{FF2B5EF4-FFF2-40B4-BE49-F238E27FC236}">
                  <a16:creationId xmlns:a16="http://schemas.microsoft.com/office/drawing/2014/main" id="{59BD960A-7F79-F4F9-F237-D51293F2849D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3441;p37">
              <a:extLst>
                <a:ext uri="{FF2B5EF4-FFF2-40B4-BE49-F238E27FC236}">
                  <a16:creationId xmlns:a16="http://schemas.microsoft.com/office/drawing/2014/main" id="{39102137-445C-970F-84D2-1E9405766FFC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3442;p37">
              <a:extLst>
                <a:ext uri="{FF2B5EF4-FFF2-40B4-BE49-F238E27FC236}">
                  <a16:creationId xmlns:a16="http://schemas.microsoft.com/office/drawing/2014/main" id="{11B2250B-A9AA-F7B7-25A6-36511495F2BC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3443;p37">
              <a:extLst>
                <a:ext uri="{FF2B5EF4-FFF2-40B4-BE49-F238E27FC236}">
                  <a16:creationId xmlns:a16="http://schemas.microsoft.com/office/drawing/2014/main" id="{C21ACE74-EFE8-29FD-73A9-6DB55A7E9CD5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3444;p37">
              <a:extLst>
                <a:ext uri="{FF2B5EF4-FFF2-40B4-BE49-F238E27FC236}">
                  <a16:creationId xmlns:a16="http://schemas.microsoft.com/office/drawing/2014/main" id="{E3DE6673-3217-490B-8A40-BD47D0B0607E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</a:t>
            </a: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514;p33">
            <a:extLst>
              <a:ext uri="{FF2B5EF4-FFF2-40B4-BE49-F238E27FC236}">
                <a16:creationId xmlns:a16="http://schemas.microsoft.com/office/drawing/2014/main" id="{348E540D-15F6-F7B7-F685-93258143B904}"/>
              </a:ext>
            </a:extLst>
          </p:cNvPr>
          <p:cNvGrpSpPr/>
          <p:nvPr/>
        </p:nvGrpSpPr>
        <p:grpSpPr>
          <a:xfrm>
            <a:off x="1765553" y="2108298"/>
            <a:ext cx="1406367" cy="1533243"/>
            <a:chOff x="6601591" y="2386161"/>
            <a:chExt cx="1406367" cy="1533243"/>
          </a:xfrm>
        </p:grpSpPr>
        <p:sp>
          <p:nvSpPr>
            <p:cNvPr id="29" name="Google Shape;2515;p33">
              <a:extLst>
                <a:ext uri="{FF2B5EF4-FFF2-40B4-BE49-F238E27FC236}">
                  <a16:creationId xmlns:a16="http://schemas.microsoft.com/office/drawing/2014/main" id="{68E257F5-0BC4-2574-2D1C-50167AF42776}"/>
                </a:ext>
              </a:extLst>
            </p:cNvPr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2516;p33">
              <a:extLst>
                <a:ext uri="{FF2B5EF4-FFF2-40B4-BE49-F238E27FC236}">
                  <a16:creationId xmlns:a16="http://schemas.microsoft.com/office/drawing/2014/main" id="{AB79D03D-34E4-B6E5-325C-BF1ED35DA875}"/>
                </a:ext>
              </a:extLst>
            </p:cNvPr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31" name="Google Shape;2517;p33">
                <a:extLst>
                  <a:ext uri="{FF2B5EF4-FFF2-40B4-BE49-F238E27FC236}">
                    <a16:creationId xmlns:a16="http://schemas.microsoft.com/office/drawing/2014/main" id="{DE9C04D3-FA6C-277C-DF68-D33ADF9A19DB}"/>
                  </a:ext>
                </a:extLst>
              </p:cNvPr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518;p33">
                <a:extLst>
                  <a:ext uri="{FF2B5EF4-FFF2-40B4-BE49-F238E27FC236}">
                    <a16:creationId xmlns:a16="http://schemas.microsoft.com/office/drawing/2014/main" id="{A4A248C1-5722-C5ED-A9B6-AB60353EA9DA}"/>
                  </a:ext>
                </a:extLst>
              </p:cNvPr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519;p33">
                <a:extLst>
                  <a:ext uri="{FF2B5EF4-FFF2-40B4-BE49-F238E27FC236}">
                    <a16:creationId xmlns:a16="http://schemas.microsoft.com/office/drawing/2014/main" id="{844B2B06-40D7-3A94-342E-20E8026A1E89}"/>
                  </a:ext>
                </a:extLst>
              </p:cNvPr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520;p33">
                <a:extLst>
                  <a:ext uri="{FF2B5EF4-FFF2-40B4-BE49-F238E27FC236}">
                    <a16:creationId xmlns:a16="http://schemas.microsoft.com/office/drawing/2014/main" id="{30F5812D-4ECD-B724-5BE8-BBC147009BA5}"/>
                  </a:ext>
                </a:extLst>
              </p:cNvPr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521;p33">
                <a:extLst>
                  <a:ext uri="{FF2B5EF4-FFF2-40B4-BE49-F238E27FC236}">
                    <a16:creationId xmlns:a16="http://schemas.microsoft.com/office/drawing/2014/main" id="{1205704E-CF6D-8ED2-F02B-15EE6A3A66E2}"/>
                  </a:ext>
                </a:extLst>
              </p:cNvPr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522;p33">
                <a:extLst>
                  <a:ext uri="{FF2B5EF4-FFF2-40B4-BE49-F238E27FC236}">
                    <a16:creationId xmlns:a16="http://schemas.microsoft.com/office/drawing/2014/main" id="{710ACB5D-F207-CF3D-93D5-33A0F34097FD}"/>
                  </a:ext>
                </a:extLst>
              </p:cNvPr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523;p33">
                <a:extLst>
                  <a:ext uri="{FF2B5EF4-FFF2-40B4-BE49-F238E27FC236}">
                    <a16:creationId xmlns:a16="http://schemas.microsoft.com/office/drawing/2014/main" id="{BAB7E913-D89E-745C-7DF5-B0816FA3A1CE}"/>
                  </a:ext>
                </a:extLst>
              </p:cNvPr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524;p33">
                <a:extLst>
                  <a:ext uri="{FF2B5EF4-FFF2-40B4-BE49-F238E27FC236}">
                    <a16:creationId xmlns:a16="http://schemas.microsoft.com/office/drawing/2014/main" id="{816A5ABB-57EB-2C8E-A8DC-AABF04225B5A}"/>
                  </a:ext>
                </a:extLst>
              </p:cNvPr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525;p33">
                <a:extLst>
                  <a:ext uri="{FF2B5EF4-FFF2-40B4-BE49-F238E27FC236}">
                    <a16:creationId xmlns:a16="http://schemas.microsoft.com/office/drawing/2014/main" id="{88CCFD30-D602-D238-056E-FA8B97E0B9E8}"/>
                  </a:ext>
                </a:extLst>
              </p:cNvPr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526;p33">
                <a:extLst>
                  <a:ext uri="{FF2B5EF4-FFF2-40B4-BE49-F238E27FC236}">
                    <a16:creationId xmlns:a16="http://schemas.microsoft.com/office/drawing/2014/main" id="{1C89B4C0-6F1C-D748-85F6-AD1FC1E3EFAD}"/>
                  </a:ext>
                </a:extLst>
              </p:cNvPr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527;p33">
                <a:extLst>
                  <a:ext uri="{FF2B5EF4-FFF2-40B4-BE49-F238E27FC236}">
                    <a16:creationId xmlns:a16="http://schemas.microsoft.com/office/drawing/2014/main" id="{D283BDB1-DA82-79FD-1C5B-CDEF4C5BDA42}"/>
                  </a:ext>
                </a:extLst>
              </p:cNvPr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528;p33">
                <a:extLst>
                  <a:ext uri="{FF2B5EF4-FFF2-40B4-BE49-F238E27FC236}">
                    <a16:creationId xmlns:a16="http://schemas.microsoft.com/office/drawing/2014/main" id="{DF5379F1-01EA-E71A-5F92-FB1532F6DF9F}"/>
                  </a:ext>
                </a:extLst>
              </p:cNvPr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43D70E-DC35-879C-36AE-AE2EE29AB7A7}"/>
              </a:ext>
            </a:extLst>
          </p:cNvPr>
          <p:cNvSpPr txBox="1"/>
          <p:nvPr/>
        </p:nvSpPr>
        <p:spPr>
          <a:xfrm>
            <a:off x="1959932" y="17835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Phishing</a:t>
            </a:r>
          </a:p>
        </p:txBody>
      </p:sp>
      <p:grpSp>
        <p:nvGrpSpPr>
          <p:cNvPr id="10" name="Google Shape;3363;p37">
            <a:extLst>
              <a:ext uri="{FF2B5EF4-FFF2-40B4-BE49-F238E27FC236}">
                <a16:creationId xmlns:a16="http://schemas.microsoft.com/office/drawing/2014/main" id="{3263D0C9-8745-CA37-313B-049BB9B56FEB}"/>
              </a:ext>
            </a:extLst>
          </p:cNvPr>
          <p:cNvGrpSpPr/>
          <p:nvPr/>
        </p:nvGrpSpPr>
        <p:grpSpPr>
          <a:xfrm>
            <a:off x="4572000" y="1010648"/>
            <a:ext cx="3894575" cy="549908"/>
            <a:chOff x="4590600" y="3930117"/>
            <a:chExt cx="3894575" cy="549908"/>
          </a:xfrm>
        </p:grpSpPr>
        <p:sp>
          <p:nvSpPr>
            <p:cNvPr id="11" name="Google Shape;3364;p37">
              <a:extLst>
                <a:ext uri="{FF2B5EF4-FFF2-40B4-BE49-F238E27FC236}">
                  <a16:creationId xmlns:a16="http://schemas.microsoft.com/office/drawing/2014/main" id="{1EDE4D50-A78E-3625-5413-48905FDD5805}"/>
                </a:ext>
              </a:extLst>
            </p:cNvPr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"/>
                  <a:ea typeface="Fira Sans"/>
                  <a:cs typeface="Fira Sans"/>
                  <a:sym typeface="Fira Sans"/>
                </a:rPr>
                <a:t>Means</a:t>
              </a:r>
              <a:r>
                <a: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"/>
                  <a:ea typeface="Fira Sans"/>
                  <a:cs typeface="Fira Sans"/>
                  <a:sym typeface="Fira Sans"/>
                </a:rPr>
                <a:t> of protection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3365;p37">
              <a:extLst>
                <a:ext uri="{FF2B5EF4-FFF2-40B4-BE49-F238E27FC236}">
                  <a16:creationId xmlns:a16="http://schemas.microsoft.com/office/drawing/2014/main" id="{D760DB9D-D0F1-D889-61ED-0D71C1C3EA30}"/>
                </a:ext>
              </a:extLst>
            </p:cNvPr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02" name="Google Shape;261;p17">
            <a:extLst>
              <a:ext uri="{FF2B5EF4-FFF2-40B4-BE49-F238E27FC236}">
                <a16:creationId xmlns:a16="http://schemas.microsoft.com/office/drawing/2014/main" id="{1C31E9CC-F7CE-1BD7-4663-0376B7F874CA}"/>
              </a:ext>
            </a:extLst>
          </p:cNvPr>
          <p:cNvGrpSpPr/>
          <p:nvPr/>
        </p:nvGrpSpPr>
        <p:grpSpPr>
          <a:xfrm>
            <a:off x="4860779" y="1774300"/>
            <a:ext cx="939425" cy="797450"/>
            <a:chOff x="3490300" y="3426450"/>
            <a:chExt cx="939425" cy="797450"/>
          </a:xfrm>
        </p:grpSpPr>
        <p:sp>
          <p:nvSpPr>
            <p:cNvPr id="503" name="Google Shape;262;p17">
              <a:extLst>
                <a:ext uri="{FF2B5EF4-FFF2-40B4-BE49-F238E27FC236}">
                  <a16:creationId xmlns:a16="http://schemas.microsoft.com/office/drawing/2014/main" id="{7BBBDEF4-7179-AE01-2C7D-32D0A9927593}"/>
                </a:ext>
              </a:extLst>
            </p:cNvPr>
            <p:cNvSpPr/>
            <p:nvPr/>
          </p:nvSpPr>
          <p:spPr>
            <a:xfrm>
              <a:off x="3501300" y="3437750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1005"/>
                    <a:pt x="3013" y="31005"/>
                  </a:cubicBezTo>
                  <a:lnTo>
                    <a:pt x="27980" y="31005"/>
                  </a:lnTo>
                  <a:cubicBezTo>
                    <a:pt x="29635" y="31005"/>
                    <a:pt x="30993" y="29659"/>
                    <a:pt x="30993" y="27992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263;p17">
              <a:extLst>
                <a:ext uri="{FF2B5EF4-FFF2-40B4-BE49-F238E27FC236}">
                  <a16:creationId xmlns:a16="http://schemas.microsoft.com/office/drawing/2014/main" id="{0BD80EED-1DB2-3E62-DFE5-242E4F7B22D8}"/>
                </a:ext>
              </a:extLst>
            </p:cNvPr>
            <p:cNvSpPr/>
            <p:nvPr/>
          </p:nvSpPr>
          <p:spPr>
            <a:xfrm>
              <a:off x="3490300" y="3426450"/>
              <a:ext cx="797425" cy="797450"/>
            </a:xfrm>
            <a:custGeom>
              <a:avLst/>
              <a:gdLst/>
              <a:ahLst/>
              <a:cxnLst/>
              <a:rect l="l" t="t" r="r" b="b"/>
              <a:pathLst>
                <a:path w="31897" h="31898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44"/>
                  </a:lnTo>
                  <a:cubicBezTo>
                    <a:pt x="30992" y="29861"/>
                    <a:pt x="29837" y="31004"/>
                    <a:pt x="28432" y="31004"/>
                  </a:cubicBezTo>
                  <a:lnTo>
                    <a:pt x="3453" y="31004"/>
                  </a:lnTo>
                  <a:cubicBezTo>
                    <a:pt x="2036" y="31004"/>
                    <a:pt x="893" y="29861"/>
                    <a:pt x="893" y="28444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44"/>
                  </a:lnTo>
                  <a:cubicBezTo>
                    <a:pt x="0" y="30349"/>
                    <a:pt x="1548" y="31897"/>
                    <a:pt x="3453" y="31897"/>
                  </a:cubicBezTo>
                  <a:lnTo>
                    <a:pt x="28420" y="31897"/>
                  </a:lnTo>
                  <a:cubicBezTo>
                    <a:pt x="30325" y="31897"/>
                    <a:pt x="31885" y="30349"/>
                    <a:pt x="31885" y="28444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264;p17">
              <a:extLst>
                <a:ext uri="{FF2B5EF4-FFF2-40B4-BE49-F238E27FC236}">
                  <a16:creationId xmlns:a16="http://schemas.microsoft.com/office/drawing/2014/main" id="{5CBD3AD1-DAA5-081F-D57D-402BFCE3C707}"/>
                </a:ext>
              </a:extLst>
            </p:cNvPr>
            <p:cNvSpPr/>
            <p:nvPr/>
          </p:nvSpPr>
          <p:spPr>
            <a:xfrm>
              <a:off x="3614125" y="3636300"/>
              <a:ext cx="815600" cy="227425"/>
            </a:xfrm>
            <a:custGeom>
              <a:avLst/>
              <a:gdLst/>
              <a:ahLst/>
              <a:cxnLst/>
              <a:rect l="l" t="t" r="r" b="b"/>
              <a:pathLst>
                <a:path w="32624" h="9097" extrusionOk="0">
                  <a:moveTo>
                    <a:pt x="2084" y="0"/>
                  </a:moveTo>
                  <a:cubicBezTo>
                    <a:pt x="941" y="0"/>
                    <a:pt x="0" y="941"/>
                    <a:pt x="0" y="2084"/>
                  </a:cubicBezTo>
                  <a:lnTo>
                    <a:pt x="0" y="7013"/>
                  </a:lnTo>
                  <a:cubicBezTo>
                    <a:pt x="0" y="8156"/>
                    <a:pt x="941" y="9097"/>
                    <a:pt x="2084" y="9097"/>
                  </a:cubicBezTo>
                  <a:lnTo>
                    <a:pt x="30528" y="9097"/>
                  </a:lnTo>
                  <a:cubicBezTo>
                    <a:pt x="31695" y="9097"/>
                    <a:pt x="32623" y="8156"/>
                    <a:pt x="32611" y="7013"/>
                  </a:cubicBezTo>
                  <a:lnTo>
                    <a:pt x="32611" y="2084"/>
                  </a:lnTo>
                  <a:cubicBezTo>
                    <a:pt x="32611" y="941"/>
                    <a:pt x="31671" y="0"/>
                    <a:pt x="30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265;p17">
              <a:extLst>
                <a:ext uri="{FF2B5EF4-FFF2-40B4-BE49-F238E27FC236}">
                  <a16:creationId xmlns:a16="http://schemas.microsoft.com/office/drawing/2014/main" id="{72169A6F-6CA1-04E3-1316-B1CB1BF77BFD}"/>
                </a:ext>
              </a:extLst>
            </p:cNvPr>
            <p:cNvSpPr/>
            <p:nvPr/>
          </p:nvSpPr>
          <p:spPr>
            <a:xfrm>
              <a:off x="3677225" y="3732425"/>
              <a:ext cx="83350" cy="76225"/>
            </a:xfrm>
            <a:custGeom>
              <a:avLst/>
              <a:gdLst/>
              <a:ahLst/>
              <a:cxnLst/>
              <a:rect l="l" t="t" r="r" b="b"/>
              <a:pathLst>
                <a:path w="3334" h="3049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2846"/>
                  </a:lnTo>
                  <a:cubicBezTo>
                    <a:pt x="0" y="2966"/>
                    <a:pt x="84" y="3049"/>
                    <a:pt x="203" y="3049"/>
                  </a:cubicBezTo>
                  <a:lnTo>
                    <a:pt x="3120" y="3049"/>
                  </a:lnTo>
                  <a:cubicBezTo>
                    <a:pt x="3227" y="3049"/>
                    <a:pt x="3310" y="2966"/>
                    <a:pt x="3334" y="2846"/>
                  </a:cubicBezTo>
                  <a:lnTo>
                    <a:pt x="3334" y="203"/>
                  </a:lnTo>
                  <a:cubicBezTo>
                    <a:pt x="3334" y="84"/>
                    <a:pt x="323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266;p17">
              <a:extLst>
                <a:ext uri="{FF2B5EF4-FFF2-40B4-BE49-F238E27FC236}">
                  <a16:creationId xmlns:a16="http://schemas.microsoft.com/office/drawing/2014/main" id="{CF75B232-4019-3FBD-C99F-D1502087A064}"/>
                </a:ext>
              </a:extLst>
            </p:cNvPr>
            <p:cNvSpPr/>
            <p:nvPr/>
          </p:nvSpPr>
          <p:spPr>
            <a:xfrm>
              <a:off x="3688525" y="3680650"/>
              <a:ext cx="60150" cy="79800"/>
            </a:xfrm>
            <a:custGeom>
              <a:avLst/>
              <a:gdLst/>
              <a:ahLst/>
              <a:cxnLst/>
              <a:rect l="l" t="t" r="r" b="b"/>
              <a:pathLst>
                <a:path w="2406" h="3192" extrusionOk="0">
                  <a:moveTo>
                    <a:pt x="1191" y="286"/>
                  </a:moveTo>
                  <a:cubicBezTo>
                    <a:pt x="1703" y="286"/>
                    <a:pt x="2108" y="703"/>
                    <a:pt x="2108" y="1191"/>
                  </a:cubicBezTo>
                  <a:lnTo>
                    <a:pt x="2108" y="2893"/>
                  </a:lnTo>
                  <a:lnTo>
                    <a:pt x="286" y="2893"/>
                  </a:lnTo>
                  <a:lnTo>
                    <a:pt x="286" y="1191"/>
                  </a:lnTo>
                  <a:cubicBezTo>
                    <a:pt x="286" y="691"/>
                    <a:pt x="703" y="286"/>
                    <a:pt x="1191" y="286"/>
                  </a:cubicBezTo>
                  <a:close/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3036"/>
                  </a:lnTo>
                  <a:cubicBezTo>
                    <a:pt x="1" y="3132"/>
                    <a:pt x="84" y="3191"/>
                    <a:pt x="155" y="3191"/>
                  </a:cubicBezTo>
                  <a:lnTo>
                    <a:pt x="2251" y="3191"/>
                  </a:lnTo>
                  <a:cubicBezTo>
                    <a:pt x="2322" y="3191"/>
                    <a:pt x="2406" y="3108"/>
                    <a:pt x="2382" y="3036"/>
                  </a:cubicBezTo>
                  <a:lnTo>
                    <a:pt x="2382" y="1191"/>
                  </a:lnTo>
                  <a:cubicBezTo>
                    <a:pt x="2382" y="536"/>
                    <a:pt x="1846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267;p17">
              <a:extLst>
                <a:ext uri="{FF2B5EF4-FFF2-40B4-BE49-F238E27FC236}">
                  <a16:creationId xmlns:a16="http://schemas.microsoft.com/office/drawing/2014/main" id="{433BFFC4-73B3-A727-352D-4FF05D7ED548}"/>
                </a:ext>
              </a:extLst>
            </p:cNvPr>
            <p:cNvSpPr/>
            <p:nvPr/>
          </p:nvSpPr>
          <p:spPr>
            <a:xfrm>
              <a:off x="3804025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0" y="1"/>
                  </a:moveTo>
                  <a:lnTo>
                    <a:pt x="977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79" y="1"/>
                  </a:lnTo>
                  <a:lnTo>
                    <a:pt x="1358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268;p17">
              <a:extLst>
                <a:ext uri="{FF2B5EF4-FFF2-40B4-BE49-F238E27FC236}">
                  <a16:creationId xmlns:a16="http://schemas.microsoft.com/office/drawing/2014/main" id="{EC2A5F11-AA20-6270-FD52-2F707C350C2C}"/>
                </a:ext>
              </a:extLst>
            </p:cNvPr>
            <p:cNvSpPr/>
            <p:nvPr/>
          </p:nvSpPr>
          <p:spPr>
            <a:xfrm>
              <a:off x="3963275" y="3701775"/>
              <a:ext cx="124425" cy="98250"/>
            </a:xfrm>
            <a:custGeom>
              <a:avLst/>
              <a:gdLst/>
              <a:ahLst/>
              <a:cxnLst/>
              <a:rect l="l" t="t" r="r" b="b"/>
              <a:pathLst>
                <a:path w="4977" h="3930" extrusionOk="0">
                  <a:moveTo>
                    <a:pt x="0" y="1"/>
                  </a:moveTo>
                  <a:lnTo>
                    <a:pt x="976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91" y="1"/>
                  </a:lnTo>
                  <a:lnTo>
                    <a:pt x="1357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269;p17">
              <a:extLst>
                <a:ext uri="{FF2B5EF4-FFF2-40B4-BE49-F238E27FC236}">
                  <a16:creationId xmlns:a16="http://schemas.microsoft.com/office/drawing/2014/main" id="{8FB01273-2813-33B6-26A2-10FCE4C4EF35}"/>
                </a:ext>
              </a:extLst>
            </p:cNvPr>
            <p:cNvSpPr/>
            <p:nvPr/>
          </p:nvSpPr>
          <p:spPr>
            <a:xfrm>
              <a:off x="4122500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1" y="1"/>
                  </a:moveTo>
                  <a:lnTo>
                    <a:pt x="989" y="3930"/>
                  </a:lnTo>
                  <a:lnTo>
                    <a:pt x="1656" y="3930"/>
                  </a:lnTo>
                  <a:lnTo>
                    <a:pt x="2489" y="524"/>
                  </a:lnTo>
                  <a:lnTo>
                    <a:pt x="3323" y="3930"/>
                  </a:lnTo>
                  <a:lnTo>
                    <a:pt x="3990" y="3930"/>
                  </a:lnTo>
                  <a:lnTo>
                    <a:pt x="4978" y="1"/>
                  </a:lnTo>
                  <a:lnTo>
                    <a:pt x="4430" y="1"/>
                  </a:lnTo>
                  <a:lnTo>
                    <a:pt x="3609" y="3322"/>
                  </a:lnTo>
                  <a:lnTo>
                    <a:pt x="2787" y="1"/>
                  </a:lnTo>
                  <a:lnTo>
                    <a:pt x="2192" y="1"/>
                  </a:lnTo>
                  <a:lnTo>
                    <a:pt x="1358" y="332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270;p17">
              <a:extLst>
                <a:ext uri="{FF2B5EF4-FFF2-40B4-BE49-F238E27FC236}">
                  <a16:creationId xmlns:a16="http://schemas.microsoft.com/office/drawing/2014/main" id="{45732DEA-30A4-E7C4-45F6-3BF9FC89C323}"/>
                </a:ext>
              </a:extLst>
            </p:cNvPr>
            <p:cNvSpPr/>
            <p:nvPr/>
          </p:nvSpPr>
          <p:spPr>
            <a:xfrm>
              <a:off x="3535225" y="3458600"/>
              <a:ext cx="547125" cy="546800"/>
            </a:xfrm>
            <a:custGeom>
              <a:avLst/>
              <a:gdLst/>
              <a:ahLst/>
              <a:cxnLst/>
              <a:rect l="l" t="t" r="r" b="b"/>
              <a:pathLst>
                <a:path w="21885" h="21872" extrusionOk="0">
                  <a:moveTo>
                    <a:pt x="10943" y="2643"/>
                  </a:moveTo>
                  <a:cubicBezTo>
                    <a:pt x="15527" y="2643"/>
                    <a:pt x="19230" y="6358"/>
                    <a:pt x="19230" y="10942"/>
                  </a:cubicBezTo>
                  <a:cubicBezTo>
                    <a:pt x="19230" y="15526"/>
                    <a:pt x="15527" y="19229"/>
                    <a:pt x="10943" y="19229"/>
                  </a:cubicBezTo>
                  <a:cubicBezTo>
                    <a:pt x="6359" y="19229"/>
                    <a:pt x="2656" y="15526"/>
                    <a:pt x="2656" y="10942"/>
                  </a:cubicBezTo>
                  <a:cubicBezTo>
                    <a:pt x="2656" y="6370"/>
                    <a:pt x="6359" y="2643"/>
                    <a:pt x="10943" y="2643"/>
                  </a:cubicBezTo>
                  <a:close/>
                  <a:moveTo>
                    <a:pt x="10943" y="0"/>
                  </a:moveTo>
                  <a:cubicBezTo>
                    <a:pt x="4918" y="0"/>
                    <a:pt x="1" y="4905"/>
                    <a:pt x="1" y="10942"/>
                  </a:cubicBezTo>
                  <a:cubicBezTo>
                    <a:pt x="1" y="16967"/>
                    <a:pt x="4918" y="21872"/>
                    <a:pt x="10943" y="21872"/>
                  </a:cubicBezTo>
                  <a:cubicBezTo>
                    <a:pt x="16967" y="21872"/>
                    <a:pt x="21885" y="16967"/>
                    <a:pt x="21885" y="10942"/>
                  </a:cubicBezTo>
                  <a:cubicBezTo>
                    <a:pt x="21885" y="4905"/>
                    <a:pt x="16967" y="0"/>
                    <a:pt x="10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271;p17">
              <a:extLst>
                <a:ext uri="{FF2B5EF4-FFF2-40B4-BE49-F238E27FC236}">
                  <a16:creationId xmlns:a16="http://schemas.microsoft.com/office/drawing/2014/main" id="{619D5000-539D-DABF-1232-7BE4E63AAC10}"/>
                </a:ext>
              </a:extLst>
            </p:cNvPr>
            <p:cNvSpPr/>
            <p:nvPr/>
          </p:nvSpPr>
          <p:spPr>
            <a:xfrm>
              <a:off x="3903725" y="3913425"/>
              <a:ext cx="200650" cy="278625"/>
            </a:xfrm>
            <a:custGeom>
              <a:avLst/>
              <a:gdLst/>
              <a:ahLst/>
              <a:cxnLst/>
              <a:rect l="l" t="t" r="r" b="b"/>
              <a:pathLst>
                <a:path w="8026" h="11145" extrusionOk="0">
                  <a:moveTo>
                    <a:pt x="1507" y="1"/>
                  </a:moveTo>
                  <a:cubicBezTo>
                    <a:pt x="1276" y="1"/>
                    <a:pt x="1044" y="61"/>
                    <a:pt x="834" y="190"/>
                  </a:cubicBezTo>
                  <a:cubicBezTo>
                    <a:pt x="203" y="559"/>
                    <a:pt x="1" y="1381"/>
                    <a:pt x="370" y="2000"/>
                  </a:cubicBezTo>
                  <a:lnTo>
                    <a:pt x="5371" y="10489"/>
                  </a:lnTo>
                  <a:cubicBezTo>
                    <a:pt x="5621" y="10906"/>
                    <a:pt x="6061" y="11144"/>
                    <a:pt x="6514" y="11144"/>
                  </a:cubicBezTo>
                  <a:cubicBezTo>
                    <a:pt x="6740" y="11144"/>
                    <a:pt x="6978" y="11085"/>
                    <a:pt x="7192" y="10942"/>
                  </a:cubicBezTo>
                  <a:cubicBezTo>
                    <a:pt x="7811" y="10573"/>
                    <a:pt x="8026" y="9751"/>
                    <a:pt x="7645" y="9132"/>
                  </a:cubicBezTo>
                  <a:lnTo>
                    <a:pt x="2644" y="643"/>
                  </a:lnTo>
                  <a:cubicBezTo>
                    <a:pt x="2400" y="233"/>
                    <a:pt x="1958" y="1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1600;p28">
            <a:extLst>
              <a:ext uri="{FF2B5EF4-FFF2-40B4-BE49-F238E27FC236}">
                <a16:creationId xmlns:a16="http://schemas.microsoft.com/office/drawing/2014/main" id="{F0023462-6E68-6E70-B993-3B7F322056B4}"/>
              </a:ext>
            </a:extLst>
          </p:cNvPr>
          <p:cNvGrpSpPr/>
          <p:nvPr/>
        </p:nvGrpSpPr>
        <p:grpSpPr>
          <a:xfrm>
            <a:off x="4936753" y="2770125"/>
            <a:ext cx="840000" cy="691175"/>
            <a:chOff x="1992213" y="1523825"/>
            <a:chExt cx="840000" cy="691175"/>
          </a:xfrm>
        </p:grpSpPr>
        <p:sp>
          <p:nvSpPr>
            <p:cNvPr id="387" name="Google Shape;1602;p28">
              <a:extLst>
                <a:ext uri="{FF2B5EF4-FFF2-40B4-BE49-F238E27FC236}">
                  <a16:creationId xmlns:a16="http://schemas.microsoft.com/office/drawing/2014/main" id="{C6A5B7FC-8B27-DD0F-D8B5-B60E70056F6A}"/>
                </a:ext>
              </a:extLst>
            </p:cNvPr>
            <p:cNvSpPr/>
            <p:nvPr/>
          </p:nvSpPr>
          <p:spPr>
            <a:xfrm>
              <a:off x="1992213" y="1750950"/>
              <a:ext cx="633425" cy="410775"/>
            </a:xfrm>
            <a:custGeom>
              <a:avLst/>
              <a:gdLst/>
              <a:ahLst/>
              <a:cxnLst/>
              <a:rect l="l" t="t" r="r" b="b"/>
              <a:pathLst>
                <a:path w="25337" h="16431" extrusionOk="0">
                  <a:moveTo>
                    <a:pt x="0" y="0"/>
                  </a:moveTo>
                  <a:lnTo>
                    <a:pt x="0" y="16431"/>
                  </a:lnTo>
                  <a:lnTo>
                    <a:pt x="25337" y="1643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1603;p28">
              <a:extLst>
                <a:ext uri="{FF2B5EF4-FFF2-40B4-BE49-F238E27FC236}">
                  <a16:creationId xmlns:a16="http://schemas.microsoft.com/office/drawing/2014/main" id="{87A9C027-7A0E-B713-8618-28C616243327}"/>
                </a:ext>
              </a:extLst>
            </p:cNvPr>
            <p:cNvSpPr/>
            <p:nvPr/>
          </p:nvSpPr>
          <p:spPr>
            <a:xfrm>
              <a:off x="1992213" y="1919125"/>
              <a:ext cx="633425" cy="242000"/>
            </a:xfrm>
            <a:custGeom>
              <a:avLst/>
              <a:gdLst/>
              <a:ahLst/>
              <a:cxnLst/>
              <a:rect l="l" t="t" r="r" b="b"/>
              <a:pathLst>
                <a:path w="25337" h="9680" extrusionOk="0">
                  <a:moveTo>
                    <a:pt x="12800" y="0"/>
                  </a:moveTo>
                  <a:lnTo>
                    <a:pt x="0" y="9680"/>
                  </a:lnTo>
                  <a:lnTo>
                    <a:pt x="25337" y="96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1604;p28">
              <a:extLst>
                <a:ext uri="{FF2B5EF4-FFF2-40B4-BE49-F238E27FC236}">
                  <a16:creationId xmlns:a16="http://schemas.microsoft.com/office/drawing/2014/main" id="{BD79F13A-E07D-AD51-4CCC-96315B4D6E93}"/>
                </a:ext>
              </a:extLst>
            </p:cNvPr>
            <p:cNvSpPr/>
            <p:nvPr/>
          </p:nvSpPr>
          <p:spPr>
            <a:xfrm>
              <a:off x="1992213" y="1751250"/>
              <a:ext cx="633425" cy="204500"/>
            </a:xfrm>
            <a:custGeom>
              <a:avLst/>
              <a:gdLst/>
              <a:ahLst/>
              <a:cxnLst/>
              <a:rect l="l" t="t" r="r" b="b"/>
              <a:pathLst>
                <a:path w="25337" h="8180" extrusionOk="0">
                  <a:moveTo>
                    <a:pt x="0" y="0"/>
                  </a:moveTo>
                  <a:lnTo>
                    <a:pt x="3358" y="2167"/>
                  </a:lnTo>
                  <a:lnTo>
                    <a:pt x="3787" y="2453"/>
                  </a:lnTo>
                  <a:lnTo>
                    <a:pt x="12216" y="7894"/>
                  </a:lnTo>
                  <a:lnTo>
                    <a:pt x="12669" y="8180"/>
                  </a:lnTo>
                  <a:lnTo>
                    <a:pt x="12681" y="8180"/>
                  </a:lnTo>
                  <a:lnTo>
                    <a:pt x="21086" y="2738"/>
                  </a:lnTo>
                  <a:lnTo>
                    <a:pt x="21551" y="244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1605;p28">
              <a:extLst>
                <a:ext uri="{FF2B5EF4-FFF2-40B4-BE49-F238E27FC236}">
                  <a16:creationId xmlns:a16="http://schemas.microsoft.com/office/drawing/2014/main" id="{FA87835D-CC94-32B5-04B8-73D0C13C0EED}"/>
                </a:ext>
              </a:extLst>
            </p:cNvPr>
            <p:cNvSpPr/>
            <p:nvPr/>
          </p:nvSpPr>
          <p:spPr>
            <a:xfrm>
              <a:off x="1992213" y="1523825"/>
              <a:ext cx="633425" cy="227450"/>
            </a:xfrm>
            <a:custGeom>
              <a:avLst/>
              <a:gdLst/>
              <a:ahLst/>
              <a:cxnLst/>
              <a:rect l="l" t="t" r="r" b="b"/>
              <a:pathLst>
                <a:path w="25337" h="9098" extrusionOk="0">
                  <a:moveTo>
                    <a:pt x="12716" y="1"/>
                  </a:moveTo>
                  <a:lnTo>
                    <a:pt x="10525" y="1572"/>
                  </a:lnTo>
                  <a:lnTo>
                    <a:pt x="3358" y="6692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1551" y="6370"/>
                  </a:lnTo>
                  <a:lnTo>
                    <a:pt x="14895" y="1572"/>
                  </a:lnTo>
                  <a:lnTo>
                    <a:pt x="12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1606;p28">
              <a:extLst>
                <a:ext uri="{FF2B5EF4-FFF2-40B4-BE49-F238E27FC236}">
                  <a16:creationId xmlns:a16="http://schemas.microsoft.com/office/drawing/2014/main" id="{59E0E58A-57F3-2FF1-1DCF-B22E61073987}"/>
                </a:ext>
              </a:extLst>
            </p:cNvPr>
            <p:cNvSpPr/>
            <p:nvPr/>
          </p:nvSpPr>
          <p:spPr>
            <a:xfrm>
              <a:off x="2076138" y="1563125"/>
              <a:ext cx="454850" cy="392625"/>
            </a:xfrm>
            <a:custGeom>
              <a:avLst/>
              <a:gdLst/>
              <a:ahLst/>
              <a:cxnLst/>
              <a:rect l="l" t="t" r="r" b="b"/>
              <a:pathLst>
                <a:path w="18194" h="15705" extrusionOk="0">
                  <a:moveTo>
                    <a:pt x="7168" y="0"/>
                  </a:moveTo>
                  <a:lnTo>
                    <a:pt x="1" y="5120"/>
                  </a:lnTo>
                  <a:lnTo>
                    <a:pt x="1" y="9692"/>
                  </a:lnTo>
                  <a:lnTo>
                    <a:pt x="430" y="9978"/>
                  </a:lnTo>
                  <a:lnTo>
                    <a:pt x="8859" y="15419"/>
                  </a:lnTo>
                  <a:lnTo>
                    <a:pt x="9324" y="15705"/>
                  </a:lnTo>
                  <a:lnTo>
                    <a:pt x="17729" y="10263"/>
                  </a:lnTo>
                  <a:lnTo>
                    <a:pt x="18194" y="9966"/>
                  </a:lnTo>
                  <a:lnTo>
                    <a:pt x="18194" y="4798"/>
                  </a:lnTo>
                  <a:lnTo>
                    <a:pt x="11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1607;p28">
              <a:extLst>
                <a:ext uri="{FF2B5EF4-FFF2-40B4-BE49-F238E27FC236}">
                  <a16:creationId xmlns:a16="http://schemas.microsoft.com/office/drawing/2014/main" id="{59BF899C-56BC-BB00-01F4-5E5D641FE575}"/>
                </a:ext>
              </a:extLst>
            </p:cNvPr>
            <p:cNvSpPr/>
            <p:nvPr/>
          </p:nvSpPr>
          <p:spPr>
            <a:xfrm>
              <a:off x="2086863" y="1563125"/>
              <a:ext cx="432525" cy="392625"/>
            </a:xfrm>
            <a:custGeom>
              <a:avLst/>
              <a:gdLst/>
              <a:ahLst/>
              <a:cxnLst/>
              <a:rect l="l" t="t" r="r" b="b"/>
              <a:pathLst>
                <a:path w="17301" h="15705" extrusionOk="0">
                  <a:moveTo>
                    <a:pt x="715" y="0"/>
                  </a:moveTo>
                  <a:cubicBezTo>
                    <a:pt x="322" y="0"/>
                    <a:pt x="1" y="310"/>
                    <a:pt x="1" y="703"/>
                  </a:cubicBezTo>
                  <a:lnTo>
                    <a:pt x="1" y="9978"/>
                  </a:lnTo>
                  <a:lnTo>
                    <a:pt x="8883" y="15705"/>
                  </a:lnTo>
                  <a:lnTo>
                    <a:pt x="17300" y="10263"/>
                  </a:lnTo>
                  <a:lnTo>
                    <a:pt x="17300" y="703"/>
                  </a:lnTo>
                  <a:cubicBezTo>
                    <a:pt x="17300" y="310"/>
                    <a:pt x="16991" y="0"/>
                    <a:pt x="16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1608;p28">
              <a:extLst>
                <a:ext uri="{FF2B5EF4-FFF2-40B4-BE49-F238E27FC236}">
                  <a16:creationId xmlns:a16="http://schemas.microsoft.com/office/drawing/2014/main" id="{EE321812-2CC1-3371-44CE-EC978E331C97}"/>
                </a:ext>
              </a:extLst>
            </p:cNvPr>
            <p:cNvSpPr/>
            <p:nvPr/>
          </p:nvSpPr>
          <p:spPr>
            <a:xfrm>
              <a:off x="1992213" y="1934300"/>
              <a:ext cx="633425" cy="227425"/>
            </a:xfrm>
            <a:custGeom>
              <a:avLst/>
              <a:gdLst/>
              <a:ahLst/>
              <a:cxnLst/>
              <a:rect l="l" t="t" r="r" b="b"/>
              <a:pathLst>
                <a:path w="25337" h="9097" extrusionOk="0">
                  <a:moveTo>
                    <a:pt x="12716" y="0"/>
                  </a:moveTo>
                  <a:lnTo>
                    <a:pt x="12061" y="465"/>
                  </a:lnTo>
                  <a:lnTo>
                    <a:pt x="9883" y="2024"/>
                  </a:lnTo>
                  <a:lnTo>
                    <a:pt x="24" y="9073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5313" y="9073"/>
                  </a:lnTo>
                  <a:lnTo>
                    <a:pt x="19408" y="4822"/>
                  </a:lnTo>
                  <a:lnTo>
                    <a:pt x="13323" y="441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1609;p28">
              <a:extLst>
                <a:ext uri="{FF2B5EF4-FFF2-40B4-BE49-F238E27FC236}">
                  <a16:creationId xmlns:a16="http://schemas.microsoft.com/office/drawing/2014/main" id="{5EFC7FD8-162A-9B1A-C9DD-F396E9FA0444}"/>
                </a:ext>
              </a:extLst>
            </p:cNvPr>
            <p:cNvSpPr/>
            <p:nvPr/>
          </p:nvSpPr>
          <p:spPr>
            <a:xfrm>
              <a:off x="2217238" y="1682175"/>
              <a:ext cx="61925" cy="61950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9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930"/>
                    <a:pt x="560" y="2477"/>
                    <a:pt x="1239" y="2477"/>
                  </a:cubicBezTo>
                  <a:cubicBezTo>
                    <a:pt x="1929" y="2477"/>
                    <a:pt x="2477" y="1930"/>
                    <a:pt x="2477" y="1239"/>
                  </a:cubicBezTo>
                  <a:cubicBezTo>
                    <a:pt x="2477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1610;p28">
              <a:extLst>
                <a:ext uri="{FF2B5EF4-FFF2-40B4-BE49-F238E27FC236}">
                  <a16:creationId xmlns:a16="http://schemas.microsoft.com/office/drawing/2014/main" id="{9CD037E4-C22B-D5E6-4D6B-07CA373C7213}"/>
                </a:ext>
              </a:extLst>
            </p:cNvPr>
            <p:cNvSpPr/>
            <p:nvPr/>
          </p:nvSpPr>
          <p:spPr>
            <a:xfrm>
              <a:off x="2340163" y="1682175"/>
              <a:ext cx="61950" cy="61950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1" y="560"/>
                    <a:pt x="1" y="1239"/>
                  </a:cubicBezTo>
                  <a:cubicBezTo>
                    <a:pt x="1" y="1930"/>
                    <a:pt x="548" y="2477"/>
                    <a:pt x="1239" y="2477"/>
                  </a:cubicBezTo>
                  <a:cubicBezTo>
                    <a:pt x="1918" y="2477"/>
                    <a:pt x="2477" y="1930"/>
                    <a:pt x="2477" y="1239"/>
                  </a:cubicBezTo>
                  <a:cubicBezTo>
                    <a:pt x="2477" y="560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1611;p28">
              <a:extLst>
                <a:ext uri="{FF2B5EF4-FFF2-40B4-BE49-F238E27FC236}">
                  <a16:creationId xmlns:a16="http://schemas.microsoft.com/office/drawing/2014/main" id="{FFB38679-7D4D-9A9B-5834-04A649E9B8C5}"/>
                </a:ext>
              </a:extLst>
            </p:cNvPr>
            <p:cNvSpPr/>
            <p:nvPr/>
          </p:nvSpPr>
          <p:spPr>
            <a:xfrm>
              <a:off x="2205638" y="1587525"/>
              <a:ext cx="212250" cy="128625"/>
            </a:xfrm>
            <a:custGeom>
              <a:avLst/>
              <a:gdLst/>
              <a:ahLst/>
              <a:cxnLst/>
              <a:rect l="l" t="t" r="r" b="b"/>
              <a:pathLst>
                <a:path w="8490" h="5145" extrusionOk="0">
                  <a:moveTo>
                    <a:pt x="4239" y="1"/>
                  </a:moveTo>
                  <a:cubicBezTo>
                    <a:pt x="1607" y="1"/>
                    <a:pt x="0" y="2906"/>
                    <a:pt x="1405" y="5144"/>
                  </a:cubicBezTo>
                  <a:lnTo>
                    <a:pt x="7084" y="5144"/>
                  </a:lnTo>
                  <a:cubicBezTo>
                    <a:pt x="8489" y="2906"/>
                    <a:pt x="6882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1612;p28">
              <a:extLst>
                <a:ext uri="{FF2B5EF4-FFF2-40B4-BE49-F238E27FC236}">
                  <a16:creationId xmlns:a16="http://schemas.microsoft.com/office/drawing/2014/main" id="{466B26A9-FFF7-7C51-85C3-A93669B60D40}"/>
                </a:ext>
              </a:extLst>
            </p:cNvPr>
            <p:cNvSpPr/>
            <p:nvPr/>
          </p:nvSpPr>
          <p:spPr>
            <a:xfrm>
              <a:off x="2265463" y="1703325"/>
              <a:ext cx="23525" cy="52400"/>
            </a:xfrm>
            <a:custGeom>
              <a:avLst/>
              <a:gdLst/>
              <a:ahLst/>
              <a:cxnLst/>
              <a:rect l="l" t="t" r="r" b="b"/>
              <a:pathLst>
                <a:path w="941" h="2096" extrusionOk="0">
                  <a:moveTo>
                    <a:pt x="477" y="0"/>
                  </a:moveTo>
                  <a:cubicBezTo>
                    <a:pt x="215" y="0"/>
                    <a:pt x="0" y="203"/>
                    <a:pt x="0" y="464"/>
                  </a:cubicBezTo>
                  <a:lnTo>
                    <a:pt x="0" y="1631"/>
                  </a:lnTo>
                  <a:cubicBezTo>
                    <a:pt x="0" y="1893"/>
                    <a:pt x="215" y="2096"/>
                    <a:pt x="477" y="2096"/>
                  </a:cubicBezTo>
                  <a:cubicBezTo>
                    <a:pt x="727" y="2096"/>
                    <a:pt x="941" y="1893"/>
                    <a:pt x="941" y="1631"/>
                  </a:cubicBezTo>
                  <a:lnTo>
                    <a:pt x="941" y="464"/>
                  </a:lnTo>
                  <a:cubicBezTo>
                    <a:pt x="941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1613;p28">
              <a:extLst>
                <a:ext uri="{FF2B5EF4-FFF2-40B4-BE49-F238E27FC236}">
                  <a16:creationId xmlns:a16="http://schemas.microsoft.com/office/drawing/2014/main" id="{52B15323-5DD0-8E03-BF22-F516621516B2}"/>
                </a:ext>
              </a:extLst>
            </p:cNvPr>
            <p:cNvSpPr/>
            <p:nvPr/>
          </p:nvSpPr>
          <p:spPr>
            <a:xfrm>
              <a:off x="228866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77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77" y="2096"/>
                  </a:cubicBezTo>
                  <a:cubicBezTo>
                    <a:pt x="727" y="2096"/>
                    <a:pt x="942" y="1893"/>
                    <a:pt x="942" y="1631"/>
                  </a:cubicBezTo>
                  <a:lnTo>
                    <a:pt x="942" y="464"/>
                  </a:lnTo>
                  <a:cubicBezTo>
                    <a:pt x="942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1614;p28">
              <a:extLst>
                <a:ext uri="{FF2B5EF4-FFF2-40B4-BE49-F238E27FC236}">
                  <a16:creationId xmlns:a16="http://schemas.microsoft.com/office/drawing/2014/main" id="{DA87BBEE-2BD7-8227-63CE-357E828D5E7F}"/>
                </a:ext>
              </a:extLst>
            </p:cNvPr>
            <p:cNvSpPr/>
            <p:nvPr/>
          </p:nvSpPr>
          <p:spPr>
            <a:xfrm>
              <a:off x="2311288" y="1703325"/>
              <a:ext cx="23250" cy="52400"/>
            </a:xfrm>
            <a:custGeom>
              <a:avLst/>
              <a:gdLst/>
              <a:ahLst/>
              <a:cxnLst/>
              <a:rect l="l" t="t" r="r" b="b"/>
              <a:pathLst>
                <a:path w="930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30" y="1893"/>
                    <a:pt x="930" y="1631"/>
                  </a:cubicBezTo>
                  <a:lnTo>
                    <a:pt x="930" y="464"/>
                  </a:lnTo>
                  <a:cubicBezTo>
                    <a:pt x="930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1615;p28">
              <a:extLst>
                <a:ext uri="{FF2B5EF4-FFF2-40B4-BE49-F238E27FC236}">
                  <a16:creationId xmlns:a16="http://schemas.microsoft.com/office/drawing/2014/main" id="{1628B42E-1138-7976-03BC-A40C0D17956A}"/>
                </a:ext>
              </a:extLst>
            </p:cNvPr>
            <p:cNvSpPr/>
            <p:nvPr/>
          </p:nvSpPr>
          <p:spPr>
            <a:xfrm>
              <a:off x="233451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29" y="1893"/>
                    <a:pt x="941" y="1631"/>
                  </a:cubicBezTo>
                  <a:lnTo>
                    <a:pt x="941" y="464"/>
                  </a:ln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1616;p28">
              <a:extLst>
                <a:ext uri="{FF2B5EF4-FFF2-40B4-BE49-F238E27FC236}">
                  <a16:creationId xmlns:a16="http://schemas.microsoft.com/office/drawing/2014/main" id="{EC381619-30FC-0BE5-48B5-6319774EDFBE}"/>
                </a:ext>
              </a:extLst>
            </p:cNvPr>
            <p:cNvSpPr/>
            <p:nvPr/>
          </p:nvSpPr>
          <p:spPr>
            <a:xfrm>
              <a:off x="2245813" y="1630350"/>
              <a:ext cx="55100" cy="47625"/>
            </a:xfrm>
            <a:custGeom>
              <a:avLst/>
              <a:gdLst/>
              <a:ahLst/>
              <a:cxnLst/>
              <a:rect l="l" t="t" r="r" b="b"/>
              <a:pathLst>
                <a:path w="2204" h="1905" extrusionOk="0">
                  <a:moveTo>
                    <a:pt x="1248" y="1"/>
                  </a:moveTo>
                  <a:cubicBezTo>
                    <a:pt x="1002" y="1"/>
                    <a:pt x="743" y="93"/>
                    <a:pt x="524" y="276"/>
                  </a:cubicBezTo>
                  <a:cubicBezTo>
                    <a:pt x="96" y="645"/>
                    <a:pt x="0" y="1252"/>
                    <a:pt x="310" y="1621"/>
                  </a:cubicBezTo>
                  <a:cubicBezTo>
                    <a:pt x="473" y="1809"/>
                    <a:pt x="710" y="1904"/>
                    <a:pt x="962" y="1904"/>
                  </a:cubicBezTo>
                  <a:cubicBezTo>
                    <a:pt x="1205" y="1904"/>
                    <a:pt x="1463" y="1815"/>
                    <a:pt x="1679" y="1633"/>
                  </a:cubicBezTo>
                  <a:cubicBezTo>
                    <a:pt x="2108" y="1252"/>
                    <a:pt x="2203" y="657"/>
                    <a:pt x="1894" y="288"/>
                  </a:cubicBezTo>
                  <a:cubicBezTo>
                    <a:pt x="1732" y="96"/>
                    <a:pt x="1497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1617;p28">
              <a:extLst>
                <a:ext uri="{FF2B5EF4-FFF2-40B4-BE49-F238E27FC236}">
                  <a16:creationId xmlns:a16="http://schemas.microsoft.com/office/drawing/2014/main" id="{3A1797D6-5E64-D392-C723-E3661682585F}"/>
                </a:ext>
              </a:extLst>
            </p:cNvPr>
            <p:cNvSpPr/>
            <p:nvPr/>
          </p:nvSpPr>
          <p:spPr>
            <a:xfrm>
              <a:off x="2318438" y="1630325"/>
              <a:ext cx="55400" cy="47500"/>
            </a:xfrm>
            <a:custGeom>
              <a:avLst/>
              <a:gdLst/>
              <a:ahLst/>
              <a:cxnLst/>
              <a:rect l="l" t="t" r="r" b="b"/>
              <a:pathLst>
                <a:path w="2216" h="1900" extrusionOk="0">
                  <a:moveTo>
                    <a:pt x="952" y="0"/>
                  </a:moveTo>
                  <a:cubicBezTo>
                    <a:pt x="706" y="0"/>
                    <a:pt x="477" y="92"/>
                    <a:pt x="322" y="277"/>
                  </a:cubicBezTo>
                  <a:cubicBezTo>
                    <a:pt x="1" y="658"/>
                    <a:pt x="96" y="1253"/>
                    <a:pt x="536" y="1622"/>
                  </a:cubicBezTo>
                  <a:cubicBezTo>
                    <a:pt x="751" y="1807"/>
                    <a:pt x="1013" y="1899"/>
                    <a:pt x="1260" y="1899"/>
                  </a:cubicBezTo>
                  <a:cubicBezTo>
                    <a:pt x="1507" y="1899"/>
                    <a:pt x="1739" y="1807"/>
                    <a:pt x="1894" y="1622"/>
                  </a:cubicBezTo>
                  <a:cubicBezTo>
                    <a:pt x="2215" y="1253"/>
                    <a:pt x="2120" y="646"/>
                    <a:pt x="1679" y="277"/>
                  </a:cubicBezTo>
                  <a:cubicBezTo>
                    <a:pt x="1459" y="92"/>
                    <a:pt x="1197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1618;p28">
              <a:extLst>
                <a:ext uri="{FF2B5EF4-FFF2-40B4-BE49-F238E27FC236}">
                  <a16:creationId xmlns:a16="http://schemas.microsoft.com/office/drawing/2014/main" id="{EFB4202A-2802-0BAE-7F17-15AC91A2C7E2}"/>
                </a:ext>
              </a:extLst>
            </p:cNvPr>
            <p:cNvSpPr/>
            <p:nvPr/>
          </p:nvSpPr>
          <p:spPr>
            <a:xfrm>
              <a:off x="2288963" y="1675625"/>
              <a:ext cx="41400" cy="35150"/>
            </a:xfrm>
            <a:custGeom>
              <a:avLst/>
              <a:gdLst/>
              <a:ahLst/>
              <a:cxnLst/>
              <a:rect l="l" t="t" r="r" b="b"/>
              <a:pathLst>
                <a:path w="1656" h="1406" extrusionOk="0">
                  <a:moveTo>
                    <a:pt x="833" y="1"/>
                  </a:moveTo>
                  <a:cubicBezTo>
                    <a:pt x="784" y="1"/>
                    <a:pt x="733" y="25"/>
                    <a:pt x="703" y="72"/>
                  </a:cubicBezTo>
                  <a:lnTo>
                    <a:pt x="60" y="1191"/>
                  </a:lnTo>
                  <a:cubicBezTo>
                    <a:pt x="1" y="1287"/>
                    <a:pt x="72" y="1406"/>
                    <a:pt x="179" y="1406"/>
                  </a:cubicBezTo>
                  <a:lnTo>
                    <a:pt x="1477" y="1406"/>
                  </a:lnTo>
                  <a:cubicBezTo>
                    <a:pt x="1584" y="1406"/>
                    <a:pt x="1656" y="1287"/>
                    <a:pt x="1608" y="1191"/>
                  </a:cubicBezTo>
                  <a:lnTo>
                    <a:pt x="953" y="72"/>
                  </a:lnTo>
                  <a:cubicBezTo>
                    <a:pt x="930" y="25"/>
                    <a:pt x="882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1619;p28">
              <a:extLst>
                <a:ext uri="{FF2B5EF4-FFF2-40B4-BE49-F238E27FC236}">
                  <a16:creationId xmlns:a16="http://schemas.microsoft.com/office/drawing/2014/main" id="{AB2AFA7A-8B9F-3778-53C0-A3CCA7D5E92F}"/>
                </a:ext>
              </a:extLst>
            </p:cNvPr>
            <p:cNvSpPr/>
            <p:nvPr/>
          </p:nvSpPr>
          <p:spPr>
            <a:xfrm>
              <a:off x="2259213" y="1765525"/>
              <a:ext cx="133975" cy="102125"/>
            </a:xfrm>
            <a:custGeom>
              <a:avLst/>
              <a:gdLst/>
              <a:ahLst/>
              <a:cxnLst/>
              <a:rect l="l" t="t" r="r" b="b"/>
              <a:pathLst>
                <a:path w="5359" h="4085" extrusionOk="0">
                  <a:moveTo>
                    <a:pt x="4918" y="1"/>
                  </a:moveTo>
                  <a:lnTo>
                    <a:pt x="0" y="3477"/>
                  </a:lnTo>
                  <a:lnTo>
                    <a:pt x="441" y="4084"/>
                  </a:lnTo>
                  <a:lnTo>
                    <a:pt x="5358" y="608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1620;p28">
              <a:extLst>
                <a:ext uri="{FF2B5EF4-FFF2-40B4-BE49-F238E27FC236}">
                  <a16:creationId xmlns:a16="http://schemas.microsoft.com/office/drawing/2014/main" id="{0E1AE29D-BBE6-414B-E8DF-2BF86CDA6E5D}"/>
                </a:ext>
              </a:extLst>
            </p:cNvPr>
            <p:cNvSpPr/>
            <p:nvPr/>
          </p:nvSpPr>
          <p:spPr>
            <a:xfrm>
              <a:off x="2359213" y="1751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30" y="0"/>
                  </a:moveTo>
                  <a:cubicBezTo>
                    <a:pt x="520" y="0"/>
                    <a:pt x="408" y="33"/>
                    <a:pt x="310" y="103"/>
                  </a:cubicBezTo>
                  <a:cubicBezTo>
                    <a:pt x="60" y="282"/>
                    <a:pt x="1" y="627"/>
                    <a:pt x="179" y="865"/>
                  </a:cubicBezTo>
                  <a:cubicBezTo>
                    <a:pt x="290" y="1020"/>
                    <a:pt x="465" y="1102"/>
                    <a:pt x="639" y="1102"/>
                  </a:cubicBezTo>
                  <a:cubicBezTo>
                    <a:pt x="745" y="1102"/>
                    <a:pt x="851" y="1071"/>
                    <a:pt x="941" y="1008"/>
                  </a:cubicBezTo>
                  <a:cubicBezTo>
                    <a:pt x="1191" y="829"/>
                    <a:pt x="1251" y="484"/>
                    <a:pt x="1072" y="234"/>
                  </a:cubicBezTo>
                  <a:cubicBezTo>
                    <a:pt x="971" y="82"/>
                    <a:pt x="803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1621;p28">
              <a:extLst>
                <a:ext uri="{FF2B5EF4-FFF2-40B4-BE49-F238E27FC236}">
                  <a16:creationId xmlns:a16="http://schemas.microsoft.com/office/drawing/2014/main" id="{B68E0C32-15FD-7B42-5544-AB961B8C52C7}"/>
                </a:ext>
              </a:extLst>
            </p:cNvPr>
            <p:cNvSpPr/>
            <p:nvPr/>
          </p:nvSpPr>
          <p:spPr>
            <a:xfrm>
              <a:off x="2366963" y="1762050"/>
              <a:ext cx="31275" cy="27500"/>
            </a:xfrm>
            <a:custGeom>
              <a:avLst/>
              <a:gdLst/>
              <a:ahLst/>
              <a:cxnLst/>
              <a:rect l="l" t="t" r="r" b="b"/>
              <a:pathLst>
                <a:path w="1251" h="1100" extrusionOk="0">
                  <a:moveTo>
                    <a:pt x="619" y="1"/>
                  </a:moveTo>
                  <a:cubicBezTo>
                    <a:pt x="508" y="1"/>
                    <a:pt x="396" y="34"/>
                    <a:pt x="298" y="104"/>
                  </a:cubicBezTo>
                  <a:cubicBezTo>
                    <a:pt x="48" y="282"/>
                    <a:pt x="0" y="616"/>
                    <a:pt x="167" y="866"/>
                  </a:cubicBezTo>
                  <a:cubicBezTo>
                    <a:pt x="276" y="1018"/>
                    <a:pt x="447" y="1100"/>
                    <a:pt x="620" y="1100"/>
                  </a:cubicBezTo>
                  <a:cubicBezTo>
                    <a:pt x="731" y="1100"/>
                    <a:pt x="843" y="1066"/>
                    <a:pt x="941" y="997"/>
                  </a:cubicBezTo>
                  <a:cubicBezTo>
                    <a:pt x="1191" y="830"/>
                    <a:pt x="1250" y="485"/>
                    <a:pt x="1072" y="235"/>
                  </a:cubicBezTo>
                  <a:cubicBezTo>
                    <a:pt x="963" y="82"/>
                    <a:pt x="792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1622;p28">
              <a:extLst>
                <a:ext uri="{FF2B5EF4-FFF2-40B4-BE49-F238E27FC236}">
                  <a16:creationId xmlns:a16="http://schemas.microsoft.com/office/drawing/2014/main" id="{13FE342E-49E8-5BEC-B7DB-3132E3086C42}"/>
                </a:ext>
              </a:extLst>
            </p:cNvPr>
            <p:cNvSpPr/>
            <p:nvPr/>
          </p:nvSpPr>
          <p:spPr>
            <a:xfrm>
              <a:off x="2233613" y="1840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21" y="0"/>
                  </a:moveTo>
                  <a:cubicBezTo>
                    <a:pt x="512" y="0"/>
                    <a:pt x="403" y="33"/>
                    <a:pt x="310" y="103"/>
                  </a:cubicBezTo>
                  <a:cubicBezTo>
                    <a:pt x="60" y="282"/>
                    <a:pt x="0" y="627"/>
                    <a:pt x="179" y="877"/>
                  </a:cubicBezTo>
                  <a:cubicBezTo>
                    <a:pt x="282" y="1024"/>
                    <a:pt x="452" y="1103"/>
                    <a:pt x="626" y="1103"/>
                  </a:cubicBezTo>
                  <a:cubicBezTo>
                    <a:pt x="735" y="1103"/>
                    <a:pt x="845" y="1072"/>
                    <a:pt x="941" y="1008"/>
                  </a:cubicBezTo>
                  <a:cubicBezTo>
                    <a:pt x="1191" y="829"/>
                    <a:pt x="1250" y="484"/>
                    <a:pt x="1072" y="234"/>
                  </a:cubicBezTo>
                  <a:cubicBezTo>
                    <a:pt x="963" y="82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1623;p28">
              <a:extLst>
                <a:ext uri="{FF2B5EF4-FFF2-40B4-BE49-F238E27FC236}">
                  <a16:creationId xmlns:a16="http://schemas.microsoft.com/office/drawing/2014/main" id="{3A117B54-ADC6-0140-C706-DD6CA8960A11}"/>
                </a:ext>
              </a:extLst>
            </p:cNvPr>
            <p:cNvSpPr/>
            <p:nvPr/>
          </p:nvSpPr>
          <p:spPr>
            <a:xfrm>
              <a:off x="2241038" y="1851050"/>
              <a:ext cx="31300" cy="27500"/>
            </a:xfrm>
            <a:custGeom>
              <a:avLst/>
              <a:gdLst/>
              <a:ahLst/>
              <a:cxnLst/>
              <a:rect l="l" t="t" r="r" b="b"/>
              <a:pathLst>
                <a:path w="1252" h="1100" extrusionOk="0">
                  <a:moveTo>
                    <a:pt x="630" y="1"/>
                  </a:moveTo>
                  <a:cubicBezTo>
                    <a:pt x="520" y="1"/>
                    <a:pt x="408" y="34"/>
                    <a:pt x="311" y="104"/>
                  </a:cubicBezTo>
                  <a:cubicBezTo>
                    <a:pt x="61" y="282"/>
                    <a:pt x="1" y="616"/>
                    <a:pt x="180" y="866"/>
                  </a:cubicBezTo>
                  <a:cubicBezTo>
                    <a:pt x="288" y="1018"/>
                    <a:pt x="455" y="1100"/>
                    <a:pt x="625" y="1100"/>
                  </a:cubicBezTo>
                  <a:cubicBezTo>
                    <a:pt x="734" y="1100"/>
                    <a:pt x="844" y="1066"/>
                    <a:pt x="942" y="997"/>
                  </a:cubicBezTo>
                  <a:cubicBezTo>
                    <a:pt x="1192" y="830"/>
                    <a:pt x="1251" y="485"/>
                    <a:pt x="1073" y="235"/>
                  </a:cubicBezTo>
                  <a:cubicBezTo>
                    <a:pt x="971" y="82"/>
                    <a:pt x="803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1624;p28">
              <a:extLst>
                <a:ext uri="{FF2B5EF4-FFF2-40B4-BE49-F238E27FC236}">
                  <a16:creationId xmlns:a16="http://schemas.microsoft.com/office/drawing/2014/main" id="{1768AF4C-C335-2475-86AE-2D739FBCC9A4}"/>
                </a:ext>
              </a:extLst>
            </p:cNvPr>
            <p:cNvSpPr/>
            <p:nvPr/>
          </p:nvSpPr>
          <p:spPr>
            <a:xfrm>
              <a:off x="2234788" y="1776550"/>
              <a:ext cx="137250" cy="95275"/>
            </a:xfrm>
            <a:custGeom>
              <a:avLst/>
              <a:gdLst/>
              <a:ahLst/>
              <a:cxnLst/>
              <a:rect l="l" t="t" r="r" b="b"/>
              <a:pathLst>
                <a:path w="5490" h="3811" extrusionOk="0">
                  <a:moveTo>
                    <a:pt x="394" y="0"/>
                  </a:moveTo>
                  <a:lnTo>
                    <a:pt x="1" y="643"/>
                  </a:lnTo>
                  <a:lnTo>
                    <a:pt x="5097" y="3810"/>
                  </a:lnTo>
                  <a:lnTo>
                    <a:pt x="5490" y="317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1625;p28">
              <a:extLst>
                <a:ext uri="{FF2B5EF4-FFF2-40B4-BE49-F238E27FC236}">
                  <a16:creationId xmlns:a16="http://schemas.microsoft.com/office/drawing/2014/main" id="{1E480609-3B4F-642C-1CDE-34077C4E4402}"/>
                </a:ext>
              </a:extLst>
            </p:cNvPr>
            <p:cNvSpPr/>
            <p:nvPr/>
          </p:nvSpPr>
          <p:spPr>
            <a:xfrm>
              <a:off x="2359513" y="1838225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1" y="0"/>
                  </a:moveTo>
                  <a:cubicBezTo>
                    <a:pt x="448" y="0"/>
                    <a:pt x="268" y="90"/>
                    <a:pt x="167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4" y="1075"/>
                    <a:pt x="523" y="1100"/>
                    <a:pt x="622" y="1100"/>
                  </a:cubicBezTo>
                  <a:cubicBezTo>
                    <a:pt x="810" y="1100"/>
                    <a:pt x="994" y="1007"/>
                    <a:pt x="1096" y="843"/>
                  </a:cubicBezTo>
                  <a:cubicBezTo>
                    <a:pt x="1263" y="581"/>
                    <a:pt x="1179" y="248"/>
                    <a:pt x="917" y="81"/>
                  </a:cubicBezTo>
                  <a:cubicBezTo>
                    <a:pt x="829" y="27"/>
                    <a:pt x="730" y="0"/>
                    <a:pt x="63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1626;p28">
              <a:extLst>
                <a:ext uri="{FF2B5EF4-FFF2-40B4-BE49-F238E27FC236}">
                  <a16:creationId xmlns:a16="http://schemas.microsoft.com/office/drawing/2014/main" id="{0CEF9E47-388B-F3E3-A4E3-B440FAA86178}"/>
                </a:ext>
              </a:extLst>
            </p:cNvPr>
            <p:cNvSpPr/>
            <p:nvPr/>
          </p:nvSpPr>
          <p:spPr>
            <a:xfrm>
              <a:off x="2352663" y="1849225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6" y="1077"/>
                    <a:pt x="529" y="1103"/>
                    <a:pt x="630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1627;p28">
              <a:extLst>
                <a:ext uri="{FF2B5EF4-FFF2-40B4-BE49-F238E27FC236}">
                  <a16:creationId xmlns:a16="http://schemas.microsoft.com/office/drawing/2014/main" id="{21AEB407-12B1-3C4B-BBD8-472754CAEB40}"/>
                </a:ext>
              </a:extLst>
            </p:cNvPr>
            <p:cNvSpPr/>
            <p:nvPr/>
          </p:nvSpPr>
          <p:spPr>
            <a:xfrm>
              <a:off x="2228538" y="1756950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46" y="1022"/>
                  </a:cubicBezTo>
                  <a:cubicBezTo>
                    <a:pt x="434" y="1077"/>
                    <a:pt x="534" y="1103"/>
                    <a:pt x="633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1628;p28">
              <a:extLst>
                <a:ext uri="{FF2B5EF4-FFF2-40B4-BE49-F238E27FC236}">
                  <a16:creationId xmlns:a16="http://schemas.microsoft.com/office/drawing/2014/main" id="{BB9116D4-C029-D1DE-E83D-9ACABC5A7B43}"/>
                </a:ext>
              </a:extLst>
            </p:cNvPr>
            <p:cNvSpPr/>
            <p:nvPr/>
          </p:nvSpPr>
          <p:spPr>
            <a:xfrm>
              <a:off x="2221713" y="1768050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8" y="0"/>
                  </a:moveTo>
                  <a:cubicBezTo>
                    <a:pt x="453" y="0"/>
                    <a:pt x="269" y="92"/>
                    <a:pt x="167" y="257"/>
                  </a:cubicBezTo>
                  <a:cubicBezTo>
                    <a:pt x="0" y="519"/>
                    <a:pt x="83" y="852"/>
                    <a:pt x="345" y="1019"/>
                  </a:cubicBezTo>
                  <a:cubicBezTo>
                    <a:pt x="433" y="1073"/>
                    <a:pt x="533" y="1100"/>
                    <a:pt x="632" y="1100"/>
                  </a:cubicBezTo>
                  <a:cubicBezTo>
                    <a:pt x="815" y="1100"/>
                    <a:pt x="995" y="1010"/>
                    <a:pt x="1095" y="840"/>
                  </a:cubicBezTo>
                  <a:cubicBezTo>
                    <a:pt x="1262" y="578"/>
                    <a:pt x="1179" y="245"/>
                    <a:pt x="917" y="78"/>
                  </a:cubicBezTo>
                  <a:cubicBezTo>
                    <a:pt x="831" y="25"/>
                    <a:pt x="73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1629;p28">
              <a:extLst>
                <a:ext uri="{FF2B5EF4-FFF2-40B4-BE49-F238E27FC236}">
                  <a16:creationId xmlns:a16="http://schemas.microsoft.com/office/drawing/2014/main" id="{A5BDA0CE-F63D-897A-EC18-59D042D038E0}"/>
                </a:ext>
              </a:extLst>
            </p:cNvPr>
            <p:cNvSpPr/>
            <p:nvPr/>
          </p:nvSpPr>
          <p:spPr>
            <a:xfrm>
              <a:off x="2395838" y="1842025"/>
              <a:ext cx="436375" cy="372975"/>
            </a:xfrm>
            <a:custGeom>
              <a:avLst/>
              <a:gdLst/>
              <a:ahLst/>
              <a:cxnLst/>
              <a:rect l="l" t="t" r="r" b="b"/>
              <a:pathLst>
                <a:path w="17455" h="14919" extrusionOk="0">
                  <a:moveTo>
                    <a:pt x="8733" y="0"/>
                  </a:moveTo>
                  <a:cubicBezTo>
                    <a:pt x="8347" y="0"/>
                    <a:pt x="7960" y="191"/>
                    <a:pt x="7739" y="572"/>
                  </a:cubicBezTo>
                  <a:lnTo>
                    <a:pt x="453" y="13204"/>
                  </a:lnTo>
                  <a:cubicBezTo>
                    <a:pt x="0" y="13966"/>
                    <a:pt x="560" y="14919"/>
                    <a:pt x="1441" y="14919"/>
                  </a:cubicBezTo>
                  <a:lnTo>
                    <a:pt x="16026" y="14919"/>
                  </a:lnTo>
                  <a:cubicBezTo>
                    <a:pt x="16907" y="14919"/>
                    <a:pt x="17455" y="13966"/>
                    <a:pt x="17014" y="13204"/>
                  </a:cubicBezTo>
                  <a:lnTo>
                    <a:pt x="9728" y="572"/>
                  </a:lnTo>
                  <a:cubicBezTo>
                    <a:pt x="9507" y="191"/>
                    <a:pt x="9120" y="0"/>
                    <a:pt x="8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1630;p28">
              <a:extLst>
                <a:ext uri="{FF2B5EF4-FFF2-40B4-BE49-F238E27FC236}">
                  <a16:creationId xmlns:a16="http://schemas.microsoft.com/office/drawing/2014/main" id="{46C8AB96-CDFF-D46C-1734-4F4CC4F0E22D}"/>
                </a:ext>
              </a:extLst>
            </p:cNvPr>
            <p:cNvSpPr/>
            <p:nvPr/>
          </p:nvSpPr>
          <p:spPr>
            <a:xfrm>
              <a:off x="2438988" y="1882725"/>
              <a:ext cx="365850" cy="314125"/>
            </a:xfrm>
            <a:custGeom>
              <a:avLst/>
              <a:gdLst/>
              <a:ahLst/>
              <a:cxnLst/>
              <a:rect l="l" t="t" r="r" b="b"/>
              <a:pathLst>
                <a:path w="14634" h="12565" extrusionOk="0">
                  <a:moveTo>
                    <a:pt x="7317" y="1"/>
                  </a:moveTo>
                  <a:cubicBezTo>
                    <a:pt x="7106" y="1"/>
                    <a:pt x="6894" y="105"/>
                    <a:pt x="6775" y="313"/>
                  </a:cubicBezTo>
                  <a:lnTo>
                    <a:pt x="251" y="11624"/>
                  </a:lnTo>
                  <a:cubicBezTo>
                    <a:pt x="1" y="12041"/>
                    <a:pt x="310" y="12565"/>
                    <a:pt x="786" y="12565"/>
                  </a:cubicBezTo>
                  <a:lnTo>
                    <a:pt x="13848" y="12565"/>
                  </a:lnTo>
                  <a:cubicBezTo>
                    <a:pt x="14336" y="12565"/>
                    <a:pt x="14633" y="12041"/>
                    <a:pt x="14395" y="11624"/>
                  </a:cubicBezTo>
                  <a:lnTo>
                    <a:pt x="7859" y="313"/>
                  </a:lnTo>
                  <a:cubicBezTo>
                    <a:pt x="7740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1631;p28">
              <a:extLst>
                <a:ext uri="{FF2B5EF4-FFF2-40B4-BE49-F238E27FC236}">
                  <a16:creationId xmlns:a16="http://schemas.microsoft.com/office/drawing/2014/main" id="{6E1C6E0F-AA7A-4A8D-8370-F75FA15C8CE1}"/>
                </a:ext>
              </a:extLst>
            </p:cNvPr>
            <p:cNvSpPr/>
            <p:nvPr/>
          </p:nvSpPr>
          <p:spPr>
            <a:xfrm>
              <a:off x="2430963" y="1878850"/>
              <a:ext cx="365825" cy="314425"/>
            </a:xfrm>
            <a:custGeom>
              <a:avLst/>
              <a:gdLst/>
              <a:ahLst/>
              <a:cxnLst/>
              <a:rect l="l" t="t" r="r" b="b"/>
              <a:pathLst>
                <a:path w="14633" h="12577" extrusionOk="0">
                  <a:moveTo>
                    <a:pt x="7317" y="1"/>
                  </a:moveTo>
                  <a:cubicBezTo>
                    <a:pt x="7105" y="1"/>
                    <a:pt x="6894" y="105"/>
                    <a:pt x="6775" y="313"/>
                  </a:cubicBezTo>
                  <a:lnTo>
                    <a:pt x="238" y="11624"/>
                  </a:lnTo>
                  <a:cubicBezTo>
                    <a:pt x="0" y="12053"/>
                    <a:pt x="298" y="12565"/>
                    <a:pt x="786" y="12577"/>
                  </a:cubicBezTo>
                  <a:lnTo>
                    <a:pt x="13847" y="12577"/>
                  </a:lnTo>
                  <a:cubicBezTo>
                    <a:pt x="14323" y="12565"/>
                    <a:pt x="14633" y="12053"/>
                    <a:pt x="14383" y="11624"/>
                  </a:cubicBezTo>
                  <a:lnTo>
                    <a:pt x="7858" y="313"/>
                  </a:lnTo>
                  <a:cubicBezTo>
                    <a:pt x="7739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1632;p28">
              <a:extLst>
                <a:ext uri="{FF2B5EF4-FFF2-40B4-BE49-F238E27FC236}">
                  <a16:creationId xmlns:a16="http://schemas.microsoft.com/office/drawing/2014/main" id="{78D6CE34-D299-949C-E8C7-BBF2E6180504}"/>
                </a:ext>
              </a:extLst>
            </p:cNvPr>
            <p:cNvSpPr/>
            <p:nvPr/>
          </p:nvSpPr>
          <p:spPr>
            <a:xfrm>
              <a:off x="2588438" y="1961375"/>
              <a:ext cx="53850" cy="198600"/>
            </a:xfrm>
            <a:custGeom>
              <a:avLst/>
              <a:gdLst/>
              <a:ahLst/>
              <a:cxnLst/>
              <a:rect l="l" t="t" r="r" b="b"/>
              <a:pathLst>
                <a:path w="2154" h="7944" extrusionOk="0">
                  <a:moveTo>
                    <a:pt x="1083" y="1"/>
                  </a:moveTo>
                  <a:cubicBezTo>
                    <a:pt x="571" y="1"/>
                    <a:pt x="178" y="429"/>
                    <a:pt x="202" y="930"/>
                  </a:cubicBezTo>
                  <a:lnTo>
                    <a:pt x="428" y="5251"/>
                  </a:lnTo>
                  <a:lnTo>
                    <a:pt x="1738" y="5251"/>
                  </a:lnTo>
                  <a:lnTo>
                    <a:pt x="1952" y="918"/>
                  </a:lnTo>
                  <a:cubicBezTo>
                    <a:pt x="1976" y="418"/>
                    <a:pt x="1583" y="1"/>
                    <a:pt x="1083" y="1"/>
                  </a:cubicBezTo>
                  <a:close/>
                  <a:moveTo>
                    <a:pt x="1096" y="5835"/>
                  </a:moveTo>
                  <a:cubicBezTo>
                    <a:pt x="523" y="5835"/>
                    <a:pt x="59" y="6283"/>
                    <a:pt x="47" y="6859"/>
                  </a:cubicBezTo>
                  <a:cubicBezTo>
                    <a:pt x="1" y="7441"/>
                    <a:pt x="466" y="7943"/>
                    <a:pt x="1043" y="7943"/>
                  </a:cubicBezTo>
                  <a:cubicBezTo>
                    <a:pt x="1056" y="7943"/>
                    <a:pt x="1070" y="7943"/>
                    <a:pt x="1083" y="7942"/>
                  </a:cubicBezTo>
                  <a:cubicBezTo>
                    <a:pt x="1097" y="7943"/>
                    <a:pt x="1110" y="7943"/>
                    <a:pt x="1124" y="7943"/>
                  </a:cubicBezTo>
                  <a:cubicBezTo>
                    <a:pt x="1689" y="7943"/>
                    <a:pt x="2154" y="7464"/>
                    <a:pt x="2119" y="6883"/>
                  </a:cubicBezTo>
                  <a:cubicBezTo>
                    <a:pt x="2107" y="6275"/>
                    <a:pt x="1714" y="5847"/>
                    <a:pt x="1119" y="5835"/>
                  </a:cubicBezTo>
                  <a:cubicBezTo>
                    <a:pt x="1111" y="5835"/>
                    <a:pt x="1104" y="5835"/>
                    <a:pt x="1096" y="5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8" name="Google Shape;112;p16">
            <a:extLst>
              <a:ext uri="{FF2B5EF4-FFF2-40B4-BE49-F238E27FC236}">
                <a16:creationId xmlns:a16="http://schemas.microsoft.com/office/drawing/2014/main" id="{B6525C4B-0443-39EC-32B9-10D9192C6CB4}"/>
              </a:ext>
            </a:extLst>
          </p:cNvPr>
          <p:cNvSpPr/>
          <p:nvPr/>
        </p:nvSpPr>
        <p:spPr>
          <a:xfrm>
            <a:off x="4899549" y="3672135"/>
            <a:ext cx="795307" cy="795307"/>
          </a:xfrm>
          <a:custGeom>
            <a:avLst/>
            <a:gdLst/>
            <a:ahLst/>
            <a:cxnLst/>
            <a:rect l="l" t="t" r="r" b="b"/>
            <a:pathLst>
              <a:path w="29207" h="29207" extrusionOk="0">
                <a:moveTo>
                  <a:pt x="14598" y="1"/>
                </a:moveTo>
                <a:cubicBezTo>
                  <a:pt x="6537" y="1"/>
                  <a:pt x="1" y="6537"/>
                  <a:pt x="1" y="14598"/>
                </a:cubicBezTo>
                <a:cubicBezTo>
                  <a:pt x="1" y="22658"/>
                  <a:pt x="6537" y="29207"/>
                  <a:pt x="14598" y="29207"/>
                </a:cubicBezTo>
                <a:cubicBezTo>
                  <a:pt x="22658" y="29207"/>
                  <a:pt x="29207" y="22658"/>
                  <a:pt x="29207" y="14598"/>
                </a:cubicBezTo>
                <a:cubicBezTo>
                  <a:pt x="29207" y="6537"/>
                  <a:pt x="22658" y="1"/>
                  <a:pt x="14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114;p16">
            <a:extLst>
              <a:ext uri="{FF2B5EF4-FFF2-40B4-BE49-F238E27FC236}">
                <a16:creationId xmlns:a16="http://schemas.microsoft.com/office/drawing/2014/main" id="{56CAB90A-EF84-A74C-1A1B-E1EE029F5868}"/>
              </a:ext>
            </a:extLst>
          </p:cNvPr>
          <p:cNvSpPr/>
          <p:nvPr/>
        </p:nvSpPr>
        <p:spPr>
          <a:xfrm>
            <a:off x="5244828" y="4057631"/>
            <a:ext cx="176069" cy="170215"/>
          </a:xfrm>
          <a:custGeom>
            <a:avLst/>
            <a:gdLst/>
            <a:ahLst/>
            <a:cxnLst/>
            <a:rect l="l" t="t" r="r" b="b"/>
            <a:pathLst>
              <a:path w="6466" h="6251" fill="none" extrusionOk="0">
                <a:moveTo>
                  <a:pt x="4525" y="1608"/>
                </a:moveTo>
                <a:lnTo>
                  <a:pt x="5716" y="2798"/>
                </a:lnTo>
                <a:cubicBezTo>
                  <a:pt x="6466" y="3536"/>
                  <a:pt x="6466" y="4763"/>
                  <a:pt x="5716" y="5501"/>
                </a:cubicBezTo>
                <a:lnTo>
                  <a:pt x="5716" y="5501"/>
                </a:lnTo>
                <a:cubicBezTo>
                  <a:pt x="4978" y="6251"/>
                  <a:pt x="3751" y="6251"/>
                  <a:pt x="3013" y="5501"/>
                </a:cubicBezTo>
                <a:lnTo>
                  <a:pt x="751" y="3239"/>
                </a:lnTo>
                <a:cubicBezTo>
                  <a:pt x="1" y="2501"/>
                  <a:pt x="1" y="1274"/>
                  <a:pt x="751" y="536"/>
                </a:cubicBezTo>
                <a:lnTo>
                  <a:pt x="751" y="536"/>
                </a:lnTo>
                <a:cubicBezTo>
                  <a:pt x="1049" y="238"/>
                  <a:pt x="1418" y="60"/>
                  <a:pt x="1799" y="0"/>
                </a:cubicBezTo>
              </a:path>
            </a:pathLst>
          </a:custGeom>
          <a:noFill/>
          <a:ln w="11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115;p16">
            <a:extLst>
              <a:ext uri="{FF2B5EF4-FFF2-40B4-BE49-F238E27FC236}">
                <a16:creationId xmlns:a16="http://schemas.microsoft.com/office/drawing/2014/main" id="{4F598C27-FB17-A3A5-8007-7F2E046B4D41}"/>
              </a:ext>
            </a:extLst>
          </p:cNvPr>
          <p:cNvSpPr/>
          <p:nvPr/>
        </p:nvSpPr>
        <p:spPr>
          <a:xfrm>
            <a:off x="5173512" y="3938636"/>
            <a:ext cx="176069" cy="170569"/>
          </a:xfrm>
          <a:custGeom>
            <a:avLst/>
            <a:gdLst/>
            <a:ahLst/>
            <a:cxnLst/>
            <a:rect l="l" t="t" r="r" b="b"/>
            <a:pathLst>
              <a:path w="6466" h="6264" fill="none" extrusionOk="0">
                <a:moveTo>
                  <a:pt x="1941" y="4656"/>
                </a:moveTo>
                <a:lnTo>
                  <a:pt x="751" y="3465"/>
                </a:lnTo>
                <a:cubicBezTo>
                  <a:pt x="0" y="2715"/>
                  <a:pt x="0" y="1489"/>
                  <a:pt x="751" y="751"/>
                </a:cubicBezTo>
                <a:lnTo>
                  <a:pt x="751" y="751"/>
                </a:lnTo>
                <a:cubicBezTo>
                  <a:pt x="1489" y="1"/>
                  <a:pt x="2715" y="1"/>
                  <a:pt x="3453" y="751"/>
                </a:cubicBezTo>
                <a:lnTo>
                  <a:pt x="5715" y="3013"/>
                </a:lnTo>
                <a:cubicBezTo>
                  <a:pt x="6466" y="3763"/>
                  <a:pt x="6466" y="4977"/>
                  <a:pt x="5715" y="5728"/>
                </a:cubicBezTo>
                <a:lnTo>
                  <a:pt x="5715" y="5728"/>
                </a:lnTo>
                <a:cubicBezTo>
                  <a:pt x="5418" y="6025"/>
                  <a:pt x="5049" y="6204"/>
                  <a:pt x="4656" y="6263"/>
                </a:cubicBezTo>
              </a:path>
            </a:pathLst>
          </a:custGeom>
          <a:noFill/>
          <a:ln w="11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1" name="Google Shape;703;p22">
            <a:extLst>
              <a:ext uri="{FF2B5EF4-FFF2-40B4-BE49-F238E27FC236}">
                <a16:creationId xmlns:a16="http://schemas.microsoft.com/office/drawing/2014/main" id="{578C200C-E64D-115F-FF9D-1E1A025069BC}"/>
              </a:ext>
            </a:extLst>
          </p:cNvPr>
          <p:cNvGrpSpPr/>
          <p:nvPr/>
        </p:nvGrpSpPr>
        <p:grpSpPr>
          <a:xfrm>
            <a:off x="7890030" y="1660125"/>
            <a:ext cx="1090360" cy="918038"/>
            <a:chOff x="470500" y="1150745"/>
            <a:chExt cx="4370426" cy="3805879"/>
          </a:xfrm>
        </p:grpSpPr>
        <p:sp>
          <p:nvSpPr>
            <p:cNvPr id="422" name="Google Shape;704;p22">
              <a:extLst>
                <a:ext uri="{FF2B5EF4-FFF2-40B4-BE49-F238E27FC236}">
                  <a16:creationId xmlns:a16="http://schemas.microsoft.com/office/drawing/2014/main" id="{C1B17D27-A5C9-B1E8-2968-8B875117BA6A}"/>
                </a:ext>
              </a:extLst>
            </p:cNvPr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705;p22">
              <a:extLst>
                <a:ext uri="{FF2B5EF4-FFF2-40B4-BE49-F238E27FC236}">
                  <a16:creationId xmlns:a16="http://schemas.microsoft.com/office/drawing/2014/main" id="{4FCC8E8B-B2AD-BBBF-A829-77684E88107E}"/>
                </a:ext>
              </a:extLst>
            </p:cNvPr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706;p22">
              <a:extLst>
                <a:ext uri="{FF2B5EF4-FFF2-40B4-BE49-F238E27FC236}">
                  <a16:creationId xmlns:a16="http://schemas.microsoft.com/office/drawing/2014/main" id="{954EA9D6-BA89-C9E7-D91C-E6088232AF4C}"/>
                </a:ext>
              </a:extLst>
            </p:cNvPr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707;p22">
              <a:extLst>
                <a:ext uri="{FF2B5EF4-FFF2-40B4-BE49-F238E27FC236}">
                  <a16:creationId xmlns:a16="http://schemas.microsoft.com/office/drawing/2014/main" id="{B3814373-DD3C-6B03-4979-03CD834CDA40}"/>
                </a:ext>
              </a:extLst>
            </p:cNvPr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708;p22">
              <a:extLst>
                <a:ext uri="{FF2B5EF4-FFF2-40B4-BE49-F238E27FC236}">
                  <a16:creationId xmlns:a16="http://schemas.microsoft.com/office/drawing/2014/main" id="{7A10F8E2-30C8-E05A-3349-E65B1965E980}"/>
                </a:ext>
              </a:extLst>
            </p:cNvPr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709;p22">
              <a:extLst>
                <a:ext uri="{FF2B5EF4-FFF2-40B4-BE49-F238E27FC236}">
                  <a16:creationId xmlns:a16="http://schemas.microsoft.com/office/drawing/2014/main" id="{1E8AEC79-0DCE-1DF3-2C55-E6DC1774926B}"/>
                </a:ext>
              </a:extLst>
            </p:cNvPr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710;p22">
              <a:extLst>
                <a:ext uri="{FF2B5EF4-FFF2-40B4-BE49-F238E27FC236}">
                  <a16:creationId xmlns:a16="http://schemas.microsoft.com/office/drawing/2014/main" id="{A76A4060-E11B-7AED-0051-02735403B96F}"/>
                </a:ext>
              </a:extLst>
            </p:cNvPr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711;p22">
              <a:extLst>
                <a:ext uri="{FF2B5EF4-FFF2-40B4-BE49-F238E27FC236}">
                  <a16:creationId xmlns:a16="http://schemas.microsoft.com/office/drawing/2014/main" id="{0ABB2836-8505-FD94-11CF-A56C178ADA1C}"/>
                </a:ext>
              </a:extLst>
            </p:cNvPr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712;p22">
              <a:extLst>
                <a:ext uri="{FF2B5EF4-FFF2-40B4-BE49-F238E27FC236}">
                  <a16:creationId xmlns:a16="http://schemas.microsoft.com/office/drawing/2014/main" id="{4C706DAD-6CA3-02C7-6EBD-9ED2456383AC}"/>
                </a:ext>
              </a:extLst>
            </p:cNvPr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713;p22">
              <a:extLst>
                <a:ext uri="{FF2B5EF4-FFF2-40B4-BE49-F238E27FC236}">
                  <a16:creationId xmlns:a16="http://schemas.microsoft.com/office/drawing/2014/main" id="{6CB1C54B-D7C9-327D-C069-3B82284EA955}"/>
                </a:ext>
              </a:extLst>
            </p:cNvPr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714;p22">
              <a:extLst>
                <a:ext uri="{FF2B5EF4-FFF2-40B4-BE49-F238E27FC236}">
                  <a16:creationId xmlns:a16="http://schemas.microsoft.com/office/drawing/2014/main" id="{01C8698D-4BD3-A84D-DC7D-A72863C62DF7}"/>
                </a:ext>
              </a:extLst>
            </p:cNvPr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715;p22">
              <a:extLst>
                <a:ext uri="{FF2B5EF4-FFF2-40B4-BE49-F238E27FC236}">
                  <a16:creationId xmlns:a16="http://schemas.microsoft.com/office/drawing/2014/main" id="{10DB1C3B-36EA-E338-1633-6CD9D18468F6}"/>
                </a:ext>
              </a:extLst>
            </p:cNvPr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716;p22">
              <a:extLst>
                <a:ext uri="{FF2B5EF4-FFF2-40B4-BE49-F238E27FC236}">
                  <a16:creationId xmlns:a16="http://schemas.microsoft.com/office/drawing/2014/main" id="{9C663BDA-E642-8740-19B3-1332712DA7BF}"/>
                </a:ext>
              </a:extLst>
            </p:cNvPr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717;p22">
              <a:extLst>
                <a:ext uri="{FF2B5EF4-FFF2-40B4-BE49-F238E27FC236}">
                  <a16:creationId xmlns:a16="http://schemas.microsoft.com/office/drawing/2014/main" id="{C32E23BE-1A67-47F1-40CA-229348C350BE}"/>
                </a:ext>
              </a:extLst>
            </p:cNvPr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718;p22">
              <a:extLst>
                <a:ext uri="{FF2B5EF4-FFF2-40B4-BE49-F238E27FC236}">
                  <a16:creationId xmlns:a16="http://schemas.microsoft.com/office/drawing/2014/main" id="{6BAAE8DD-6508-7C8F-E6E0-67F03A68183B}"/>
                </a:ext>
              </a:extLst>
            </p:cNvPr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719;p22">
              <a:extLst>
                <a:ext uri="{FF2B5EF4-FFF2-40B4-BE49-F238E27FC236}">
                  <a16:creationId xmlns:a16="http://schemas.microsoft.com/office/drawing/2014/main" id="{CCE6D513-0088-B21C-3CEC-81975C7B9A87}"/>
                </a:ext>
              </a:extLst>
            </p:cNvPr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720;p22">
              <a:extLst>
                <a:ext uri="{FF2B5EF4-FFF2-40B4-BE49-F238E27FC236}">
                  <a16:creationId xmlns:a16="http://schemas.microsoft.com/office/drawing/2014/main" id="{258B551D-99CF-AB41-29E6-2B76F0DBD62D}"/>
                </a:ext>
              </a:extLst>
            </p:cNvPr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721;p22">
              <a:extLst>
                <a:ext uri="{FF2B5EF4-FFF2-40B4-BE49-F238E27FC236}">
                  <a16:creationId xmlns:a16="http://schemas.microsoft.com/office/drawing/2014/main" id="{CFA35C64-E43C-355D-FEFA-65417BE9F222}"/>
                </a:ext>
              </a:extLst>
            </p:cNvPr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722;p22">
              <a:extLst>
                <a:ext uri="{FF2B5EF4-FFF2-40B4-BE49-F238E27FC236}">
                  <a16:creationId xmlns:a16="http://schemas.microsoft.com/office/drawing/2014/main" id="{DA695456-918F-BB7D-B959-EFF8ED44F9B4}"/>
                </a:ext>
              </a:extLst>
            </p:cNvPr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723;p22">
              <a:extLst>
                <a:ext uri="{FF2B5EF4-FFF2-40B4-BE49-F238E27FC236}">
                  <a16:creationId xmlns:a16="http://schemas.microsoft.com/office/drawing/2014/main" id="{C5786E56-3861-DE37-897A-9114E1485F9B}"/>
                </a:ext>
              </a:extLst>
            </p:cNvPr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724;p22">
              <a:extLst>
                <a:ext uri="{FF2B5EF4-FFF2-40B4-BE49-F238E27FC236}">
                  <a16:creationId xmlns:a16="http://schemas.microsoft.com/office/drawing/2014/main" id="{E76F0D15-A02A-D440-F9E6-35E7F49C9134}"/>
                </a:ext>
              </a:extLst>
            </p:cNvPr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725;p22">
              <a:extLst>
                <a:ext uri="{FF2B5EF4-FFF2-40B4-BE49-F238E27FC236}">
                  <a16:creationId xmlns:a16="http://schemas.microsoft.com/office/drawing/2014/main" id="{C302E047-1169-B5B6-F871-5563222CFE55}"/>
                </a:ext>
              </a:extLst>
            </p:cNvPr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726;p22">
              <a:extLst>
                <a:ext uri="{FF2B5EF4-FFF2-40B4-BE49-F238E27FC236}">
                  <a16:creationId xmlns:a16="http://schemas.microsoft.com/office/drawing/2014/main" id="{47B90386-90C4-8D55-505D-E56973DACCF0}"/>
                </a:ext>
              </a:extLst>
            </p:cNvPr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727;p22">
              <a:extLst>
                <a:ext uri="{FF2B5EF4-FFF2-40B4-BE49-F238E27FC236}">
                  <a16:creationId xmlns:a16="http://schemas.microsoft.com/office/drawing/2014/main" id="{07159576-306A-1E13-27CB-715B892465AC}"/>
                </a:ext>
              </a:extLst>
            </p:cNvPr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728;p22">
              <a:extLst>
                <a:ext uri="{FF2B5EF4-FFF2-40B4-BE49-F238E27FC236}">
                  <a16:creationId xmlns:a16="http://schemas.microsoft.com/office/drawing/2014/main" id="{4E171737-2802-8939-713C-141E618FFFB7}"/>
                </a:ext>
              </a:extLst>
            </p:cNvPr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729;p22">
              <a:extLst>
                <a:ext uri="{FF2B5EF4-FFF2-40B4-BE49-F238E27FC236}">
                  <a16:creationId xmlns:a16="http://schemas.microsoft.com/office/drawing/2014/main" id="{F41FA6ED-F13D-B84F-9160-7548DF7B0E69}"/>
                </a:ext>
              </a:extLst>
            </p:cNvPr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730;p22">
              <a:extLst>
                <a:ext uri="{FF2B5EF4-FFF2-40B4-BE49-F238E27FC236}">
                  <a16:creationId xmlns:a16="http://schemas.microsoft.com/office/drawing/2014/main" id="{DB639290-D7CA-6797-9EDA-5D5438641AE1}"/>
                </a:ext>
              </a:extLst>
            </p:cNvPr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731;p22">
              <a:extLst>
                <a:ext uri="{FF2B5EF4-FFF2-40B4-BE49-F238E27FC236}">
                  <a16:creationId xmlns:a16="http://schemas.microsoft.com/office/drawing/2014/main" id="{168BD633-3D93-B77B-0E2A-CA2D8EAE6F54}"/>
                </a:ext>
              </a:extLst>
            </p:cNvPr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732;p22">
              <a:extLst>
                <a:ext uri="{FF2B5EF4-FFF2-40B4-BE49-F238E27FC236}">
                  <a16:creationId xmlns:a16="http://schemas.microsoft.com/office/drawing/2014/main" id="{3E28E13B-DB00-4516-ACCC-3AB3A21E6A5D}"/>
                </a:ext>
              </a:extLst>
            </p:cNvPr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733;p22">
              <a:extLst>
                <a:ext uri="{FF2B5EF4-FFF2-40B4-BE49-F238E27FC236}">
                  <a16:creationId xmlns:a16="http://schemas.microsoft.com/office/drawing/2014/main" id="{C7124121-3D7F-066A-A176-9C5A0D6560DE}"/>
                </a:ext>
              </a:extLst>
            </p:cNvPr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734;p22">
              <a:extLst>
                <a:ext uri="{FF2B5EF4-FFF2-40B4-BE49-F238E27FC236}">
                  <a16:creationId xmlns:a16="http://schemas.microsoft.com/office/drawing/2014/main" id="{E5CA5A56-709A-C6F4-A855-A47E7663125E}"/>
                </a:ext>
              </a:extLst>
            </p:cNvPr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735;p22">
              <a:extLst>
                <a:ext uri="{FF2B5EF4-FFF2-40B4-BE49-F238E27FC236}">
                  <a16:creationId xmlns:a16="http://schemas.microsoft.com/office/drawing/2014/main" id="{A3AEDA00-3FBA-7D89-2782-7A68FEF69173}"/>
                </a:ext>
              </a:extLst>
            </p:cNvPr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736;p22">
              <a:extLst>
                <a:ext uri="{FF2B5EF4-FFF2-40B4-BE49-F238E27FC236}">
                  <a16:creationId xmlns:a16="http://schemas.microsoft.com/office/drawing/2014/main" id="{0B49B996-06BE-133C-7D23-FCE3009C2A18}"/>
                </a:ext>
              </a:extLst>
            </p:cNvPr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737;p22">
              <a:extLst>
                <a:ext uri="{FF2B5EF4-FFF2-40B4-BE49-F238E27FC236}">
                  <a16:creationId xmlns:a16="http://schemas.microsoft.com/office/drawing/2014/main" id="{E698FADA-96E5-0702-92A1-61F5690E9949}"/>
                </a:ext>
              </a:extLst>
            </p:cNvPr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738;p22">
              <a:extLst>
                <a:ext uri="{FF2B5EF4-FFF2-40B4-BE49-F238E27FC236}">
                  <a16:creationId xmlns:a16="http://schemas.microsoft.com/office/drawing/2014/main" id="{D2E50281-D7BE-D22D-04FD-8F54F86BA94E}"/>
                </a:ext>
              </a:extLst>
            </p:cNvPr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739;p22">
              <a:extLst>
                <a:ext uri="{FF2B5EF4-FFF2-40B4-BE49-F238E27FC236}">
                  <a16:creationId xmlns:a16="http://schemas.microsoft.com/office/drawing/2014/main" id="{E9E4BB8A-7A66-323B-D046-58A8372412F4}"/>
                </a:ext>
              </a:extLst>
            </p:cNvPr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740;p22">
              <a:extLst>
                <a:ext uri="{FF2B5EF4-FFF2-40B4-BE49-F238E27FC236}">
                  <a16:creationId xmlns:a16="http://schemas.microsoft.com/office/drawing/2014/main" id="{1F5223F9-F5A3-E7FF-DCC2-CE1112B9F439}"/>
                </a:ext>
              </a:extLst>
            </p:cNvPr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741;p22">
              <a:extLst>
                <a:ext uri="{FF2B5EF4-FFF2-40B4-BE49-F238E27FC236}">
                  <a16:creationId xmlns:a16="http://schemas.microsoft.com/office/drawing/2014/main" id="{F28B54E7-4A19-4EA5-7F89-368E00C8724A}"/>
                </a:ext>
              </a:extLst>
            </p:cNvPr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742;p22">
              <a:extLst>
                <a:ext uri="{FF2B5EF4-FFF2-40B4-BE49-F238E27FC236}">
                  <a16:creationId xmlns:a16="http://schemas.microsoft.com/office/drawing/2014/main" id="{3C10810E-5371-76FA-563C-64D41D80BE34}"/>
                </a:ext>
              </a:extLst>
            </p:cNvPr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743;p22">
              <a:extLst>
                <a:ext uri="{FF2B5EF4-FFF2-40B4-BE49-F238E27FC236}">
                  <a16:creationId xmlns:a16="http://schemas.microsoft.com/office/drawing/2014/main" id="{64273C3B-B510-8EBB-47DA-B44B0F016102}"/>
                </a:ext>
              </a:extLst>
            </p:cNvPr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744;p22">
              <a:extLst>
                <a:ext uri="{FF2B5EF4-FFF2-40B4-BE49-F238E27FC236}">
                  <a16:creationId xmlns:a16="http://schemas.microsoft.com/office/drawing/2014/main" id="{6E5B6786-CF84-627B-D3D4-417D570CEA08}"/>
                </a:ext>
              </a:extLst>
            </p:cNvPr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745;p22">
              <a:extLst>
                <a:ext uri="{FF2B5EF4-FFF2-40B4-BE49-F238E27FC236}">
                  <a16:creationId xmlns:a16="http://schemas.microsoft.com/office/drawing/2014/main" id="{A1CAF56E-0554-84D4-F12D-82FF8170F8E7}"/>
                </a:ext>
              </a:extLst>
            </p:cNvPr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746;p22">
              <a:extLst>
                <a:ext uri="{FF2B5EF4-FFF2-40B4-BE49-F238E27FC236}">
                  <a16:creationId xmlns:a16="http://schemas.microsoft.com/office/drawing/2014/main" id="{DDAF6E21-3600-E39A-45AF-D453958374A8}"/>
                </a:ext>
              </a:extLst>
            </p:cNvPr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747;p22">
              <a:extLst>
                <a:ext uri="{FF2B5EF4-FFF2-40B4-BE49-F238E27FC236}">
                  <a16:creationId xmlns:a16="http://schemas.microsoft.com/office/drawing/2014/main" id="{4DFBE691-9BC6-D40C-DB93-0C1A6D528F8D}"/>
                </a:ext>
              </a:extLst>
            </p:cNvPr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748;p22">
              <a:extLst>
                <a:ext uri="{FF2B5EF4-FFF2-40B4-BE49-F238E27FC236}">
                  <a16:creationId xmlns:a16="http://schemas.microsoft.com/office/drawing/2014/main" id="{C9A54799-378D-BE2E-4965-BE94FB9355DC}"/>
                </a:ext>
              </a:extLst>
            </p:cNvPr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749;p22">
              <a:extLst>
                <a:ext uri="{FF2B5EF4-FFF2-40B4-BE49-F238E27FC236}">
                  <a16:creationId xmlns:a16="http://schemas.microsoft.com/office/drawing/2014/main" id="{170E9915-2523-F500-9148-E859239A2CAD}"/>
                </a:ext>
              </a:extLst>
            </p:cNvPr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750;p22">
              <a:extLst>
                <a:ext uri="{FF2B5EF4-FFF2-40B4-BE49-F238E27FC236}">
                  <a16:creationId xmlns:a16="http://schemas.microsoft.com/office/drawing/2014/main" id="{41E1BBCB-93E1-3A90-5D71-CFDF147FA5D7}"/>
                </a:ext>
              </a:extLst>
            </p:cNvPr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751;p22">
              <a:extLst>
                <a:ext uri="{FF2B5EF4-FFF2-40B4-BE49-F238E27FC236}">
                  <a16:creationId xmlns:a16="http://schemas.microsoft.com/office/drawing/2014/main" id="{27D2C6C1-D7C7-EAE3-3A8A-327AC824E937}"/>
                </a:ext>
              </a:extLst>
            </p:cNvPr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752;p22">
              <a:extLst>
                <a:ext uri="{FF2B5EF4-FFF2-40B4-BE49-F238E27FC236}">
                  <a16:creationId xmlns:a16="http://schemas.microsoft.com/office/drawing/2014/main" id="{E8932EBF-9AB6-65D8-6516-C382330206A4}"/>
                </a:ext>
              </a:extLst>
            </p:cNvPr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753;p22">
              <a:extLst>
                <a:ext uri="{FF2B5EF4-FFF2-40B4-BE49-F238E27FC236}">
                  <a16:creationId xmlns:a16="http://schemas.microsoft.com/office/drawing/2014/main" id="{EF13FB60-45F2-50E8-475D-EC7EF612C210}"/>
                </a:ext>
              </a:extLst>
            </p:cNvPr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754;p22">
              <a:extLst>
                <a:ext uri="{FF2B5EF4-FFF2-40B4-BE49-F238E27FC236}">
                  <a16:creationId xmlns:a16="http://schemas.microsoft.com/office/drawing/2014/main" id="{81AA1E9A-EA07-0CDF-AA5F-E09483841DFE}"/>
                </a:ext>
              </a:extLst>
            </p:cNvPr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755;p22">
              <a:extLst>
                <a:ext uri="{FF2B5EF4-FFF2-40B4-BE49-F238E27FC236}">
                  <a16:creationId xmlns:a16="http://schemas.microsoft.com/office/drawing/2014/main" id="{37DE8574-0A16-A5D1-9316-684D65BAFC26}"/>
                </a:ext>
              </a:extLst>
            </p:cNvPr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756;p22">
              <a:extLst>
                <a:ext uri="{FF2B5EF4-FFF2-40B4-BE49-F238E27FC236}">
                  <a16:creationId xmlns:a16="http://schemas.microsoft.com/office/drawing/2014/main" id="{86EF3629-DE0F-C9C1-C3D1-3FB03DFADD71}"/>
                </a:ext>
              </a:extLst>
            </p:cNvPr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757;p22">
              <a:extLst>
                <a:ext uri="{FF2B5EF4-FFF2-40B4-BE49-F238E27FC236}">
                  <a16:creationId xmlns:a16="http://schemas.microsoft.com/office/drawing/2014/main" id="{DE117753-4F10-ABDE-9CA6-749584968793}"/>
                </a:ext>
              </a:extLst>
            </p:cNvPr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758;p22">
              <a:extLst>
                <a:ext uri="{FF2B5EF4-FFF2-40B4-BE49-F238E27FC236}">
                  <a16:creationId xmlns:a16="http://schemas.microsoft.com/office/drawing/2014/main" id="{C7C22ECD-4BA0-07AF-67AF-8A09F02512DB}"/>
                </a:ext>
              </a:extLst>
            </p:cNvPr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759;p22">
              <a:extLst>
                <a:ext uri="{FF2B5EF4-FFF2-40B4-BE49-F238E27FC236}">
                  <a16:creationId xmlns:a16="http://schemas.microsoft.com/office/drawing/2014/main" id="{330C5EC0-4424-5B1B-1F29-F148D86C68D1}"/>
                </a:ext>
              </a:extLst>
            </p:cNvPr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760;p22">
              <a:extLst>
                <a:ext uri="{FF2B5EF4-FFF2-40B4-BE49-F238E27FC236}">
                  <a16:creationId xmlns:a16="http://schemas.microsoft.com/office/drawing/2014/main" id="{14E60673-6F7A-4D21-EB8F-8A301BFA3AAA}"/>
                </a:ext>
              </a:extLst>
            </p:cNvPr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761;p22">
              <a:extLst>
                <a:ext uri="{FF2B5EF4-FFF2-40B4-BE49-F238E27FC236}">
                  <a16:creationId xmlns:a16="http://schemas.microsoft.com/office/drawing/2014/main" id="{86395A83-CF45-03DD-12C6-6E1295219AFC}"/>
                </a:ext>
              </a:extLst>
            </p:cNvPr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762;p22">
              <a:extLst>
                <a:ext uri="{FF2B5EF4-FFF2-40B4-BE49-F238E27FC236}">
                  <a16:creationId xmlns:a16="http://schemas.microsoft.com/office/drawing/2014/main" id="{12229669-4CD3-D947-4423-CCF137C9E042}"/>
                </a:ext>
              </a:extLst>
            </p:cNvPr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763;p22">
              <a:extLst>
                <a:ext uri="{FF2B5EF4-FFF2-40B4-BE49-F238E27FC236}">
                  <a16:creationId xmlns:a16="http://schemas.microsoft.com/office/drawing/2014/main" id="{7E036017-8A84-D312-8D2C-2B1B3BB09A34}"/>
                </a:ext>
              </a:extLst>
            </p:cNvPr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764;p22">
              <a:extLst>
                <a:ext uri="{FF2B5EF4-FFF2-40B4-BE49-F238E27FC236}">
                  <a16:creationId xmlns:a16="http://schemas.microsoft.com/office/drawing/2014/main" id="{0145EF80-5732-7EAB-2D76-4D41E4D2EE58}"/>
                </a:ext>
              </a:extLst>
            </p:cNvPr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765;p22">
              <a:extLst>
                <a:ext uri="{FF2B5EF4-FFF2-40B4-BE49-F238E27FC236}">
                  <a16:creationId xmlns:a16="http://schemas.microsoft.com/office/drawing/2014/main" id="{40BFD871-D4EB-1A23-3805-6DFAEC1D389A}"/>
                </a:ext>
              </a:extLst>
            </p:cNvPr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766;p22">
              <a:extLst>
                <a:ext uri="{FF2B5EF4-FFF2-40B4-BE49-F238E27FC236}">
                  <a16:creationId xmlns:a16="http://schemas.microsoft.com/office/drawing/2014/main" id="{05F29B93-AC8E-50AB-7C0C-7AE980AA3DAC}"/>
                </a:ext>
              </a:extLst>
            </p:cNvPr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767;p22">
              <a:extLst>
                <a:ext uri="{FF2B5EF4-FFF2-40B4-BE49-F238E27FC236}">
                  <a16:creationId xmlns:a16="http://schemas.microsoft.com/office/drawing/2014/main" id="{0EE121D3-6F7D-0EFF-6B27-383523DE22DA}"/>
                </a:ext>
              </a:extLst>
            </p:cNvPr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768;p22">
              <a:extLst>
                <a:ext uri="{FF2B5EF4-FFF2-40B4-BE49-F238E27FC236}">
                  <a16:creationId xmlns:a16="http://schemas.microsoft.com/office/drawing/2014/main" id="{8DEF1805-0FE4-C434-FD3C-CD7AAF9BBA8E}"/>
                </a:ext>
              </a:extLst>
            </p:cNvPr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769;p22">
              <a:extLst>
                <a:ext uri="{FF2B5EF4-FFF2-40B4-BE49-F238E27FC236}">
                  <a16:creationId xmlns:a16="http://schemas.microsoft.com/office/drawing/2014/main" id="{136FB9E5-3CD5-22ED-FF06-9AA2B756B686}"/>
                </a:ext>
              </a:extLst>
            </p:cNvPr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770;p22">
              <a:extLst>
                <a:ext uri="{FF2B5EF4-FFF2-40B4-BE49-F238E27FC236}">
                  <a16:creationId xmlns:a16="http://schemas.microsoft.com/office/drawing/2014/main" id="{A4D28313-8C3A-655C-F028-C9419EDEE892}"/>
                </a:ext>
              </a:extLst>
            </p:cNvPr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771;p22">
              <a:extLst>
                <a:ext uri="{FF2B5EF4-FFF2-40B4-BE49-F238E27FC236}">
                  <a16:creationId xmlns:a16="http://schemas.microsoft.com/office/drawing/2014/main" id="{C4D484C2-8BEE-A889-8618-F65D4CFDD0BD}"/>
                </a:ext>
              </a:extLst>
            </p:cNvPr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772;p22">
              <a:extLst>
                <a:ext uri="{FF2B5EF4-FFF2-40B4-BE49-F238E27FC236}">
                  <a16:creationId xmlns:a16="http://schemas.microsoft.com/office/drawing/2014/main" id="{53850940-FA56-2F61-D637-0A318495428B}"/>
                </a:ext>
              </a:extLst>
            </p:cNvPr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773;p22">
              <a:extLst>
                <a:ext uri="{FF2B5EF4-FFF2-40B4-BE49-F238E27FC236}">
                  <a16:creationId xmlns:a16="http://schemas.microsoft.com/office/drawing/2014/main" id="{A0C83932-C10F-E145-E993-3EFC9F12FFDC}"/>
                </a:ext>
              </a:extLst>
            </p:cNvPr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774;p22">
              <a:extLst>
                <a:ext uri="{FF2B5EF4-FFF2-40B4-BE49-F238E27FC236}">
                  <a16:creationId xmlns:a16="http://schemas.microsoft.com/office/drawing/2014/main" id="{F96FED80-173A-09BF-208C-365879052933}"/>
                </a:ext>
              </a:extLst>
            </p:cNvPr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775;p22">
              <a:extLst>
                <a:ext uri="{FF2B5EF4-FFF2-40B4-BE49-F238E27FC236}">
                  <a16:creationId xmlns:a16="http://schemas.microsoft.com/office/drawing/2014/main" id="{A89F107E-042B-34E8-D6D2-12B308F0AACA}"/>
                </a:ext>
              </a:extLst>
            </p:cNvPr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776;p22">
              <a:extLst>
                <a:ext uri="{FF2B5EF4-FFF2-40B4-BE49-F238E27FC236}">
                  <a16:creationId xmlns:a16="http://schemas.microsoft.com/office/drawing/2014/main" id="{16E7D81B-9239-A08C-DEA0-271FC6DD83FF}"/>
                </a:ext>
              </a:extLst>
            </p:cNvPr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777;p22">
              <a:extLst>
                <a:ext uri="{FF2B5EF4-FFF2-40B4-BE49-F238E27FC236}">
                  <a16:creationId xmlns:a16="http://schemas.microsoft.com/office/drawing/2014/main" id="{4F0D4203-3932-B4C9-C00B-6F11FD69B60D}"/>
                </a:ext>
              </a:extLst>
            </p:cNvPr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778;p22">
              <a:extLst>
                <a:ext uri="{FF2B5EF4-FFF2-40B4-BE49-F238E27FC236}">
                  <a16:creationId xmlns:a16="http://schemas.microsoft.com/office/drawing/2014/main" id="{E7E8CBBB-4C11-B9B8-D0CA-73CA4F6E4DD8}"/>
                </a:ext>
              </a:extLst>
            </p:cNvPr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779;p22">
              <a:extLst>
                <a:ext uri="{FF2B5EF4-FFF2-40B4-BE49-F238E27FC236}">
                  <a16:creationId xmlns:a16="http://schemas.microsoft.com/office/drawing/2014/main" id="{2AD6A0D1-F8C2-09BA-15EB-C70CF63083F6}"/>
                </a:ext>
              </a:extLst>
            </p:cNvPr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780;p22">
              <a:extLst>
                <a:ext uri="{FF2B5EF4-FFF2-40B4-BE49-F238E27FC236}">
                  <a16:creationId xmlns:a16="http://schemas.microsoft.com/office/drawing/2014/main" id="{BA596DB6-2069-E189-81D8-2528223F7E05}"/>
                </a:ext>
              </a:extLst>
            </p:cNvPr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781;p22">
              <a:extLst>
                <a:ext uri="{FF2B5EF4-FFF2-40B4-BE49-F238E27FC236}">
                  <a16:creationId xmlns:a16="http://schemas.microsoft.com/office/drawing/2014/main" id="{C21B9DA6-E824-04BE-033A-9F474373CE06}"/>
                </a:ext>
              </a:extLst>
            </p:cNvPr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782;p22">
              <a:extLst>
                <a:ext uri="{FF2B5EF4-FFF2-40B4-BE49-F238E27FC236}">
                  <a16:creationId xmlns:a16="http://schemas.microsoft.com/office/drawing/2014/main" id="{4A76408D-1637-BB15-5E79-4011DBA929AC}"/>
                </a:ext>
              </a:extLst>
            </p:cNvPr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783;p22">
              <a:extLst>
                <a:ext uri="{FF2B5EF4-FFF2-40B4-BE49-F238E27FC236}">
                  <a16:creationId xmlns:a16="http://schemas.microsoft.com/office/drawing/2014/main" id="{3994DBCA-75C3-BD74-B7C9-30AFAEC4D639}"/>
                </a:ext>
              </a:extLst>
            </p:cNvPr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784;p22">
              <a:extLst>
                <a:ext uri="{FF2B5EF4-FFF2-40B4-BE49-F238E27FC236}">
                  <a16:creationId xmlns:a16="http://schemas.microsoft.com/office/drawing/2014/main" id="{52602FA9-66E2-347E-321C-9616761B76DA}"/>
                </a:ext>
              </a:extLst>
            </p:cNvPr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785;p22">
              <a:extLst>
                <a:ext uri="{FF2B5EF4-FFF2-40B4-BE49-F238E27FC236}">
                  <a16:creationId xmlns:a16="http://schemas.microsoft.com/office/drawing/2014/main" id="{42AF6E1B-52AB-8E04-50E3-FF462C22918D}"/>
                </a:ext>
              </a:extLst>
            </p:cNvPr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786;p22">
              <a:extLst>
                <a:ext uri="{FF2B5EF4-FFF2-40B4-BE49-F238E27FC236}">
                  <a16:creationId xmlns:a16="http://schemas.microsoft.com/office/drawing/2014/main" id="{CC1CCDA5-5BC5-1F38-0CD3-01959F7C1ABF}"/>
                </a:ext>
              </a:extLst>
            </p:cNvPr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787;p22">
              <a:extLst>
                <a:ext uri="{FF2B5EF4-FFF2-40B4-BE49-F238E27FC236}">
                  <a16:creationId xmlns:a16="http://schemas.microsoft.com/office/drawing/2014/main" id="{BBBEA02F-0197-172D-00C4-4BD64C20037C}"/>
                </a:ext>
              </a:extLst>
            </p:cNvPr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788;p22">
              <a:extLst>
                <a:ext uri="{FF2B5EF4-FFF2-40B4-BE49-F238E27FC236}">
                  <a16:creationId xmlns:a16="http://schemas.microsoft.com/office/drawing/2014/main" id="{47DDF99D-0A8F-9227-3930-2A80E1F19C80}"/>
                </a:ext>
              </a:extLst>
            </p:cNvPr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789;p22">
              <a:extLst>
                <a:ext uri="{FF2B5EF4-FFF2-40B4-BE49-F238E27FC236}">
                  <a16:creationId xmlns:a16="http://schemas.microsoft.com/office/drawing/2014/main" id="{E0791A4D-A68C-FCE5-83CB-17FE67D840DF}"/>
                </a:ext>
              </a:extLst>
            </p:cNvPr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790;p22">
              <a:extLst>
                <a:ext uri="{FF2B5EF4-FFF2-40B4-BE49-F238E27FC236}">
                  <a16:creationId xmlns:a16="http://schemas.microsoft.com/office/drawing/2014/main" id="{FFCC6AA8-54A2-CAE7-9623-52F5626C01D6}"/>
                </a:ext>
              </a:extLst>
            </p:cNvPr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791;p22">
              <a:extLst>
                <a:ext uri="{FF2B5EF4-FFF2-40B4-BE49-F238E27FC236}">
                  <a16:creationId xmlns:a16="http://schemas.microsoft.com/office/drawing/2014/main" id="{7BC797A5-2C84-B68E-28BF-AADC568E1FFD}"/>
                </a:ext>
              </a:extLst>
            </p:cNvPr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792;p22">
              <a:extLst>
                <a:ext uri="{FF2B5EF4-FFF2-40B4-BE49-F238E27FC236}">
                  <a16:creationId xmlns:a16="http://schemas.microsoft.com/office/drawing/2014/main" id="{DD08FCA7-0A37-8140-B10B-6DB97575457C}"/>
                </a:ext>
              </a:extLst>
            </p:cNvPr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793;p22">
              <a:extLst>
                <a:ext uri="{FF2B5EF4-FFF2-40B4-BE49-F238E27FC236}">
                  <a16:creationId xmlns:a16="http://schemas.microsoft.com/office/drawing/2014/main" id="{F3FD91E0-D085-1308-2A05-28A5572C4614}"/>
                </a:ext>
              </a:extLst>
            </p:cNvPr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794;p22">
              <a:extLst>
                <a:ext uri="{FF2B5EF4-FFF2-40B4-BE49-F238E27FC236}">
                  <a16:creationId xmlns:a16="http://schemas.microsoft.com/office/drawing/2014/main" id="{01ECC737-4C44-70DF-C504-F5D2A72465BE}"/>
                </a:ext>
              </a:extLst>
            </p:cNvPr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795;p22">
              <a:extLst>
                <a:ext uri="{FF2B5EF4-FFF2-40B4-BE49-F238E27FC236}">
                  <a16:creationId xmlns:a16="http://schemas.microsoft.com/office/drawing/2014/main" id="{AAACD191-5CBE-EA27-51CF-B35099A462C3}"/>
                </a:ext>
              </a:extLst>
            </p:cNvPr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796;p22">
              <a:extLst>
                <a:ext uri="{FF2B5EF4-FFF2-40B4-BE49-F238E27FC236}">
                  <a16:creationId xmlns:a16="http://schemas.microsoft.com/office/drawing/2014/main" id="{A76212CC-ACBD-83EB-3627-4F6A613ACBA6}"/>
                </a:ext>
              </a:extLst>
            </p:cNvPr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797;p22">
              <a:extLst>
                <a:ext uri="{FF2B5EF4-FFF2-40B4-BE49-F238E27FC236}">
                  <a16:creationId xmlns:a16="http://schemas.microsoft.com/office/drawing/2014/main" id="{D3176A96-9FE0-901D-000E-7DC3338E47A3}"/>
                </a:ext>
              </a:extLst>
            </p:cNvPr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798;p22">
              <a:extLst>
                <a:ext uri="{FF2B5EF4-FFF2-40B4-BE49-F238E27FC236}">
                  <a16:creationId xmlns:a16="http://schemas.microsoft.com/office/drawing/2014/main" id="{DD3D7635-E82C-0A72-FB6A-FC77BDB5F7AC}"/>
                </a:ext>
              </a:extLst>
            </p:cNvPr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799;p22">
              <a:extLst>
                <a:ext uri="{FF2B5EF4-FFF2-40B4-BE49-F238E27FC236}">
                  <a16:creationId xmlns:a16="http://schemas.microsoft.com/office/drawing/2014/main" id="{F05A364A-495D-188E-7DA7-F181358E741F}"/>
                </a:ext>
              </a:extLst>
            </p:cNvPr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800;p22">
              <a:extLst>
                <a:ext uri="{FF2B5EF4-FFF2-40B4-BE49-F238E27FC236}">
                  <a16:creationId xmlns:a16="http://schemas.microsoft.com/office/drawing/2014/main" id="{3FF586E6-0071-1723-C007-1C66F7B2E508}"/>
                </a:ext>
              </a:extLst>
            </p:cNvPr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801;p22">
              <a:extLst>
                <a:ext uri="{FF2B5EF4-FFF2-40B4-BE49-F238E27FC236}">
                  <a16:creationId xmlns:a16="http://schemas.microsoft.com/office/drawing/2014/main" id="{48C19400-5869-BCD3-6133-F06DEC77842F}"/>
                </a:ext>
              </a:extLst>
            </p:cNvPr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802;p22">
              <a:extLst>
                <a:ext uri="{FF2B5EF4-FFF2-40B4-BE49-F238E27FC236}">
                  <a16:creationId xmlns:a16="http://schemas.microsoft.com/office/drawing/2014/main" id="{96EC293F-C5D7-1772-A23F-92D6B0F58B1D}"/>
                </a:ext>
              </a:extLst>
            </p:cNvPr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803;p22">
              <a:extLst>
                <a:ext uri="{FF2B5EF4-FFF2-40B4-BE49-F238E27FC236}">
                  <a16:creationId xmlns:a16="http://schemas.microsoft.com/office/drawing/2014/main" id="{9601026D-3FFF-1E75-1C56-9BA7C759C5FE}"/>
                </a:ext>
              </a:extLst>
            </p:cNvPr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804;p22">
              <a:extLst>
                <a:ext uri="{FF2B5EF4-FFF2-40B4-BE49-F238E27FC236}">
                  <a16:creationId xmlns:a16="http://schemas.microsoft.com/office/drawing/2014/main" id="{6FA79901-3478-9717-FC6E-2B2855D3D412}"/>
                </a:ext>
              </a:extLst>
            </p:cNvPr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805;p22">
              <a:extLst>
                <a:ext uri="{FF2B5EF4-FFF2-40B4-BE49-F238E27FC236}">
                  <a16:creationId xmlns:a16="http://schemas.microsoft.com/office/drawing/2014/main" id="{8199B581-72F0-7868-DC93-65633FC5E5C0}"/>
                </a:ext>
              </a:extLst>
            </p:cNvPr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806;p22">
              <a:extLst>
                <a:ext uri="{FF2B5EF4-FFF2-40B4-BE49-F238E27FC236}">
                  <a16:creationId xmlns:a16="http://schemas.microsoft.com/office/drawing/2014/main" id="{4D157556-E8B7-D5D2-AB84-28B1A10B860A}"/>
                </a:ext>
              </a:extLst>
            </p:cNvPr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807;p22">
              <a:extLst>
                <a:ext uri="{FF2B5EF4-FFF2-40B4-BE49-F238E27FC236}">
                  <a16:creationId xmlns:a16="http://schemas.microsoft.com/office/drawing/2014/main" id="{B7C9D190-E384-3E50-A185-C245B2C3D170}"/>
                </a:ext>
              </a:extLst>
            </p:cNvPr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808;p22">
              <a:extLst>
                <a:ext uri="{FF2B5EF4-FFF2-40B4-BE49-F238E27FC236}">
                  <a16:creationId xmlns:a16="http://schemas.microsoft.com/office/drawing/2014/main" id="{1EF46B5F-79BF-1A52-2E90-5A5FD44582F9}"/>
                </a:ext>
              </a:extLst>
            </p:cNvPr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809;p22">
              <a:extLst>
                <a:ext uri="{FF2B5EF4-FFF2-40B4-BE49-F238E27FC236}">
                  <a16:creationId xmlns:a16="http://schemas.microsoft.com/office/drawing/2014/main" id="{DEF8BFB9-0597-17AF-A20C-EF4000FEB2FE}"/>
                </a:ext>
              </a:extLst>
            </p:cNvPr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810;p22">
              <a:extLst>
                <a:ext uri="{FF2B5EF4-FFF2-40B4-BE49-F238E27FC236}">
                  <a16:creationId xmlns:a16="http://schemas.microsoft.com/office/drawing/2014/main" id="{FB2CC981-214B-2E45-26FC-90D99491E0A7}"/>
                </a:ext>
              </a:extLst>
            </p:cNvPr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811;p22">
              <a:extLst>
                <a:ext uri="{FF2B5EF4-FFF2-40B4-BE49-F238E27FC236}">
                  <a16:creationId xmlns:a16="http://schemas.microsoft.com/office/drawing/2014/main" id="{6E8A2287-9109-0DA5-1398-1F649A701664}"/>
                </a:ext>
              </a:extLst>
            </p:cNvPr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812;p22">
              <a:extLst>
                <a:ext uri="{FF2B5EF4-FFF2-40B4-BE49-F238E27FC236}">
                  <a16:creationId xmlns:a16="http://schemas.microsoft.com/office/drawing/2014/main" id="{DA73C813-DC66-EF1D-096D-F3B95CAC15DF}"/>
                </a:ext>
              </a:extLst>
            </p:cNvPr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813;p22">
              <a:extLst>
                <a:ext uri="{FF2B5EF4-FFF2-40B4-BE49-F238E27FC236}">
                  <a16:creationId xmlns:a16="http://schemas.microsoft.com/office/drawing/2014/main" id="{5DF3F4E8-FA2A-32F9-8941-478DC443131C}"/>
                </a:ext>
              </a:extLst>
            </p:cNvPr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814;p22">
              <a:extLst>
                <a:ext uri="{FF2B5EF4-FFF2-40B4-BE49-F238E27FC236}">
                  <a16:creationId xmlns:a16="http://schemas.microsoft.com/office/drawing/2014/main" id="{CB1274DA-2C7D-7E84-6792-31E322242379}"/>
                </a:ext>
              </a:extLst>
            </p:cNvPr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815;p22">
              <a:extLst>
                <a:ext uri="{FF2B5EF4-FFF2-40B4-BE49-F238E27FC236}">
                  <a16:creationId xmlns:a16="http://schemas.microsoft.com/office/drawing/2014/main" id="{59E278EC-A60B-7428-DD71-C430C5B1BBAA}"/>
                </a:ext>
              </a:extLst>
            </p:cNvPr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816;p22">
              <a:extLst>
                <a:ext uri="{FF2B5EF4-FFF2-40B4-BE49-F238E27FC236}">
                  <a16:creationId xmlns:a16="http://schemas.microsoft.com/office/drawing/2014/main" id="{583CB0A0-F687-F124-5CAD-C42910096448}"/>
                </a:ext>
              </a:extLst>
            </p:cNvPr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817;p22">
              <a:extLst>
                <a:ext uri="{FF2B5EF4-FFF2-40B4-BE49-F238E27FC236}">
                  <a16:creationId xmlns:a16="http://schemas.microsoft.com/office/drawing/2014/main" id="{D3EF0D9C-1146-8337-9BBE-A0938765CB02}"/>
                </a:ext>
              </a:extLst>
            </p:cNvPr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818;p22">
              <a:extLst>
                <a:ext uri="{FF2B5EF4-FFF2-40B4-BE49-F238E27FC236}">
                  <a16:creationId xmlns:a16="http://schemas.microsoft.com/office/drawing/2014/main" id="{41BCB975-B988-32EB-8EB4-24117F613228}"/>
                </a:ext>
              </a:extLst>
            </p:cNvPr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819;p22">
              <a:extLst>
                <a:ext uri="{FF2B5EF4-FFF2-40B4-BE49-F238E27FC236}">
                  <a16:creationId xmlns:a16="http://schemas.microsoft.com/office/drawing/2014/main" id="{2D30A40F-FBA1-FADB-68E1-E85EF1F91EC8}"/>
                </a:ext>
              </a:extLst>
            </p:cNvPr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820;p22">
              <a:extLst>
                <a:ext uri="{FF2B5EF4-FFF2-40B4-BE49-F238E27FC236}">
                  <a16:creationId xmlns:a16="http://schemas.microsoft.com/office/drawing/2014/main" id="{59752658-441F-4EFE-33CD-14D00BA45721}"/>
                </a:ext>
              </a:extLst>
            </p:cNvPr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821;p22">
              <a:extLst>
                <a:ext uri="{FF2B5EF4-FFF2-40B4-BE49-F238E27FC236}">
                  <a16:creationId xmlns:a16="http://schemas.microsoft.com/office/drawing/2014/main" id="{71F9C7D6-32B8-FD46-66CC-430BBA77D9A8}"/>
                </a:ext>
              </a:extLst>
            </p:cNvPr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822;p22">
              <a:extLst>
                <a:ext uri="{FF2B5EF4-FFF2-40B4-BE49-F238E27FC236}">
                  <a16:creationId xmlns:a16="http://schemas.microsoft.com/office/drawing/2014/main" id="{A9B095F1-6F46-D51C-2A60-3CD2CE9E1EC1}"/>
                </a:ext>
              </a:extLst>
            </p:cNvPr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823;p22">
              <a:extLst>
                <a:ext uri="{FF2B5EF4-FFF2-40B4-BE49-F238E27FC236}">
                  <a16:creationId xmlns:a16="http://schemas.microsoft.com/office/drawing/2014/main" id="{8082B755-45B5-E12D-CD9C-2ACF44A3E15A}"/>
                </a:ext>
              </a:extLst>
            </p:cNvPr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824;p22">
              <a:extLst>
                <a:ext uri="{FF2B5EF4-FFF2-40B4-BE49-F238E27FC236}">
                  <a16:creationId xmlns:a16="http://schemas.microsoft.com/office/drawing/2014/main" id="{1525E6AB-0E22-32DB-B0AF-A2C5287E1B3A}"/>
                </a:ext>
              </a:extLst>
            </p:cNvPr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825;p22">
              <a:extLst>
                <a:ext uri="{FF2B5EF4-FFF2-40B4-BE49-F238E27FC236}">
                  <a16:creationId xmlns:a16="http://schemas.microsoft.com/office/drawing/2014/main" id="{053A32CD-CC7D-8529-30CC-B45EBE47BAEC}"/>
                </a:ext>
              </a:extLst>
            </p:cNvPr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826;p22">
              <a:extLst>
                <a:ext uri="{FF2B5EF4-FFF2-40B4-BE49-F238E27FC236}">
                  <a16:creationId xmlns:a16="http://schemas.microsoft.com/office/drawing/2014/main" id="{1CF15E3A-C733-3FB0-7BDD-5E971FBA1E94}"/>
                </a:ext>
              </a:extLst>
            </p:cNvPr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827;p22">
              <a:extLst>
                <a:ext uri="{FF2B5EF4-FFF2-40B4-BE49-F238E27FC236}">
                  <a16:creationId xmlns:a16="http://schemas.microsoft.com/office/drawing/2014/main" id="{857DD4CE-8A0E-4E70-4B88-2795EBE50D6F}"/>
                </a:ext>
              </a:extLst>
            </p:cNvPr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828;p22">
              <a:extLst>
                <a:ext uri="{FF2B5EF4-FFF2-40B4-BE49-F238E27FC236}">
                  <a16:creationId xmlns:a16="http://schemas.microsoft.com/office/drawing/2014/main" id="{79A639FD-E85D-B9D0-0CBD-9548D65BA1E1}"/>
                </a:ext>
              </a:extLst>
            </p:cNvPr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829;p22">
              <a:extLst>
                <a:ext uri="{FF2B5EF4-FFF2-40B4-BE49-F238E27FC236}">
                  <a16:creationId xmlns:a16="http://schemas.microsoft.com/office/drawing/2014/main" id="{95BDF80C-E171-9876-3E94-E668AA3437E4}"/>
                </a:ext>
              </a:extLst>
            </p:cNvPr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830;p22">
              <a:extLst>
                <a:ext uri="{FF2B5EF4-FFF2-40B4-BE49-F238E27FC236}">
                  <a16:creationId xmlns:a16="http://schemas.microsoft.com/office/drawing/2014/main" id="{83275DE6-D086-8464-ECE3-68ACF3F94507}"/>
                </a:ext>
              </a:extLst>
            </p:cNvPr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831;p22">
              <a:extLst>
                <a:ext uri="{FF2B5EF4-FFF2-40B4-BE49-F238E27FC236}">
                  <a16:creationId xmlns:a16="http://schemas.microsoft.com/office/drawing/2014/main" id="{E4CA1F8A-D22F-FD91-5150-5515E98146C2}"/>
                </a:ext>
              </a:extLst>
            </p:cNvPr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832;p22">
              <a:extLst>
                <a:ext uri="{FF2B5EF4-FFF2-40B4-BE49-F238E27FC236}">
                  <a16:creationId xmlns:a16="http://schemas.microsoft.com/office/drawing/2014/main" id="{0B9E7576-A300-C155-BDCF-C22E6C4CB789}"/>
                </a:ext>
              </a:extLst>
            </p:cNvPr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833;p22">
              <a:extLst>
                <a:ext uri="{FF2B5EF4-FFF2-40B4-BE49-F238E27FC236}">
                  <a16:creationId xmlns:a16="http://schemas.microsoft.com/office/drawing/2014/main" id="{79C410BA-3036-4F0F-9970-2B8D9B234C60}"/>
                </a:ext>
              </a:extLst>
            </p:cNvPr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834;p22">
              <a:extLst>
                <a:ext uri="{FF2B5EF4-FFF2-40B4-BE49-F238E27FC236}">
                  <a16:creationId xmlns:a16="http://schemas.microsoft.com/office/drawing/2014/main" id="{6EA96E75-20DE-0E85-7295-1CD8B287DB00}"/>
                </a:ext>
              </a:extLst>
            </p:cNvPr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835;p22">
              <a:extLst>
                <a:ext uri="{FF2B5EF4-FFF2-40B4-BE49-F238E27FC236}">
                  <a16:creationId xmlns:a16="http://schemas.microsoft.com/office/drawing/2014/main" id="{7CA3D513-BA3A-85FA-FEDF-6BE7EE979C3C}"/>
                </a:ext>
              </a:extLst>
            </p:cNvPr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836;p22">
              <a:extLst>
                <a:ext uri="{FF2B5EF4-FFF2-40B4-BE49-F238E27FC236}">
                  <a16:creationId xmlns:a16="http://schemas.microsoft.com/office/drawing/2014/main" id="{8759F98A-4272-5CFB-6125-FD94B9E34B0A}"/>
                </a:ext>
              </a:extLst>
            </p:cNvPr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837;p22">
              <a:extLst>
                <a:ext uri="{FF2B5EF4-FFF2-40B4-BE49-F238E27FC236}">
                  <a16:creationId xmlns:a16="http://schemas.microsoft.com/office/drawing/2014/main" id="{468ECE37-C431-6A02-2661-27CDD4BACC4C}"/>
                </a:ext>
              </a:extLst>
            </p:cNvPr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838;p22">
              <a:extLst>
                <a:ext uri="{FF2B5EF4-FFF2-40B4-BE49-F238E27FC236}">
                  <a16:creationId xmlns:a16="http://schemas.microsoft.com/office/drawing/2014/main" id="{66B52B92-6C6A-333C-4FCB-7F34EA58B62B}"/>
                </a:ext>
              </a:extLst>
            </p:cNvPr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839;p22">
              <a:extLst>
                <a:ext uri="{FF2B5EF4-FFF2-40B4-BE49-F238E27FC236}">
                  <a16:creationId xmlns:a16="http://schemas.microsoft.com/office/drawing/2014/main" id="{ADCEAFE2-247D-2C9B-F9C3-1F013ED802D9}"/>
                </a:ext>
              </a:extLst>
            </p:cNvPr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840;p22">
              <a:extLst>
                <a:ext uri="{FF2B5EF4-FFF2-40B4-BE49-F238E27FC236}">
                  <a16:creationId xmlns:a16="http://schemas.microsoft.com/office/drawing/2014/main" id="{1F2FC362-E45E-D8E7-1BB1-DDA19448A5D8}"/>
                </a:ext>
              </a:extLst>
            </p:cNvPr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841;p22">
              <a:extLst>
                <a:ext uri="{FF2B5EF4-FFF2-40B4-BE49-F238E27FC236}">
                  <a16:creationId xmlns:a16="http://schemas.microsoft.com/office/drawing/2014/main" id="{633E0076-DF7C-93D2-2005-D9A9303C7E0D}"/>
                </a:ext>
              </a:extLst>
            </p:cNvPr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842;p22">
              <a:extLst>
                <a:ext uri="{FF2B5EF4-FFF2-40B4-BE49-F238E27FC236}">
                  <a16:creationId xmlns:a16="http://schemas.microsoft.com/office/drawing/2014/main" id="{2A100DF4-2ABD-366D-927B-B6ACC1E7AC82}"/>
                </a:ext>
              </a:extLst>
            </p:cNvPr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843;p22">
              <a:extLst>
                <a:ext uri="{FF2B5EF4-FFF2-40B4-BE49-F238E27FC236}">
                  <a16:creationId xmlns:a16="http://schemas.microsoft.com/office/drawing/2014/main" id="{D350760B-6EBD-B02C-8E60-69E150192290}"/>
                </a:ext>
              </a:extLst>
            </p:cNvPr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844;p22">
              <a:extLst>
                <a:ext uri="{FF2B5EF4-FFF2-40B4-BE49-F238E27FC236}">
                  <a16:creationId xmlns:a16="http://schemas.microsoft.com/office/drawing/2014/main" id="{2280577A-C8C9-5A53-CF5A-AB7E5DFDFA50}"/>
                </a:ext>
              </a:extLst>
            </p:cNvPr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845;p22">
              <a:extLst>
                <a:ext uri="{FF2B5EF4-FFF2-40B4-BE49-F238E27FC236}">
                  <a16:creationId xmlns:a16="http://schemas.microsoft.com/office/drawing/2014/main" id="{ECF4A80B-551E-1CE9-A12F-8EA9C55EE106}"/>
                </a:ext>
              </a:extLst>
            </p:cNvPr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846;p22">
              <a:extLst>
                <a:ext uri="{FF2B5EF4-FFF2-40B4-BE49-F238E27FC236}">
                  <a16:creationId xmlns:a16="http://schemas.microsoft.com/office/drawing/2014/main" id="{B58E03A7-998B-4B11-EAF9-1A8ECD27C273}"/>
                </a:ext>
              </a:extLst>
            </p:cNvPr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847;p22">
              <a:extLst>
                <a:ext uri="{FF2B5EF4-FFF2-40B4-BE49-F238E27FC236}">
                  <a16:creationId xmlns:a16="http://schemas.microsoft.com/office/drawing/2014/main" id="{21596ACF-7D6F-DDE1-3168-68A5AAFEFC39}"/>
                </a:ext>
              </a:extLst>
            </p:cNvPr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848;p22">
              <a:extLst>
                <a:ext uri="{FF2B5EF4-FFF2-40B4-BE49-F238E27FC236}">
                  <a16:creationId xmlns:a16="http://schemas.microsoft.com/office/drawing/2014/main" id="{CBB64690-C4DF-6089-7952-660EA66D2A44}"/>
                </a:ext>
              </a:extLst>
            </p:cNvPr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7" name="Google Shape;1504;p27">
            <a:extLst>
              <a:ext uri="{FF2B5EF4-FFF2-40B4-BE49-F238E27FC236}">
                <a16:creationId xmlns:a16="http://schemas.microsoft.com/office/drawing/2014/main" id="{DBDE98BC-3FE1-1DF0-2A37-1A9C083020F0}"/>
              </a:ext>
            </a:extLst>
          </p:cNvPr>
          <p:cNvSpPr/>
          <p:nvPr/>
        </p:nvSpPr>
        <p:spPr>
          <a:xfrm>
            <a:off x="8438921" y="2905779"/>
            <a:ext cx="330388" cy="454214"/>
          </a:xfrm>
          <a:custGeom>
            <a:avLst/>
            <a:gdLst/>
            <a:ahLst/>
            <a:cxnLst/>
            <a:rect l="l" t="t" r="r" b="b"/>
            <a:pathLst>
              <a:path w="11788" h="16206" extrusionOk="0">
                <a:moveTo>
                  <a:pt x="5894" y="1"/>
                </a:moveTo>
                <a:cubicBezTo>
                  <a:pt x="2644" y="1"/>
                  <a:pt x="0" y="2632"/>
                  <a:pt x="0" y="5894"/>
                </a:cubicBezTo>
                <a:lnTo>
                  <a:pt x="0" y="10312"/>
                </a:lnTo>
                <a:cubicBezTo>
                  <a:pt x="0" y="13574"/>
                  <a:pt x="2644" y="16205"/>
                  <a:pt x="5894" y="16205"/>
                </a:cubicBezTo>
                <a:cubicBezTo>
                  <a:pt x="9156" y="16205"/>
                  <a:pt x="11788" y="13574"/>
                  <a:pt x="11788" y="10312"/>
                </a:cubicBezTo>
                <a:lnTo>
                  <a:pt x="11788" y="5894"/>
                </a:lnTo>
                <a:cubicBezTo>
                  <a:pt x="11788" y="2632"/>
                  <a:pt x="9156" y="1"/>
                  <a:pt x="58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1506;p27">
            <a:extLst>
              <a:ext uri="{FF2B5EF4-FFF2-40B4-BE49-F238E27FC236}">
                <a16:creationId xmlns:a16="http://schemas.microsoft.com/office/drawing/2014/main" id="{3BE1485B-98A3-240E-3A48-2676B7C2FA0E}"/>
              </a:ext>
            </a:extLst>
          </p:cNvPr>
          <p:cNvSpPr/>
          <p:nvPr/>
        </p:nvSpPr>
        <p:spPr>
          <a:xfrm>
            <a:off x="8438921" y="3060967"/>
            <a:ext cx="330052" cy="144173"/>
          </a:xfrm>
          <a:custGeom>
            <a:avLst/>
            <a:gdLst/>
            <a:ahLst/>
            <a:cxnLst/>
            <a:rect l="l" t="t" r="r" b="b"/>
            <a:pathLst>
              <a:path w="11776" h="5144" extrusionOk="0">
                <a:moveTo>
                  <a:pt x="0" y="0"/>
                </a:moveTo>
                <a:lnTo>
                  <a:pt x="0" y="5144"/>
                </a:lnTo>
                <a:lnTo>
                  <a:pt x="11776" y="5144"/>
                </a:lnTo>
                <a:lnTo>
                  <a:pt x="117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1507;p27">
            <a:extLst>
              <a:ext uri="{FF2B5EF4-FFF2-40B4-BE49-F238E27FC236}">
                <a16:creationId xmlns:a16="http://schemas.microsoft.com/office/drawing/2014/main" id="{0F2E65D5-7B4B-6CFA-38C3-66F4CA91059D}"/>
              </a:ext>
            </a:extLst>
          </p:cNvPr>
          <p:cNvSpPr/>
          <p:nvPr/>
        </p:nvSpPr>
        <p:spPr>
          <a:xfrm>
            <a:off x="8459942" y="3081315"/>
            <a:ext cx="102805" cy="88231"/>
          </a:xfrm>
          <a:custGeom>
            <a:avLst/>
            <a:gdLst/>
            <a:ahLst/>
            <a:cxnLst/>
            <a:rect l="l" t="t" r="r" b="b"/>
            <a:pathLst>
              <a:path w="3668" h="3148" extrusionOk="0">
                <a:moveTo>
                  <a:pt x="727" y="0"/>
                </a:moveTo>
                <a:lnTo>
                  <a:pt x="727" y="0"/>
                </a:lnTo>
                <a:cubicBezTo>
                  <a:pt x="1" y="750"/>
                  <a:pt x="1" y="2227"/>
                  <a:pt x="1477" y="2941"/>
                </a:cubicBezTo>
                <a:cubicBezTo>
                  <a:pt x="1770" y="3089"/>
                  <a:pt x="2033" y="3148"/>
                  <a:pt x="2267" y="3148"/>
                </a:cubicBezTo>
                <a:cubicBezTo>
                  <a:pt x="3203" y="3148"/>
                  <a:pt x="3668" y="2203"/>
                  <a:pt x="3668" y="2203"/>
                </a:cubicBezTo>
                <a:lnTo>
                  <a:pt x="7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1508;p27">
            <a:extLst>
              <a:ext uri="{FF2B5EF4-FFF2-40B4-BE49-F238E27FC236}">
                <a16:creationId xmlns:a16="http://schemas.microsoft.com/office/drawing/2014/main" id="{029B6CA6-4885-FAA9-9EAF-66A47C3645CD}"/>
              </a:ext>
            </a:extLst>
          </p:cNvPr>
          <p:cNvSpPr/>
          <p:nvPr/>
        </p:nvSpPr>
        <p:spPr>
          <a:xfrm>
            <a:off x="8645484" y="3081315"/>
            <a:ext cx="103141" cy="88231"/>
          </a:xfrm>
          <a:custGeom>
            <a:avLst/>
            <a:gdLst/>
            <a:ahLst/>
            <a:cxnLst/>
            <a:rect l="l" t="t" r="r" b="b"/>
            <a:pathLst>
              <a:path w="3680" h="3148" extrusionOk="0">
                <a:moveTo>
                  <a:pt x="2953" y="0"/>
                </a:moveTo>
                <a:lnTo>
                  <a:pt x="0" y="2203"/>
                </a:lnTo>
                <a:cubicBezTo>
                  <a:pt x="0" y="2203"/>
                  <a:pt x="465" y="3148"/>
                  <a:pt x="1407" y="3148"/>
                </a:cubicBezTo>
                <a:cubicBezTo>
                  <a:pt x="1643" y="3148"/>
                  <a:pt x="1908" y="3089"/>
                  <a:pt x="2203" y="2941"/>
                </a:cubicBezTo>
                <a:cubicBezTo>
                  <a:pt x="3679" y="2227"/>
                  <a:pt x="3679" y="750"/>
                  <a:pt x="2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1039;p23">
            <a:extLst>
              <a:ext uri="{FF2B5EF4-FFF2-40B4-BE49-F238E27FC236}">
                <a16:creationId xmlns:a16="http://schemas.microsoft.com/office/drawing/2014/main" id="{F041C383-83EB-56F9-805A-2B8AACC86009}"/>
              </a:ext>
            </a:extLst>
          </p:cNvPr>
          <p:cNvGrpSpPr/>
          <p:nvPr/>
        </p:nvGrpSpPr>
        <p:grpSpPr>
          <a:xfrm>
            <a:off x="8168231" y="3729772"/>
            <a:ext cx="1008205" cy="1007320"/>
            <a:chOff x="457191" y="1276337"/>
            <a:chExt cx="1464112" cy="1464112"/>
          </a:xfrm>
        </p:grpSpPr>
        <p:sp>
          <p:nvSpPr>
            <p:cNvPr id="5" name="Google Shape;1040;p23">
              <a:extLst>
                <a:ext uri="{FF2B5EF4-FFF2-40B4-BE49-F238E27FC236}">
                  <a16:creationId xmlns:a16="http://schemas.microsoft.com/office/drawing/2014/main" id="{E1AFD885-C8EE-031C-D67D-DE0647EF25D2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41;p23">
              <a:extLst>
                <a:ext uri="{FF2B5EF4-FFF2-40B4-BE49-F238E27FC236}">
                  <a16:creationId xmlns:a16="http://schemas.microsoft.com/office/drawing/2014/main" id="{FC1C89D5-2A3D-97AC-2282-74F17A455233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042;p23">
              <a:extLst>
                <a:ext uri="{FF2B5EF4-FFF2-40B4-BE49-F238E27FC236}">
                  <a16:creationId xmlns:a16="http://schemas.microsoft.com/office/drawing/2014/main" id="{7CD6581E-7E6A-D02B-B67C-4C9C4B6D65A6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43;p23">
              <a:extLst>
                <a:ext uri="{FF2B5EF4-FFF2-40B4-BE49-F238E27FC236}">
                  <a16:creationId xmlns:a16="http://schemas.microsoft.com/office/drawing/2014/main" id="{CFA07195-24D9-D258-5AB2-EEA8AF79F12C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44;p23">
              <a:extLst>
                <a:ext uri="{FF2B5EF4-FFF2-40B4-BE49-F238E27FC236}">
                  <a16:creationId xmlns:a16="http://schemas.microsoft.com/office/drawing/2014/main" id="{9C10B50D-0E56-BB1B-360A-0C49E93EF7A1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1045;p23">
              <a:extLst>
                <a:ext uri="{FF2B5EF4-FFF2-40B4-BE49-F238E27FC236}">
                  <a16:creationId xmlns:a16="http://schemas.microsoft.com/office/drawing/2014/main" id="{7BE5D167-0326-7DAF-0715-A12F5F169684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1046;p23">
              <a:extLst>
                <a:ext uri="{FF2B5EF4-FFF2-40B4-BE49-F238E27FC236}">
                  <a16:creationId xmlns:a16="http://schemas.microsoft.com/office/drawing/2014/main" id="{48AD585D-7385-9840-09CE-111258378141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1047;p23">
              <a:extLst>
                <a:ext uri="{FF2B5EF4-FFF2-40B4-BE49-F238E27FC236}">
                  <a16:creationId xmlns:a16="http://schemas.microsoft.com/office/drawing/2014/main" id="{E06D48DF-C9E1-E549-A545-A4ED9CACC2A3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1048;p23">
              <a:extLst>
                <a:ext uri="{FF2B5EF4-FFF2-40B4-BE49-F238E27FC236}">
                  <a16:creationId xmlns:a16="http://schemas.microsoft.com/office/drawing/2014/main" id="{99DCA2DD-7F69-7C2D-43A1-2417B00F8D8E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1049;p23">
              <a:extLst>
                <a:ext uri="{FF2B5EF4-FFF2-40B4-BE49-F238E27FC236}">
                  <a16:creationId xmlns:a16="http://schemas.microsoft.com/office/drawing/2014/main" id="{01B8ADC3-F434-D5DC-C29E-5F9BAEBB76AA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1050;p23">
              <a:extLst>
                <a:ext uri="{FF2B5EF4-FFF2-40B4-BE49-F238E27FC236}">
                  <a16:creationId xmlns:a16="http://schemas.microsoft.com/office/drawing/2014/main" id="{C897CC3A-9A3E-8B96-DAC0-D1BC66613118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1051;p23">
              <a:extLst>
                <a:ext uri="{FF2B5EF4-FFF2-40B4-BE49-F238E27FC236}">
                  <a16:creationId xmlns:a16="http://schemas.microsoft.com/office/drawing/2014/main" id="{B9DB4305-0777-5F60-9932-A959C874B345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1052;p23">
              <a:extLst>
                <a:ext uri="{FF2B5EF4-FFF2-40B4-BE49-F238E27FC236}">
                  <a16:creationId xmlns:a16="http://schemas.microsoft.com/office/drawing/2014/main" id="{EB3547D4-C4DE-02FB-DF0E-43DAC3942D43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1053;p23">
              <a:extLst>
                <a:ext uri="{FF2B5EF4-FFF2-40B4-BE49-F238E27FC236}">
                  <a16:creationId xmlns:a16="http://schemas.microsoft.com/office/drawing/2014/main" id="{59347B85-1EE5-7299-0D32-304013E4C71F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1054;p23">
              <a:extLst>
                <a:ext uri="{FF2B5EF4-FFF2-40B4-BE49-F238E27FC236}">
                  <a16:creationId xmlns:a16="http://schemas.microsoft.com/office/drawing/2014/main" id="{294BAF4A-EBDF-E5CC-0508-7B9952760DE4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1055;p23">
              <a:extLst>
                <a:ext uri="{FF2B5EF4-FFF2-40B4-BE49-F238E27FC236}">
                  <a16:creationId xmlns:a16="http://schemas.microsoft.com/office/drawing/2014/main" id="{EA824B9D-2879-D9FC-7156-9835553B51DF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1056;p23">
              <a:extLst>
                <a:ext uri="{FF2B5EF4-FFF2-40B4-BE49-F238E27FC236}">
                  <a16:creationId xmlns:a16="http://schemas.microsoft.com/office/drawing/2014/main" id="{C451C1E3-AC3B-4ED0-5BA8-A3AE8AABFB5F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1057;p23">
              <a:extLst>
                <a:ext uri="{FF2B5EF4-FFF2-40B4-BE49-F238E27FC236}">
                  <a16:creationId xmlns:a16="http://schemas.microsoft.com/office/drawing/2014/main" id="{0201AFD8-1830-2C3B-8039-88B79F5E3782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1058;p23">
              <a:extLst>
                <a:ext uri="{FF2B5EF4-FFF2-40B4-BE49-F238E27FC236}">
                  <a16:creationId xmlns:a16="http://schemas.microsoft.com/office/drawing/2014/main" id="{C2E3B0EE-1DA5-9F71-678F-825263F72E27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1059;p23">
              <a:extLst>
                <a:ext uri="{FF2B5EF4-FFF2-40B4-BE49-F238E27FC236}">
                  <a16:creationId xmlns:a16="http://schemas.microsoft.com/office/drawing/2014/main" id="{5F29DC5B-A46A-B368-4DED-86139E4B5F34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1060;p23">
              <a:extLst>
                <a:ext uri="{FF2B5EF4-FFF2-40B4-BE49-F238E27FC236}">
                  <a16:creationId xmlns:a16="http://schemas.microsoft.com/office/drawing/2014/main" id="{4A417BB1-FC88-EC82-7599-4A82575F765C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1061;p23">
              <a:extLst>
                <a:ext uri="{FF2B5EF4-FFF2-40B4-BE49-F238E27FC236}">
                  <a16:creationId xmlns:a16="http://schemas.microsoft.com/office/drawing/2014/main" id="{A87DF470-4E80-FF50-94C1-9F6FDBA1F452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7" name="Google Shape;1062;p23">
              <a:extLst>
                <a:ext uri="{FF2B5EF4-FFF2-40B4-BE49-F238E27FC236}">
                  <a16:creationId xmlns:a16="http://schemas.microsoft.com/office/drawing/2014/main" id="{52D508F5-C547-CF40-402D-75DCF14A660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648" name="Google Shape;1063;p23">
                <a:extLst>
                  <a:ext uri="{FF2B5EF4-FFF2-40B4-BE49-F238E27FC236}">
                    <a16:creationId xmlns:a16="http://schemas.microsoft.com/office/drawing/2014/main" id="{ABD03C61-4EB3-EB30-32EE-EDB564B64B19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1064;p23">
                <a:extLst>
                  <a:ext uri="{FF2B5EF4-FFF2-40B4-BE49-F238E27FC236}">
                    <a16:creationId xmlns:a16="http://schemas.microsoft.com/office/drawing/2014/main" id="{C08F1A64-4FFF-C844-AEB2-4F85EE77953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94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BE3E6DF-D38D-ADEE-F873-BF048C82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25" y="1107220"/>
            <a:ext cx="2273417" cy="2863997"/>
          </a:xfrm>
          <a:prstGeom prst="rect">
            <a:avLst/>
          </a:prstGeom>
        </p:spPr>
      </p:pic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 System Security</a:t>
            </a: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4462721" y="2122876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7B3EBAF-9491-17B8-9812-EA63444C5EE8}"/>
              </a:ext>
            </a:extLst>
          </p:cNvPr>
          <p:cNvSpPr txBox="1"/>
          <p:nvPr/>
        </p:nvSpPr>
        <p:spPr>
          <a:xfrm>
            <a:off x="5612267" y="1841657"/>
            <a:ext cx="34012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>
                <a:solidFill>
                  <a:schemeClr val="bg1"/>
                </a:solidFill>
                <a:latin typeface="Fira Sans"/>
                <a:sym typeface="Fira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9415366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743</Words>
  <Application>Microsoft Office PowerPoint</Application>
  <PresentationFormat>Affichage à l'écran (16:9)</PresentationFormat>
  <Paragraphs>92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Fira Sans</vt:lpstr>
      <vt:lpstr>Fira Sans Black</vt:lpstr>
      <vt:lpstr>Cybersecurity Infographics by Slidesgo</vt:lpstr>
      <vt:lpstr>Information System Security Awareness</vt:lpstr>
      <vt:lpstr>Information System Security</vt:lpstr>
      <vt:lpstr>Information System Security</vt:lpstr>
      <vt:lpstr>Information System Security</vt:lpstr>
      <vt:lpstr>Information System Security</vt:lpstr>
      <vt:lpstr>Information System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Sensibilisation</dc:title>
  <dc:creator>cyber</dc:creator>
  <cp:lastModifiedBy>Ulric Wagner</cp:lastModifiedBy>
  <cp:revision>13</cp:revision>
  <dcterms:modified xsi:type="dcterms:W3CDTF">2023-01-24T08:20:58Z</dcterms:modified>
</cp:coreProperties>
</file>