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90" r:id="rId3"/>
    <p:sldId id="291" r:id="rId4"/>
    <p:sldId id="292" r:id="rId5"/>
    <p:sldId id="293" r:id="rId6"/>
    <p:sldId id="299"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72C583-2766-48D0-8B85-850C59E2F526}">
  <a:tblStyle styleId="{A672C583-2766-48D0-8B85-850C59E2F5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43" autoAdjust="0"/>
  </p:normalViewPr>
  <p:slideViewPr>
    <p:cSldViewPr snapToGrid="0">
      <p:cViewPr varScale="1">
        <p:scale>
          <a:sx n="103" d="100"/>
          <a:sy n="103" d="100"/>
        </p:scale>
        <p:origin x="18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Se présenter, Saluer l’assemblé</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Je suis présent devant vous aujourd’hui afin de vous sensibiliser à la sécurité des systèmes d’informations, </a:t>
            </a:r>
            <a:r>
              <a:rPr lang="fr-FR" b="1" dirty="0"/>
              <a:t>car vous êtes tous </a:t>
            </a:r>
          </a:p>
          <a:p>
            <a:pPr marL="0" lvl="0" indent="0" algn="l" rtl="0">
              <a:spcBef>
                <a:spcPts val="0"/>
              </a:spcBef>
              <a:spcAft>
                <a:spcPts val="0"/>
              </a:spcAft>
              <a:buNone/>
            </a:pPr>
            <a:r>
              <a:rPr lang="fr-FR" b="1" dirty="0"/>
              <a:t>Le premier maillon de la chaine de protection.</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 effet, la sécurité des SI étant </a:t>
            </a:r>
            <a:r>
              <a:rPr lang="fr-FR" b="1" dirty="0"/>
              <a:t>de plus en plus renforcés</a:t>
            </a:r>
            <a:r>
              <a:rPr lang="fr-FR" dirty="0"/>
              <a:t>, il est de plus en plus difficile pour un attaquant de s’y attaquer directement,</a:t>
            </a:r>
          </a:p>
          <a:p>
            <a:pPr marL="0" lvl="0" indent="0" algn="l" rtl="0">
              <a:spcBef>
                <a:spcPts val="0"/>
              </a:spcBef>
              <a:spcAft>
                <a:spcPts val="0"/>
              </a:spcAft>
              <a:buNone/>
            </a:pPr>
            <a:r>
              <a:rPr lang="fr-FR" dirty="0"/>
              <a:t>Cela demande des compétences technique et du temps,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Pour répondre à cette problématique les cybercriminels vont donc tenter de </a:t>
            </a:r>
            <a:r>
              <a:rPr lang="fr-FR" b="1" dirty="0"/>
              <a:t>contourner les protection mises en place </a:t>
            </a:r>
            <a:r>
              <a:rPr lang="fr-FR" dirty="0"/>
              <a:t>en s’attaquant à</a:t>
            </a:r>
          </a:p>
          <a:p>
            <a:pPr marL="0" lvl="0" indent="0" algn="l" rtl="0">
              <a:spcBef>
                <a:spcPts val="0"/>
              </a:spcBef>
              <a:spcAft>
                <a:spcPts val="0"/>
              </a:spcAft>
              <a:buNone/>
            </a:pPr>
            <a:r>
              <a:rPr lang="fr-FR" dirty="0"/>
              <a:t>Vous, l’utilisateur.</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C’est donc pourquoi il est nécessaire que tout les utilisateurs comme vous et moi </a:t>
            </a:r>
            <a:r>
              <a:rPr lang="fr-FR" b="1" dirty="0"/>
              <a:t>soyons conscient des risques, que nous ayons connaissance des</a:t>
            </a:r>
          </a:p>
          <a:p>
            <a:pPr marL="0" lvl="0" indent="0" algn="l" rtl="0">
              <a:spcBef>
                <a:spcPts val="0"/>
              </a:spcBef>
              <a:spcAft>
                <a:spcPts val="0"/>
              </a:spcAft>
              <a:buNone/>
            </a:pPr>
            <a:r>
              <a:rPr lang="fr-FR" b="1" dirty="0"/>
              <a:t>Bonnes pratiques </a:t>
            </a:r>
            <a:r>
              <a:rPr lang="fr-FR" dirty="0"/>
              <a:t>pour s’en prémunir et que nous sachions aussi réagir si un incident venait à survenir.</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Ces derniers éléments nous conduise donc à notre présence ici pour cette sensibilisation particularisé sur deux sujet: (diapo suivante)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Concernant le phishing, nous allons donc voir ensemble de quoi il s’agit et quel est son intérêt pour les attaquants,</a:t>
            </a:r>
          </a:p>
          <a:p>
            <a:pPr marL="0" lvl="0" indent="0" algn="l" rtl="0">
              <a:spcBef>
                <a:spcPts val="0"/>
              </a:spcBef>
              <a:spcAft>
                <a:spcPts val="0"/>
              </a:spcAft>
              <a:buNone/>
            </a:pPr>
            <a:r>
              <a:rPr lang="fr-FR" dirty="0"/>
              <a:t>Les moyen utilisés par ces derniers pour arriver à leurs fins, et pour finir quelques moyen ou plutôt les bonnes</a:t>
            </a:r>
          </a:p>
          <a:p>
            <a:pPr marL="0" lvl="0" indent="0" algn="l" rtl="0">
              <a:spcBef>
                <a:spcPts val="0"/>
              </a:spcBef>
              <a:spcAft>
                <a:spcPts val="0"/>
              </a:spcAft>
              <a:buNone/>
            </a:pPr>
            <a:r>
              <a:rPr lang="fr-FR" dirty="0"/>
              <a:t>Pratiques pour s’en prémunir.</a:t>
            </a:r>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98752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phishing c’est quoi?</a:t>
            </a:r>
          </a:p>
          <a:p>
            <a:pPr marL="0" lvl="0" indent="0" algn="l" rtl="0">
              <a:spcBef>
                <a:spcPts val="0"/>
              </a:spcBef>
              <a:spcAft>
                <a:spcPts val="0"/>
              </a:spcAft>
              <a:buNone/>
            </a:pPr>
            <a:endParaRPr lang="fr-F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effectLst/>
                <a:latin typeface="Calibri" panose="020F0502020204030204" pitchFamily="34" charset="0"/>
              </a:rPr>
              <a:t>Le phishing est une technique de </a:t>
            </a:r>
            <a:r>
              <a:rPr lang="fr-FR" sz="1800" b="1" dirty="0">
                <a:effectLst/>
                <a:latin typeface="Calibri" panose="020F0502020204030204" pitchFamily="34" charset="0"/>
              </a:rPr>
              <a:t>cyberintimidation</a:t>
            </a:r>
            <a:r>
              <a:rPr lang="fr-FR" sz="1800" dirty="0">
                <a:effectLst/>
                <a:latin typeface="Calibri" panose="020F0502020204030204" pitchFamily="34" charset="0"/>
              </a:rPr>
              <a:t> qui vise à voler des informations personnelles sensibles, telles que des mots de passe, des numéros de carte de crédit ou des données de compte en ligne, en utilisant de </a:t>
            </a:r>
            <a:r>
              <a:rPr lang="fr-FR" sz="1800" b="1" dirty="0">
                <a:effectLst/>
                <a:latin typeface="Calibri" panose="020F0502020204030204" pitchFamily="34" charset="0"/>
              </a:rPr>
              <a:t>fausses communications </a:t>
            </a:r>
            <a:r>
              <a:rPr lang="fr-FR" sz="1800" dirty="0">
                <a:effectLst/>
                <a:latin typeface="Calibri" panose="020F0502020204030204" pitchFamily="34" charset="0"/>
              </a:rPr>
              <a:t>qui semblent provenir de sources légitimes.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sz="1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effectLst/>
                <a:latin typeface="Calibri" panose="020F0502020204030204" pitchFamily="34" charset="0"/>
              </a:rPr>
              <a:t>Concrètement on s’attaque à l’être humain, dans la plupart des cas les attaquants s’attaque à de nombreux utilisateurs,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effectLst/>
                <a:latin typeface="Calibri" panose="020F0502020204030204" pitchFamily="34" charset="0"/>
              </a:rPr>
              <a:t>ils se font passer pour des prestataires de confiance, comme une banques, un service postal ou autre et attendent que ça morde.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sz="1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sz="1800" dirty="0">
              <a:effectLst/>
              <a:latin typeface="Calibri" panose="020F0502020204030204" pitchFamily="34" charset="0"/>
            </a:endParaRPr>
          </a:p>
          <a:p>
            <a:pPr marL="0" marR="0" indent="0">
              <a:spcBef>
                <a:spcPts val="0"/>
              </a:spcBef>
              <a:spcAft>
                <a:spcPts val="0"/>
              </a:spcAft>
              <a:buNone/>
            </a:pPr>
            <a:r>
              <a:rPr lang="fr-FR" sz="1800" dirty="0">
                <a:effectLst/>
                <a:latin typeface="Calibri" panose="020F0502020204030204" pitchFamily="34" charset="0"/>
              </a:rPr>
              <a:t>Pour les attaquants, l'intérêt du phishing est de pouvoir </a:t>
            </a:r>
            <a:r>
              <a:rPr lang="fr-FR" sz="1800" b="1" dirty="0">
                <a:effectLst/>
                <a:latin typeface="Calibri" panose="020F0502020204030204" pitchFamily="34" charset="0"/>
              </a:rPr>
              <a:t>accéder à des informations sensibles qui peuvent être utilisées à des fins </a:t>
            </a:r>
          </a:p>
          <a:p>
            <a:pPr marL="0" marR="0" indent="0">
              <a:spcBef>
                <a:spcPts val="0"/>
              </a:spcBef>
              <a:spcAft>
                <a:spcPts val="0"/>
              </a:spcAft>
              <a:buNone/>
            </a:pPr>
            <a:r>
              <a:rPr lang="fr-FR" sz="1800" b="1" dirty="0">
                <a:effectLst/>
                <a:latin typeface="Calibri" panose="020F0502020204030204" pitchFamily="34" charset="0"/>
              </a:rPr>
              <a:t>malveillantes, telles que le vol d'identité, la fraude financière ou l'accès à systèmes protégé par mot de passe</a:t>
            </a:r>
            <a:r>
              <a:rPr lang="fr-FR" sz="1800" dirty="0">
                <a:effectLst/>
                <a:latin typeface="Calibri" panose="020F0502020204030204" pitchFamily="34" charset="0"/>
              </a:rPr>
              <a:t>.</a:t>
            </a:r>
          </a:p>
          <a:p>
            <a:pPr marL="0" marR="0" indent="0">
              <a:spcBef>
                <a:spcPts val="0"/>
              </a:spcBef>
              <a:spcAft>
                <a:spcPts val="0"/>
              </a:spcAft>
              <a:buNone/>
            </a:pPr>
            <a:endParaRPr lang="fr-FR" sz="1800" dirty="0">
              <a:effectLst/>
              <a:latin typeface="Calibri" panose="020F0502020204030204" pitchFamily="34" charset="0"/>
            </a:endParaRPr>
          </a:p>
          <a:p>
            <a:pPr marL="0" marR="0" indent="0">
              <a:spcBef>
                <a:spcPts val="0"/>
              </a:spcBef>
              <a:spcAft>
                <a:spcPts val="0"/>
              </a:spcAft>
              <a:buNone/>
            </a:pPr>
            <a:r>
              <a:rPr lang="fr-FR" sz="1800" dirty="0">
                <a:effectLst/>
                <a:latin typeface="Calibri" panose="020F0502020204030204" pitchFamily="34" charset="0"/>
              </a:rPr>
              <a:t>Pour les utilisateurs, les dangers du phishing sont nombreux. Outre le risque de perte de données sensibles, le phishing peut</a:t>
            </a:r>
          </a:p>
          <a:p>
            <a:pPr marL="0" marR="0" indent="0">
              <a:spcBef>
                <a:spcPts val="0"/>
              </a:spcBef>
              <a:spcAft>
                <a:spcPts val="0"/>
              </a:spcAft>
              <a:buNone/>
            </a:pPr>
            <a:r>
              <a:rPr lang="fr-FR" sz="1800" dirty="0">
                <a:effectLst/>
                <a:latin typeface="Calibri" panose="020F0502020204030204" pitchFamily="34" charset="0"/>
              </a:rPr>
              <a:t> également entraîner la contamination de l'ordinateur avec un logiciel malveillant, ce qui peut rendre le système vulnérable </a:t>
            </a:r>
          </a:p>
          <a:p>
            <a:pPr marL="0" marR="0" indent="0">
              <a:spcBef>
                <a:spcPts val="0"/>
              </a:spcBef>
              <a:spcAft>
                <a:spcPts val="0"/>
              </a:spcAft>
              <a:buNone/>
            </a:pPr>
            <a:r>
              <a:rPr lang="fr-FR" sz="1800" dirty="0">
                <a:effectLst/>
                <a:latin typeface="Calibri" panose="020F0502020204030204" pitchFamily="34" charset="0"/>
              </a:rPr>
              <a:t>à d'autres attaques.</a:t>
            </a:r>
          </a:p>
          <a:p>
            <a:pPr marL="0" marR="0" indent="0">
              <a:spcBef>
                <a:spcPts val="0"/>
              </a:spcBef>
              <a:spcAft>
                <a:spcPts val="0"/>
              </a:spcAft>
              <a:buNone/>
            </a:pPr>
            <a:endParaRPr lang="fr-FR" sz="1800" dirty="0">
              <a:effectLst/>
              <a:latin typeface="Calibri" panose="020F0502020204030204" pitchFamily="34" charset="0"/>
            </a:endParaRPr>
          </a:p>
          <a:p>
            <a:pPr marL="0" marR="0" indent="0">
              <a:spcBef>
                <a:spcPts val="0"/>
              </a:spcBef>
              <a:spcAft>
                <a:spcPts val="0"/>
              </a:spcAft>
              <a:buNone/>
            </a:pPr>
            <a:r>
              <a:rPr lang="fr-FR" sz="1800" b="1" dirty="0">
                <a:effectLst/>
                <a:latin typeface="Calibri" panose="020F0502020204030204" pitchFamily="34" charset="0"/>
              </a:rPr>
              <a:t>Malware</a:t>
            </a:r>
          </a:p>
          <a:p>
            <a:pPr marL="0" marR="0" indent="0">
              <a:spcBef>
                <a:spcPts val="0"/>
              </a:spcBef>
              <a:spcAft>
                <a:spcPts val="0"/>
              </a:spcAft>
              <a:buNone/>
            </a:pPr>
            <a:endParaRPr lang="fr-FR" sz="1800" b="1" dirty="0">
              <a:effectLst/>
              <a:latin typeface="Calibri" panose="020F0502020204030204" pitchFamily="34" charset="0"/>
            </a:endParaRPr>
          </a:p>
          <a:p>
            <a:pPr marL="0" marR="0" indent="0">
              <a:spcBef>
                <a:spcPts val="0"/>
              </a:spcBef>
              <a:spcAft>
                <a:spcPts val="0"/>
              </a:spcAft>
              <a:buNone/>
            </a:pPr>
            <a:r>
              <a:rPr lang="fr-FR" sz="1800" b="1">
                <a:effectLst/>
                <a:latin typeface="Calibri" panose="020F0502020204030204" pitchFamily="34" charset="0"/>
              </a:rPr>
              <a:t>chantage</a:t>
            </a:r>
            <a:endParaRPr lang="fr-FR" sz="1800" b="1"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sz="1800" dirty="0">
              <a:effectLst/>
              <a:latin typeface="Calibri" panose="020F0502020204030204" pitchFamily="34" charset="0"/>
            </a:endParaRPr>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8572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Font typeface="+mj-lt"/>
              <a:buNone/>
            </a:pPr>
            <a:r>
              <a:rPr lang="fr-FR" dirty="0"/>
              <a:t>Courriels de phishing: les cybercriminels envoient un courriel qui semble provenir d'une source de confiance </a:t>
            </a:r>
          </a:p>
          <a:p>
            <a:pPr marL="158750" indent="0">
              <a:buFont typeface="+mj-lt"/>
              <a:buNone/>
            </a:pPr>
            <a:r>
              <a:rPr lang="fr-FR" dirty="0"/>
              <a:t>(comme votre banque ou un service de streaming) et qui vous demande de cliquer sur un lien ou de saisir vos informations de connexion</a:t>
            </a:r>
          </a:p>
          <a:p>
            <a:pPr marL="158750" indent="0">
              <a:buFont typeface="+mj-lt"/>
              <a:buNone/>
            </a:pPr>
            <a:endParaRPr lang="fr-FR" dirty="0"/>
          </a:p>
          <a:p>
            <a:pPr marL="158750" indent="0">
              <a:buFont typeface="+mj-lt"/>
              <a:buNone/>
            </a:pPr>
            <a:r>
              <a:rPr lang="fr-FR" dirty="0"/>
              <a:t>Sites Web de phishing: les cybercriminels créent des sites Web qui ressemblent à des sites Web de confiance</a:t>
            </a:r>
          </a:p>
          <a:p>
            <a:pPr marL="158750" indent="0">
              <a:buFont typeface="+mj-lt"/>
              <a:buNone/>
            </a:pPr>
            <a:r>
              <a:rPr lang="fr-FR" dirty="0"/>
              <a:t>(comme votre banque ou un service de streaming) et qui vous demandent de saisir vos informations de connexion </a:t>
            </a:r>
          </a:p>
          <a:p>
            <a:pPr marL="158750" indent="0">
              <a:buFont typeface="+mj-lt"/>
              <a:buNone/>
            </a:pPr>
            <a:r>
              <a:rPr lang="fr-FR" dirty="0"/>
              <a:t>ou de télécharger un logiciel.</a:t>
            </a:r>
          </a:p>
          <a:p>
            <a:pPr marL="158750" indent="0">
              <a:buFont typeface="+mj-lt"/>
              <a:buNone/>
            </a:pPr>
            <a:endParaRPr lang="fr-FR" dirty="0"/>
          </a:p>
          <a:p>
            <a:pPr marL="158750" indent="0">
              <a:buFont typeface="+mj-lt"/>
              <a:buNone/>
            </a:pPr>
            <a:r>
              <a:rPr lang="fr-FR" dirty="0"/>
              <a:t>SMS de phishing: les cybercriminels envoient un SMS qui semble provenir d'une source de confiance (comme votre banque ou un service de streaming) </a:t>
            </a:r>
          </a:p>
          <a:p>
            <a:pPr marL="158750" indent="0">
              <a:buFont typeface="+mj-lt"/>
              <a:buNone/>
            </a:pPr>
            <a:r>
              <a:rPr lang="fr-FR" dirty="0"/>
              <a:t>et qui vous demande de cliquer sur un lien ou de saisir vos informations de connexion.</a:t>
            </a:r>
          </a:p>
          <a:p>
            <a:pPr marL="158750" indent="0">
              <a:buFont typeface="+mj-lt"/>
              <a:buNone/>
            </a:pPr>
            <a:endParaRPr lang="fr-FR" dirty="0"/>
          </a:p>
          <a:p>
            <a:pPr marL="158750" indent="0">
              <a:buFont typeface="+mj-lt"/>
              <a:buNone/>
            </a:pPr>
            <a:r>
              <a:rPr lang="fr-FR" dirty="0"/>
              <a:t>Appels téléphoniques de phishing: les cybercriminels appellent et se font passer pour une source de confiance (comme votre banque ou un service de streaming) </a:t>
            </a:r>
          </a:p>
          <a:p>
            <a:pPr marL="158750" indent="0">
              <a:buFont typeface="+mj-lt"/>
              <a:buNone/>
            </a:pPr>
            <a:r>
              <a:rPr lang="fr-FR" dirty="0"/>
              <a:t>et vous demandent de divulguer vos informations personnelles.</a:t>
            </a:r>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8260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spcBef>
                <a:spcPts val="0"/>
              </a:spcBef>
              <a:spcAft>
                <a:spcPts val="0"/>
              </a:spcAft>
            </a:pPr>
            <a:r>
              <a:rPr lang="fr-FR" sz="1800" dirty="0">
                <a:effectLst/>
                <a:latin typeface="Calibri" panose="020F0502020204030204" pitchFamily="34" charset="0"/>
              </a:rPr>
              <a:t>Voici quelques-uns des meilleurs moyens de se protéger contre les attaques de phishing :</a:t>
            </a:r>
          </a:p>
          <a:p>
            <a:pPr rtl="0" fontAlgn="ctr">
              <a:spcBef>
                <a:spcPts val="0"/>
              </a:spcBef>
              <a:spcAft>
                <a:spcPts val="0"/>
              </a:spcAft>
              <a:buFont typeface="+mj-lt"/>
              <a:buAutoNum type="arabicPeriod"/>
            </a:pPr>
            <a:r>
              <a:rPr lang="fr-FR" sz="1800" b="0" i="0" dirty="0">
                <a:effectLst/>
                <a:latin typeface="Calibri" panose="020F0502020204030204" pitchFamily="34" charset="0"/>
              </a:rPr>
              <a:t>Soyez vigilant lorsque vous recevez des courriels ou des messages de personnes ou d'entités que vous ne connaissez pas. Ne cliquez pas sur les liens ou les pièces jointes contenus dans ces communications.</a:t>
            </a:r>
          </a:p>
          <a:p>
            <a:pPr rtl="0" fontAlgn="ctr">
              <a:spcBef>
                <a:spcPts val="0"/>
              </a:spcBef>
              <a:spcAft>
                <a:spcPts val="0"/>
              </a:spcAft>
              <a:buFont typeface="+mj-lt"/>
              <a:buAutoNum type="arabicPeriod"/>
            </a:pPr>
            <a:r>
              <a:rPr lang="fr-FR" sz="1800" b="0" i="0" dirty="0">
                <a:effectLst/>
                <a:latin typeface="Calibri" panose="020F0502020204030204" pitchFamily="34" charset="0"/>
              </a:rPr>
              <a:t>Faites attention aux URL des sites Web que vous visitez. Si l'adresse du site ne semble pas légitime, ne saisissez pas vos informations de connexion ou vos données personnelles.</a:t>
            </a:r>
          </a:p>
          <a:p>
            <a:pPr rtl="0" fontAlgn="ctr">
              <a:spcBef>
                <a:spcPts val="0"/>
              </a:spcBef>
              <a:spcAft>
                <a:spcPts val="0"/>
              </a:spcAft>
              <a:buFont typeface="+mj-lt"/>
              <a:buAutoNum type="arabicPeriod"/>
            </a:pPr>
            <a:r>
              <a:rPr lang="fr-FR" sz="1800" b="0" i="0" dirty="0">
                <a:effectLst/>
                <a:latin typeface="Calibri" panose="020F0502020204030204" pitchFamily="34" charset="0"/>
              </a:rPr>
              <a:t>Soyez conscient des menaces de phishing sur les réseaux sociaux et ne cliquez pas sur des liens ou des messages suspectés.</a:t>
            </a:r>
          </a:p>
          <a:p>
            <a:pPr rtl="0" fontAlgn="ctr">
              <a:spcBef>
                <a:spcPts val="0"/>
              </a:spcBef>
              <a:spcAft>
                <a:spcPts val="0"/>
              </a:spcAft>
              <a:buFont typeface="+mj-lt"/>
              <a:buAutoNum type="arabicPeriod"/>
            </a:pPr>
            <a:r>
              <a:rPr lang="fr-FR" sz="1800" b="0" i="0" dirty="0">
                <a:effectLst/>
                <a:latin typeface="Calibri" panose="020F0502020204030204" pitchFamily="34" charset="0"/>
              </a:rPr>
              <a:t>Gardez vos logiciels et votre système d'exploitation à jour avec les dernières mises à jour de sécurité.</a:t>
            </a:r>
          </a:p>
          <a:p>
            <a:pPr rtl="0" fontAlgn="ctr">
              <a:spcBef>
                <a:spcPts val="0"/>
              </a:spcBef>
              <a:spcAft>
                <a:spcPts val="0"/>
              </a:spcAft>
              <a:buFont typeface="+mj-lt"/>
              <a:buAutoNum type="arabicPeriod"/>
            </a:pPr>
            <a:r>
              <a:rPr lang="fr-FR" sz="1800" b="0" i="0" dirty="0">
                <a:effectLst/>
                <a:latin typeface="Calibri" panose="020F0502020204030204" pitchFamily="34" charset="0"/>
              </a:rPr>
              <a:t>Ne partagez jamais vos informations de connexion ou vos données personnelles sensibles avec des tiers. Si vous avez des doutes sur la légitimité d'une demande d'informations, contactez l'entité en question directement pour vérifier la demande.</a:t>
            </a:r>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r>
              <a:rPr lang="fr-FR" b="1" dirty="0"/>
              <a:t>Rendre compte </a:t>
            </a:r>
            <a:r>
              <a:rPr lang="fr-FR" dirty="0"/>
              <a:t>-&gt; transition vers les réaction en cas d’incident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81089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 conclure,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Nous utilisateurs sommes les</a:t>
            </a:r>
            <a:r>
              <a:rPr lang="fr-FR" b="1" dirty="0"/>
              <a:t> </a:t>
            </a:r>
            <a:r>
              <a:rPr lang="fr-FR" b="1" dirty="0" err="1"/>
              <a:t>pilliers</a:t>
            </a:r>
            <a:r>
              <a:rPr lang="fr-FR" b="1" dirty="0"/>
              <a:t> </a:t>
            </a:r>
            <a:r>
              <a:rPr lang="fr-FR" dirty="0"/>
              <a:t>de la SSI, et un ensemble </a:t>
            </a:r>
            <a:r>
              <a:rPr lang="fr-FR" b="1" dirty="0"/>
              <a:t>d’utilisateurs avertit </a:t>
            </a:r>
            <a:r>
              <a:rPr lang="fr-FR" dirty="0"/>
              <a:t>sur les dangers du monde numérique constitue un premier Rampart </a:t>
            </a:r>
          </a:p>
          <a:p>
            <a:pPr marL="0" lvl="0" indent="0" algn="l" rtl="0">
              <a:spcBef>
                <a:spcPts val="0"/>
              </a:spcBef>
              <a:spcAft>
                <a:spcPts val="0"/>
              </a:spcAft>
              <a:buNone/>
            </a:pPr>
            <a:r>
              <a:rPr lang="fr-FR" dirty="0"/>
              <a:t>Dans la </a:t>
            </a:r>
            <a:r>
              <a:rPr lang="fr-FR" b="1" dirty="0"/>
              <a:t>protections de nos systèmes et de nos données</a:t>
            </a:r>
            <a:r>
              <a:rPr lang="fr-FR" dirty="0"/>
              <a:t>.</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Merci pour votre attention,</a:t>
            </a:r>
          </a:p>
          <a:p>
            <a:pPr marL="0" lvl="0" indent="0" algn="l" rtl="0">
              <a:spcBef>
                <a:spcPts val="0"/>
              </a:spcBef>
              <a:spcAft>
                <a:spcPts val="0"/>
              </a:spcAft>
              <a:buNone/>
            </a:pPr>
            <a:r>
              <a:rPr lang="fr-FR" dirty="0"/>
              <a:t>Avez-vous des questions?</a:t>
            </a:r>
          </a:p>
          <a:p>
            <a:pPr marL="0" lvl="0" indent="0" algn="l" rtl="0">
              <a:spcBef>
                <a:spcPts val="0"/>
              </a:spcBef>
              <a:spcAft>
                <a:spcPts val="0"/>
              </a:spcAft>
              <a:buNone/>
            </a:pPr>
            <a:endParaRPr lang="fr-F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3790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4766850" y="2484431"/>
            <a:ext cx="3653250" cy="1467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Information System Security </a:t>
            </a:r>
            <a:r>
              <a:rPr lang="fr-FR" dirty="0" err="1"/>
              <a:t>Awareness</a:t>
            </a:r>
            <a:endParaRPr dirty="0"/>
          </a:p>
        </p:txBody>
      </p:sp>
      <p:grpSp>
        <p:nvGrpSpPr>
          <p:cNvPr id="56" name="Google Shape;56;p15"/>
          <p:cNvGrpSpPr/>
          <p:nvPr/>
        </p:nvGrpSpPr>
        <p:grpSpPr>
          <a:xfrm>
            <a:off x="-2395492" y="1206887"/>
            <a:ext cx="6967495" cy="3975885"/>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Information System Security</a:t>
            </a:r>
          </a:p>
        </p:txBody>
      </p:sp>
      <p:grpSp>
        <p:nvGrpSpPr>
          <p:cNvPr id="448" name="Google Shape;448;p20"/>
          <p:cNvGrpSpPr/>
          <p:nvPr/>
        </p:nvGrpSpPr>
        <p:grpSpPr>
          <a:xfrm>
            <a:off x="733900" y="1708125"/>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8" name="Google Shape;2514;p33">
            <a:extLst>
              <a:ext uri="{FF2B5EF4-FFF2-40B4-BE49-F238E27FC236}">
                <a16:creationId xmlns:a16="http://schemas.microsoft.com/office/drawing/2014/main" id="{348E540D-15F6-F7B7-F685-93258143B904}"/>
              </a:ext>
            </a:extLst>
          </p:cNvPr>
          <p:cNvGrpSpPr/>
          <p:nvPr/>
        </p:nvGrpSpPr>
        <p:grpSpPr>
          <a:xfrm>
            <a:off x="1765553" y="2108298"/>
            <a:ext cx="1406367" cy="1533243"/>
            <a:chOff x="6601591" y="2386161"/>
            <a:chExt cx="1406367" cy="1533243"/>
          </a:xfrm>
        </p:grpSpPr>
        <p:sp>
          <p:nvSpPr>
            <p:cNvPr id="29" name="Google Shape;2515;p33">
              <a:extLst>
                <a:ext uri="{FF2B5EF4-FFF2-40B4-BE49-F238E27FC236}">
                  <a16:creationId xmlns:a16="http://schemas.microsoft.com/office/drawing/2014/main" id="{68E257F5-0BC4-2574-2D1C-50167AF42776}"/>
                </a:ext>
              </a:extLst>
            </p:cNvPr>
            <p:cNvSpPr/>
            <p:nvPr/>
          </p:nvSpPr>
          <p:spPr>
            <a:xfrm>
              <a:off x="6601591" y="2386161"/>
              <a:ext cx="1406367" cy="1353380"/>
            </a:xfrm>
            <a:custGeom>
              <a:avLst/>
              <a:gdLst/>
              <a:ahLst/>
              <a:cxnLst/>
              <a:rect l="l" t="t" r="r" b="b"/>
              <a:pathLst>
                <a:path w="48756" h="46915" extrusionOk="0">
                  <a:moveTo>
                    <a:pt x="25309" y="0"/>
                  </a:moveTo>
                  <a:cubicBezTo>
                    <a:pt x="19201" y="0"/>
                    <a:pt x="13191" y="2386"/>
                    <a:pt x="8694" y="6883"/>
                  </a:cubicBezTo>
                  <a:cubicBezTo>
                    <a:pt x="2007" y="13570"/>
                    <a:pt x="1" y="23662"/>
                    <a:pt x="3618" y="32446"/>
                  </a:cubicBezTo>
                  <a:cubicBezTo>
                    <a:pt x="7265" y="41200"/>
                    <a:pt x="15806" y="46914"/>
                    <a:pt x="25290" y="46914"/>
                  </a:cubicBezTo>
                  <a:cubicBezTo>
                    <a:pt x="38238" y="46914"/>
                    <a:pt x="48755" y="36397"/>
                    <a:pt x="48755" y="23449"/>
                  </a:cubicBezTo>
                  <a:cubicBezTo>
                    <a:pt x="48725" y="13965"/>
                    <a:pt x="43010" y="5424"/>
                    <a:pt x="34257" y="1777"/>
                  </a:cubicBezTo>
                  <a:cubicBezTo>
                    <a:pt x="31364" y="581"/>
                    <a:pt x="28324" y="0"/>
                    <a:pt x="2530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30" name="Google Shape;2516;p33">
              <a:extLst>
                <a:ext uri="{FF2B5EF4-FFF2-40B4-BE49-F238E27FC236}">
                  <a16:creationId xmlns:a16="http://schemas.microsoft.com/office/drawing/2014/main" id="{AB79D03D-34E4-B6E5-325C-BF1ED35DA875}"/>
                </a:ext>
              </a:extLst>
            </p:cNvPr>
            <p:cNvGrpSpPr/>
            <p:nvPr/>
          </p:nvGrpSpPr>
          <p:grpSpPr>
            <a:xfrm>
              <a:off x="6963990" y="2395564"/>
              <a:ext cx="787802" cy="1523840"/>
              <a:chOff x="6963990" y="2395564"/>
              <a:chExt cx="787802" cy="1523840"/>
            </a:xfrm>
          </p:grpSpPr>
          <p:sp>
            <p:nvSpPr>
              <p:cNvPr id="31" name="Google Shape;2517;p33">
                <a:extLst>
                  <a:ext uri="{FF2B5EF4-FFF2-40B4-BE49-F238E27FC236}">
                    <a16:creationId xmlns:a16="http://schemas.microsoft.com/office/drawing/2014/main" id="{DE9C04D3-FA6C-277C-DF68-D33ADF9A19DB}"/>
                  </a:ext>
                </a:extLst>
              </p:cNvPr>
              <p:cNvSpPr/>
              <p:nvPr/>
            </p:nvSpPr>
            <p:spPr>
              <a:xfrm>
                <a:off x="7018997" y="2803096"/>
                <a:ext cx="732796" cy="1116309"/>
              </a:xfrm>
              <a:custGeom>
                <a:avLst/>
                <a:gdLst/>
                <a:ahLst/>
                <a:cxnLst/>
                <a:rect l="l" t="t" r="r" b="b"/>
                <a:pathLst>
                  <a:path w="21408" h="32612" extrusionOk="0">
                    <a:moveTo>
                      <a:pt x="0" y="0"/>
                    </a:moveTo>
                    <a:lnTo>
                      <a:pt x="0" y="32612"/>
                    </a:lnTo>
                    <a:lnTo>
                      <a:pt x="21408" y="32612"/>
                    </a:lnTo>
                    <a:lnTo>
                      <a:pt x="214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Google Shape;2518;p33">
                <a:extLst>
                  <a:ext uri="{FF2B5EF4-FFF2-40B4-BE49-F238E27FC236}">
                    <a16:creationId xmlns:a16="http://schemas.microsoft.com/office/drawing/2014/main" id="{A4A248C1-5722-C5ED-A9B6-AB60353EA9DA}"/>
                  </a:ext>
                </a:extLst>
              </p:cNvPr>
              <p:cNvSpPr/>
              <p:nvPr/>
            </p:nvSpPr>
            <p:spPr>
              <a:xfrm>
                <a:off x="6963990" y="2739532"/>
                <a:ext cx="732796" cy="1116309"/>
              </a:xfrm>
              <a:custGeom>
                <a:avLst/>
                <a:gdLst/>
                <a:ahLst/>
                <a:cxnLst/>
                <a:rect l="l" t="t" r="r" b="b"/>
                <a:pathLst>
                  <a:path w="21408" h="32612" extrusionOk="0">
                    <a:moveTo>
                      <a:pt x="0" y="0"/>
                    </a:moveTo>
                    <a:lnTo>
                      <a:pt x="0" y="32611"/>
                    </a:lnTo>
                    <a:lnTo>
                      <a:pt x="21408" y="32611"/>
                    </a:lnTo>
                    <a:lnTo>
                      <a:pt x="214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Google Shape;2519;p33">
                <a:extLst>
                  <a:ext uri="{FF2B5EF4-FFF2-40B4-BE49-F238E27FC236}">
                    <a16:creationId xmlns:a16="http://schemas.microsoft.com/office/drawing/2014/main" id="{844B2B06-40D7-3A94-342E-20E8026A1E89}"/>
                  </a:ext>
                </a:extLst>
              </p:cNvPr>
              <p:cNvSpPr/>
              <p:nvPr/>
            </p:nvSpPr>
            <p:spPr>
              <a:xfrm>
                <a:off x="7195858" y="2807580"/>
                <a:ext cx="268603" cy="339527"/>
              </a:xfrm>
              <a:custGeom>
                <a:avLst/>
                <a:gdLst/>
                <a:ahLst/>
                <a:cxnLst/>
                <a:rect l="l" t="t" r="r" b="b"/>
                <a:pathLst>
                  <a:path w="7847" h="9919" extrusionOk="0">
                    <a:moveTo>
                      <a:pt x="1" y="0"/>
                    </a:moveTo>
                    <a:lnTo>
                      <a:pt x="1" y="9918"/>
                    </a:lnTo>
                    <a:lnTo>
                      <a:pt x="7847" y="9918"/>
                    </a:lnTo>
                    <a:lnTo>
                      <a:pt x="784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4" name="Google Shape;2520;p33">
                <a:extLst>
                  <a:ext uri="{FF2B5EF4-FFF2-40B4-BE49-F238E27FC236}">
                    <a16:creationId xmlns:a16="http://schemas.microsoft.com/office/drawing/2014/main" id="{30F5812D-4ECD-B724-5BE8-BBC147009BA5}"/>
                  </a:ext>
                </a:extLst>
              </p:cNvPr>
              <p:cNvSpPr/>
              <p:nvPr/>
            </p:nvSpPr>
            <p:spPr>
              <a:xfrm>
                <a:off x="7270854" y="2890722"/>
                <a:ext cx="119052" cy="119018"/>
              </a:xfrm>
              <a:custGeom>
                <a:avLst/>
                <a:gdLst/>
                <a:ahLst/>
                <a:cxnLst/>
                <a:rect l="l" t="t" r="r" b="b"/>
                <a:pathLst>
                  <a:path w="3478" h="3477" extrusionOk="0">
                    <a:moveTo>
                      <a:pt x="1739" y="0"/>
                    </a:moveTo>
                    <a:cubicBezTo>
                      <a:pt x="774" y="0"/>
                      <a:pt x="0" y="774"/>
                      <a:pt x="0" y="1739"/>
                    </a:cubicBezTo>
                    <a:cubicBezTo>
                      <a:pt x="0" y="2703"/>
                      <a:pt x="774" y="3477"/>
                      <a:pt x="1739" y="3477"/>
                    </a:cubicBezTo>
                    <a:cubicBezTo>
                      <a:pt x="2703" y="3477"/>
                      <a:pt x="3477" y="2703"/>
                      <a:pt x="3477" y="1739"/>
                    </a:cubicBezTo>
                    <a:cubicBezTo>
                      <a:pt x="3477" y="774"/>
                      <a:pt x="2703" y="0"/>
                      <a:pt x="173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Google Shape;2521;p33">
                <a:extLst>
                  <a:ext uri="{FF2B5EF4-FFF2-40B4-BE49-F238E27FC236}">
                    <a16:creationId xmlns:a16="http://schemas.microsoft.com/office/drawing/2014/main" id="{1205704E-CF6D-8ED2-F02B-15EE6A3A66E2}"/>
                  </a:ext>
                </a:extLst>
              </p:cNvPr>
              <p:cNvSpPr/>
              <p:nvPr/>
            </p:nvSpPr>
            <p:spPr>
              <a:xfrm>
                <a:off x="7214205" y="3029282"/>
                <a:ext cx="231942" cy="186690"/>
              </a:xfrm>
              <a:custGeom>
                <a:avLst/>
                <a:gdLst/>
                <a:ahLst/>
                <a:cxnLst/>
                <a:rect l="l" t="t" r="r" b="b"/>
                <a:pathLst>
                  <a:path w="6776" h="5454" extrusionOk="0">
                    <a:moveTo>
                      <a:pt x="2727" y="0"/>
                    </a:moveTo>
                    <a:cubicBezTo>
                      <a:pt x="1227" y="0"/>
                      <a:pt x="1" y="1227"/>
                      <a:pt x="1" y="2727"/>
                    </a:cubicBezTo>
                    <a:cubicBezTo>
                      <a:pt x="1" y="4227"/>
                      <a:pt x="1227" y="5453"/>
                      <a:pt x="2727" y="5453"/>
                    </a:cubicBezTo>
                    <a:lnTo>
                      <a:pt x="4049" y="5453"/>
                    </a:lnTo>
                    <a:cubicBezTo>
                      <a:pt x="5549" y="5453"/>
                      <a:pt x="6775" y="4227"/>
                      <a:pt x="6775" y="2727"/>
                    </a:cubicBezTo>
                    <a:cubicBezTo>
                      <a:pt x="6775" y="1227"/>
                      <a:pt x="5549" y="0"/>
                      <a:pt x="40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Google Shape;2522;p33">
                <a:extLst>
                  <a:ext uri="{FF2B5EF4-FFF2-40B4-BE49-F238E27FC236}">
                    <a16:creationId xmlns:a16="http://schemas.microsoft.com/office/drawing/2014/main" id="{710ACB5D-F207-CF3D-93D5-33A0F34097FD}"/>
                  </a:ext>
                </a:extLst>
              </p:cNvPr>
              <p:cNvSpPr/>
              <p:nvPr/>
            </p:nvSpPr>
            <p:spPr>
              <a:xfrm>
                <a:off x="7089098" y="3247321"/>
                <a:ext cx="510267" cy="74998"/>
              </a:xfrm>
              <a:custGeom>
                <a:avLst/>
                <a:gdLst/>
                <a:ahLst/>
                <a:cxnLst/>
                <a:rect l="l" t="t" r="r" b="b"/>
                <a:pathLst>
                  <a:path w="14907" h="2191" extrusionOk="0">
                    <a:moveTo>
                      <a:pt x="0" y="0"/>
                    </a:moveTo>
                    <a:lnTo>
                      <a:pt x="0" y="2191"/>
                    </a:lnTo>
                    <a:lnTo>
                      <a:pt x="14907" y="2191"/>
                    </a:lnTo>
                    <a:lnTo>
                      <a:pt x="14907"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Google Shape;2523;p33">
                <a:extLst>
                  <a:ext uri="{FF2B5EF4-FFF2-40B4-BE49-F238E27FC236}">
                    <a16:creationId xmlns:a16="http://schemas.microsoft.com/office/drawing/2014/main" id="{BAB7E913-D89E-745C-7DF5-B0816FA3A1CE}"/>
                  </a:ext>
                </a:extLst>
              </p:cNvPr>
              <p:cNvSpPr/>
              <p:nvPr/>
            </p:nvSpPr>
            <p:spPr>
              <a:xfrm>
                <a:off x="7090330" y="3197175"/>
                <a:ext cx="234373" cy="25296"/>
              </a:xfrm>
              <a:custGeom>
                <a:avLst/>
                <a:gdLst/>
                <a:ahLst/>
                <a:cxnLst/>
                <a:rect l="l" t="t" r="r" b="b"/>
                <a:pathLst>
                  <a:path w="6847" h="739" extrusionOk="0">
                    <a:moveTo>
                      <a:pt x="0" y="1"/>
                    </a:moveTo>
                    <a:lnTo>
                      <a:pt x="0" y="739"/>
                    </a:lnTo>
                    <a:lnTo>
                      <a:pt x="6846" y="739"/>
                    </a:lnTo>
                    <a:lnTo>
                      <a:pt x="6846"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Google Shape;2524;p33">
                <a:extLst>
                  <a:ext uri="{FF2B5EF4-FFF2-40B4-BE49-F238E27FC236}">
                    <a16:creationId xmlns:a16="http://schemas.microsoft.com/office/drawing/2014/main" id="{816A5ABB-57EB-2C8E-A8DC-AABF04225B5A}"/>
                  </a:ext>
                </a:extLst>
              </p:cNvPr>
              <p:cNvSpPr/>
              <p:nvPr/>
            </p:nvSpPr>
            <p:spPr>
              <a:xfrm>
                <a:off x="7089098" y="3426613"/>
                <a:ext cx="510267" cy="75032"/>
              </a:xfrm>
              <a:custGeom>
                <a:avLst/>
                <a:gdLst/>
                <a:ahLst/>
                <a:cxnLst/>
                <a:rect l="l" t="t" r="r" b="b"/>
                <a:pathLst>
                  <a:path w="14907" h="2192" extrusionOk="0">
                    <a:moveTo>
                      <a:pt x="0" y="1"/>
                    </a:moveTo>
                    <a:lnTo>
                      <a:pt x="0" y="2192"/>
                    </a:lnTo>
                    <a:lnTo>
                      <a:pt x="14907" y="2192"/>
                    </a:lnTo>
                    <a:lnTo>
                      <a:pt x="1490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Google Shape;2525;p33">
                <a:extLst>
                  <a:ext uri="{FF2B5EF4-FFF2-40B4-BE49-F238E27FC236}">
                    <a16:creationId xmlns:a16="http://schemas.microsoft.com/office/drawing/2014/main" id="{88CCFD30-D602-D238-056E-FA8B97E0B9E8}"/>
                  </a:ext>
                </a:extLst>
              </p:cNvPr>
              <p:cNvSpPr/>
              <p:nvPr/>
            </p:nvSpPr>
            <p:spPr>
              <a:xfrm>
                <a:off x="7090330" y="3376912"/>
                <a:ext cx="234373" cy="24885"/>
              </a:xfrm>
              <a:custGeom>
                <a:avLst/>
                <a:gdLst/>
                <a:ahLst/>
                <a:cxnLst/>
                <a:rect l="l" t="t" r="r" b="b"/>
                <a:pathLst>
                  <a:path w="6847" h="727" extrusionOk="0">
                    <a:moveTo>
                      <a:pt x="0" y="0"/>
                    </a:moveTo>
                    <a:lnTo>
                      <a:pt x="0" y="727"/>
                    </a:lnTo>
                    <a:lnTo>
                      <a:pt x="6846" y="727"/>
                    </a:lnTo>
                    <a:lnTo>
                      <a:pt x="6846"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2526;p33">
                <a:extLst>
                  <a:ext uri="{FF2B5EF4-FFF2-40B4-BE49-F238E27FC236}">
                    <a16:creationId xmlns:a16="http://schemas.microsoft.com/office/drawing/2014/main" id="{1C89B4C0-6F1C-D748-85F6-AD1FC1E3EFAD}"/>
                  </a:ext>
                </a:extLst>
              </p:cNvPr>
              <p:cNvSpPr/>
              <p:nvPr/>
            </p:nvSpPr>
            <p:spPr>
              <a:xfrm>
                <a:off x="7218689" y="3550112"/>
                <a:ext cx="223385" cy="57506"/>
              </a:xfrm>
              <a:custGeom>
                <a:avLst/>
                <a:gdLst/>
                <a:ahLst/>
                <a:cxnLst/>
                <a:rect l="l" t="t" r="r" b="b"/>
                <a:pathLst>
                  <a:path w="6526" h="1680" extrusionOk="0">
                    <a:moveTo>
                      <a:pt x="0" y="1"/>
                    </a:moveTo>
                    <a:lnTo>
                      <a:pt x="0" y="1679"/>
                    </a:lnTo>
                    <a:lnTo>
                      <a:pt x="6525" y="1679"/>
                    </a:lnTo>
                    <a:lnTo>
                      <a:pt x="652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Google Shape;2527;p33">
                <a:extLst>
                  <a:ext uri="{FF2B5EF4-FFF2-40B4-BE49-F238E27FC236}">
                    <a16:creationId xmlns:a16="http://schemas.microsoft.com/office/drawing/2014/main" id="{D283BDB1-DA82-79FD-1C5B-CDEF4C5BDA42}"/>
                  </a:ext>
                </a:extLst>
              </p:cNvPr>
              <p:cNvSpPr/>
              <p:nvPr/>
            </p:nvSpPr>
            <p:spPr>
              <a:xfrm>
                <a:off x="7389047" y="2653515"/>
                <a:ext cx="163859" cy="211576"/>
              </a:xfrm>
              <a:custGeom>
                <a:avLst/>
                <a:gdLst/>
                <a:ahLst/>
                <a:cxnLst/>
                <a:rect l="l" t="t" r="r" b="b"/>
                <a:pathLst>
                  <a:path w="4787" h="6181" extrusionOk="0">
                    <a:moveTo>
                      <a:pt x="4787" y="1"/>
                    </a:moveTo>
                    <a:lnTo>
                      <a:pt x="3572" y="1394"/>
                    </a:lnTo>
                    <a:lnTo>
                      <a:pt x="3989" y="1394"/>
                    </a:lnTo>
                    <a:cubicBezTo>
                      <a:pt x="3989" y="3597"/>
                      <a:pt x="2203" y="5382"/>
                      <a:pt x="0" y="5382"/>
                    </a:cubicBezTo>
                    <a:lnTo>
                      <a:pt x="0" y="6180"/>
                    </a:lnTo>
                    <a:cubicBezTo>
                      <a:pt x="2643" y="6180"/>
                      <a:pt x="4787" y="4049"/>
                      <a:pt x="4787" y="1394"/>
                    </a:cubicBezTo>
                    <a:lnTo>
                      <a:pt x="478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2528;p33">
                <a:extLst>
                  <a:ext uri="{FF2B5EF4-FFF2-40B4-BE49-F238E27FC236}">
                    <a16:creationId xmlns:a16="http://schemas.microsoft.com/office/drawing/2014/main" id="{DF5379F1-01EA-E71A-5F92-FB1532F6DF9F}"/>
                  </a:ext>
                </a:extLst>
              </p:cNvPr>
              <p:cNvSpPr/>
              <p:nvPr/>
            </p:nvSpPr>
            <p:spPr>
              <a:xfrm>
                <a:off x="7243950" y="2395564"/>
                <a:ext cx="157766" cy="343601"/>
              </a:xfrm>
              <a:custGeom>
                <a:avLst/>
                <a:gdLst/>
                <a:ahLst/>
                <a:cxnLst/>
                <a:rect l="l" t="t" r="r" b="b"/>
                <a:pathLst>
                  <a:path w="4609" h="10038" extrusionOk="0">
                    <a:moveTo>
                      <a:pt x="2299" y="0"/>
                    </a:moveTo>
                    <a:cubicBezTo>
                      <a:pt x="1025" y="0"/>
                      <a:pt x="1" y="1024"/>
                      <a:pt x="1" y="2310"/>
                    </a:cubicBezTo>
                    <a:cubicBezTo>
                      <a:pt x="1" y="3441"/>
                      <a:pt x="810" y="4394"/>
                      <a:pt x="1906" y="4584"/>
                    </a:cubicBezTo>
                    <a:lnTo>
                      <a:pt x="1906" y="10037"/>
                    </a:lnTo>
                    <a:lnTo>
                      <a:pt x="2703" y="10037"/>
                    </a:lnTo>
                    <a:lnTo>
                      <a:pt x="2703" y="4584"/>
                    </a:lnTo>
                    <a:cubicBezTo>
                      <a:pt x="3787" y="4394"/>
                      <a:pt x="4608" y="3453"/>
                      <a:pt x="4608" y="2310"/>
                    </a:cubicBezTo>
                    <a:cubicBezTo>
                      <a:pt x="4608" y="1024"/>
                      <a:pt x="3584" y="0"/>
                      <a:pt x="22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sp>
        <p:nvSpPr>
          <p:cNvPr id="3" name="ZoneTexte 2">
            <a:extLst>
              <a:ext uri="{FF2B5EF4-FFF2-40B4-BE49-F238E27FC236}">
                <a16:creationId xmlns:a16="http://schemas.microsoft.com/office/drawing/2014/main" id="{0F43D70E-DC35-879C-36AE-AE2EE29AB7A7}"/>
              </a:ext>
            </a:extLst>
          </p:cNvPr>
          <p:cNvSpPr txBox="1"/>
          <p:nvPr/>
        </p:nvSpPr>
        <p:spPr>
          <a:xfrm>
            <a:off x="1871507" y="1774432"/>
            <a:ext cx="4088636" cy="369332"/>
          </a:xfrm>
          <a:prstGeom prst="rect">
            <a:avLst/>
          </a:prstGeom>
          <a:noFill/>
        </p:spPr>
        <p:txBody>
          <a:bodyPr wrap="square">
            <a:spAutoFit/>
          </a:bodyPr>
          <a:lstStyle/>
          <a:p>
            <a:pPr marL="0" lvl="0" indent="0" algn="l" rtl="0">
              <a:spcBef>
                <a:spcPts val="0"/>
              </a:spcBef>
              <a:spcAft>
                <a:spcPts val="0"/>
              </a:spcAft>
              <a:buNone/>
            </a:pPr>
            <a:r>
              <a:rPr lang="fr-FR" sz="1800" b="1" dirty="0">
                <a:solidFill>
                  <a:schemeClr val="lt1"/>
                </a:solidFill>
                <a:latin typeface="Fira Sans"/>
                <a:ea typeface="Fira Sans"/>
                <a:cs typeface="Fira Sans"/>
                <a:sym typeface="Fira Sans"/>
              </a:rPr>
              <a:t> Phishing</a:t>
            </a:r>
          </a:p>
        </p:txBody>
      </p:sp>
      <p:grpSp>
        <p:nvGrpSpPr>
          <p:cNvPr id="4" name="Google Shape;3357;p37">
            <a:extLst>
              <a:ext uri="{FF2B5EF4-FFF2-40B4-BE49-F238E27FC236}">
                <a16:creationId xmlns:a16="http://schemas.microsoft.com/office/drawing/2014/main" id="{01613ED5-64F0-B49B-4E2D-0A2911C18AC4}"/>
              </a:ext>
            </a:extLst>
          </p:cNvPr>
          <p:cNvGrpSpPr/>
          <p:nvPr/>
        </p:nvGrpSpPr>
        <p:grpSpPr>
          <a:xfrm>
            <a:off x="4626868" y="1787935"/>
            <a:ext cx="3894575" cy="547591"/>
            <a:chOff x="4590600" y="2297159"/>
            <a:chExt cx="3894575" cy="547591"/>
          </a:xfrm>
        </p:grpSpPr>
        <p:sp>
          <p:nvSpPr>
            <p:cNvPr id="5" name="Google Shape;3358;p37">
              <a:extLst>
                <a:ext uri="{FF2B5EF4-FFF2-40B4-BE49-F238E27FC236}">
                  <a16:creationId xmlns:a16="http://schemas.microsoft.com/office/drawing/2014/main" id="{A66A4A18-C5DD-8E26-B21B-8BE489DD4904}"/>
                </a:ext>
              </a:extLst>
            </p:cNvPr>
            <p:cNvSpPr/>
            <p:nvPr/>
          </p:nvSpPr>
          <p:spPr>
            <a:xfrm>
              <a:off x="4875875" y="2298150"/>
              <a:ext cx="3609300" cy="546600"/>
            </a:xfrm>
            <a:prstGeom prst="roundRect">
              <a:avLst>
                <a:gd name="adj" fmla="val 16667"/>
              </a:avLst>
            </a:prstGeom>
            <a:solidFill>
              <a:schemeClr val="lt2"/>
            </a:solidFill>
            <a:ln>
              <a:noFill/>
            </a:ln>
          </p:spPr>
          <p:txBody>
            <a:bodyPr spcFirstLastPara="1" wrap="square" lIns="182875" tIns="91425" rIns="274300" bIns="91425" anchor="ctr" anchorCtr="0">
              <a:noAutofit/>
            </a:bodyPr>
            <a:lstStyle/>
            <a:p>
              <a:pPr marL="0" lvl="0" indent="0" algn="ctr" rtl="0">
                <a:spcBef>
                  <a:spcPts val="0"/>
                </a:spcBef>
                <a:spcAft>
                  <a:spcPts val="0"/>
                </a:spcAft>
                <a:buClr>
                  <a:srgbClr val="000000"/>
                </a:buClr>
                <a:buSzPts val="1100"/>
                <a:buFont typeface="Arial"/>
                <a:buNone/>
              </a:pPr>
              <a:r>
                <a:rPr lang="en-US" sz="1200" dirty="0">
                  <a:solidFill>
                    <a:schemeClr val="dk1"/>
                  </a:solidFill>
                  <a:latin typeface="Fira Sans"/>
                  <a:ea typeface="Fira Sans"/>
                  <a:cs typeface="Fira Sans"/>
                  <a:sym typeface="Fira Sans"/>
                </a:rPr>
                <a:t>Definition of phishing and its interest for attackers</a:t>
              </a:r>
              <a:endParaRPr sz="1200" dirty="0">
                <a:solidFill>
                  <a:schemeClr val="dk1"/>
                </a:solidFill>
                <a:latin typeface="Fira Sans"/>
                <a:ea typeface="Fira Sans"/>
                <a:cs typeface="Fira Sans"/>
                <a:sym typeface="Fira Sans"/>
              </a:endParaRPr>
            </a:p>
          </p:txBody>
        </p:sp>
        <p:sp>
          <p:nvSpPr>
            <p:cNvPr id="6" name="Google Shape;3359;p37">
              <a:extLst>
                <a:ext uri="{FF2B5EF4-FFF2-40B4-BE49-F238E27FC236}">
                  <a16:creationId xmlns:a16="http://schemas.microsoft.com/office/drawing/2014/main" id="{1DF69FC1-8684-5505-FDA1-305F55512A39}"/>
                </a:ext>
              </a:extLst>
            </p:cNvPr>
            <p:cNvSpPr/>
            <p:nvPr/>
          </p:nvSpPr>
          <p:spPr>
            <a:xfrm>
              <a:off x="4590600" y="2297159"/>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500" b="1">
                  <a:solidFill>
                    <a:schemeClr val="lt1"/>
                  </a:solidFill>
                  <a:latin typeface="Fira Sans"/>
                  <a:ea typeface="Fira Sans"/>
                  <a:cs typeface="Fira Sans"/>
                  <a:sym typeface="Fira Sans"/>
                </a:rPr>
                <a:t>1</a:t>
              </a:r>
              <a:endParaRPr b="1" dirty="0">
                <a:solidFill>
                  <a:schemeClr val="lt1"/>
                </a:solidFill>
                <a:latin typeface="Fira Sans"/>
                <a:ea typeface="Fira Sans"/>
                <a:cs typeface="Fira Sans"/>
                <a:sym typeface="Fira Sans"/>
              </a:endParaRPr>
            </a:p>
          </p:txBody>
        </p:sp>
      </p:grpSp>
      <p:grpSp>
        <p:nvGrpSpPr>
          <p:cNvPr id="7" name="Google Shape;3360;p37">
            <a:extLst>
              <a:ext uri="{FF2B5EF4-FFF2-40B4-BE49-F238E27FC236}">
                <a16:creationId xmlns:a16="http://schemas.microsoft.com/office/drawing/2014/main" id="{B34DB342-2C40-3410-A507-7D253F8BD229}"/>
              </a:ext>
            </a:extLst>
          </p:cNvPr>
          <p:cNvGrpSpPr/>
          <p:nvPr/>
        </p:nvGrpSpPr>
        <p:grpSpPr>
          <a:xfrm>
            <a:off x="4626868" y="2604965"/>
            <a:ext cx="3894575" cy="548787"/>
            <a:chOff x="4590600" y="3114189"/>
            <a:chExt cx="3894575" cy="548787"/>
          </a:xfrm>
        </p:grpSpPr>
        <p:sp>
          <p:nvSpPr>
            <p:cNvPr id="8" name="Google Shape;3361;p37">
              <a:extLst>
                <a:ext uri="{FF2B5EF4-FFF2-40B4-BE49-F238E27FC236}">
                  <a16:creationId xmlns:a16="http://schemas.microsoft.com/office/drawing/2014/main" id="{D60C9BC7-D117-C2F4-A47B-813CE6F8FD8A}"/>
                </a:ext>
              </a:extLst>
            </p:cNvPr>
            <p:cNvSpPr/>
            <p:nvPr/>
          </p:nvSpPr>
          <p:spPr>
            <a:xfrm>
              <a:off x="4875875" y="3116376"/>
              <a:ext cx="3609300" cy="546600"/>
            </a:xfrm>
            <a:prstGeom prst="roundRect">
              <a:avLst>
                <a:gd name="adj" fmla="val 16667"/>
              </a:avLst>
            </a:prstGeom>
            <a:solidFill>
              <a:schemeClr val="lt2"/>
            </a:solidFill>
            <a:ln>
              <a:noFill/>
            </a:ln>
          </p:spPr>
          <p:txBody>
            <a:bodyPr spcFirstLastPara="1" wrap="square" lIns="182875" tIns="91425" rIns="274300" bIns="91425" anchor="ctr" anchorCtr="0">
              <a:noAutofit/>
            </a:bodyPr>
            <a:lstStyle/>
            <a:p>
              <a:pPr marL="0" lvl="0" indent="0" algn="ctr" rtl="0">
                <a:spcBef>
                  <a:spcPts val="0"/>
                </a:spcBef>
                <a:spcAft>
                  <a:spcPts val="0"/>
                </a:spcAft>
                <a:buClr>
                  <a:srgbClr val="000000"/>
                </a:buClr>
                <a:buSzPts val="1100"/>
                <a:buFont typeface="Arial"/>
                <a:buNone/>
              </a:pPr>
              <a:r>
                <a:rPr lang="fr-FR" sz="1200" dirty="0">
                  <a:solidFill>
                    <a:schemeClr val="dk1"/>
                  </a:solidFill>
                  <a:latin typeface="Fira Sans"/>
                  <a:ea typeface="Fira Sans"/>
                  <a:cs typeface="Fira Sans"/>
                  <a:sym typeface="Fira Sans"/>
                </a:rPr>
                <a:t>The </a:t>
              </a:r>
              <a:r>
                <a:rPr lang="fr-FR" sz="1200" dirty="0" err="1">
                  <a:solidFill>
                    <a:schemeClr val="dk1"/>
                  </a:solidFill>
                  <a:latin typeface="Fira Sans"/>
                  <a:ea typeface="Fira Sans"/>
                  <a:cs typeface="Fira Sans"/>
                  <a:sym typeface="Fira Sans"/>
                </a:rPr>
                <a:t>different</a:t>
              </a:r>
              <a:r>
                <a:rPr lang="fr-FR" sz="1200" dirty="0">
                  <a:solidFill>
                    <a:schemeClr val="dk1"/>
                  </a:solidFill>
                  <a:latin typeface="Fira Sans"/>
                  <a:ea typeface="Fira Sans"/>
                  <a:cs typeface="Fira Sans"/>
                  <a:sym typeface="Fira Sans"/>
                </a:rPr>
                <a:t> </a:t>
              </a:r>
              <a:r>
                <a:rPr lang="fr-FR" sz="1200" dirty="0" err="1">
                  <a:solidFill>
                    <a:schemeClr val="dk1"/>
                  </a:solidFill>
                  <a:latin typeface="Fira Sans"/>
                  <a:ea typeface="Fira Sans"/>
                  <a:cs typeface="Fira Sans"/>
                  <a:sym typeface="Fira Sans"/>
                </a:rPr>
                <a:t>vectors</a:t>
              </a:r>
              <a:endParaRPr sz="1200" dirty="0">
                <a:solidFill>
                  <a:schemeClr val="dk1"/>
                </a:solidFill>
                <a:latin typeface="Fira Sans"/>
                <a:ea typeface="Fira Sans"/>
                <a:cs typeface="Fira Sans"/>
                <a:sym typeface="Fira Sans"/>
              </a:endParaRPr>
            </a:p>
          </p:txBody>
        </p:sp>
        <p:sp>
          <p:nvSpPr>
            <p:cNvPr id="9" name="Google Shape;3362;p37">
              <a:extLst>
                <a:ext uri="{FF2B5EF4-FFF2-40B4-BE49-F238E27FC236}">
                  <a16:creationId xmlns:a16="http://schemas.microsoft.com/office/drawing/2014/main" id="{30A7EE08-3CF8-E624-49C3-7B2F007B364D}"/>
                </a:ext>
              </a:extLst>
            </p:cNvPr>
            <p:cNvSpPr/>
            <p:nvPr/>
          </p:nvSpPr>
          <p:spPr>
            <a:xfrm>
              <a:off x="4590600" y="3114189"/>
              <a:ext cx="547291" cy="546616"/>
            </a:xfrm>
            <a:custGeom>
              <a:avLst/>
              <a:gdLst/>
              <a:ahLst/>
              <a:cxnLst/>
              <a:rect l="l" t="t" r="r" b="b"/>
              <a:pathLst>
                <a:path w="27554" h="27520" extrusionOk="0">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500" b="1">
                  <a:solidFill>
                    <a:schemeClr val="lt1"/>
                  </a:solidFill>
                  <a:latin typeface="Fira Sans"/>
                  <a:ea typeface="Fira Sans"/>
                  <a:cs typeface="Fira Sans"/>
                  <a:sym typeface="Fira Sans"/>
                </a:rPr>
                <a:t>2</a:t>
              </a:r>
              <a:endParaRPr b="1" dirty="0">
                <a:solidFill>
                  <a:schemeClr val="lt1"/>
                </a:solidFill>
                <a:latin typeface="Fira Sans"/>
                <a:ea typeface="Fira Sans"/>
                <a:cs typeface="Fira Sans"/>
                <a:sym typeface="Fira Sans"/>
              </a:endParaRPr>
            </a:p>
          </p:txBody>
        </p:sp>
      </p:grpSp>
      <p:grpSp>
        <p:nvGrpSpPr>
          <p:cNvPr id="10" name="Google Shape;3363;p37">
            <a:extLst>
              <a:ext uri="{FF2B5EF4-FFF2-40B4-BE49-F238E27FC236}">
                <a16:creationId xmlns:a16="http://schemas.microsoft.com/office/drawing/2014/main" id="{3263D0C9-8745-CA37-313B-049BB9B56FEB}"/>
              </a:ext>
            </a:extLst>
          </p:cNvPr>
          <p:cNvGrpSpPr/>
          <p:nvPr/>
        </p:nvGrpSpPr>
        <p:grpSpPr>
          <a:xfrm>
            <a:off x="4626868" y="3420893"/>
            <a:ext cx="3894575" cy="549908"/>
            <a:chOff x="4590600" y="3930117"/>
            <a:chExt cx="3894575" cy="549908"/>
          </a:xfrm>
        </p:grpSpPr>
        <p:sp>
          <p:nvSpPr>
            <p:cNvPr id="11" name="Google Shape;3364;p37">
              <a:extLst>
                <a:ext uri="{FF2B5EF4-FFF2-40B4-BE49-F238E27FC236}">
                  <a16:creationId xmlns:a16="http://schemas.microsoft.com/office/drawing/2014/main" id="{1EDE4D50-A78E-3625-5413-48905FDD5805}"/>
                </a:ext>
              </a:extLst>
            </p:cNvPr>
            <p:cNvSpPr/>
            <p:nvPr/>
          </p:nvSpPr>
          <p:spPr>
            <a:xfrm>
              <a:off x="4875875" y="3933425"/>
              <a:ext cx="3609300" cy="546600"/>
            </a:xfrm>
            <a:prstGeom prst="roundRect">
              <a:avLst>
                <a:gd name="adj" fmla="val 16667"/>
              </a:avLst>
            </a:prstGeom>
            <a:solidFill>
              <a:schemeClr val="lt2"/>
            </a:solidFill>
            <a:ln>
              <a:noFill/>
            </a:ln>
          </p:spPr>
          <p:txBody>
            <a:bodyPr spcFirstLastPara="1" wrap="square" lIns="182875" tIns="91425" rIns="274300" bIns="91425" anchor="ctr" anchorCtr="0">
              <a:noAutofit/>
            </a:bodyPr>
            <a:lstStyle/>
            <a:p>
              <a:pPr marL="0" lvl="0" indent="0" algn="ctr" rtl="0">
                <a:spcBef>
                  <a:spcPts val="0"/>
                </a:spcBef>
                <a:spcAft>
                  <a:spcPts val="0"/>
                </a:spcAft>
                <a:buClr>
                  <a:srgbClr val="000000"/>
                </a:buClr>
                <a:buSzPts val="1100"/>
                <a:buFont typeface="Arial"/>
                <a:buNone/>
              </a:pPr>
              <a:r>
                <a:rPr lang="fr-FR" sz="1200" dirty="0" err="1">
                  <a:solidFill>
                    <a:schemeClr val="dk1"/>
                  </a:solidFill>
                  <a:latin typeface="Fira Sans"/>
                  <a:ea typeface="Fira Sans"/>
                  <a:cs typeface="Fira Sans"/>
                  <a:sym typeface="Fira Sans"/>
                </a:rPr>
                <a:t>Means</a:t>
              </a:r>
              <a:r>
                <a:rPr lang="fr-FR" sz="1200" dirty="0">
                  <a:solidFill>
                    <a:schemeClr val="dk1"/>
                  </a:solidFill>
                  <a:latin typeface="Fira Sans"/>
                  <a:ea typeface="Fira Sans"/>
                  <a:cs typeface="Fira Sans"/>
                  <a:sym typeface="Fira Sans"/>
                </a:rPr>
                <a:t> of protection</a:t>
              </a:r>
              <a:endParaRPr sz="1200" dirty="0">
                <a:solidFill>
                  <a:schemeClr val="dk1"/>
                </a:solidFill>
                <a:latin typeface="Fira Sans"/>
                <a:ea typeface="Fira Sans"/>
                <a:cs typeface="Fira Sans"/>
                <a:sym typeface="Fira Sans"/>
              </a:endParaRPr>
            </a:p>
          </p:txBody>
        </p:sp>
        <p:sp>
          <p:nvSpPr>
            <p:cNvPr id="12" name="Google Shape;3365;p37">
              <a:extLst>
                <a:ext uri="{FF2B5EF4-FFF2-40B4-BE49-F238E27FC236}">
                  <a16:creationId xmlns:a16="http://schemas.microsoft.com/office/drawing/2014/main" id="{D760DB9D-D0F1-D889-61ED-0D71C1C3EA30}"/>
                </a:ext>
              </a:extLst>
            </p:cNvPr>
            <p:cNvSpPr/>
            <p:nvPr/>
          </p:nvSpPr>
          <p:spPr>
            <a:xfrm>
              <a:off x="4590600" y="3930117"/>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500" b="1">
                  <a:solidFill>
                    <a:schemeClr val="lt1"/>
                  </a:solidFill>
                  <a:latin typeface="Fira Sans"/>
                  <a:ea typeface="Fira Sans"/>
                  <a:cs typeface="Fira Sans"/>
                  <a:sym typeface="Fira Sans"/>
                </a:rPr>
                <a:t>3</a:t>
              </a:r>
              <a:endParaRPr b="1" dirty="0">
                <a:solidFill>
                  <a:schemeClr val="lt1"/>
                </a:solidFill>
                <a:latin typeface="Fira Sans"/>
                <a:ea typeface="Fira Sans"/>
                <a:cs typeface="Fira Sans"/>
                <a:sym typeface="Fira Sans"/>
              </a:endParaRPr>
            </a:p>
          </p:txBody>
        </p:sp>
      </p:grpSp>
    </p:spTree>
    <p:extLst>
      <p:ext uri="{BB962C8B-B14F-4D97-AF65-F5344CB8AC3E}">
        <p14:creationId xmlns:p14="http://schemas.microsoft.com/office/powerpoint/2010/main" val="208560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Information System Security</a:t>
            </a:r>
          </a:p>
        </p:txBody>
      </p:sp>
      <p:grpSp>
        <p:nvGrpSpPr>
          <p:cNvPr id="448" name="Google Shape;448;p20"/>
          <p:cNvGrpSpPr/>
          <p:nvPr/>
        </p:nvGrpSpPr>
        <p:grpSpPr>
          <a:xfrm>
            <a:off x="733900" y="1708125"/>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8" name="Google Shape;2514;p33">
            <a:extLst>
              <a:ext uri="{FF2B5EF4-FFF2-40B4-BE49-F238E27FC236}">
                <a16:creationId xmlns:a16="http://schemas.microsoft.com/office/drawing/2014/main" id="{348E540D-15F6-F7B7-F685-93258143B904}"/>
              </a:ext>
            </a:extLst>
          </p:cNvPr>
          <p:cNvGrpSpPr/>
          <p:nvPr/>
        </p:nvGrpSpPr>
        <p:grpSpPr>
          <a:xfrm>
            <a:off x="1765553" y="2108298"/>
            <a:ext cx="1406367" cy="1533243"/>
            <a:chOff x="6601591" y="2386161"/>
            <a:chExt cx="1406367" cy="1533243"/>
          </a:xfrm>
        </p:grpSpPr>
        <p:sp>
          <p:nvSpPr>
            <p:cNvPr id="29" name="Google Shape;2515;p33">
              <a:extLst>
                <a:ext uri="{FF2B5EF4-FFF2-40B4-BE49-F238E27FC236}">
                  <a16:creationId xmlns:a16="http://schemas.microsoft.com/office/drawing/2014/main" id="{68E257F5-0BC4-2574-2D1C-50167AF42776}"/>
                </a:ext>
              </a:extLst>
            </p:cNvPr>
            <p:cNvSpPr/>
            <p:nvPr/>
          </p:nvSpPr>
          <p:spPr>
            <a:xfrm>
              <a:off x="6601591" y="2386161"/>
              <a:ext cx="1406367" cy="1353380"/>
            </a:xfrm>
            <a:custGeom>
              <a:avLst/>
              <a:gdLst/>
              <a:ahLst/>
              <a:cxnLst/>
              <a:rect l="l" t="t" r="r" b="b"/>
              <a:pathLst>
                <a:path w="48756" h="46915" extrusionOk="0">
                  <a:moveTo>
                    <a:pt x="25309" y="0"/>
                  </a:moveTo>
                  <a:cubicBezTo>
                    <a:pt x="19201" y="0"/>
                    <a:pt x="13191" y="2386"/>
                    <a:pt x="8694" y="6883"/>
                  </a:cubicBezTo>
                  <a:cubicBezTo>
                    <a:pt x="2007" y="13570"/>
                    <a:pt x="1" y="23662"/>
                    <a:pt x="3618" y="32446"/>
                  </a:cubicBezTo>
                  <a:cubicBezTo>
                    <a:pt x="7265" y="41200"/>
                    <a:pt x="15806" y="46914"/>
                    <a:pt x="25290" y="46914"/>
                  </a:cubicBezTo>
                  <a:cubicBezTo>
                    <a:pt x="38238" y="46914"/>
                    <a:pt x="48755" y="36397"/>
                    <a:pt x="48755" y="23449"/>
                  </a:cubicBezTo>
                  <a:cubicBezTo>
                    <a:pt x="48725" y="13965"/>
                    <a:pt x="43010" y="5424"/>
                    <a:pt x="34257" y="1777"/>
                  </a:cubicBezTo>
                  <a:cubicBezTo>
                    <a:pt x="31364" y="581"/>
                    <a:pt x="28324" y="0"/>
                    <a:pt x="2530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30" name="Google Shape;2516;p33">
              <a:extLst>
                <a:ext uri="{FF2B5EF4-FFF2-40B4-BE49-F238E27FC236}">
                  <a16:creationId xmlns:a16="http://schemas.microsoft.com/office/drawing/2014/main" id="{AB79D03D-34E4-B6E5-325C-BF1ED35DA875}"/>
                </a:ext>
              </a:extLst>
            </p:cNvPr>
            <p:cNvGrpSpPr/>
            <p:nvPr/>
          </p:nvGrpSpPr>
          <p:grpSpPr>
            <a:xfrm>
              <a:off x="6963990" y="2395564"/>
              <a:ext cx="787802" cy="1523840"/>
              <a:chOff x="6963990" y="2395564"/>
              <a:chExt cx="787802" cy="1523840"/>
            </a:xfrm>
          </p:grpSpPr>
          <p:sp>
            <p:nvSpPr>
              <p:cNvPr id="31" name="Google Shape;2517;p33">
                <a:extLst>
                  <a:ext uri="{FF2B5EF4-FFF2-40B4-BE49-F238E27FC236}">
                    <a16:creationId xmlns:a16="http://schemas.microsoft.com/office/drawing/2014/main" id="{DE9C04D3-FA6C-277C-DF68-D33ADF9A19DB}"/>
                  </a:ext>
                </a:extLst>
              </p:cNvPr>
              <p:cNvSpPr/>
              <p:nvPr/>
            </p:nvSpPr>
            <p:spPr>
              <a:xfrm>
                <a:off x="7018997" y="2803096"/>
                <a:ext cx="732796" cy="1116309"/>
              </a:xfrm>
              <a:custGeom>
                <a:avLst/>
                <a:gdLst/>
                <a:ahLst/>
                <a:cxnLst/>
                <a:rect l="l" t="t" r="r" b="b"/>
                <a:pathLst>
                  <a:path w="21408" h="32612" extrusionOk="0">
                    <a:moveTo>
                      <a:pt x="0" y="0"/>
                    </a:moveTo>
                    <a:lnTo>
                      <a:pt x="0" y="32612"/>
                    </a:lnTo>
                    <a:lnTo>
                      <a:pt x="21408" y="32612"/>
                    </a:lnTo>
                    <a:lnTo>
                      <a:pt x="214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Google Shape;2518;p33">
                <a:extLst>
                  <a:ext uri="{FF2B5EF4-FFF2-40B4-BE49-F238E27FC236}">
                    <a16:creationId xmlns:a16="http://schemas.microsoft.com/office/drawing/2014/main" id="{A4A248C1-5722-C5ED-A9B6-AB60353EA9DA}"/>
                  </a:ext>
                </a:extLst>
              </p:cNvPr>
              <p:cNvSpPr/>
              <p:nvPr/>
            </p:nvSpPr>
            <p:spPr>
              <a:xfrm>
                <a:off x="6963990" y="2739532"/>
                <a:ext cx="732796" cy="1116309"/>
              </a:xfrm>
              <a:custGeom>
                <a:avLst/>
                <a:gdLst/>
                <a:ahLst/>
                <a:cxnLst/>
                <a:rect l="l" t="t" r="r" b="b"/>
                <a:pathLst>
                  <a:path w="21408" h="32612" extrusionOk="0">
                    <a:moveTo>
                      <a:pt x="0" y="0"/>
                    </a:moveTo>
                    <a:lnTo>
                      <a:pt x="0" y="32611"/>
                    </a:lnTo>
                    <a:lnTo>
                      <a:pt x="21408" y="32611"/>
                    </a:lnTo>
                    <a:lnTo>
                      <a:pt x="214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Google Shape;2519;p33">
                <a:extLst>
                  <a:ext uri="{FF2B5EF4-FFF2-40B4-BE49-F238E27FC236}">
                    <a16:creationId xmlns:a16="http://schemas.microsoft.com/office/drawing/2014/main" id="{844B2B06-40D7-3A94-342E-20E8026A1E89}"/>
                  </a:ext>
                </a:extLst>
              </p:cNvPr>
              <p:cNvSpPr/>
              <p:nvPr/>
            </p:nvSpPr>
            <p:spPr>
              <a:xfrm>
                <a:off x="7195858" y="2807580"/>
                <a:ext cx="268603" cy="339527"/>
              </a:xfrm>
              <a:custGeom>
                <a:avLst/>
                <a:gdLst/>
                <a:ahLst/>
                <a:cxnLst/>
                <a:rect l="l" t="t" r="r" b="b"/>
                <a:pathLst>
                  <a:path w="7847" h="9919" extrusionOk="0">
                    <a:moveTo>
                      <a:pt x="1" y="0"/>
                    </a:moveTo>
                    <a:lnTo>
                      <a:pt x="1" y="9918"/>
                    </a:lnTo>
                    <a:lnTo>
                      <a:pt x="7847" y="9918"/>
                    </a:lnTo>
                    <a:lnTo>
                      <a:pt x="784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4" name="Google Shape;2520;p33">
                <a:extLst>
                  <a:ext uri="{FF2B5EF4-FFF2-40B4-BE49-F238E27FC236}">
                    <a16:creationId xmlns:a16="http://schemas.microsoft.com/office/drawing/2014/main" id="{30F5812D-4ECD-B724-5BE8-BBC147009BA5}"/>
                  </a:ext>
                </a:extLst>
              </p:cNvPr>
              <p:cNvSpPr/>
              <p:nvPr/>
            </p:nvSpPr>
            <p:spPr>
              <a:xfrm>
                <a:off x="7270854" y="2890722"/>
                <a:ext cx="119052" cy="119018"/>
              </a:xfrm>
              <a:custGeom>
                <a:avLst/>
                <a:gdLst/>
                <a:ahLst/>
                <a:cxnLst/>
                <a:rect l="l" t="t" r="r" b="b"/>
                <a:pathLst>
                  <a:path w="3478" h="3477" extrusionOk="0">
                    <a:moveTo>
                      <a:pt x="1739" y="0"/>
                    </a:moveTo>
                    <a:cubicBezTo>
                      <a:pt x="774" y="0"/>
                      <a:pt x="0" y="774"/>
                      <a:pt x="0" y="1739"/>
                    </a:cubicBezTo>
                    <a:cubicBezTo>
                      <a:pt x="0" y="2703"/>
                      <a:pt x="774" y="3477"/>
                      <a:pt x="1739" y="3477"/>
                    </a:cubicBezTo>
                    <a:cubicBezTo>
                      <a:pt x="2703" y="3477"/>
                      <a:pt x="3477" y="2703"/>
                      <a:pt x="3477" y="1739"/>
                    </a:cubicBezTo>
                    <a:cubicBezTo>
                      <a:pt x="3477" y="774"/>
                      <a:pt x="2703" y="0"/>
                      <a:pt x="173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Google Shape;2521;p33">
                <a:extLst>
                  <a:ext uri="{FF2B5EF4-FFF2-40B4-BE49-F238E27FC236}">
                    <a16:creationId xmlns:a16="http://schemas.microsoft.com/office/drawing/2014/main" id="{1205704E-CF6D-8ED2-F02B-15EE6A3A66E2}"/>
                  </a:ext>
                </a:extLst>
              </p:cNvPr>
              <p:cNvSpPr/>
              <p:nvPr/>
            </p:nvSpPr>
            <p:spPr>
              <a:xfrm>
                <a:off x="7214205" y="3029282"/>
                <a:ext cx="231942" cy="186690"/>
              </a:xfrm>
              <a:custGeom>
                <a:avLst/>
                <a:gdLst/>
                <a:ahLst/>
                <a:cxnLst/>
                <a:rect l="l" t="t" r="r" b="b"/>
                <a:pathLst>
                  <a:path w="6776" h="5454" extrusionOk="0">
                    <a:moveTo>
                      <a:pt x="2727" y="0"/>
                    </a:moveTo>
                    <a:cubicBezTo>
                      <a:pt x="1227" y="0"/>
                      <a:pt x="1" y="1227"/>
                      <a:pt x="1" y="2727"/>
                    </a:cubicBezTo>
                    <a:cubicBezTo>
                      <a:pt x="1" y="4227"/>
                      <a:pt x="1227" y="5453"/>
                      <a:pt x="2727" y="5453"/>
                    </a:cubicBezTo>
                    <a:lnTo>
                      <a:pt x="4049" y="5453"/>
                    </a:lnTo>
                    <a:cubicBezTo>
                      <a:pt x="5549" y="5453"/>
                      <a:pt x="6775" y="4227"/>
                      <a:pt x="6775" y="2727"/>
                    </a:cubicBezTo>
                    <a:cubicBezTo>
                      <a:pt x="6775" y="1227"/>
                      <a:pt x="5549" y="0"/>
                      <a:pt x="40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Google Shape;2522;p33">
                <a:extLst>
                  <a:ext uri="{FF2B5EF4-FFF2-40B4-BE49-F238E27FC236}">
                    <a16:creationId xmlns:a16="http://schemas.microsoft.com/office/drawing/2014/main" id="{710ACB5D-F207-CF3D-93D5-33A0F34097FD}"/>
                  </a:ext>
                </a:extLst>
              </p:cNvPr>
              <p:cNvSpPr/>
              <p:nvPr/>
            </p:nvSpPr>
            <p:spPr>
              <a:xfrm>
                <a:off x="7089098" y="3247321"/>
                <a:ext cx="510267" cy="74998"/>
              </a:xfrm>
              <a:custGeom>
                <a:avLst/>
                <a:gdLst/>
                <a:ahLst/>
                <a:cxnLst/>
                <a:rect l="l" t="t" r="r" b="b"/>
                <a:pathLst>
                  <a:path w="14907" h="2191" extrusionOk="0">
                    <a:moveTo>
                      <a:pt x="0" y="0"/>
                    </a:moveTo>
                    <a:lnTo>
                      <a:pt x="0" y="2191"/>
                    </a:lnTo>
                    <a:lnTo>
                      <a:pt x="14907" y="2191"/>
                    </a:lnTo>
                    <a:lnTo>
                      <a:pt x="14907"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Google Shape;2523;p33">
                <a:extLst>
                  <a:ext uri="{FF2B5EF4-FFF2-40B4-BE49-F238E27FC236}">
                    <a16:creationId xmlns:a16="http://schemas.microsoft.com/office/drawing/2014/main" id="{BAB7E913-D89E-745C-7DF5-B0816FA3A1CE}"/>
                  </a:ext>
                </a:extLst>
              </p:cNvPr>
              <p:cNvSpPr/>
              <p:nvPr/>
            </p:nvSpPr>
            <p:spPr>
              <a:xfrm>
                <a:off x="7090330" y="3197175"/>
                <a:ext cx="234373" cy="25296"/>
              </a:xfrm>
              <a:custGeom>
                <a:avLst/>
                <a:gdLst/>
                <a:ahLst/>
                <a:cxnLst/>
                <a:rect l="l" t="t" r="r" b="b"/>
                <a:pathLst>
                  <a:path w="6847" h="739" extrusionOk="0">
                    <a:moveTo>
                      <a:pt x="0" y="1"/>
                    </a:moveTo>
                    <a:lnTo>
                      <a:pt x="0" y="739"/>
                    </a:lnTo>
                    <a:lnTo>
                      <a:pt x="6846" y="739"/>
                    </a:lnTo>
                    <a:lnTo>
                      <a:pt x="6846"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Google Shape;2524;p33">
                <a:extLst>
                  <a:ext uri="{FF2B5EF4-FFF2-40B4-BE49-F238E27FC236}">
                    <a16:creationId xmlns:a16="http://schemas.microsoft.com/office/drawing/2014/main" id="{816A5ABB-57EB-2C8E-A8DC-AABF04225B5A}"/>
                  </a:ext>
                </a:extLst>
              </p:cNvPr>
              <p:cNvSpPr/>
              <p:nvPr/>
            </p:nvSpPr>
            <p:spPr>
              <a:xfrm>
                <a:off x="7089098" y="3426613"/>
                <a:ext cx="510267" cy="75032"/>
              </a:xfrm>
              <a:custGeom>
                <a:avLst/>
                <a:gdLst/>
                <a:ahLst/>
                <a:cxnLst/>
                <a:rect l="l" t="t" r="r" b="b"/>
                <a:pathLst>
                  <a:path w="14907" h="2192" extrusionOk="0">
                    <a:moveTo>
                      <a:pt x="0" y="1"/>
                    </a:moveTo>
                    <a:lnTo>
                      <a:pt x="0" y="2192"/>
                    </a:lnTo>
                    <a:lnTo>
                      <a:pt x="14907" y="2192"/>
                    </a:lnTo>
                    <a:lnTo>
                      <a:pt x="1490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Google Shape;2525;p33">
                <a:extLst>
                  <a:ext uri="{FF2B5EF4-FFF2-40B4-BE49-F238E27FC236}">
                    <a16:creationId xmlns:a16="http://schemas.microsoft.com/office/drawing/2014/main" id="{88CCFD30-D602-D238-056E-FA8B97E0B9E8}"/>
                  </a:ext>
                </a:extLst>
              </p:cNvPr>
              <p:cNvSpPr/>
              <p:nvPr/>
            </p:nvSpPr>
            <p:spPr>
              <a:xfrm>
                <a:off x="7090330" y="3376912"/>
                <a:ext cx="234373" cy="24885"/>
              </a:xfrm>
              <a:custGeom>
                <a:avLst/>
                <a:gdLst/>
                <a:ahLst/>
                <a:cxnLst/>
                <a:rect l="l" t="t" r="r" b="b"/>
                <a:pathLst>
                  <a:path w="6847" h="727" extrusionOk="0">
                    <a:moveTo>
                      <a:pt x="0" y="0"/>
                    </a:moveTo>
                    <a:lnTo>
                      <a:pt x="0" y="727"/>
                    </a:lnTo>
                    <a:lnTo>
                      <a:pt x="6846" y="727"/>
                    </a:lnTo>
                    <a:lnTo>
                      <a:pt x="6846"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2526;p33">
                <a:extLst>
                  <a:ext uri="{FF2B5EF4-FFF2-40B4-BE49-F238E27FC236}">
                    <a16:creationId xmlns:a16="http://schemas.microsoft.com/office/drawing/2014/main" id="{1C89B4C0-6F1C-D748-85F6-AD1FC1E3EFAD}"/>
                  </a:ext>
                </a:extLst>
              </p:cNvPr>
              <p:cNvSpPr/>
              <p:nvPr/>
            </p:nvSpPr>
            <p:spPr>
              <a:xfrm>
                <a:off x="7218689" y="3550112"/>
                <a:ext cx="223385" cy="57506"/>
              </a:xfrm>
              <a:custGeom>
                <a:avLst/>
                <a:gdLst/>
                <a:ahLst/>
                <a:cxnLst/>
                <a:rect l="l" t="t" r="r" b="b"/>
                <a:pathLst>
                  <a:path w="6526" h="1680" extrusionOk="0">
                    <a:moveTo>
                      <a:pt x="0" y="1"/>
                    </a:moveTo>
                    <a:lnTo>
                      <a:pt x="0" y="1679"/>
                    </a:lnTo>
                    <a:lnTo>
                      <a:pt x="6525" y="1679"/>
                    </a:lnTo>
                    <a:lnTo>
                      <a:pt x="652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Google Shape;2527;p33">
                <a:extLst>
                  <a:ext uri="{FF2B5EF4-FFF2-40B4-BE49-F238E27FC236}">
                    <a16:creationId xmlns:a16="http://schemas.microsoft.com/office/drawing/2014/main" id="{D283BDB1-DA82-79FD-1C5B-CDEF4C5BDA42}"/>
                  </a:ext>
                </a:extLst>
              </p:cNvPr>
              <p:cNvSpPr/>
              <p:nvPr/>
            </p:nvSpPr>
            <p:spPr>
              <a:xfrm>
                <a:off x="7389047" y="2653515"/>
                <a:ext cx="163859" cy="211576"/>
              </a:xfrm>
              <a:custGeom>
                <a:avLst/>
                <a:gdLst/>
                <a:ahLst/>
                <a:cxnLst/>
                <a:rect l="l" t="t" r="r" b="b"/>
                <a:pathLst>
                  <a:path w="4787" h="6181" extrusionOk="0">
                    <a:moveTo>
                      <a:pt x="4787" y="1"/>
                    </a:moveTo>
                    <a:lnTo>
                      <a:pt x="3572" y="1394"/>
                    </a:lnTo>
                    <a:lnTo>
                      <a:pt x="3989" y="1394"/>
                    </a:lnTo>
                    <a:cubicBezTo>
                      <a:pt x="3989" y="3597"/>
                      <a:pt x="2203" y="5382"/>
                      <a:pt x="0" y="5382"/>
                    </a:cubicBezTo>
                    <a:lnTo>
                      <a:pt x="0" y="6180"/>
                    </a:lnTo>
                    <a:cubicBezTo>
                      <a:pt x="2643" y="6180"/>
                      <a:pt x="4787" y="4049"/>
                      <a:pt x="4787" y="1394"/>
                    </a:cubicBezTo>
                    <a:lnTo>
                      <a:pt x="478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2528;p33">
                <a:extLst>
                  <a:ext uri="{FF2B5EF4-FFF2-40B4-BE49-F238E27FC236}">
                    <a16:creationId xmlns:a16="http://schemas.microsoft.com/office/drawing/2014/main" id="{DF5379F1-01EA-E71A-5F92-FB1532F6DF9F}"/>
                  </a:ext>
                </a:extLst>
              </p:cNvPr>
              <p:cNvSpPr/>
              <p:nvPr/>
            </p:nvSpPr>
            <p:spPr>
              <a:xfrm>
                <a:off x="7243950" y="2395564"/>
                <a:ext cx="157766" cy="343601"/>
              </a:xfrm>
              <a:custGeom>
                <a:avLst/>
                <a:gdLst/>
                <a:ahLst/>
                <a:cxnLst/>
                <a:rect l="l" t="t" r="r" b="b"/>
                <a:pathLst>
                  <a:path w="4609" h="10038" extrusionOk="0">
                    <a:moveTo>
                      <a:pt x="2299" y="0"/>
                    </a:moveTo>
                    <a:cubicBezTo>
                      <a:pt x="1025" y="0"/>
                      <a:pt x="1" y="1024"/>
                      <a:pt x="1" y="2310"/>
                    </a:cubicBezTo>
                    <a:cubicBezTo>
                      <a:pt x="1" y="3441"/>
                      <a:pt x="810" y="4394"/>
                      <a:pt x="1906" y="4584"/>
                    </a:cubicBezTo>
                    <a:lnTo>
                      <a:pt x="1906" y="10037"/>
                    </a:lnTo>
                    <a:lnTo>
                      <a:pt x="2703" y="10037"/>
                    </a:lnTo>
                    <a:lnTo>
                      <a:pt x="2703" y="4584"/>
                    </a:lnTo>
                    <a:cubicBezTo>
                      <a:pt x="3787" y="4394"/>
                      <a:pt x="4608" y="3453"/>
                      <a:pt x="4608" y="2310"/>
                    </a:cubicBezTo>
                    <a:cubicBezTo>
                      <a:pt x="4608" y="1024"/>
                      <a:pt x="3584" y="0"/>
                      <a:pt x="22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sp>
        <p:nvSpPr>
          <p:cNvPr id="3" name="ZoneTexte 2">
            <a:extLst>
              <a:ext uri="{FF2B5EF4-FFF2-40B4-BE49-F238E27FC236}">
                <a16:creationId xmlns:a16="http://schemas.microsoft.com/office/drawing/2014/main" id="{0F43D70E-DC35-879C-36AE-AE2EE29AB7A7}"/>
              </a:ext>
            </a:extLst>
          </p:cNvPr>
          <p:cNvSpPr txBox="1"/>
          <p:nvPr/>
        </p:nvSpPr>
        <p:spPr>
          <a:xfrm>
            <a:off x="1884019" y="1775340"/>
            <a:ext cx="4088636" cy="369332"/>
          </a:xfrm>
          <a:prstGeom prst="rect">
            <a:avLst/>
          </a:prstGeom>
          <a:noFill/>
        </p:spPr>
        <p:txBody>
          <a:bodyPr wrap="square">
            <a:spAutoFit/>
          </a:bodyPr>
          <a:lstStyle/>
          <a:p>
            <a:pPr marL="0" lvl="0" indent="0" algn="l" rtl="0">
              <a:spcBef>
                <a:spcPts val="0"/>
              </a:spcBef>
              <a:spcAft>
                <a:spcPts val="0"/>
              </a:spcAft>
              <a:buNone/>
            </a:pPr>
            <a:r>
              <a:rPr lang="fr-FR" sz="1800" b="1" dirty="0">
                <a:solidFill>
                  <a:schemeClr val="lt1"/>
                </a:solidFill>
                <a:latin typeface="Fira Sans"/>
                <a:ea typeface="Fira Sans"/>
                <a:cs typeface="Fira Sans"/>
                <a:sym typeface="Fira Sans"/>
              </a:rPr>
              <a:t> Phishing</a:t>
            </a:r>
          </a:p>
        </p:txBody>
      </p:sp>
      <p:grpSp>
        <p:nvGrpSpPr>
          <p:cNvPr id="4" name="Google Shape;3357;p37">
            <a:extLst>
              <a:ext uri="{FF2B5EF4-FFF2-40B4-BE49-F238E27FC236}">
                <a16:creationId xmlns:a16="http://schemas.microsoft.com/office/drawing/2014/main" id="{01613ED5-64F0-B49B-4E2D-0A2911C18AC4}"/>
              </a:ext>
            </a:extLst>
          </p:cNvPr>
          <p:cNvGrpSpPr/>
          <p:nvPr/>
        </p:nvGrpSpPr>
        <p:grpSpPr>
          <a:xfrm>
            <a:off x="4572000" y="1012929"/>
            <a:ext cx="3894575" cy="547591"/>
            <a:chOff x="4590600" y="2297159"/>
            <a:chExt cx="3894575" cy="547591"/>
          </a:xfrm>
        </p:grpSpPr>
        <p:sp>
          <p:nvSpPr>
            <p:cNvPr id="5" name="Google Shape;3358;p37">
              <a:extLst>
                <a:ext uri="{FF2B5EF4-FFF2-40B4-BE49-F238E27FC236}">
                  <a16:creationId xmlns:a16="http://schemas.microsoft.com/office/drawing/2014/main" id="{A66A4A18-C5DD-8E26-B21B-8BE489DD4904}"/>
                </a:ext>
              </a:extLst>
            </p:cNvPr>
            <p:cNvSpPr/>
            <p:nvPr/>
          </p:nvSpPr>
          <p:spPr>
            <a:xfrm>
              <a:off x="4875875" y="2298150"/>
              <a:ext cx="3609300" cy="546600"/>
            </a:xfrm>
            <a:prstGeom prst="roundRect">
              <a:avLst>
                <a:gd name="adj" fmla="val 16667"/>
              </a:avLst>
            </a:prstGeom>
            <a:solidFill>
              <a:schemeClr val="lt2"/>
            </a:solidFill>
            <a:ln>
              <a:noFill/>
            </a:ln>
          </p:spPr>
          <p:txBody>
            <a:bodyPr spcFirstLastPara="1" wrap="square" lIns="182875" tIns="91425" rIns="274300" bIns="91425" anchor="ctr" anchorCtr="0">
              <a:noAutofit/>
            </a:bodyPr>
            <a:lstStyle/>
            <a:p>
              <a:pPr marL="0" lvl="0" indent="0" algn="ctr" rtl="0">
                <a:spcBef>
                  <a:spcPts val="0"/>
                </a:spcBef>
                <a:spcAft>
                  <a:spcPts val="0"/>
                </a:spcAft>
                <a:buClr>
                  <a:srgbClr val="000000"/>
                </a:buClr>
                <a:buSzPts val="1100"/>
                <a:buFont typeface="Arial"/>
                <a:buNone/>
              </a:pPr>
              <a:r>
                <a:rPr lang="en-US" sz="1200" dirty="0">
                  <a:solidFill>
                    <a:schemeClr val="dk1"/>
                  </a:solidFill>
                  <a:latin typeface="Fira Sans"/>
                  <a:ea typeface="Fira Sans"/>
                  <a:cs typeface="Fira Sans"/>
                  <a:sym typeface="Fira Sans"/>
                </a:rPr>
                <a:t>Definition of phishing and its interest for attackers</a:t>
              </a:r>
            </a:p>
          </p:txBody>
        </p:sp>
        <p:sp>
          <p:nvSpPr>
            <p:cNvPr id="6" name="Google Shape;3359;p37">
              <a:extLst>
                <a:ext uri="{FF2B5EF4-FFF2-40B4-BE49-F238E27FC236}">
                  <a16:creationId xmlns:a16="http://schemas.microsoft.com/office/drawing/2014/main" id="{1DF69FC1-8684-5505-FDA1-305F55512A39}"/>
                </a:ext>
              </a:extLst>
            </p:cNvPr>
            <p:cNvSpPr/>
            <p:nvPr/>
          </p:nvSpPr>
          <p:spPr>
            <a:xfrm>
              <a:off x="4590600" y="2297159"/>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2500" b="1" i="0" u="none" strike="noStrike" kern="0" cap="none" spc="0" normalizeH="0" baseline="0" noProof="0">
                  <a:ln>
                    <a:noFill/>
                  </a:ln>
                  <a:solidFill>
                    <a:srgbClr val="FFFFFF"/>
                  </a:solidFill>
                  <a:effectLst/>
                  <a:uLnTx/>
                  <a:uFillTx/>
                  <a:latin typeface="Fira Sans"/>
                  <a:ea typeface="Fira Sans"/>
                  <a:cs typeface="Fira Sans"/>
                  <a:sym typeface="Fira Sans"/>
                </a:rPr>
                <a:t>1</a:t>
              </a:r>
              <a:endParaRPr kumimoji="0" sz="1400" b="1"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grpSp>
      <p:grpSp>
        <p:nvGrpSpPr>
          <p:cNvPr id="2" name="Google Shape;3213;p36">
            <a:extLst>
              <a:ext uri="{FF2B5EF4-FFF2-40B4-BE49-F238E27FC236}">
                <a16:creationId xmlns:a16="http://schemas.microsoft.com/office/drawing/2014/main" id="{41F6FA58-A0D2-B7C7-23D6-A14E77D0381D}"/>
              </a:ext>
            </a:extLst>
          </p:cNvPr>
          <p:cNvGrpSpPr/>
          <p:nvPr/>
        </p:nvGrpSpPr>
        <p:grpSpPr>
          <a:xfrm>
            <a:off x="6056798" y="3212426"/>
            <a:ext cx="2353556" cy="943234"/>
            <a:chOff x="6194819" y="1818051"/>
            <a:chExt cx="2353556" cy="943234"/>
          </a:xfrm>
        </p:grpSpPr>
        <p:grpSp>
          <p:nvGrpSpPr>
            <p:cNvPr id="13" name="Google Shape;3214;p36">
              <a:extLst>
                <a:ext uri="{FF2B5EF4-FFF2-40B4-BE49-F238E27FC236}">
                  <a16:creationId xmlns:a16="http://schemas.microsoft.com/office/drawing/2014/main" id="{74FCB2FF-0265-F868-3E76-09E52414FAC9}"/>
                </a:ext>
              </a:extLst>
            </p:cNvPr>
            <p:cNvGrpSpPr/>
            <p:nvPr/>
          </p:nvGrpSpPr>
          <p:grpSpPr>
            <a:xfrm>
              <a:off x="6194819" y="1818051"/>
              <a:ext cx="1070910" cy="943234"/>
              <a:chOff x="6194819" y="1630951"/>
              <a:chExt cx="1070910" cy="943234"/>
            </a:xfrm>
          </p:grpSpPr>
          <p:sp>
            <p:nvSpPr>
              <p:cNvPr id="17" name="Google Shape;3215;p36">
                <a:extLst>
                  <a:ext uri="{FF2B5EF4-FFF2-40B4-BE49-F238E27FC236}">
                    <a16:creationId xmlns:a16="http://schemas.microsoft.com/office/drawing/2014/main" id="{6C167946-210B-DC23-1E7B-389DD5C38905}"/>
                  </a:ext>
                </a:extLst>
              </p:cNvPr>
              <p:cNvSpPr/>
              <p:nvPr/>
            </p:nvSpPr>
            <p:spPr>
              <a:xfrm>
                <a:off x="6194819" y="1817042"/>
                <a:ext cx="1061694" cy="738535"/>
              </a:xfrm>
              <a:custGeom>
                <a:avLst/>
                <a:gdLst/>
                <a:ahLst/>
                <a:cxnLst/>
                <a:rect l="l" t="t" r="r" b="b"/>
                <a:pathLst>
                  <a:path w="42506" h="29568" extrusionOk="0">
                    <a:moveTo>
                      <a:pt x="18607" y="0"/>
                    </a:moveTo>
                    <a:cubicBezTo>
                      <a:pt x="17829" y="0"/>
                      <a:pt x="17050" y="14"/>
                      <a:pt x="16264" y="40"/>
                    </a:cubicBezTo>
                    <a:cubicBezTo>
                      <a:pt x="15657" y="52"/>
                      <a:pt x="15479" y="219"/>
                      <a:pt x="15372" y="779"/>
                    </a:cubicBezTo>
                    <a:cubicBezTo>
                      <a:pt x="15312" y="1124"/>
                      <a:pt x="15300" y="1469"/>
                      <a:pt x="15288" y="1803"/>
                    </a:cubicBezTo>
                    <a:cubicBezTo>
                      <a:pt x="15229" y="4112"/>
                      <a:pt x="15217" y="6422"/>
                      <a:pt x="15181" y="8732"/>
                    </a:cubicBezTo>
                    <a:cubicBezTo>
                      <a:pt x="15133" y="11911"/>
                      <a:pt x="15229" y="15102"/>
                      <a:pt x="15372" y="18281"/>
                    </a:cubicBezTo>
                    <a:cubicBezTo>
                      <a:pt x="15407" y="18733"/>
                      <a:pt x="15276" y="18971"/>
                      <a:pt x="14883" y="19209"/>
                    </a:cubicBezTo>
                    <a:cubicBezTo>
                      <a:pt x="13014" y="20352"/>
                      <a:pt x="11145" y="21543"/>
                      <a:pt x="9276" y="22722"/>
                    </a:cubicBezTo>
                    <a:cubicBezTo>
                      <a:pt x="6478" y="24460"/>
                      <a:pt x="3727" y="26258"/>
                      <a:pt x="894" y="27961"/>
                    </a:cubicBezTo>
                    <a:cubicBezTo>
                      <a:pt x="691" y="28080"/>
                      <a:pt x="501" y="28211"/>
                      <a:pt x="286" y="28342"/>
                    </a:cubicBezTo>
                    <a:cubicBezTo>
                      <a:pt x="132" y="28449"/>
                      <a:pt x="1" y="28568"/>
                      <a:pt x="60" y="28758"/>
                    </a:cubicBezTo>
                    <a:cubicBezTo>
                      <a:pt x="132" y="28961"/>
                      <a:pt x="298" y="29044"/>
                      <a:pt x="513" y="29056"/>
                    </a:cubicBezTo>
                    <a:cubicBezTo>
                      <a:pt x="727" y="29092"/>
                      <a:pt x="941" y="29104"/>
                      <a:pt x="1167" y="29104"/>
                    </a:cubicBezTo>
                    <a:cubicBezTo>
                      <a:pt x="6061" y="29187"/>
                      <a:pt x="10954" y="29270"/>
                      <a:pt x="15860" y="29354"/>
                    </a:cubicBezTo>
                    <a:cubicBezTo>
                      <a:pt x="15860" y="29342"/>
                      <a:pt x="15860" y="29342"/>
                      <a:pt x="15824" y="29294"/>
                    </a:cubicBezTo>
                    <a:lnTo>
                      <a:pt x="15824" y="29294"/>
                    </a:lnTo>
                    <a:lnTo>
                      <a:pt x="31004" y="29568"/>
                    </a:lnTo>
                    <a:cubicBezTo>
                      <a:pt x="31159" y="29568"/>
                      <a:pt x="31278" y="29532"/>
                      <a:pt x="31374" y="29449"/>
                    </a:cubicBezTo>
                    <a:cubicBezTo>
                      <a:pt x="32183" y="28770"/>
                      <a:pt x="33005" y="28127"/>
                      <a:pt x="33802" y="27449"/>
                    </a:cubicBezTo>
                    <a:cubicBezTo>
                      <a:pt x="36612" y="25091"/>
                      <a:pt x="39267" y="22567"/>
                      <a:pt x="42006" y="20126"/>
                    </a:cubicBezTo>
                    <a:cubicBezTo>
                      <a:pt x="42232" y="19924"/>
                      <a:pt x="42315" y="19710"/>
                      <a:pt x="42315" y="19412"/>
                    </a:cubicBezTo>
                    <a:cubicBezTo>
                      <a:pt x="42268" y="17781"/>
                      <a:pt x="42268" y="16161"/>
                      <a:pt x="42292" y="14518"/>
                    </a:cubicBezTo>
                    <a:cubicBezTo>
                      <a:pt x="42303" y="12018"/>
                      <a:pt x="42446" y="9530"/>
                      <a:pt x="42482" y="7029"/>
                    </a:cubicBezTo>
                    <a:cubicBezTo>
                      <a:pt x="42494" y="5363"/>
                      <a:pt x="42411" y="3696"/>
                      <a:pt x="42482" y="2029"/>
                    </a:cubicBezTo>
                    <a:cubicBezTo>
                      <a:pt x="42506" y="1612"/>
                      <a:pt x="42482" y="1183"/>
                      <a:pt x="42446" y="767"/>
                    </a:cubicBezTo>
                    <a:cubicBezTo>
                      <a:pt x="42423" y="290"/>
                      <a:pt x="42268" y="171"/>
                      <a:pt x="41768" y="136"/>
                    </a:cubicBezTo>
                    <a:cubicBezTo>
                      <a:pt x="41077" y="112"/>
                      <a:pt x="40387" y="64"/>
                      <a:pt x="39684" y="64"/>
                    </a:cubicBezTo>
                    <a:cubicBezTo>
                      <a:pt x="39322" y="61"/>
                      <a:pt x="38960" y="59"/>
                      <a:pt x="38598" y="59"/>
                    </a:cubicBezTo>
                    <a:cubicBezTo>
                      <a:pt x="36427" y="59"/>
                      <a:pt x="34262" y="112"/>
                      <a:pt x="32088" y="112"/>
                    </a:cubicBezTo>
                    <a:cubicBezTo>
                      <a:pt x="27861" y="112"/>
                      <a:pt x="23623" y="52"/>
                      <a:pt x="19384" y="5"/>
                    </a:cubicBezTo>
                    <a:cubicBezTo>
                      <a:pt x="19125" y="2"/>
                      <a:pt x="18866" y="0"/>
                      <a:pt x="186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216;p36">
                <a:extLst>
                  <a:ext uri="{FF2B5EF4-FFF2-40B4-BE49-F238E27FC236}">
                    <a16:creationId xmlns:a16="http://schemas.microsoft.com/office/drawing/2014/main" id="{55B84963-2725-B00E-0079-D24CF5D64427}"/>
                  </a:ext>
                </a:extLst>
              </p:cNvPr>
              <p:cNvSpPr/>
              <p:nvPr/>
            </p:nvSpPr>
            <p:spPr>
              <a:xfrm>
                <a:off x="6600773" y="1860780"/>
                <a:ext cx="600759" cy="415276"/>
              </a:xfrm>
              <a:custGeom>
                <a:avLst/>
                <a:gdLst/>
                <a:ahLst/>
                <a:cxnLst/>
                <a:rect l="l" t="t" r="r" b="b"/>
                <a:pathLst>
                  <a:path w="24052" h="16626" extrusionOk="0">
                    <a:moveTo>
                      <a:pt x="743" y="1"/>
                    </a:moveTo>
                    <a:cubicBezTo>
                      <a:pt x="316" y="1"/>
                      <a:pt x="226" y="127"/>
                      <a:pt x="215" y="552"/>
                    </a:cubicBezTo>
                    <a:cubicBezTo>
                      <a:pt x="108" y="5397"/>
                      <a:pt x="48" y="10243"/>
                      <a:pt x="24" y="15077"/>
                    </a:cubicBezTo>
                    <a:cubicBezTo>
                      <a:pt x="24" y="15387"/>
                      <a:pt x="1" y="15696"/>
                      <a:pt x="36" y="15994"/>
                    </a:cubicBezTo>
                    <a:cubicBezTo>
                      <a:pt x="108" y="16589"/>
                      <a:pt x="108" y="16589"/>
                      <a:pt x="739" y="16589"/>
                    </a:cubicBezTo>
                    <a:lnTo>
                      <a:pt x="10002" y="16589"/>
                    </a:lnTo>
                    <a:cubicBezTo>
                      <a:pt x="10657" y="16589"/>
                      <a:pt x="11312" y="16613"/>
                      <a:pt x="11966" y="16625"/>
                    </a:cubicBezTo>
                    <a:cubicBezTo>
                      <a:pt x="11966" y="16589"/>
                      <a:pt x="11966" y="16577"/>
                      <a:pt x="11954" y="16554"/>
                    </a:cubicBezTo>
                    <a:lnTo>
                      <a:pt x="11954" y="16554"/>
                    </a:lnTo>
                    <a:cubicBezTo>
                      <a:pt x="12133" y="16565"/>
                      <a:pt x="12312" y="16565"/>
                      <a:pt x="12490" y="16565"/>
                    </a:cubicBezTo>
                    <a:lnTo>
                      <a:pt x="22861" y="16565"/>
                    </a:lnTo>
                    <a:cubicBezTo>
                      <a:pt x="23035" y="16565"/>
                      <a:pt x="23205" y="16571"/>
                      <a:pt x="23369" y="16571"/>
                    </a:cubicBezTo>
                    <a:cubicBezTo>
                      <a:pt x="23451" y="16571"/>
                      <a:pt x="23531" y="16569"/>
                      <a:pt x="23611" y="16565"/>
                    </a:cubicBezTo>
                    <a:cubicBezTo>
                      <a:pt x="23896" y="16554"/>
                      <a:pt x="24015" y="16446"/>
                      <a:pt x="24039" y="16196"/>
                    </a:cubicBezTo>
                    <a:cubicBezTo>
                      <a:pt x="24051" y="16077"/>
                      <a:pt x="24039" y="15970"/>
                      <a:pt x="24039" y="15851"/>
                    </a:cubicBezTo>
                    <a:cubicBezTo>
                      <a:pt x="24039" y="14482"/>
                      <a:pt x="24027" y="13101"/>
                      <a:pt x="24015" y="11732"/>
                    </a:cubicBezTo>
                    <a:cubicBezTo>
                      <a:pt x="23992" y="8100"/>
                      <a:pt x="23968" y="4469"/>
                      <a:pt x="23956" y="837"/>
                    </a:cubicBezTo>
                    <a:cubicBezTo>
                      <a:pt x="23932" y="147"/>
                      <a:pt x="23932" y="135"/>
                      <a:pt x="23182" y="135"/>
                    </a:cubicBezTo>
                    <a:cubicBezTo>
                      <a:pt x="18920" y="123"/>
                      <a:pt x="14681" y="87"/>
                      <a:pt x="10419" y="63"/>
                    </a:cubicBezTo>
                    <a:cubicBezTo>
                      <a:pt x="7240" y="40"/>
                      <a:pt x="4049" y="16"/>
                      <a:pt x="870" y="4"/>
                    </a:cubicBezTo>
                    <a:cubicBezTo>
                      <a:pt x="824" y="2"/>
                      <a:pt x="782" y="1"/>
                      <a:pt x="7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217;p36">
                <a:extLst>
                  <a:ext uri="{FF2B5EF4-FFF2-40B4-BE49-F238E27FC236}">
                    <a16:creationId xmlns:a16="http://schemas.microsoft.com/office/drawing/2014/main" id="{694C27AC-8FC0-B6BF-5A18-909392D08FBC}"/>
                  </a:ext>
                </a:extLst>
              </p:cNvPr>
              <p:cNvSpPr/>
              <p:nvPr/>
            </p:nvSpPr>
            <p:spPr>
              <a:xfrm>
                <a:off x="6630523" y="2062383"/>
                <a:ext cx="124038" cy="169347"/>
              </a:xfrm>
              <a:custGeom>
                <a:avLst/>
                <a:gdLst/>
                <a:ahLst/>
                <a:cxnLst/>
                <a:rect l="l" t="t" r="r" b="b"/>
                <a:pathLst>
                  <a:path w="4966" h="6780" extrusionOk="0">
                    <a:moveTo>
                      <a:pt x="4650" y="0"/>
                    </a:moveTo>
                    <a:cubicBezTo>
                      <a:pt x="4580" y="0"/>
                      <a:pt x="4511" y="30"/>
                      <a:pt x="4453" y="89"/>
                    </a:cubicBezTo>
                    <a:cubicBezTo>
                      <a:pt x="4358" y="172"/>
                      <a:pt x="4275" y="279"/>
                      <a:pt x="4203" y="386"/>
                    </a:cubicBezTo>
                    <a:cubicBezTo>
                      <a:pt x="2774" y="2256"/>
                      <a:pt x="1465" y="4196"/>
                      <a:pt x="179" y="6161"/>
                    </a:cubicBezTo>
                    <a:cubicBezTo>
                      <a:pt x="107" y="6256"/>
                      <a:pt x="36" y="6363"/>
                      <a:pt x="24" y="6494"/>
                    </a:cubicBezTo>
                    <a:cubicBezTo>
                      <a:pt x="0" y="6661"/>
                      <a:pt x="107" y="6780"/>
                      <a:pt x="274" y="6780"/>
                    </a:cubicBezTo>
                    <a:cubicBezTo>
                      <a:pt x="465" y="6780"/>
                      <a:pt x="524" y="6613"/>
                      <a:pt x="631" y="6494"/>
                    </a:cubicBezTo>
                    <a:cubicBezTo>
                      <a:pt x="1929" y="4506"/>
                      <a:pt x="3263" y="2541"/>
                      <a:pt x="4703" y="636"/>
                    </a:cubicBezTo>
                    <a:cubicBezTo>
                      <a:pt x="4763" y="565"/>
                      <a:pt x="4846" y="470"/>
                      <a:pt x="4882" y="386"/>
                    </a:cubicBezTo>
                    <a:cubicBezTo>
                      <a:pt x="4965" y="267"/>
                      <a:pt x="4929" y="148"/>
                      <a:pt x="4822" y="65"/>
                    </a:cubicBezTo>
                    <a:cubicBezTo>
                      <a:pt x="4768" y="21"/>
                      <a:pt x="4709" y="0"/>
                      <a:pt x="4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218;p36">
                <a:extLst>
                  <a:ext uri="{FF2B5EF4-FFF2-40B4-BE49-F238E27FC236}">
                    <a16:creationId xmlns:a16="http://schemas.microsoft.com/office/drawing/2014/main" id="{9AD6F93D-58D5-6963-D27C-9BB6165732FE}"/>
                  </a:ext>
                </a:extLst>
              </p:cNvPr>
              <p:cNvSpPr/>
              <p:nvPr/>
            </p:nvSpPr>
            <p:spPr>
              <a:xfrm>
                <a:off x="6673336" y="2091658"/>
                <a:ext cx="110351" cy="154486"/>
              </a:xfrm>
              <a:custGeom>
                <a:avLst/>
                <a:gdLst/>
                <a:ahLst/>
                <a:cxnLst/>
                <a:rect l="l" t="t" r="r" b="b"/>
                <a:pathLst>
                  <a:path w="4418" h="6185" extrusionOk="0">
                    <a:moveTo>
                      <a:pt x="4172" y="1"/>
                    </a:moveTo>
                    <a:cubicBezTo>
                      <a:pt x="4109" y="1"/>
                      <a:pt x="4045" y="18"/>
                      <a:pt x="3989" y="60"/>
                    </a:cubicBezTo>
                    <a:cubicBezTo>
                      <a:pt x="3882" y="143"/>
                      <a:pt x="3823" y="262"/>
                      <a:pt x="3751" y="369"/>
                    </a:cubicBezTo>
                    <a:cubicBezTo>
                      <a:pt x="2572" y="2108"/>
                      <a:pt x="1429" y="3882"/>
                      <a:pt x="215" y="5596"/>
                    </a:cubicBezTo>
                    <a:cubicBezTo>
                      <a:pt x="155" y="5668"/>
                      <a:pt x="108" y="5763"/>
                      <a:pt x="60" y="5834"/>
                    </a:cubicBezTo>
                    <a:cubicBezTo>
                      <a:pt x="1" y="5953"/>
                      <a:pt x="36" y="6060"/>
                      <a:pt x="155" y="6132"/>
                    </a:cubicBezTo>
                    <a:cubicBezTo>
                      <a:pt x="213" y="6166"/>
                      <a:pt x="270" y="6184"/>
                      <a:pt x="325" y="6184"/>
                    </a:cubicBezTo>
                    <a:cubicBezTo>
                      <a:pt x="384" y="6184"/>
                      <a:pt x="439" y="6163"/>
                      <a:pt x="489" y="6120"/>
                    </a:cubicBezTo>
                    <a:cubicBezTo>
                      <a:pt x="548" y="6072"/>
                      <a:pt x="596" y="6001"/>
                      <a:pt x="644" y="5941"/>
                    </a:cubicBezTo>
                    <a:cubicBezTo>
                      <a:pt x="1906" y="4167"/>
                      <a:pt x="3084" y="2346"/>
                      <a:pt x="4299" y="548"/>
                    </a:cubicBezTo>
                    <a:cubicBezTo>
                      <a:pt x="4358" y="476"/>
                      <a:pt x="4418" y="381"/>
                      <a:pt x="4418" y="238"/>
                    </a:cubicBezTo>
                    <a:cubicBezTo>
                      <a:pt x="4418" y="179"/>
                      <a:pt x="4394" y="84"/>
                      <a:pt x="4299" y="24"/>
                    </a:cubicBezTo>
                    <a:cubicBezTo>
                      <a:pt x="4259" y="9"/>
                      <a:pt x="4216" y="1"/>
                      <a:pt x="41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219;p36">
                <a:extLst>
                  <a:ext uri="{FF2B5EF4-FFF2-40B4-BE49-F238E27FC236}">
                    <a16:creationId xmlns:a16="http://schemas.microsoft.com/office/drawing/2014/main" id="{8B88E373-3209-92FE-A269-186DFA288E0A}"/>
                  </a:ext>
                </a:extLst>
              </p:cNvPr>
              <p:cNvSpPr/>
              <p:nvPr/>
            </p:nvSpPr>
            <p:spPr>
              <a:xfrm>
                <a:off x="6627550" y="2019544"/>
                <a:ext cx="112723" cy="146468"/>
              </a:xfrm>
              <a:custGeom>
                <a:avLst/>
                <a:gdLst/>
                <a:ahLst/>
                <a:cxnLst/>
                <a:rect l="l" t="t" r="r" b="b"/>
                <a:pathLst>
                  <a:path w="4513" h="5864" extrusionOk="0">
                    <a:moveTo>
                      <a:pt x="4230" y="0"/>
                    </a:moveTo>
                    <a:cubicBezTo>
                      <a:pt x="4160" y="0"/>
                      <a:pt x="4094" y="32"/>
                      <a:pt x="4036" y="89"/>
                    </a:cubicBezTo>
                    <a:cubicBezTo>
                      <a:pt x="3941" y="173"/>
                      <a:pt x="3858" y="280"/>
                      <a:pt x="3786" y="387"/>
                    </a:cubicBezTo>
                    <a:cubicBezTo>
                      <a:pt x="2560" y="1982"/>
                      <a:pt x="1417" y="3613"/>
                      <a:pt x="238" y="5233"/>
                    </a:cubicBezTo>
                    <a:cubicBezTo>
                      <a:pt x="167" y="5328"/>
                      <a:pt x="95" y="5435"/>
                      <a:pt x="60" y="5530"/>
                    </a:cubicBezTo>
                    <a:cubicBezTo>
                      <a:pt x="0" y="5697"/>
                      <a:pt x="143" y="5864"/>
                      <a:pt x="322" y="5864"/>
                    </a:cubicBezTo>
                    <a:cubicBezTo>
                      <a:pt x="476" y="5852"/>
                      <a:pt x="560" y="5733"/>
                      <a:pt x="643" y="5626"/>
                    </a:cubicBezTo>
                    <a:cubicBezTo>
                      <a:pt x="1858" y="3923"/>
                      <a:pt x="3072" y="2220"/>
                      <a:pt x="4346" y="554"/>
                    </a:cubicBezTo>
                    <a:cubicBezTo>
                      <a:pt x="4382" y="494"/>
                      <a:pt x="4429" y="446"/>
                      <a:pt x="4453" y="387"/>
                    </a:cubicBezTo>
                    <a:cubicBezTo>
                      <a:pt x="4513" y="244"/>
                      <a:pt x="4501" y="137"/>
                      <a:pt x="4370" y="42"/>
                    </a:cubicBezTo>
                    <a:cubicBezTo>
                      <a:pt x="4323" y="13"/>
                      <a:pt x="4276" y="0"/>
                      <a:pt x="4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220;p36">
                <a:extLst>
                  <a:ext uri="{FF2B5EF4-FFF2-40B4-BE49-F238E27FC236}">
                    <a16:creationId xmlns:a16="http://schemas.microsoft.com/office/drawing/2014/main" id="{51F12419-E1EB-F711-A86A-0D3AC04BF206}"/>
                  </a:ext>
                </a:extLst>
              </p:cNvPr>
              <p:cNvSpPr/>
              <p:nvPr/>
            </p:nvSpPr>
            <p:spPr>
              <a:xfrm>
                <a:off x="6634969" y="1969637"/>
                <a:ext cx="96988" cy="127086"/>
              </a:xfrm>
              <a:custGeom>
                <a:avLst/>
                <a:gdLst/>
                <a:ahLst/>
                <a:cxnLst/>
                <a:rect l="l" t="t" r="r" b="b"/>
                <a:pathLst>
                  <a:path w="3883" h="5088" extrusionOk="0">
                    <a:moveTo>
                      <a:pt x="3583" y="0"/>
                    </a:moveTo>
                    <a:cubicBezTo>
                      <a:pt x="3478" y="0"/>
                      <a:pt x="3370" y="82"/>
                      <a:pt x="3239" y="254"/>
                    </a:cubicBezTo>
                    <a:cubicBezTo>
                      <a:pt x="2180" y="1635"/>
                      <a:pt x="1168" y="3064"/>
                      <a:pt x="167" y="4492"/>
                    </a:cubicBezTo>
                    <a:cubicBezTo>
                      <a:pt x="96" y="4599"/>
                      <a:pt x="37" y="4695"/>
                      <a:pt x="25" y="4814"/>
                    </a:cubicBezTo>
                    <a:cubicBezTo>
                      <a:pt x="1" y="4969"/>
                      <a:pt x="120" y="5088"/>
                      <a:pt x="263" y="5088"/>
                    </a:cubicBezTo>
                    <a:cubicBezTo>
                      <a:pt x="441" y="5076"/>
                      <a:pt x="513" y="4969"/>
                      <a:pt x="584" y="4873"/>
                    </a:cubicBezTo>
                    <a:cubicBezTo>
                      <a:pt x="1584" y="3409"/>
                      <a:pt x="2620" y="1968"/>
                      <a:pt x="3692" y="551"/>
                    </a:cubicBezTo>
                    <a:cubicBezTo>
                      <a:pt x="3870" y="301"/>
                      <a:pt x="3882" y="146"/>
                      <a:pt x="3727" y="51"/>
                    </a:cubicBezTo>
                    <a:cubicBezTo>
                      <a:pt x="3679" y="18"/>
                      <a:pt x="3631" y="0"/>
                      <a:pt x="3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221;p36">
                <a:extLst>
                  <a:ext uri="{FF2B5EF4-FFF2-40B4-BE49-F238E27FC236}">
                    <a16:creationId xmlns:a16="http://schemas.microsoft.com/office/drawing/2014/main" id="{D57BEA41-9551-4F48-862A-C86925E71994}"/>
                  </a:ext>
                </a:extLst>
              </p:cNvPr>
              <p:cNvSpPr/>
              <p:nvPr/>
            </p:nvSpPr>
            <p:spPr>
              <a:xfrm>
                <a:off x="6723293" y="2120009"/>
                <a:ext cx="93116" cy="127785"/>
              </a:xfrm>
              <a:custGeom>
                <a:avLst/>
                <a:gdLst/>
                <a:ahLst/>
                <a:cxnLst/>
                <a:rect l="l" t="t" r="r" b="b"/>
                <a:pathLst>
                  <a:path w="3728" h="5116" extrusionOk="0">
                    <a:moveTo>
                      <a:pt x="3441" y="1"/>
                    </a:moveTo>
                    <a:cubicBezTo>
                      <a:pt x="3365" y="1"/>
                      <a:pt x="3292" y="39"/>
                      <a:pt x="3228" y="103"/>
                    </a:cubicBezTo>
                    <a:cubicBezTo>
                      <a:pt x="3168" y="163"/>
                      <a:pt x="3108" y="234"/>
                      <a:pt x="3061" y="306"/>
                    </a:cubicBezTo>
                    <a:cubicBezTo>
                      <a:pt x="2096" y="1723"/>
                      <a:pt x="1144" y="3116"/>
                      <a:pt x="191" y="4533"/>
                    </a:cubicBezTo>
                    <a:cubicBezTo>
                      <a:pt x="132" y="4604"/>
                      <a:pt x="72" y="4711"/>
                      <a:pt x="37" y="4806"/>
                    </a:cubicBezTo>
                    <a:cubicBezTo>
                      <a:pt x="1" y="4961"/>
                      <a:pt x="132" y="5116"/>
                      <a:pt x="311" y="5116"/>
                    </a:cubicBezTo>
                    <a:cubicBezTo>
                      <a:pt x="489" y="5104"/>
                      <a:pt x="561" y="4949"/>
                      <a:pt x="668" y="4842"/>
                    </a:cubicBezTo>
                    <a:lnTo>
                      <a:pt x="3573" y="556"/>
                    </a:lnTo>
                    <a:cubicBezTo>
                      <a:pt x="3597" y="496"/>
                      <a:pt x="3644" y="461"/>
                      <a:pt x="3668" y="401"/>
                    </a:cubicBezTo>
                    <a:cubicBezTo>
                      <a:pt x="3728" y="258"/>
                      <a:pt x="3728" y="139"/>
                      <a:pt x="3597" y="56"/>
                    </a:cubicBezTo>
                    <a:cubicBezTo>
                      <a:pt x="3544" y="18"/>
                      <a:pt x="3492" y="1"/>
                      <a:pt x="3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222;p36">
                <a:extLst>
                  <a:ext uri="{FF2B5EF4-FFF2-40B4-BE49-F238E27FC236}">
                    <a16:creationId xmlns:a16="http://schemas.microsoft.com/office/drawing/2014/main" id="{2535878A-315F-60DA-9E11-E7E3B3C49A00}"/>
                  </a:ext>
                </a:extLst>
              </p:cNvPr>
              <p:cNvSpPr/>
              <p:nvPr/>
            </p:nvSpPr>
            <p:spPr>
              <a:xfrm>
                <a:off x="6779820" y="2140017"/>
                <a:ext cx="79428" cy="107503"/>
              </a:xfrm>
              <a:custGeom>
                <a:avLst/>
                <a:gdLst/>
                <a:ahLst/>
                <a:cxnLst/>
                <a:rect l="l" t="t" r="r" b="b"/>
                <a:pathLst>
                  <a:path w="3180" h="4304" extrusionOk="0">
                    <a:moveTo>
                      <a:pt x="2885" y="0"/>
                    </a:moveTo>
                    <a:cubicBezTo>
                      <a:pt x="2823" y="0"/>
                      <a:pt x="2764" y="21"/>
                      <a:pt x="2715" y="64"/>
                    </a:cubicBezTo>
                    <a:cubicBezTo>
                      <a:pt x="2620" y="160"/>
                      <a:pt x="2512" y="279"/>
                      <a:pt x="2441" y="398"/>
                    </a:cubicBezTo>
                    <a:cubicBezTo>
                      <a:pt x="1679" y="1517"/>
                      <a:pt x="917" y="2612"/>
                      <a:pt x="155" y="3720"/>
                    </a:cubicBezTo>
                    <a:cubicBezTo>
                      <a:pt x="83" y="3827"/>
                      <a:pt x="24" y="3910"/>
                      <a:pt x="12" y="4029"/>
                    </a:cubicBezTo>
                    <a:cubicBezTo>
                      <a:pt x="0" y="4196"/>
                      <a:pt x="119" y="4303"/>
                      <a:pt x="274" y="4303"/>
                    </a:cubicBezTo>
                    <a:cubicBezTo>
                      <a:pt x="453" y="4303"/>
                      <a:pt x="512" y="4160"/>
                      <a:pt x="607" y="4029"/>
                    </a:cubicBezTo>
                    <a:cubicBezTo>
                      <a:pt x="1429" y="2850"/>
                      <a:pt x="2227" y="1672"/>
                      <a:pt x="3048" y="505"/>
                    </a:cubicBezTo>
                    <a:cubicBezTo>
                      <a:pt x="3072" y="457"/>
                      <a:pt x="3120" y="410"/>
                      <a:pt x="3131" y="362"/>
                    </a:cubicBezTo>
                    <a:cubicBezTo>
                      <a:pt x="3179" y="243"/>
                      <a:pt x="3179" y="124"/>
                      <a:pt x="3060" y="53"/>
                    </a:cubicBezTo>
                    <a:cubicBezTo>
                      <a:pt x="3003" y="18"/>
                      <a:pt x="2943" y="0"/>
                      <a:pt x="2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223;p36">
                <a:extLst>
                  <a:ext uri="{FF2B5EF4-FFF2-40B4-BE49-F238E27FC236}">
                    <a16:creationId xmlns:a16="http://schemas.microsoft.com/office/drawing/2014/main" id="{CF3ACE78-1B45-080A-BD38-C4154628B7EE}"/>
                  </a:ext>
                </a:extLst>
              </p:cNvPr>
              <p:cNvSpPr/>
              <p:nvPr/>
            </p:nvSpPr>
            <p:spPr>
              <a:xfrm>
                <a:off x="6832151" y="2153330"/>
                <a:ext cx="71111" cy="96513"/>
              </a:xfrm>
              <a:custGeom>
                <a:avLst/>
                <a:gdLst/>
                <a:ahLst/>
                <a:cxnLst/>
                <a:rect l="l" t="t" r="r" b="b"/>
                <a:pathLst>
                  <a:path w="2847" h="3864" extrusionOk="0">
                    <a:moveTo>
                      <a:pt x="2554" y="0"/>
                    </a:moveTo>
                    <a:cubicBezTo>
                      <a:pt x="2500" y="0"/>
                      <a:pt x="2444" y="18"/>
                      <a:pt x="2394" y="55"/>
                    </a:cubicBezTo>
                    <a:cubicBezTo>
                      <a:pt x="2322" y="127"/>
                      <a:pt x="2251" y="210"/>
                      <a:pt x="2191" y="293"/>
                    </a:cubicBezTo>
                    <a:cubicBezTo>
                      <a:pt x="1513" y="1294"/>
                      <a:pt x="834" y="2294"/>
                      <a:pt x="167" y="3294"/>
                    </a:cubicBezTo>
                    <a:cubicBezTo>
                      <a:pt x="108" y="3365"/>
                      <a:pt x="60" y="3472"/>
                      <a:pt x="24" y="3556"/>
                    </a:cubicBezTo>
                    <a:cubicBezTo>
                      <a:pt x="1" y="3675"/>
                      <a:pt x="60" y="3782"/>
                      <a:pt x="179" y="3841"/>
                    </a:cubicBezTo>
                    <a:cubicBezTo>
                      <a:pt x="217" y="3856"/>
                      <a:pt x="250" y="3863"/>
                      <a:pt x="282" y="3863"/>
                    </a:cubicBezTo>
                    <a:cubicBezTo>
                      <a:pt x="352" y="3863"/>
                      <a:pt x="412" y="3831"/>
                      <a:pt x="477" y="3782"/>
                    </a:cubicBezTo>
                    <a:cubicBezTo>
                      <a:pt x="513" y="3734"/>
                      <a:pt x="560" y="3687"/>
                      <a:pt x="596" y="3627"/>
                    </a:cubicBezTo>
                    <a:cubicBezTo>
                      <a:pt x="1298" y="2591"/>
                      <a:pt x="2001" y="1544"/>
                      <a:pt x="2703" y="508"/>
                    </a:cubicBezTo>
                    <a:cubicBezTo>
                      <a:pt x="2763" y="436"/>
                      <a:pt x="2822" y="353"/>
                      <a:pt x="2822" y="270"/>
                    </a:cubicBezTo>
                    <a:cubicBezTo>
                      <a:pt x="2846" y="162"/>
                      <a:pt x="2799" y="91"/>
                      <a:pt x="2691" y="43"/>
                    </a:cubicBezTo>
                    <a:cubicBezTo>
                      <a:pt x="2652" y="15"/>
                      <a:pt x="2604" y="0"/>
                      <a:pt x="2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224;p36">
                <a:extLst>
                  <a:ext uri="{FF2B5EF4-FFF2-40B4-BE49-F238E27FC236}">
                    <a16:creationId xmlns:a16="http://schemas.microsoft.com/office/drawing/2014/main" id="{87158FC9-B189-AB6B-9F08-B2DCB1FAFE05}"/>
                  </a:ext>
                </a:extLst>
              </p:cNvPr>
              <p:cNvSpPr/>
              <p:nvPr/>
            </p:nvSpPr>
            <p:spPr>
              <a:xfrm>
                <a:off x="6637067" y="1943235"/>
                <a:ext cx="65741" cy="87496"/>
              </a:xfrm>
              <a:custGeom>
                <a:avLst/>
                <a:gdLst/>
                <a:ahLst/>
                <a:cxnLst/>
                <a:rect l="l" t="t" r="r" b="b"/>
                <a:pathLst>
                  <a:path w="2632" h="3503" extrusionOk="0">
                    <a:moveTo>
                      <a:pt x="2316" y="0"/>
                    </a:moveTo>
                    <a:cubicBezTo>
                      <a:pt x="2203" y="0"/>
                      <a:pt x="2093" y="85"/>
                      <a:pt x="1977" y="251"/>
                    </a:cubicBezTo>
                    <a:cubicBezTo>
                      <a:pt x="1346" y="1144"/>
                      <a:pt x="738" y="2025"/>
                      <a:pt x="131" y="2918"/>
                    </a:cubicBezTo>
                    <a:cubicBezTo>
                      <a:pt x="72" y="3013"/>
                      <a:pt x="0" y="3108"/>
                      <a:pt x="0" y="3228"/>
                    </a:cubicBezTo>
                    <a:cubicBezTo>
                      <a:pt x="0" y="3394"/>
                      <a:pt x="95" y="3501"/>
                      <a:pt x="310" y="3501"/>
                    </a:cubicBezTo>
                    <a:cubicBezTo>
                      <a:pt x="315" y="3502"/>
                      <a:pt x="321" y="3502"/>
                      <a:pt x="326" y="3502"/>
                    </a:cubicBezTo>
                    <a:cubicBezTo>
                      <a:pt x="423" y="3502"/>
                      <a:pt x="480" y="3401"/>
                      <a:pt x="548" y="3311"/>
                    </a:cubicBezTo>
                    <a:cubicBezTo>
                      <a:pt x="1167" y="2394"/>
                      <a:pt x="1810" y="1477"/>
                      <a:pt x="2441" y="549"/>
                    </a:cubicBezTo>
                    <a:cubicBezTo>
                      <a:pt x="2620" y="287"/>
                      <a:pt x="2631" y="156"/>
                      <a:pt x="2465" y="49"/>
                    </a:cubicBezTo>
                    <a:cubicBezTo>
                      <a:pt x="2414" y="16"/>
                      <a:pt x="2365" y="0"/>
                      <a:pt x="2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225;p36">
                <a:extLst>
                  <a:ext uri="{FF2B5EF4-FFF2-40B4-BE49-F238E27FC236}">
                    <a16:creationId xmlns:a16="http://schemas.microsoft.com/office/drawing/2014/main" id="{EB950804-5BDA-1071-50B3-E5EABB72F9CA}"/>
                  </a:ext>
                </a:extLst>
              </p:cNvPr>
              <p:cNvSpPr/>
              <p:nvPr/>
            </p:nvSpPr>
            <p:spPr>
              <a:xfrm>
                <a:off x="6881808" y="2164970"/>
                <a:ext cx="62194" cy="80278"/>
              </a:xfrm>
              <a:custGeom>
                <a:avLst/>
                <a:gdLst/>
                <a:ahLst/>
                <a:cxnLst/>
                <a:rect l="l" t="t" r="r" b="b"/>
                <a:pathLst>
                  <a:path w="2490" h="3214" extrusionOk="0">
                    <a:moveTo>
                      <a:pt x="2189" y="0"/>
                    </a:moveTo>
                    <a:cubicBezTo>
                      <a:pt x="2138" y="0"/>
                      <a:pt x="2091" y="18"/>
                      <a:pt x="2049" y="54"/>
                    </a:cubicBezTo>
                    <a:cubicBezTo>
                      <a:pt x="1954" y="113"/>
                      <a:pt x="1870" y="220"/>
                      <a:pt x="1811" y="304"/>
                    </a:cubicBezTo>
                    <a:cubicBezTo>
                      <a:pt x="1251" y="1101"/>
                      <a:pt x="692" y="1899"/>
                      <a:pt x="144" y="2709"/>
                    </a:cubicBezTo>
                    <a:cubicBezTo>
                      <a:pt x="108" y="2744"/>
                      <a:pt x="61" y="2804"/>
                      <a:pt x="49" y="2863"/>
                    </a:cubicBezTo>
                    <a:cubicBezTo>
                      <a:pt x="1" y="2983"/>
                      <a:pt x="25" y="3090"/>
                      <a:pt x="144" y="3161"/>
                    </a:cubicBezTo>
                    <a:cubicBezTo>
                      <a:pt x="195" y="3197"/>
                      <a:pt x="248" y="3213"/>
                      <a:pt x="299" y="3213"/>
                    </a:cubicBezTo>
                    <a:cubicBezTo>
                      <a:pt x="367" y="3213"/>
                      <a:pt x="430" y="3185"/>
                      <a:pt x="477" y="3137"/>
                    </a:cubicBezTo>
                    <a:cubicBezTo>
                      <a:pt x="572" y="3066"/>
                      <a:pt x="644" y="2959"/>
                      <a:pt x="703" y="2863"/>
                    </a:cubicBezTo>
                    <a:lnTo>
                      <a:pt x="2358" y="506"/>
                    </a:lnTo>
                    <a:cubicBezTo>
                      <a:pt x="2406" y="423"/>
                      <a:pt x="2477" y="351"/>
                      <a:pt x="2477" y="268"/>
                    </a:cubicBezTo>
                    <a:cubicBezTo>
                      <a:pt x="2489" y="161"/>
                      <a:pt x="2442" y="89"/>
                      <a:pt x="2347" y="54"/>
                    </a:cubicBezTo>
                    <a:cubicBezTo>
                      <a:pt x="2293" y="18"/>
                      <a:pt x="2239"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3226;p36">
                <a:extLst>
                  <a:ext uri="{FF2B5EF4-FFF2-40B4-BE49-F238E27FC236}">
                    <a16:creationId xmlns:a16="http://schemas.microsoft.com/office/drawing/2014/main" id="{B8E5155D-545C-0E85-7604-E572CDD74638}"/>
                  </a:ext>
                </a:extLst>
              </p:cNvPr>
              <p:cNvSpPr/>
              <p:nvPr/>
            </p:nvSpPr>
            <p:spPr>
              <a:xfrm>
                <a:off x="6922873" y="2174887"/>
                <a:ext cx="53851" cy="68463"/>
              </a:xfrm>
              <a:custGeom>
                <a:avLst/>
                <a:gdLst/>
                <a:ahLst/>
                <a:cxnLst/>
                <a:rect l="l" t="t" r="r" b="b"/>
                <a:pathLst>
                  <a:path w="2156" h="2741" extrusionOk="0">
                    <a:moveTo>
                      <a:pt x="1841" y="0"/>
                    </a:moveTo>
                    <a:cubicBezTo>
                      <a:pt x="1781" y="0"/>
                      <a:pt x="1722" y="24"/>
                      <a:pt x="1667" y="73"/>
                    </a:cubicBezTo>
                    <a:cubicBezTo>
                      <a:pt x="1607" y="121"/>
                      <a:pt x="1560" y="192"/>
                      <a:pt x="1512" y="252"/>
                    </a:cubicBezTo>
                    <a:cubicBezTo>
                      <a:pt x="1072" y="883"/>
                      <a:pt x="643" y="1502"/>
                      <a:pt x="191" y="2133"/>
                    </a:cubicBezTo>
                    <a:cubicBezTo>
                      <a:pt x="119" y="2228"/>
                      <a:pt x="48" y="2324"/>
                      <a:pt x="24" y="2443"/>
                    </a:cubicBezTo>
                    <a:cubicBezTo>
                      <a:pt x="0" y="2586"/>
                      <a:pt x="107" y="2728"/>
                      <a:pt x="262" y="2740"/>
                    </a:cubicBezTo>
                    <a:cubicBezTo>
                      <a:pt x="441" y="2740"/>
                      <a:pt x="524" y="2621"/>
                      <a:pt x="607" y="2502"/>
                    </a:cubicBezTo>
                    <a:cubicBezTo>
                      <a:pt x="1060" y="1871"/>
                      <a:pt x="1488" y="1252"/>
                      <a:pt x="1929" y="621"/>
                    </a:cubicBezTo>
                    <a:cubicBezTo>
                      <a:pt x="1988" y="538"/>
                      <a:pt x="2048" y="442"/>
                      <a:pt x="2096" y="359"/>
                    </a:cubicBezTo>
                    <a:cubicBezTo>
                      <a:pt x="2155" y="240"/>
                      <a:pt x="2131" y="133"/>
                      <a:pt x="2012" y="61"/>
                    </a:cubicBezTo>
                    <a:cubicBezTo>
                      <a:pt x="1955" y="21"/>
                      <a:pt x="1897" y="0"/>
                      <a:pt x="1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3227;p36">
                <a:extLst>
                  <a:ext uri="{FF2B5EF4-FFF2-40B4-BE49-F238E27FC236}">
                    <a16:creationId xmlns:a16="http://schemas.microsoft.com/office/drawing/2014/main" id="{4BA7F6DA-0980-F87A-5C0B-0810E0158869}"/>
                  </a:ext>
                </a:extLst>
              </p:cNvPr>
              <p:cNvSpPr/>
              <p:nvPr/>
            </p:nvSpPr>
            <p:spPr>
              <a:xfrm>
                <a:off x="6957369" y="2180907"/>
                <a:ext cx="53552" cy="65816"/>
              </a:xfrm>
              <a:custGeom>
                <a:avLst/>
                <a:gdLst/>
                <a:ahLst/>
                <a:cxnLst/>
                <a:rect l="l" t="t" r="r" b="b"/>
                <a:pathLst>
                  <a:path w="2144" h="2635" extrusionOk="0">
                    <a:moveTo>
                      <a:pt x="1883" y="0"/>
                    </a:moveTo>
                    <a:cubicBezTo>
                      <a:pt x="1844" y="0"/>
                      <a:pt x="1803" y="8"/>
                      <a:pt x="1762" y="23"/>
                    </a:cubicBezTo>
                    <a:cubicBezTo>
                      <a:pt x="1667" y="70"/>
                      <a:pt x="1596" y="142"/>
                      <a:pt x="1536" y="237"/>
                    </a:cubicBezTo>
                    <a:cubicBezTo>
                      <a:pt x="1072" y="856"/>
                      <a:pt x="607" y="1475"/>
                      <a:pt x="155" y="2083"/>
                    </a:cubicBezTo>
                    <a:cubicBezTo>
                      <a:pt x="107" y="2154"/>
                      <a:pt x="60" y="2225"/>
                      <a:pt x="36" y="2321"/>
                    </a:cubicBezTo>
                    <a:cubicBezTo>
                      <a:pt x="0" y="2428"/>
                      <a:pt x="36" y="2523"/>
                      <a:pt x="131" y="2583"/>
                    </a:cubicBezTo>
                    <a:cubicBezTo>
                      <a:pt x="182" y="2619"/>
                      <a:pt x="234" y="2635"/>
                      <a:pt x="284" y="2635"/>
                    </a:cubicBezTo>
                    <a:cubicBezTo>
                      <a:pt x="350" y="2635"/>
                      <a:pt x="415" y="2606"/>
                      <a:pt x="476" y="2559"/>
                    </a:cubicBezTo>
                    <a:cubicBezTo>
                      <a:pt x="524" y="2511"/>
                      <a:pt x="548" y="2452"/>
                      <a:pt x="595" y="2404"/>
                    </a:cubicBezTo>
                    <a:cubicBezTo>
                      <a:pt x="1072" y="1773"/>
                      <a:pt x="1548" y="1142"/>
                      <a:pt x="2024" y="499"/>
                    </a:cubicBezTo>
                    <a:cubicBezTo>
                      <a:pt x="2084" y="428"/>
                      <a:pt x="2143" y="344"/>
                      <a:pt x="2143" y="237"/>
                    </a:cubicBezTo>
                    <a:cubicBezTo>
                      <a:pt x="2143" y="97"/>
                      <a:pt x="2026" y="0"/>
                      <a:pt x="1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3228;p36">
                <a:extLst>
                  <a:ext uri="{FF2B5EF4-FFF2-40B4-BE49-F238E27FC236}">
                    <a16:creationId xmlns:a16="http://schemas.microsoft.com/office/drawing/2014/main" id="{C89697B4-59FD-690E-A1AF-ECFEC658F498}"/>
                  </a:ext>
                </a:extLst>
              </p:cNvPr>
              <p:cNvSpPr/>
              <p:nvPr/>
            </p:nvSpPr>
            <p:spPr>
              <a:xfrm>
                <a:off x="6993038" y="2185528"/>
                <a:ext cx="50305" cy="61095"/>
              </a:xfrm>
              <a:custGeom>
                <a:avLst/>
                <a:gdLst/>
                <a:ahLst/>
                <a:cxnLst/>
                <a:rect l="l" t="t" r="r" b="b"/>
                <a:pathLst>
                  <a:path w="2014" h="2446" extrusionOk="0">
                    <a:moveTo>
                      <a:pt x="1710" y="1"/>
                    </a:moveTo>
                    <a:cubicBezTo>
                      <a:pt x="1602" y="1"/>
                      <a:pt x="1488" y="80"/>
                      <a:pt x="1358" y="243"/>
                    </a:cubicBezTo>
                    <a:cubicBezTo>
                      <a:pt x="942" y="778"/>
                      <a:pt x="537" y="1326"/>
                      <a:pt x="132" y="1862"/>
                    </a:cubicBezTo>
                    <a:cubicBezTo>
                      <a:pt x="72" y="1957"/>
                      <a:pt x="1" y="2064"/>
                      <a:pt x="1" y="2183"/>
                    </a:cubicBezTo>
                    <a:cubicBezTo>
                      <a:pt x="1" y="2326"/>
                      <a:pt x="72" y="2421"/>
                      <a:pt x="239" y="2445"/>
                    </a:cubicBezTo>
                    <a:cubicBezTo>
                      <a:pt x="394" y="2445"/>
                      <a:pt x="477" y="2362"/>
                      <a:pt x="549" y="2255"/>
                    </a:cubicBezTo>
                    <a:cubicBezTo>
                      <a:pt x="953" y="1671"/>
                      <a:pt x="1382" y="1100"/>
                      <a:pt x="1823" y="552"/>
                    </a:cubicBezTo>
                    <a:cubicBezTo>
                      <a:pt x="2001" y="314"/>
                      <a:pt x="2013" y="147"/>
                      <a:pt x="1858" y="52"/>
                    </a:cubicBezTo>
                    <a:cubicBezTo>
                      <a:pt x="1809" y="18"/>
                      <a:pt x="1760" y="1"/>
                      <a:pt x="17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3229;p36">
                <a:extLst>
                  <a:ext uri="{FF2B5EF4-FFF2-40B4-BE49-F238E27FC236}">
                    <a16:creationId xmlns:a16="http://schemas.microsoft.com/office/drawing/2014/main" id="{6CB4B107-3170-EDC0-8B42-2FA9C8588C8D}"/>
                  </a:ext>
                </a:extLst>
              </p:cNvPr>
              <p:cNvSpPr/>
              <p:nvPr/>
            </p:nvSpPr>
            <p:spPr>
              <a:xfrm>
                <a:off x="6197517" y="1821464"/>
                <a:ext cx="1068213" cy="752722"/>
              </a:xfrm>
              <a:custGeom>
                <a:avLst/>
                <a:gdLst/>
                <a:ahLst/>
                <a:cxnLst/>
                <a:rect l="l" t="t" r="r" b="b"/>
                <a:pathLst>
                  <a:path w="42767" h="30136" extrusionOk="0">
                    <a:moveTo>
                      <a:pt x="42324" y="1"/>
                    </a:moveTo>
                    <a:cubicBezTo>
                      <a:pt x="42291" y="1"/>
                      <a:pt x="42256" y="3"/>
                      <a:pt x="42219" y="6"/>
                    </a:cubicBezTo>
                    <a:cubicBezTo>
                      <a:pt x="41981" y="42"/>
                      <a:pt x="41838" y="185"/>
                      <a:pt x="41755" y="399"/>
                    </a:cubicBezTo>
                    <a:cubicBezTo>
                      <a:pt x="41683" y="602"/>
                      <a:pt x="41672" y="816"/>
                      <a:pt x="41672" y="1042"/>
                    </a:cubicBezTo>
                    <a:cubicBezTo>
                      <a:pt x="41553" y="4578"/>
                      <a:pt x="41505" y="8126"/>
                      <a:pt x="41672" y="11663"/>
                    </a:cubicBezTo>
                    <a:cubicBezTo>
                      <a:pt x="41743" y="13306"/>
                      <a:pt x="41731" y="14949"/>
                      <a:pt x="41707" y="16592"/>
                    </a:cubicBezTo>
                    <a:cubicBezTo>
                      <a:pt x="41683" y="17508"/>
                      <a:pt x="41660" y="18425"/>
                      <a:pt x="41624" y="19342"/>
                    </a:cubicBezTo>
                    <a:cubicBezTo>
                      <a:pt x="41612" y="19735"/>
                      <a:pt x="41481" y="20068"/>
                      <a:pt x="41136" y="20306"/>
                    </a:cubicBezTo>
                    <a:cubicBezTo>
                      <a:pt x="41017" y="20402"/>
                      <a:pt x="40933" y="20509"/>
                      <a:pt x="40814" y="20592"/>
                    </a:cubicBezTo>
                    <a:cubicBezTo>
                      <a:pt x="38135" y="22842"/>
                      <a:pt x="35409" y="25045"/>
                      <a:pt x="32801" y="27379"/>
                    </a:cubicBezTo>
                    <a:cubicBezTo>
                      <a:pt x="32361" y="27772"/>
                      <a:pt x="31885" y="28141"/>
                      <a:pt x="31420" y="28510"/>
                    </a:cubicBezTo>
                    <a:cubicBezTo>
                      <a:pt x="31015" y="28843"/>
                      <a:pt x="30551" y="29022"/>
                      <a:pt x="30003" y="29022"/>
                    </a:cubicBezTo>
                    <a:cubicBezTo>
                      <a:pt x="29837" y="29022"/>
                      <a:pt x="29682" y="29034"/>
                      <a:pt x="29515" y="29046"/>
                    </a:cubicBezTo>
                    <a:cubicBezTo>
                      <a:pt x="28348" y="29135"/>
                      <a:pt x="27180" y="29225"/>
                      <a:pt x="26003" y="29225"/>
                    </a:cubicBezTo>
                    <a:cubicBezTo>
                      <a:pt x="25932" y="29225"/>
                      <a:pt x="25860" y="29225"/>
                      <a:pt x="25789" y="29224"/>
                    </a:cubicBezTo>
                    <a:cubicBezTo>
                      <a:pt x="22336" y="29177"/>
                      <a:pt x="18871" y="29177"/>
                      <a:pt x="15418" y="29081"/>
                    </a:cubicBezTo>
                    <a:cubicBezTo>
                      <a:pt x="11846" y="28974"/>
                      <a:pt x="8286" y="28927"/>
                      <a:pt x="4715" y="28843"/>
                    </a:cubicBezTo>
                    <a:cubicBezTo>
                      <a:pt x="3333" y="28807"/>
                      <a:pt x="1964" y="28760"/>
                      <a:pt x="583" y="28700"/>
                    </a:cubicBezTo>
                    <a:cubicBezTo>
                      <a:pt x="487" y="28698"/>
                      <a:pt x="407" y="28696"/>
                      <a:pt x="340" y="28696"/>
                    </a:cubicBezTo>
                    <a:cubicBezTo>
                      <a:pt x="0" y="28696"/>
                      <a:pt x="2" y="28755"/>
                      <a:pt x="12" y="29212"/>
                    </a:cubicBezTo>
                    <a:cubicBezTo>
                      <a:pt x="12" y="29462"/>
                      <a:pt x="12" y="29462"/>
                      <a:pt x="309" y="29498"/>
                    </a:cubicBezTo>
                    <a:cubicBezTo>
                      <a:pt x="1369" y="29569"/>
                      <a:pt x="2417" y="29629"/>
                      <a:pt x="3464" y="29641"/>
                    </a:cubicBezTo>
                    <a:cubicBezTo>
                      <a:pt x="7489" y="29677"/>
                      <a:pt x="11501" y="29831"/>
                      <a:pt x="16192" y="29915"/>
                    </a:cubicBezTo>
                    <a:cubicBezTo>
                      <a:pt x="17026" y="29939"/>
                      <a:pt x="18514" y="29986"/>
                      <a:pt x="19966" y="30046"/>
                    </a:cubicBezTo>
                    <a:cubicBezTo>
                      <a:pt x="21460" y="30095"/>
                      <a:pt x="22945" y="30135"/>
                      <a:pt x="24436" y="30135"/>
                    </a:cubicBezTo>
                    <a:cubicBezTo>
                      <a:pt x="24763" y="30135"/>
                      <a:pt x="25091" y="30133"/>
                      <a:pt x="25420" y="30129"/>
                    </a:cubicBezTo>
                    <a:cubicBezTo>
                      <a:pt x="27158" y="30117"/>
                      <a:pt x="28884" y="30070"/>
                      <a:pt x="30623" y="30058"/>
                    </a:cubicBezTo>
                    <a:cubicBezTo>
                      <a:pt x="30849" y="30046"/>
                      <a:pt x="31015" y="29986"/>
                      <a:pt x="31182" y="29855"/>
                    </a:cubicBezTo>
                    <a:cubicBezTo>
                      <a:pt x="32730" y="28617"/>
                      <a:pt x="34242" y="27355"/>
                      <a:pt x="35766" y="26081"/>
                    </a:cubicBezTo>
                    <a:cubicBezTo>
                      <a:pt x="37314" y="24807"/>
                      <a:pt x="38755" y="23438"/>
                      <a:pt x="40267" y="22128"/>
                    </a:cubicBezTo>
                    <a:cubicBezTo>
                      <a:pt x="40969" y="21521"/>
                      <a:pt x="41695" y="20937"/>
                      <a:pt x="42374" y="20295"/>
                    </a:cubicBezTo>
                    <a:cubicBezTo>
                      <a:pt x="42529" y="20128"/>
                      <a:pt x="42624" y="19973"/>
                      <a:pt x="42636" y="19735"/>
                    </a:cubicBezTo>
                    <a:cubicBezTo>
                      <a:pt x="42696" y="18675"/>
                      <a:pt x="42707" y="17628"/>
                      <a:pt x="42731" y="16592"/>
                    </a:cubicBezTo>
                    <a:cubicBezTo>
                      <a:pt x="42767" y="14103"/>
                      <a:pt x="42684" y="11603"/>
                      <a:pt x="42684" y="9103"/>
                    </a:cubicBezTo>
                    <a:cubicBezTo>
                      <a:pt x="42684" y="6352"/>
                      <a:pt x="42707" y="3578"/>
                      <a:pt x="42743" y="816"/>
                    </a:cubicBezTo>
                    <a:lnTo>
                      <a:pt x="42743" y="423"/>
                    </a:lnTo>
                    <a:cubicBezTo>
                      <a:pt x="42743" y="136"/>
                      <a:pt x="42601" y="1"/>
                      <a:pt x="423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3230;p36">
                <a:extLst>
                  <a:ext uri="{FF2B5EF4-FFF2-40B4-BE49-F238E27FC236}">
                    <a16:creationId xmlns:a16="http://schemas.microsoft.com/office/drawing/2014/main" id="{6A779BA8-6DD6-F048-0C5D-1D6241BB01BE}"/>
                  </a:ext>
                </a:extLst>
              </p:cNvPr>
              <p:cNvSpPr/>
              <p:nvPr/>
            </p:nvSpPr>
            <p:spPr>
              <a:xfrm>
                <a:off x="6443457" y="2457445"/>
                <a:ext cx="343191" cy="67539"/>
              </a:xfrm>
              <a:custGeom>
                <a:avLst/>
                <a:gdLst/>
                <a:ahLst/>
                <a:cxnLst/>
                <a:rect l="l" t="t" r="r" b="b"/>
                <a:pathLst>
                  <a:path w="13740" h="2704" extrusionOk="0">
                    <a:moveTo>
                      <a:pt x="4739" y="1"/>
                    </a:moveTo>
                    <a:cubicBezTo>
                      <a:pt x="4501" y="1"/>
                      <a:pt x="4310" y="48"/>
                      <a:pt x="4096" y="132"/>
                    </a:cubicBezTo>
                    <a:cubicBezTo>
                      <a:pt x="2881" y="703"/>
                      <a:pt x="1679" y="1251"/>
                      <a:pt x="453" y="1811"/>
                    </a:cubicBezTo>
                    <a:cubicBezTo>
                      <a:pt x="345" y="1858"/>
                      <a:pt x="238" y="1906"/>
                      <a:pt x="143" y="1977"/>
                    </a:cubicBezTo>
                    <a:cubicBezTo>
                      <a:pt x="48" y="2037"/>
                      <a:pt x="0" y="2132"/>
                      <a:pt x="24" y="2227"/>
                    </a:cubicBezTo>
                    <a:cubicBezTo>
                      <a:pt x="48" y="2334"/>
                      <a:pt x="131" y="2394"/>
                      <a:pt x="226" y="2430"/>
                    </a:cubicBezTo>
                    <a:cubicBezTo>
                      <a:pt x="334" y="2442"/>
                      <a:pt x="441" y="2454"/>
                      <a:pt x="548" y="2454"/>
                    </a:cubicBezTo>
                    <a:cubicBezTo>
                      <a:pt x="3620" y="2549"/>
                      <a:pt x="6715" y="2620"/>
                      <a:pt x="9799" y="2704"/>
                    </a:cubicBezTo>
                    <a:cubicBezTo>
                      <a:pt x="9930" y="2680"/>
                      <a:pt x="10037" y="2680"/>
                      <a:pt x="10156" y="2680"/>
                    </a:cubicBezTo>
                    <a:cubicBezTo>
                      <a:pt x="10204" y="2656"/>
                      <a:pt x="10263" y="2632"/>
                      <a:pt x="10311" y="2608"/>
                    </a:cubicBezTo>
                    <a:cubicBezTo>
                      <a:pt x="11275" y="1930"/>
                      <a:pt x="12299" y="1370"/>
                      <a:pt x="13299" y="739"/>
                    </a:cubicBezTo>
                    <a:cubicBezTo>
                      <a:pt x="13395" y="679"/>
                      <a:pt x="13490" y="620"/>
                      <a:pt x="13585" y="549"/>
                    </a:cubicBezTo>
                    <a:cubicBezTo>
                      <a:pt x="13692" y="477"/>
                      <a:pt x="13740" y="358"/>
                      <a:pt x="13692" y="227"/>
                    </a:cubicBezTo>
                    <a:cubicBezTo>
                      <a:pt x="13669" y="84"/>
                      <a:pt x="13561" y="25"/>
                      <a:pt x="13419" y="13"/>
                    </a:cubicBezTo>
                    <a:lnTo>
                      <a:pt x="13216" y="13"/>
                    </a:lnTo>
                    <a:cubicBezTo>
                      <a:pt x="10394" y="13"/>
                      <a:pt x="7561" y="13"/>
                      <a:pt x="4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3231;p36">
                <a:extLst>
                  <a:ext uri="{FF2B5EF4-FFF2-40B4-BE49-F238E27FC236}">
                    <a16:creationId xmlns:a16="http://schemas.microsoft.com/office/drawing/2014/main" id="{DB5B4D05-473B-3BD2-E018-BF8E3CE3A6FB}"/>
                  </a:ext>
                </a:extLst>
              </p:cNvPr>
              <p:cNvSpPr/>
              <p:nvPr/>
            </p:nvSpPr>
            <p:spPr>
              <a:xfrm>
                <a:off x="6402417" y="2419078"/>
                <a:ext cx="642971" cy="28000"/>
              </a:xfrm>
              <a:custGeom>
                <a:avLst/>
                <a:gdLst/>
                <a:ahLst/>
                <a:cxnLst/>
                <a:rect l="l" t="t" r="r" b="b"/>
                <a:pathLst>
                  <a:path w="25742" h="1121" extrusionOk="0">
                    <a:moveTo>
                      <a:pt x="357" y="1"/>
                    </a:moveTo>
                    <a:cubicBezTo>
                      <a:pt x="167" y="13"/>
                      <a:pt x="24" y="72"/>
                      <a:pt x="12" y="239"/>
                    </a:cubicBezTo>
                    <a:cubicBezTo>
                      <a:pt x="0" y="394"/>
                      <a:pt x="119" y="489"/>
                      <a:pt x="357" y="513"/>
                    </a:cubicBezTo>
                    <a:cubicBezTo>
                      <a:pt x="941" y="525"/>
                      <a:pt x="1500" y="537"/>
                      <a:pt x="2084" y="549"/>
                    </a:cubicBezTo>
                    <a:cubicBezTo>
                      <a:pt x="6132" y="656"/>
                      <a:pt x="10192" y="751"/>
                      <a:pt x="14240" y="846"/>
                    </a:cubicBezTo>
                    <a:lnTo>
                      <a:pt x="25229" y="1120"/>
                    </a:lnTo>
                    <a:cubicBezTo>
                      <a:pt x="25325" y="1120"/>
                      <a:pt x="25432" y="1120"/>
                      <a:pt x="25539" y="1108"/>
                    </a:cubicBezTo>
                    <a:cubicBezTo>
                      <a:pt x="25670" y="1072"/>
                      <a:pt x="25741" y="1001"/>
                      <a:pt x="25741" y="870"/>
                    </a:cubicBezTo>
                    <a:cubicBezTo>
                      <a:pt x="25741" y="763"/>
                      <a:pt x="25682" y="668"/>
                      <a:pt x="25563" y="644"/>
                    </a:cubicBezTo>
                    <a:cubicBezTo>
                      <a:pt x="25479" y="608"/>
                      <a:pt x="25384" y="608"/>
                      <a:pt x="25301" y="608"/>
                    </a:cubicBezTo>
                    <a:cubicBezTo>
                      <a:pt x="22205" y="537"/>
                      <a:pt x="19122" y="465"/>
                      <a:pt x="16026" y="394"/>
                    </a:cubicBezTo>
                    <a:cubicBezTo>
                      <a:pt x="12859" y="310"/>
                      <a:pt x="9692" y="239"/>
                      <a:pt x="6537" y="168"/>
                    </a:cubicBezTo>
                    <a:cubicBezTo>
                      <a:pt x="4524" y="120"/>
                      <a:pt x="2512" y="60"/>
                      <a:pt x="500" y="13"/>
                    </a:cubicBezTo>
                    <a:cubicBezTo>
                      <a:pt x="441" y="1"/>
                      <a:pt x="369"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3232;p36">
                <a:extLst>
                  <a:ext uri="{FF2B5EF4-FFF2-40B4-BE49-F238E27FC236}">
                    <a16:creationId xmlns:a16="http://schemas.microsoft.com/office/drawing/2014/main" id="{0F7632F2-9FD7-3C2C-2ABE-7E401AAFC07D}"/>
                  </a:ext>
                </a:extLst>
              </p:cNvPr>
              <p:cNvSpPr/>
              <p:nvPr/>
            </p:nvSpPr>
            <p:spPr>
              <a:xfrm>
                <a:off x="6442858" y="2385507"/>
                <a:ext cx="639099" cy="27950"/>
              </a:xfrm>
              <a:custGeom>
                <a:avLst/>
                <a:gdLst/>
                <a:ahLst/>
                <a:cxnLst/>
                <a:rect l="l" t="t" r="r" b="b"/>
                <a:pathLst>
                  <a:path w="25587" h="1119" extrusionOk="0">
                    <a:moveTo>
                      <a:pt x="376" y="1"/>
                    </a:moveTo>
                    <a:cubicBezTo>
                      <a:pt x="352" y="1"/>
                      <a:pt x="330" y="3"/>
                      <a:pt x="310" y="11"/>
                    </a:cubicBezTo>
                    <a:cubicBezTo>
                      <a:pt x="155" y="23"/>
                      <a:pt x="36" y="83"/>
                      <a:pt x="12" y="250"/>
                    </a:cubicBezTo>
                    <a:cubicBezTo>
                      <a:pt x="0" y="404"/>
                      <a:pt x="119" y="488"/>
                      <a:pt x="286" y="500"/>
                    </a:cubicBezTo>
                    <a:cubicBezTo>
                      <a:pt x="417" y="511"/>
                      <a:pt x="536" y="511"/>
                      <a:pt x="667" y="511"/>
                    </a:cubicBezTo>
                    <a:cubicBezTo>
                      <a:pt x="6561" y="666"/>
                      <a:pt x="12442" y="809"/>
                      <a:pt x="18336" y="964"/>
                    </a:cubicBezTo>
                    <a:cubicBezTo>
                      <a:pt x="20574" y="1023"/>
                      <a:pt x="22789" y="1059"/>
                      <a:pt x="25015" y="1119"/>
                    </a:cubicBezTo>
                    <a:lnTo>
                      <a:pt x="25242" y="1119"/>
                    </a:lnTo>
                    <a:cubicBezTo>
                      <a:pt x="25432" y="1107"/>
                      <a:pt x="25551" y="1059"/>
                      <a:pt x="25575" y="881"/>
                    </a:cubicBezTo>
                    <a:cubicBezTo>
                      <a:pt x="25587" y="726"/>
                      <a:pt x="25468" y="631"/>
                      <a:pt x="25230" y="619"/>
                    </a:cubicBezTo>
                    <a:cubicBezTo>
                      <a:pt x="24646" y="607"/>
                      <a:pt x="24087" y="583"/>
                      <a:pt x="23503" y="571"/>
                    </a:cubicBezTo>
                    <a:cubicBezTo>
                      <a:pt x="20312" y="500"/>
                      <a:pt x="17145" y="404"/>
                      <a:pt x="13966" y="333"/>
                    </a:cubicBezTo>
                    <a:cubicBezTo>
                      <a:pt x="10514" y="238"/>
                      <a:pt x="7061" y="166"/>
                      <a:pt x="3608" y="83"/>
                    </a:cubicBezTo>
                    <a:cubicBezTo>
                      <a:pt x="2572" y="47"/>
                      <a:pt x="1548" y="35"/>
                      <a:pt x="512" y="11"/>
                    </a:cubicBezTo>
                    <a:cubicBezTo>
                      <a:pt x="473" y="11"/>
                      <a:pt x="422" y="1"/>
                      <a:pt x="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3233;p36">
                <a:extLst>
                  <a:ext uri="{FF2B5EF4-FFF2-40B4-BE49-F238E27FC236}">
                    <a16:creationId xmlns:a16="http://schemas.microsoft.com/office/drawing/2014/main" id="{9203A957-4820-7612-B87B-E7DC5A9F4D41}"/>
                  </a:ext>
                </a:extLst>
              </p:cNvPr>
              <p:cNvSpPr/>
              <p:nvPr/>
            </p:nvSpPr>
            <p:spPr>
              <a:xfrm>
                <a:off x="6501733" y="2359005"/>
                <a:ext cx="606703" cy="22854"/>
              </a:xfrm>
              <a:custGeom>
                <a:avLst/>
                <a:gdLst/>
                <a:ahLst/>
                <a:cxnLst/>
                <a:rect l="l" t="t" r="r" b="b"/>
                <a:pathLst>
                  <a:path w="24290" h="915" extrusionOk="0">
                    <a:moveTo>
                      <a:pt x="322" y="1"/>
                    </a:moveTo>
                    <a:cubicBezTo>
                      <a:pt x="120" y="13"/>
                      <a:pt x="1" y="96"/>
                      <a:pt x="13" y="251"/>
                    </a:cubicBezTo>
                    <a:cubicBezTo>
                      <a:pt x="25" y="429"/>
                      <a:pt x="156" y="489"/>
                      <a:pt x="334" y="501"/>
                    </a:cubicBezTo>
                    <a:cubicBezTo>
                      <a:pt x="918" y="513"/>
                      <a:pt x="1513" y="537"/>
                      <a:pt x="2096" y="537"/>
                    </a:cubicBezTo>
                    <a:cubicBezTo>
                      <a:pt x="5144" y="596"/>
                      <a:pt x="8192" y="632"/>
                      <a:pt x="11252" y="691"/>
                    </a:cubicBezTo>
                    <a:cubicBezTo>
                      <a:pt x="14550" y="751"/>
                      <a:pt x="17872" y="799"/>
                      <a:pt x="21170" y="858"/>
                    </a:cubicBezTo>
                    <a:cubicBezTo>
                      <a:pt x="22051" y="870"/>
                      <a:pt x="22920" y="894"/>
                      <a:pt x="23789" y="906"/>
                    </a:cubicBezTo>
                    <a:cubicBezTo>
                      <a:pt x="23831" y="912"/>
                      <a:pt x="23870" y="915"/>
                      <a:pt x="23909" y="915"/>
                    </a:cubicBezTo>
                    <a:cubicBezTo>
                      <a:pt x="23947" y="915"/>
                      <a:pt x="23986" y="912"/>
                      <a:pt x="24028" y="906"/>
                    </a:cubicBezTo>
                    <a:cubicBezTo>
                      <a:pt x="24170" y="870"/>
                      <a:pt x="24290" y="810"/>
                      <a:pt x="24290" y="668"/>
                    </a:cubicBezTo>
                    <a:cubicBezTo>
                      <a:pt x="24290" y="501"/>
                      <a:pt x="24182" y="418"/>
                      <a:pt x="24016" y="418"/>
                    </a:cubicBezTo>
                    <a:cubicBezTo>
                      <a:pt x="23635" y="394"/>
                      <a:pt x="23242" y="382"/>
                      <a:pt x="22837" y="382"/>
                    </a:cubicBezTo>
                    <a:cubicBezTo>
                      <a:pt x="18765" y="310"/>
                      <a:pt x="14681" y="251"/>
                      <a:pt x="10609" y="179"/>
                    </a:cubicBezTo>
                    <a:cubicBezTo>
                      <a:pt x="7228" y="120"/>
                      <a:pt x="3847" y="60"/>
                      <a:pt x="4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3234;p36">
                <a:extLst>
                  <a:ext uri="{FF2B5EF4-FFF2-40B4-BE49-F238E27FC236}">
                    <a16:creationId xmlns:a16="http://schemas.microsoft.com/office/drawing/2014/main" id="{F4837F73-3ABB-F7A1-E030-30439504C47A}"/>
                  </a:ext>
                </a:extLst>
              </p:cNvPr>
              <p:cNvSpPr/>
              <p:nvPr/>
            </p:nvSpPr>
            <p:spPr>
              <a:xfrm>
                <a:off x="6551415" y="2331653"/>
                <a:ext cx="585573" cy="17284"/>
              </a:xfrm>
              <a:custGeom>
                <a:avLst/>
                <a:gdLst/>
                <a:ahLst/>
                <a:cxnLst/>
                <a:rect l="l" t="t" r="r" b="b"/>
                <a:pathLst>
                  <a:path w="23444" h="692" extrusionOk="0">
                    <a:moveTo>
                      <a:pt x="643" y="0"/>
                    </a:moveTo>
                    <a:cubicBezTo>
                      <a:pt x="500" y="0"/>
                      <a:pt x="369" y="0"/>
                      <a:pt x="250" y="24"/>
                    </a:cubicBezTo>
                    <a:cubicBezTo>
                      <a:pt x="107" y="36"/>
                      <a:pt x="0" y="108"/>
                      <a:pt x="0" y="239"/>
                    </a:cubicBezTo>
                    <a:cubicBezTo>
                      <a:pt x="0" y="405"/>
                      <a:pt x="119" y="477"/>
                      <a:pt x="262" y="501"/>
                    </a:cubicBezTo>
                    <a:cubicBezTo>
                      <a:pt x="334" y="512"/>
                      <a:pt x="405" y="512"/>
                      <a:pt x="464" y="512"/>
                    </a:cubicBezTo>
                    <a:cubicBezTo>
                      <a:pt x="3929" y="536"/>
                      <a:pt x="7394" y="560"/>
                      <a:pt x="10859" y="584"/>
                    </a:cubicBezTo>
                    <a:cubicBezTo>
                      <a:pt x="13883" y="620"/>
                      <a:pt x="16907" y="632"/>
                      <a:pt x="19943" y="655"/>
                    </a:cubicBezTo>
                    <a:cubicBezTo>
                      <a:pt x="20919" y="679"/>
                      <a:pt x="21896" y="679"/>
                      <a:pt x="22872" y="691"/>
                    </a:cubicBezTo>
                    <a:cubicBezTo>
                      <a:pt x="22932" y="691"/>
                      <a:pt x="23015" y="679"/>
                      <a:pt x="23170" y="679"/>
                    </a:cubicBezTo>
                    <a:cubicBezTo>
                      <a:pt x="23253" y="679"/>
                      <a:pt x="23408" y="632"/>
                      <a:pt x="23432" y="453"/>
                    </a:cubicBezTo>
                    <a:cubicBezTo>
                      <a:pt x="23444" y="298"/>
                      <a:pt x="23324" y="203"/>
                      <a:pt x="23086" y="203"/>
                    </a:cubicBezTo>
                    <a:cubicBezTo>
                      <a:pt x="22396" y="179"/>
                      <a:pt x="21705" y="179"/>
                      <a:pt x="21015" y="167"/>
                    </a:cubicBezTo>
                    <a:cubicBezTo>
                      <a:pt x="18110" y="143"/>
                      <a:pt x="15193" y="120"/>
                      <a:pt x="12299" y="96"/>
                    </a:cubicBezTo>
                    <a:cubicBezTo>
                      <a:pt x="9573" y="84"/>
                      <a:pt x="6846" y="48"/>
                      <a:pt x="4120" y="36"/>
                    </a:cubicBezTo>
                    <a:cubicBezTo>
                      <a:pt x="2965" y="24"/>
                      <a:pt x="1798" y="24"/>
                      <a:pt x="6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3235;p36">
                <a:extLst>
                  <a:ext uri="{FF2B5EF4-FFF2-40B4-BE49-F238E27FC236}">
                    <a16:creationId xmlns:a16="http://schemas.microsoft.com/office/drawing/2014/main" id="{5F77CF23-0D1B-07DB-DDA0-3E8CE3243CFE}"/>
                  </a:ext>
                </a:extLst>
              </p:cNvPr>
              <p:cNvSpPr/>
              <p:nvPr/>
            </p:nvSpPr>
            <p:spPr>
              <a:xfrm>
                <a:off x="6790811" y="1630951"/>
                <a:ext cx="168948" cy="444600"/>
              </a:xfrm>
              <a:custGeom>
                <a:avLst/>
                <a:gdLst/>
                <a:ahLst/>
                <a:cxnLst/>
                <a:rect l="l" t="t" r="r" b="b"/>
                <a:pathLst>
                  <a:path w="6764" h="17800" extrusionOk="0">
                    <a:moveTo>
                      <a:pt x="5622" y="0"/>
                    </a:moveTo>
                    <a:cubicBezTo>
                      <a:pt x="5512" y="0"/>
                      <a:pt x="5417" y="80"/>
                      <a:pt x="5406" y="192"/>
                    </a:cubicBezTo>
                    <a:cubicBezTo>
                      <a:pt x="5370" y="359"/>
                      <a:pt x="5358" y="537"/>
                      <a:pt x="5347" y="716"/>
                    </a:cubicBezTo>
                    <a:cubicBezTo>
                      <a:pt x="5287" y="2145"/>
                      <a:pt x="5216" y="3573"/>
                      <a:pt x="5156" y="5002"/>
                    </a:cubicBezTo>
                    <a:cubicBezTo>
                      <a:pt x="5132" y="5276"/>
                      <a:pt x="5061" y="5454"/>
                      <a:pt x="4870" y="5633"/>
                    </a:cubicBezTo>
                    <a:cubicBezTo>
                      <a:pt x="4418" y="6050"/>
                      <a:pt x="4394" y="6502"/>
                      <a:pt x="4775" y="6967"/>
                    </a:cubicBezTo>
                    <a:cubicBezTo>
                      <a:pt x="4870" y="7074"/>
                      <a:pt x="4894" y="7181"/>
                      <a:pt x="4894" y="7312"/>
                    </a:cubicBezTo>
                    <a:cubicBezTo>
                      <a:pt x="4835" y="8455"/>
                      <a:pt x="4811" y="9622"/>
                      <a:pt x="4739" y="10765"/>
                    </a:cubicBezTo>
                    <a:cubicBezTo>
                      <a:pt x="4656" y="11943"/>
                      <a:pt x="4632" y="13110"/>
                      <a:pt x="4477" y="14289"/>
                    </a:cubicBezTo>
                    <a:cubicBezTo>
                      <a:pt x="4418" y="14765"/>
                      <a:pt x="4299" y="15218"/>
                      <a:pt x="4108" y="15646"/>
                    </a:cubicBezTo>
                    <a:cubicBezTo>
                      <a:pt x="3954" y="16003"/>
                      <a:pt x="3692" y="16253"/>
                      <a:pt x="3382" y="16444"/>
                    </a:cubicBezTo>
                    <a:cubicBezTo>
                      <a:pt x="3217" y="16540"/>
                      <a:pt x="3044" y="16586"/>
                      <a:pt x="2871" y="16586"/>
                    </a:cubicBezTo>
                    <a:cubicBezTo>
                      <a:pt x="2507" y="16586"/>
                      <a:pt x="2145" y="16379"/>
                      <a:pt x="1870" y="15991"/>
                    </a:cubicBezTo>
                    <a:cubicBezTo>
                      <a:pt x="1489" y="15420"/>
                      <a:pt x="1382" y="14753"/>
                      <a:pt x="1310" y="13991"/>
                    </a:cubicBezTo>
                    <a:lnTo>
                      <a:pt x="1310" y="13991"/>
                    </a:lnTo>
                    <a:cubicBezTo>
                      <a:pt x="1834" y="14337"/>
                      <a:pt x="2299" y="14598"/>
                      <a:pt x="2763" y="14813"/>
                    </a:cubicBezTo>
                    <a:cubicBezTo>
                      <a:pt x="2924" y="14884"/>
                      <a:pt x="3043" y="14920"/>
                      <a:pt x="3135" y="14920"/>
                    </a:cubicBezTo>
                    <a:cubicBezTo>
                      <a:pt x="3227" y="14920"/>
                      <a:pt x="3293" y="14884"/>
                      <a:pt x="3346" y="14813"/>
                    </a:cubicBezTo>
                    <a:cubicBezTo>
                      <a:pt x="3501" y="14598"/>
                      <a:pt x="3346" y="14420"/>
                      <a:pt x="3239" y="14253"/>
                    </a:cubicBezTo>
                    <a:cubicBezTo>
                      <a:pt x="2822" y="13634"/>
                      <a:pt x="2346" y="13027"/>
                      <a:pt x="1810" y="12491"/>
                    </a:cubicBezTo>
                    <a:cubicBezTo>
                      <a:pt x="1656" y="12324"/>
                      <a:pt x="1489" y="12158"/>
                      <a:pt x="1275" y="12062"/>
                    </a:cubicBezTo>
                    <a:cubicBezTo>
                      <a:pt x="1152" y="11998"/>
                      <a:pt x="1026" y="11967"/>
                      <a:pt x="904" y="11967"/>
                    </a:cubicBezTo>
                    <a:cubicBezTo>
                      <a:pt x="599" y="11967"/>
                      <a:pt x="322" y="12159"/>
                      <a:pt x="203" y="12491"/>
                    </a:cubicBezTo>
                    <a:cubicBezTo>
                      <a:pt x="179" y="12574"/>
                      <a:pt x="167" y="12682"/>
                      <a:pt x="144" y="12789"/>
                    </a:cubicBezTo>
                    <a:cubicBezTo>
                      <a:pt x="1" y="13872"/>
                      <a:pt x="167" y="14932"/>
                      <a:pt x="548" y="15956"/>
                    </a:cubicBezTo>
                    <a:cubicBezTo>
                      <a:pt x="822" y="16670"/>
                      <a:pt x="1310" y="17182"/>
                      <a:pt x="1965" y="17539"/>
                    </a:cubicBezTo>
                    <a:cubicBezTo>
                      <a:pt x="2287" y="17713"/>
                      <a:pt x="2615" y="17800"/>
                      <a:pt x="2950" y="17800"/>
                    </a:cubicBezTo>
                    <a:cubicBezTo>
                      <a:pt x="3236" y="17800"/>
                      <a:pt x="3527" y="17737"/>
                      <a:pt x="3823" y="17611"/>
                    </a:cubicBezTo>
                    <a:cubicBezTo>
                      <a:pt x="4537" y="17313"/>
                      <a:pt x="4989" y="16777"/>
                      <a:pt x="5275" y="16075"/>
                    </a:cubicBezTo>
                    <a:cubicBezTo>
                      <a:pt x="5704" y="15003"/>
                      <a:pt x="5882" y="13884"/>
                      <a:pt x="5942" y="12741"/>
                    </a:cubicBezTo>
                    <a:cubicBezTo>
                      <a:pt x="6013" y="11003"/>
                      <a:pt x="6001" y="9276"/>
                      <a:pt x="6097" y="7538"/>
                    </a:cubicBezTo>
                    <a:cubicBezTo>
                      <a:pt x="6120" y="7359"/>
                      <a:pt x="6132" y="7205"/>
                      <a:pt x="6323" y="7098"/>
                    </a:cubicBezTo>
                    <a:cubicBezTo>
                      <a:pt x="6490" y="7014"/>
                      <a:pt x="6561" y="6848"/>
                      <a:pt x="6609" y="6669"/>
                    </a:cubicBezTo>
                    <a:cubicBezTo>
                      <a:pt x="6763" y="6109"/>
                      <a:pt x="6442" y="5526"/>
                      <a:pt x="5870" y="5395"/>
                    </a:cubicBezTo>
                    <a:cubicBezTo>
                      <a:pt x="5680" y="5347"/>
                      <a:pt x="5644" y="5276"/>
                      <a:pt x="5656" y="5109"/>
                    </a:cubicBezTo>
                    <a:lnTo>
                      <a:pt x="5656" y="4919"/>
                    </a:lnTo>
                    <a:cubicBezTo>
                      <a:pt x="5716" y="3466"/>
                      <a:pt x="5787" y="2025"/>
                      <a:pt x="5870" y="585"/>
                    </a:cubicBezTo>
                    <a:cubicBezTo>
                      <a:pt x="5882" y="466"/>
                      <a:pt x="5882" y="359"/>
                      <a:pt x="5882" y="240"/>
                    </a:cubicBezTo>
                    <a:cubicBezTo>
                      <a:pt x="5882" y="97"/>
                      <a:pt x="5787" y="1"/>
                      <a:pt x="5644" y="1"/>
                    </a:cubicBezTo>
                    <a:cubicBezTo>
                      <a:pt x="5637" y="1"/>
                      <a:pt x="5629" y="0"/>
                      <a:pt x="5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3236;p36">
              <a:extLst>
                <a:ext uri="{FF2B5EF4-FFF2-40B4-BE49-F238E27FC236}">
                  <a16:creationId xmlns:a16="http://schemas.microsoft.com/office/drawing/2014/main" id="{63E00A49-39D0-EFE1-2A2F-C751049AE3A5}"/>
                </a:ext>
              </a:extLst>
            </p:cNvPr>
            <p:cNvGrpSpPr/>
            <p:nvPr/>
          </p:nvGrpSpPr>
          <p:grpSpPr>
            <a:xfrm>
              <a:off x="7495675" y="2076875"/>
              <a:ext cx="1052700" cy="611600"/>
              <a:chOff x="7367250" y="1737375"/>
              <a:chExt cx="1052700" cy="611600"/>
            </a:xfrm>
          </p:grpSpPr>
          <p:sp>
            <p:nvSpPr>
              <p:cNvPr id="15" name="Google Shape;3237;p36">
                <a:extLst>
                  <a:ext uri="{FF2B5EF4-FFF2-40B4-BE49-F238E27FC236}">
                    <a16:creationId xmlns:a16="http://schemas.microsoft.com/office/drawing/2014/main" id="{E9A808FE-2EFB-66B4-3E31-3A971AD45BF3}"/>
                  </a:ext>
                </a:extLst>
              </p:cNvPr>
              <p:cNvSpPr txBox="1"/>
              <p:nvPr/>
            </p:nvSpPr>
            <p:spPr>
              <a:xfrm>
                <a:off x="7367250" y="1737375"/>
                <a:ext cx="1052700" cy="1839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b="1" dirty="0">
                  <a:solidFill>
                    <a:schemeClr val="accent4"/>
                  </a:solidFill>
                  <a:latin typeface="Fira Sans"/>
                  <a:ea typeface="Fira Sans"/>
                  <a:cs typeface="Fira Sans"/>
                  <a:sym typeface="Fira Sans"/>
                </a:endParaRPr>
              </a:p>
            </p:txBody>
          </p:sp>
          <p:sp>
            <p:nvSpPr>
              <p:cNvPr id="16" name="Google Shape;3238;p36">
                <a:extLst>
                  <a:ext uri="{FF2B5EF4-FFF2-40B4-BE49-F238E27FC236}">
                    <a16:creationId xmlns:a16="http://schemas.microsoft.com/office/drawing/2014/main" id="{65C97AC7-142A-5549-05E8-972984F6DEE8}"/>
                  </a:ext>
                </a:extLst>
              </p:cNvPr>
              <p:cNvSpPr txBox="1"/>
              <p:nvPr/>
            </p:nvSpPr>
            <p:spPr>
              <a:xfrm>
                <a:off x="7367250" y="1943075"/>
                <a:ext cx="1052700" cy="4059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sz="1200" dirty="0">
                  <a:solidFill>
                    <a:schemeClr val="dk1"/>
                  </a:solidFill>
                  <a:latin typeface="Fira Sans"/>
                  <a:ea typeface="Fira Sans"/>
                  <a:cs typeface="Fira Sans"/>
                  <a:sym typeface="Fira Sans"/>
                </a:endParaRPr>
              </a:p>
            </p:txBody>
          </p:sp>
        </p:grpSp>
      </p:grpSp>
      <p:sp>
        <p:nvSpPr>
          <p:cNvPr id="475" name="Google Shape;3535;p39">
            <a:extLst>
              <a:ext uri="{FF2B5EF4-FFF2-40B4-BE49-F238E27FC236}">
                <a16:creationId xmlns:a16="http://schemas.microsoft.com/office/drawing/2014/main" id="{7D535300-0222-A740-9BB0-A0BC27D4CFA5}"/>
              </a:ext>
            </a:extLst>
          </p:cNvPr>
          <p:cNvSpPr/>
          <p:nvPr/>
        </p:nvSpPr>
        <p:spPr>
          <a:xfrm>
            <a:off x="6718908" y="2823913"/>
            <a:ext cx="28024" cy="429076"/>
          </a:xfrm>
          <a:custGeom>
            <a:avLst/>
            <a:gdLst/>
            <a:ahLst/>
            <a:cxnLst/>
            <a:rect l="l" t="t" r="r" b="b"/>
            <a:pathLst>
              <a:path w="834" h="10990" extrusionOk="0">
                <a:moveTo>
                  <a:pt x="0" y="0"/>
                </a:moveTo>
                <a:lnTo>
                  <a:pt x="0" y="10990"/>
                </a:lnTo>
                <a:lnTo>
                  <a:pt x="834" y="10990"/>
                </a:lnTo>
                <a:lnTo>
                  <a:pt x="8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3536;p39">
            <a:extLst>
              <a:ext uri="{FF2B5EF4-FFF2-40B4-BE49-F238E27FC236}">
                <a16:creationId xmlns:a16="http://schemas.microsoft.com/office/drawing/2014/main" id="{5FC3A3A4-BE31-9DF5-56BC-F5782E45CF06}"/>
              </a:ext>
            </a:extLst>
          </p:cNvPr>
          <p:cNvSpPr/>
          <p:nvPr/>
        </p:nvSpPr>
        <p:spPr>
          <a:xfrm>
            <a:off x="6647668" y="2667051"/>
            <a:ext cx="170096" cy="197633"/>
          </a:xfrm>
          <a:custGeom>
            <a:avLst/>
            <a:gdLst/>
            <a:ahLst/>
            <a:cxnLst/>
            <a:rect l="l" t="t" r="r" b="b"/>
            <a:pathLst>
              <a:path w="5062" h="5062" extrusionOk="0">
                <a:moveTo>
                  <a:pt x="2525" y="846"/>
                </a:moveTo>
                <a:cubicBezTo>
                  <a:pt x="3466" y="846"/>
                  <a:pt x="4228" y="1608"/>
                  <a:pt x="4228" y="2549"/>
                </a:cubicBezTo>
                <a:cubicBezTo>
                  <a:pt x="4228" y="3478"/>
                  <a:pt x="3466" y="4240"/>
                  <a:pt x="2525" y="4240"/>
                </a:cubicBezTo>
                <a:cubicBezTo>
                  <a:pt x="1584" y="4240"/>
                  <a:pt x="834" y="3478"/>
                  <a:pt x="834" y="2549"/>
                </a:cubicBezTo>
                <a:cubicBezTo>
                  <a:pt x="834" y="1608"/>
                  <a:pt x="1584" y="846"/>
                  <a:pt x="2525" y="846"/>
                </a:cubicBezTo>
                <a:close/>
                <a:moveTo>
                  <a:pt x="2525" y="1"/>
                </a:moveTo>
                <a:cubicBezTo>
                  <a:pt x="1144" y="1"/>
                  <a:pt x="1" y="1132"/>
                  <a:pt x="1" y="2525"/>
                </a:cubicBezTo>
                <a:cubicBezTo>
                  <a:pt x="1" y="3930"/>
                  <a:pt x="1132" y="5061"/>
                  <a:pt x="2525" y="5061"/>
                </a:cubicBezTo>
                <a:cubicBezTo>
                  <a:pt x="3930" y="5061"/>
                  <a:pt x="5061" y="3930"/>
                  <a:pt x="5061" y="2525"/>
                </a:cubicBezTo>
                <a:cubicBezTo>
                  <a:pt x="5061" y="1132"/>
                  <a:pt x="3930" y="1"/>
                  <a:pt x="25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3537;p39">
            <a:extLst>
              <a:ext uri="{FF2B5EF4-FFF2-40B4-BE49-F238E27FC236}">
                <a16:creationId xmlns:a16="http://schemas.microsoft.com/office/drawing/2014/main" id="{65DC1F53-89A1-0421-6B8D-15292D6B1175}"/>
              </a:ext>
            </a:extLst>
          </p:cNvPr>
          <p:cNvSpPr/>
          <p:nvPr/>
        </p:nvSpPr>
        <p:spPr>
          <a:xfrm>
            <a:off x="7397039" y="3763553"/>
            <a:ext cx="448131" cy="45719"/>
          </a:xfrm>
          <a:custGeom>
            <a:avLst/>
            <a:gdLst/>
            <a:ahLst/>
            <a:cxnLst/>
            <a:rect l="l" t="t" r="r" b="b"/>
            <a:pathLst>
              <a:path w="10991" h="834" extrusionOk="0">
                <a:moveTo>
                  <a:pt x="1" y="0"/>
                </a:moveTo>
                <a:lnTo>
                  <a:pt x="1" y="834"/>
                </a:lnTo>
                <a:lnTo>
                  <a:pt x="10990" y="834"/>
                </a:lnTo>
                <a:lnTo>
                  <a:pt x="109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3538;p39">
            <a:extLst>
              <a:ext uri="{FF2B5EF4-FFF2-40B4-BE49-F238E27FC236}">
                <a16:creationId xmlns:a16="http://schemas.microsoft.com/office/drawing/2014/main" id="{DF7B7B01-9BD2-F5DE-BCCC-B7F3254EA231}"/>
              </a:ext>
            </a:extLst>
          </p:cNvPr>
          <p:cNvSpPr/>
          <p:nvPr/>
        </p:nvSpPr>
        <p:spPr>
          <a:xfrm>
            <a:off x="7831948" y="3692708"/>
            <a:ext cx="170062" cy="197594"/>
          </a:xfrm>
          <a:custGeom>
            <a:avLst/>
            <a:gdLst/>
            <a:ahLst/>
            <a:cxnLst/>
            <a:rect l="l" t="t" r="r" b="b"/>
            <a:pathLst>
              <a:path w="5061" h="5061" extrusionOk="0">
                <a:moveTo>
                  <a:pt x="2503" y="834"/>
                </a:moveTo>
                <a:cubicBezTo>
                  <a:pt x="2510" y="834"/>
                  <a:pt x="2517" y="834"/>
                  <a:pt x="2524" y="834"/>
                </a:cubicBezTo>
                <a:cubicBezTo>
                  <a:pt x="3453" y="834"/>
                  <a:pt x="4215" y="1584"/>
                  <a:pt x="4215" y="2525"/>
                </a:cubicBezTo>
                <a:cubicBezTo>
                  <a:pt x="4215" y="3465"/>
                  <a:pt x="3453" y="4227"/>
                  <a:pt x="2524" y="4227"/>
                </a:cubicBezTo>
                <a:cubicBezTo>
                  <a:pt x="1584" y="4227"/>
                  <a:pt x="822" y="3465"/>
                  <a:pt x="822" y="2525"/>
                </a:cubicBezTo>
                <a:cubicBezTo>
                  <a:pt x="822" y="1591"/>
                  <a:pt x="1584" y="834"/>
                  <a:pt x="2503" y="834"/>
                </a:cubicBezTo>
                <a:close/>
                <a:moveTo>
                  <a:pt x="2536" y="1"/>
                </a:moveTo>
                <a:cubicBezTo>
                  <a:pt x="1131" y="1"/>
                  <a:pt x="0" y="1132"/>
                  <a:pt x="0" y="2525"/>
                </a:cubicBezTo>
                <a:cubicBezTo>
                  <a:pt x="0" y="3930"/>
                  <a:pt x="1131" y="5061"/>
                  <a:pt x="2536" y="5061"/>
                </a:cubicBezTo>
                <a:cubicBezTo>
                  <a:pt x="3929" y="5061"/>
                  <a:pt x="5060" y="3930"/>
                  <a:pt x="5060" y="2525"/>
                </a:cubicBezTo>
                <a:cubicBezTo>
                  <a:pt x="5060" y="1120"/>
                  <a:pt x="3929" y="1"/>
                  <a:pt x="2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3539;p39">
            <a:extLst>
              <a:ext uri="{FF2B5EF4-FFF2-40B4-BE49-F238E27FC236}">
                <a16:creationId xmlns:a16="http://schemas.microsoft.com/office/drawing/2014/main" id="{B39052EA-1435-B61C-DF6F-5BB6F6223FD1}"/>
              </a:ext>
            </a:extLst>
          </p:cNvPr>
          <p:cNvSpPr/>
          <p:nvPr/>
        </p:nvSpPr>
        <p:spPr>
          <a:xfrm>
            <a:off x="5608667" y="3763553"/>
            <a:ext cx="448131" cy="45719"/>
          </a:xfrm>
          <a:custGeom>
            <a:avLst/>
            <a:gdLst/>
            <a:ahLst/>
            <a:cxnLst/>
            <a:rect l="l" t="t" r="r" b="b"/>
            <a:pathLst>
              <a:path w="10991" h="834" extrusionOk="0">
                <a:moveTo>
                  <a:pt x="1" y="0"/>
                </a:moveTo>
                <a:lnTo>
                  <a:pt x="1" y="834"/>
                </a:lnTo>
                <a:lnTo>
                  <a:pt x="10990" y="834"/>
                </a:lnTo>
                <a:lnTo>
                  <a:pt x="109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3540;p39">
            <a:extLst>
              <a:ext uri="{FF2B5EF4-FFF2-40B4-BE49-F238E27FC236}">
                <a16:creationId xmlns:a16="http://schemas.microsoft.com/office/drawing/2014/main" id="{42829C8A-63E2-11EC-A563-97C9D849DB25}"/>
              </a:ext>
            </a:extLst>
          </p:cNvPr>
          <p:cNvSpPr/>
          <p:nvPr/>
        </p:nvSpPr>
        <p:spPr>
          <a:xfrm>
            <a:off x="5451837" y="3692708"/>
            <a:ext cx="170062" cy="197594"/>
          </a:xfrm>
          <a:custGeom>
            <a:avLst/>
            <a:gdLst/>
            <a:ahLst/>
            <a:cxnLst/>
            <a:rect l="l" t="t" r="r" b="b"/>
            <a:pathLst>
              <a:path w="5061" h="5061" extrusionOk="0">
                <a:moveTo>
                  <a:pt x="2536" y="834"/>
                </a:moveTo>
                <a:cubicBezTo>
                  <a:pt x="3477" y="834"/>
                  <a:pt x="4239" y="1584"/>
                  <a:pt x="4239" y="2525"/>
                </a:cubicBezTo>
                <a:cubicBezTo>
                  <a:pt x="4239" y="3465"/>
                  <a:pt x="3477" y="4227"/>
                  <a:pt x="2536" y="4227"/>
                </a:cubicBezTo>
                <a:cubicBezTo>
                  <a:pt x="1608" y="4227"/>
                  <a:pt x="846" y="3465"/>
                  <a:pt x="846" y="2525"/>
                </a:cubicBezTo>
                <a:cubicBezTo>
                  <a:pt x="846" y="1584"/>
                  <a:pt x="1608" y="834"/>
                  <a:pt x="2536" y="834"/>
                </a:cubicBezTo>
                <a:close/>
                <a:moveTo>
                  <a:pt x="2524" y="1"/>
                </a:moveTo>
                <a:cubicBezTo>
                  <a:pt x="1131" y="1"/>
                  <a:pt x="0" y="1132"/>
                  <a:pt x="0" y="2525"/>
                </a:cubicBezTo>
                <a:cubicBezTo>
                  <a:pt x="0" y="3930"/>
                  <a:pt x="1131" y="5061"/>
                  <a:pt x="2524" y="5061"/>
                </a:cubicBezTo>
                <a:cubicBezTo>
                  <a:pt x="3929" y="5061"/>
                  <a:pt x="5060" y="3930"/>
                  <a:pt x="5060" y="2525"/>
                </a:cubicBezTo>
                <a:cubicBezTo>
                  <a:pt x="5060" y="1132"/>
                  <a:pt x="3929" y="1"/>
                  <a:pt x="25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3541;p39">
            <a:extLst>
              <a:ext uri="{FF2B5EF4-FFF2-40B4-BE49-F238E27FC236}">
                <a16:creationId xmlns:a16="http://schemas.microsoft.com/office/drawing/2014/main" id="{4300F761-6B81-F40D-41DC-AA9497E59986}"/>
              </a:ext>
            </a:extLst>
          </p:cNvPr>
          <p:cNvSpPr/>
          <p:nvPr/>
        </p:nvSpPr>
        <p:spPr>
          <a:xfrm>
            <a:off x="6005539" y="3030956"/>
            <a:ext cx="363310" cy="416544"/>
          </a:xfrm>
          <a:custGeom>
            <a:avLst/>
            <a:gdLst/>
            <a:ahLst/>
            <a:cxnLst/>
            <a:rect l="l" t="t" r="r" b="b"/>
            <a:pathLst>
              <a:path w="10812" h="10669" extrusionOk="0">
                <a:moveTo>
                  <a:pt x="596" y="1"/>
                </a:moveTo>
                <a:lnTo>
                  <a:pt x="0" y="584"/>
                </a:lnTo>
                <a:lnTo>
                  <a:pt x="10240" y="10669"/>
                </a:lnTo>
                <a:lnTo>
                  <a:pt x="10811" y="10085"/>
                </a:lnTo>
                <a:lnTo>
                  <a:pt x="5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3542;p39">
            <a:extLst>
              <a:ext uri="{FF2B5EF4-FFF2-40B4-BE49-F238E27FC236}">
                <a16:creationId xmlns:a16="http://schemas.microsoft.com/office/drawing/2014/main" id="{1D1B8D83-8527-208C-BE1D-857C81039814}"/>
              </a:ext>
            </a:extLst>
          </p:cNvPr>
          <p:cNvSpPr/>
          <p:nvPr/>
        </p:nvSpPr>
        <p:spPr>
          <a:xfrm>
            <a:off x="5871495" y="2905145"/>
            <a:ext cx="186864" cy="197594"/>
          </a:xfrm>
          <a:custGeom>
            <a:avLst/>
            <a:gdLst/>
            <a:ahLst/>
            <a:cxnLst/>
            <a:rect l="l" t="t" r="r" b="b"/>
            <a:pathLst>
              <a:path w="5561" h="5061" extrusionOk="0">
                <a:moveTo>
                  <a:pt x="2776" y="816"/>
                </a:moveTo>
                <a:cubicBezTo>
                  <a:pt x="3212" y="816"/>
                  <a:pt x="3650" y="983"/>
                  <a:pt x="3989" y="1316"/>
                </a:cubicBezTo>
                <a:cubicBezTo>
                  <a:pt x="4656" y="1983"/>
                  <a:pt x="4656" y="3054"/>
                  <a:pt x="3989" y="3733"/>
                </a:cubicBezTo>
                <a:cubicBezTo>
                  <a:pt x="3649" y="4062"/>
                  <a:pt x="3209" y="4229"/>
                  <a:pt x="2771" y="4229"/>
                </a:cubicBezTo>
                <a:cubicBezTo>
                  <a:pt x="2336" y="4229"/>
                  <a:pt x="1904" y="4065"/>
                  <a:pt x="1572" y="3733"/>
                </a:cubicBezTo>
                <a:cubicBezTo>
                  <a:pt x="906" y="3054"/>
                  <a:pt x="906" y="1983"/>
                  <a:pt x="1572" y="1316"/>
                </a:cubicBezTo>
                <a:cubicBezTo>
                  <a:pt x="1906" y="983"/>
                  <a:pt x="2340" y="816"/>
                  <a:pt x="2776" y="816"/>
                </a:cubicBezTo>
                <a:close/>
                <a:moveTo>
                  <a:pt x="2782" y="0"/>
                </a:moveTo>
                <a:cubicBezTo>
                  <a:pt x="2132" y="0"/>
                  <a:pt x="1483" y="244"/>
                  <a:pt x="989" y="733"/>
                </a:cubicBezTo>
                <a:cubicBezTo>
                  <a:pt x="1" y="1721"/>
                  <a:pt x="1" y="3328"/>
                  <a:pt x="989" y="4328"/>
                </a:cubicBezTo>
                <a:cubicBezTo>
                  <a:pt x="1489" y="4816"/>
                  <a:pt x="2141" y="5060"/>
                  <a:pt x="2791" y="5060"/>
                </a:cubicBezTo>
                <a:cubicBezTo>
                  <a:pt x="3442" y="5060"/>
                  <a:pt x="4091" y="4816"/>
                  <a:pt x="4585" y="4328"/>
                </a:cubicBezTo>
                <a:cubicBezTo>
                  <a:pt x="5561" y="3328"/>
                  <a:pt x="5561" y="1721"/>
                  <a:pt x="4585" y="733"/>
                </a:cubicBezTo>
                <a:cubicBezTo>
                  <a:pt x="4085" y="244"/>
                  <a:pt x="3433" y="0"/>
                  <a:pt x="27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3543;p39">
            <a:extLst>
              <a:ext uri="{FF2B5EF4-FFF2-40B4-BE49-F238E27FC236}">
                <a16:creationId xmlns:a16="http://schemas.microsoft.com/office/drawing/2014/main" id="{0425AEB0-6428-7D8D-0C3E-5C6F22B3D921}"/>
              </a:ext>
            </a:extLst>
          </p:cNvPr>
          <p:cNvSpPr/>
          <p:nvPr/>
        </p:nvSpPr>
        <p:spPr>
          <a:xfrm>
            <a:off x="7094595" y="3030956"/>
            <a:ext cx="368082" cy="423065"/>
          </a:xfrm>
          <a:custGeom>
            <a:avLst/>
            <a:gdLst/>
            <a:ahLst/>
            <a:cxnLst/>
            <a:rect l="l" t="t" r="r" b="b"/>
            <a:pathLst>
              <a:path w="10954" h="10836" extrusionOk="0">
                <a:moveTo>
                  <a:pt x="10359" y="1"/>
                </a:moveTo>
                <a:lnTo>
                  <a:pt x="0" y="10252"/>
                </a:lnTo>
                <a:lnTo>
                  <a:pt x="584" y="10835"/>
                </a:lnTo>
                <a:lnTo>
                  <a:pt x="10954" y="584"/>
                </a:lnTo>
                <a:lnTo>
                  <a:pt x="103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3544;p39">
            <a:extLst>
              <a:ext uri="{FF2B5EF4-FFF2-40B4-BE49-F238E27FC236}">
                <a16:creationId xmlns:a16="http://schemas.microsoft.com/office/drawing/2014/main" id="{6348AAB2-0BDB-6E34-363A-A0021C176A8F}"/>
              </a:ext>
            </a:extLst>
          </p:cNvPr>
          <p:cNvSpPr/>
          <p:nvPr/>
        </p:nvSpPr>
        <p:spPr>
          <a:xfrm>
            <a:off x="7410266" y="2904675"/>
            <a:ext cx="186460" cy="198297"/>
          </a:xfrm>
          <a:custGeom>
            <a:avLst/>
            <a:gdLst/>
            <a:ahLst/>
            <a:cxnLst/>
            <a:rect l="l" t="t" r="r" b="b"/>
            <a:pathLst>
              <a:path w="5549" h="5079" extrusionOk="0">
                <a:moveTo>
                  <a:pt x="2785" y="830"/>
                </a:moveTo>
                <a:cubicBezTo>
                  <a:pt x="3221" y="830"/>
                  <a:pt x="3655" y="997"/>
                  <a:pt x="3989" y="1330"/>
                </a:cubicBezTo>
                <a:cubicBezTo>
                  <a:pt x="4656" y="1997"/>
                  <a:pt x="4656" y="3068"/>
                  <a:pt x="3989" y="3747"/>
                </a:cubicBezTo>
                <a:cubicBezTo>
                  <a:pt x="3655" y="4080"/>
                  <a:pt x="3221" y="4247"/>
                  <a:pt x="2785" y="4247"/>
                </a:cubicBezTo>
                <a:cubicBezTo>
                  <a:pt x="2349" y="4247"/>
                  <a:pt x="1911" y="4080"/>
                  <a:pt x="1572" y="3747"/>
                </a:cubicBezTo>
                <a:cubicBezTo>
                  <a:pt x="905" y="3068"/>
                  <a:pt x="905" y="1997"/>
                  <a:pt x="1572" y="1330"/>
                </a:cubicBezTo>
                <a:cubicBezTo>
                  <a:pt x="1911" y="997"/>
                  <a:pt x="2349" y="830"/>
                  <a:pt x="2785" y="830"/>
                </a:cubicBezTo>
                <a:close/>
                <a:moveTo>
                  <a:pt x="2763" y="1"/>
                </a:moveTo>
                <a:cubicBezTo>
                  <a:pt x="2116" y="1"/>
                  <a:pt x="1469" y="248"/>
                  <a:pt x="977" y="747"/>
                </a:cubicBezTo>
                <a:cubicBezTo>
                  <a:pt x="0" y="1747"/>
                  <a:pt x="0" y="3354"/>
                  <a:pt x="977" y="4342"/>
                </a:cubicBezTo>
                <a:cubicBezTo>
                  <a:pt x="1478" y="4832"/>
                  <a:pt x="2132" y="5079"/>
                  <a:pt x="2783" y="5079"/>
                </a:cubicBezTo>
                <a:cubicBezTo>
                  <a:pt x="3430" y="5079"/>
                  <a:pt x="4074" y="4835"/>
                  <a:pt x="4560" y="4342"/>
                </a:cubicBezTo>
                <a:cubicBezTo>
                  <a:pt x="5549" y="3342"/>
                  <a:pt x="5549" y="1735"/>
                  <a:pt x="4560" y="747"/>
                </a:cubicBezTo>
                <a:cubicBezTo>
                  <a:pt x="4065" y="251"/>
                  <a:pt x="3413" y="1"/>
                  <a:pt x="2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3556;p39">
            <a:extLst>
              <a:ext uri="{FF2B5EF4-FFF2-40B4-BE49-F238E27FC236}">
                <a16:creationId xmlns:a16="http://schemas.microsoft.com/office/drawing/2014/main" id="{44B31D3B-1F53-F203-51D1-08A936857015}"/>
              </a:ext>
            </a:extLst>
          </p:cNvPr>
          <p:cNvSpPr/>
          <p:nvPr/>
        </p:nvSpPr>
        <p:spPr>
          <a:xfrm>
            <a:off x="6345606" y="3335034"/>
            <a:ext cx="354103" cy="459296"/>
          </a:xfrm>
          <a:custGeom>
            <a:avLst/>
            <a:gdLst/>
            <a:ahLst/>
            <a:cxnLst/>
            <a:rect l="l" t="t" r="r" b="b"/>
            <a:pathLst>
              <a:path w="10538" h="11764" extrusionOk="0">
                <a:moveTo>
                  <a:pt x="10538" y="1"/>
                </a:moveTo>
                <a:cubicBezTo>
                  <a:pt x="10537" y="1"/>
                  <a:pt x="5534" y="2919"/>
                  <a:pt x="222" y="2919"/>
                </a:cubicBezTo>
                <a:cubicBezTo>
                  <a:pt x="148" y="2919"/>
                  <a:pt x="75" y="2919"/>
                  <a:pt x="1" y="2918"/>
                </a:cubicBezTo>
                <a:lnTo>
                  <a:pt x="1" y="2918"/>
                </a:lnTo>
                <a:cubicBezTo>
                  <a:pt x="1" y="2918"/>
                  <a:pt x="358" y="8406"/>
                  <a:pt x="2394" y="11764"/>
                </a:cubicBezTo>
                <a:lnTo>
                  <a:pt x="1763" y="4680"/>
                </a:lnTo>
                <a:lnTo>
                  <a:pt x="1763" y="4680"/>
                </a:lnTo>
                <a:cubicBezTo>
                  <a:pt x="1763" y="4680"/>
                  <a:pt x="1763" y="4680"/>
                  <a:pt x="1763" y="4680"/>
                </a:cubicBezTo>
                <a:cubicBezTo>
                  <a:pt x="1818" y="4680"/>
                  <a:pt x="7540" y="3437"/>
                  <a:pt x="10538" y="1"/>
                </a:cubicBez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7" name="Google Shape;3557;p39">
            <a:extLst>
              <a:ext uri="{FF2B5EF4-FFF2-40B4-BE49-F238E27FC236}">
                <a16:creationId xmlns:a16="http://schemas.microsoft.com/office/drawing/2014/main" id="{590BB56F-5403-97F5-3100-8D6773AAAE36}"/>
              </a:ext>
            </a:extLst>
          </p:cNvPr>
          <p:cNvGrpSpPr/>
          <p:nvPr/>
        </p:nvGrpSpPr>
        <p:grpSpPr>
          <a:xfrm>
            <a:off x="6449643" y="1869629"/>
            <a:ext cx="566135" cy="723809"/>
            <a:chOff x="4291376" y="2205225"/>
            <a:chExt cx="566135" cy="622957"/>
          </a:xfrm>
        </p:grpSpPr>
        <p:sp>
          <p:nvSpPr>
            <p:cNvPr id="498" name="Google Shape;3558;p39">
              <a:extLst>
                <a:ext uri="{FF2B5EF4-FFF2-40B4-BE49-F238E27FC236}">
                  <a16:creationId xmlns:a16="http://schemas.microsoft.com/office/drawing/2014/main" id="{DDCBB1B0-AED7-DC3E-4F58-F6961BE062ED}"/>
                </a:ext>
              </a:extLst>
            </p:cNvPr>
            <p:cNvSpPr/>
            <p:nvPr/>
          </p:nvSpPr>
          <p:spPr>
            <a:xfrm>
              <a:off x="4291376" y="2205225"/>
              <a:ext cx="566135" cy="622957"/>
            </a:xfrm>
            <a:custGeom>
              <a:avLst/>
              <a:gdLst/>
              <a:ahLst/>
              <a:cxnLst/>
              <a:rect l="l" t="t" r="r" b="b"/>
              <a:pathLst>
                <a:path w="16848" h="18539" extrusionOk="0">
                  <a:moveTo>
                    <a:pt x="16848" y="4263"/>
                  </a:moveTo>
                  <a:cubicBezTo>
                    <a:pt x="16848" y="4263"/>
                    <a:pt x="16848" y="4263"/>
                    <a:pt x="16848" y="4263"/>
                  </a:cubicBezTo>
                  <a:lnTo>
                    <a:pt x="16848" y="4263"/>
                  </a:lnTo>
                  <a:cubicBezTo>
                    <a:pt x="16848" y="4263"/>
                    <a:pt x="16848" y="4263"/>
                    <a:pt x="16848" y="4263"/>
                  </a:cubicBezTo>
                  <a:close/>
                  <a:moveTo>
                    <a:pt x="8418" y="1"/>
                  </a:moveTo>
                  <a:cubicBezTo>
                    <a:pt x="6530" y="3957"/>
                    <a:pt x="1885" y="4275"/>
                    <a:pt x="438" y="4275"/>
                  </a:cubicBezTo>
                  <a:cubicBezTo>
                    <a:pt x="160" y="4275"/>
                    <a:pt x="0" y="4263"/>
                    <a:pt x="0" y="4263"/>
                  </a:cubicBezTo>
                  <a:lnTo>
                    <a:pt x="0" y="4263"/>
                  </a:lnTo>
                  <a:cubicBezTo>
                    <a:pt x="560" y="15955"/>
                    <a:pt x="8418" y="18539"/>
                    <a:pt x="8418" y="18539"/>
                  </a:cubicBezTo>
                  <a:cubicBezTo>
                    <a:pt x="8418" y="18539"/>
                    <a:pt x="16288" y="15955"/>
                    <a:pt x="16848" y="4263"/>
                  </a:cubicBezTo>
                  <a:lnTo>
                    <a:pt x="16848" y="4263"/>
                  </a:lnTo>
                  <a:cubicBezTo>
                    <a:pt x="16846" y="4264"/>
                    <a:pt x="16687" y="4275"/>
                    <a:pt x="16413" y="4275"/>
                  </a:cubicBezTo>
                  <a:cubicBezTo>
                    <a:pt x="14968" y="4275"/>
                    <a:pt x="10306" y="3957"/>
                    <a:pt x="8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3559;p39">
              <a:extLst>
                <a:ext uri="{FF2B5EF4-FFF2-40B4-BE49-F238E27FC236}">
                  <a16:creationId xmlns:a16="http://schemas.microsoft.com/office/drawing/2014/main" id="{B315F8D9-819E-D628-6770-B3AE4B70C16E}"/>
                </a:ext>
              </a:extLst>
            </p:cNvPr>
            <p:cNvSpPr/>
            <p:nvPr/>
          </p:nvSpPr>
          <p:spPr>
            <a:xfrm>
              <a:off x="4324576" y="2265644"/>
              <a:ext cx="499333" cy="528534"/>
            </a:xfrm>
            <a:custGeom>
              <a:avLst/>
              <a:gdLst/>
              <a:ahLst/>
              <a:cxnLst/>
              <a:rect l="l" t="t" r="r" b="b"/>
              <a:pathLst>
                <a:path w="14860" h="15729" extrusionOk="0">
                  <a:moveTo>
                    <a:pt x="7430" y="1"/>
                  </a:moveTo>
                  <a:cubicBezTo>
                    <a:pt x="5275" y="2787"/>
                    <a:pt x="1727" y="3323"/>
                    <a:pt x="1" y="3406"/>
                  </a:cubicBezTo>
                  <a:cubicBezTo>
                    <a:pt x="358" y="7514"/>
                    <a:pt x="1715" y="10823"/>
                    <a:pt x="4025" y="13264"/>
                  </a:cubicBezTo>
                  <a:cubicBezTo>
                    <a:pt x="5442" y="14753"/>
                    <a:pt x="6835" y="15455"/>
                    <a:pt x="7430" y="15729"/>
                  </a:cubicBezTo>
                  <a:cubicBezTo>
                    <a:pt x="8025" y="15467"/>
                    <a:pt x="9430" y="14753"/>
                    <a:pt x="10835" y="13252"/>
                  </a:cubicBezTo>
                  <a:cubicBezTo>
                    <a:pt x="13145" y="10835"/>
                    <a:pt x="14502" y="7514"/>
                    <a:pt x="14860" y="3406"/>
                  </a:cubicBezTo>
                  <a:cubicBezTo>
                    <a:pt x="13133" y="3334"/>
                    <a:pt x="9573" y="2799"/>
                    <a:pt x="7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3560;p39">
              <a:extLst>
                <a:ext uri="{FF2B5EF4-FFF2-40B4-BE49-F238E27FC236}">
                  <a16:creationId xmlns:a16="http://schemas.microsoft.com/office/drawing/2014/main" id="{7A14664D-1D6A-7BA6-3EFB-F34BF773496D}"/>
                </a:ext>
              </a:extLst>
            </p:cNvPr>
            <p:cNvSpPr/>
            <p:nvPr/>
          </p:nvSpPr>
          <p:spPr>
            <a:xfrm>
              <a:off x="4445817" y="2380064"/>
              <a:ext cx="378095" cy="414117"/>
            </a:xfrm>
            <a:custGeom>
              <a:avLst/>
              <a:gdLst/>
              <a:ahLst/>
              <a:cxnLst/>
              <a:rect l="l" t="t" r="r" b="b"/>
              <a:pathLst>
                <a:path w="11252" h="12324" extrusionOk="0">
                  <a:moveTo>
                    <a:pt x="11252" y="1"/>
                  </a:moveTo>
                  <a:cubicBezTo>
                    <a:pt x="11251" y="2"/>
                    <a:pt x="7965" y="8907"/>
                    <a:pt x="3929" y="10669"/>
                  </a:cubicBezTo>
                  <a:cubicBezTo>
                    <a:pt x="3929" y="10669"/>
                    <a:pt x="2096" y="10466"/>
                    <a:pt x="0" y="9395"/>
                  </a:cubicBezTo>
                  <a:lnTo>
                    <a:pt x="0" y="9395"/>
                  </a:lnTo>
                  <a:cubicBezTo>
                    <a:pt x="131" y="9562"/>
                    <a:pt x="286" y="9704"/>
                    <a:pt x="417" y="9859"/>
                  </a:cubicBezTo>
                  <a:cubicBezTo>
                    <a:pt x="1834" y="11348"/>
                    <a:pt x="3227" y="12062"/>
                    <a:pt x="3822" y="12324"/>
                  </a:cubicBezTo>
                  <a:cubicBezTo>
                    <a:pt x="4417" y="12050"/>
                    <a:pt x="5822" y="11348"/>
                    <a:pt x="7227" y="9859"/>
                  </a:cubicBezTo>
                  <a:cubicBezTo>
                    <a:pt x="9537" y="7418"/>
                    <a:pt x="10894" y="4109"/>
                    <a:pt x="11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3561;p39">
              <a:extLst>
                <a:ext uri="{FF2B5EF4-FFF2-40B4-BE49-F238E27FC236}">
                  <a16:creationId xmlns:a16="http://schemas.microsoft.com/office/drawing/2014/main" id="{6FDDF172-9BE0-BC4F-C533-02E9A06268A3}"/>
                </a:ext>
              </a:extLst>
            </p:cNvPr>
            <p:cNvSpPr/>
            <p:nvPr/>
          </p:nvSpPr>
          <p:spPr>
            <a:xfrm>
              <a:off x="4361775" y="2352476"/>
              <a:ext cx="194088" cy="217274"/>
            </a:xfrm>
            <a:custGeom>
              <a:avLst/>
              <a:gdLst/>
              <a:ahLst/>
              <a:cxnLst/>
              <a:rect l="l" t="t" r="r" b="b"/>
              <a:pathLst>
                <a:path w="5776" h="6466" extrusionOk="0">
                  <a:moveTo>
                    <a:pt x="5775" y="0"/>
                  </a:moveTo>
                  <a:cubicBezTo>
                    <a:pt x="5775" y="1"/>
                    <a:pt x="3044" y="1609"/>
                    <a:pt x="127" y="1609"/>
                  </a:cubicBezTo>
                  <a:cubicBezTo>
                    <a:pt x="85" y="1609"/>
                    <a:pt x="43" y="1608"/>
                    <a:pt x="1" y="1608"/>
                  </a:cubicBezTo>
                  <a:lnTo>
                    <a:pt x="1" y="1608"/>
                  </a:lnTo>
                  <a:cubicBezTo>
                    <a:pt x="1" y="1608"/>
                    <a:pt x="191" y="4620"/>
                    <a:pt x="1311" y="6465"/>
                  </a:cubicBezTo>
                  <a:lnTo>
                    <a:pt x="965" y="2584"/>
                  </a:lnTo>
                  <a:cubicBezTo>
                    <a:pt x="977" y="2584"/>
                    <a:pt x="4120" y="1893"/>
                    <a:pt x="5775" y="0"/>
                  </a:cubicBez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3562;p39">
              <a:extLst>
                <a:ext uri="{FF2B5EF4-FFF2-40B4-BE49-F238E27FC236}">
                  <a16:creationId xmlns:a16="http://schemas.microsoft.com/office/drawing/2014/main" id="{698F6CDF-47E0-879E-F60E-50BE3853DD38}"/>
                </a:ext>
              </a:extLst>
            </p:cNvPr>
            <p:cNvSpPr/>
            <p:nvPr/>
          </p:nvSpPr>
          <p:spPr>
            <a:xfrm>
              <a:off x="4452202" y="2407686"/>
              <a:ext cx="244089" cy="244089"/>
            </a:xfrm>
            <a:custGeom>
              <a:avLst/>
              <a:gdLst/>
              <a:ahLst/>
              <a:cxnLst/>
              <a:rect l="l" t="t" r="r" b="b"/>
              <a:pathLst>
                <a:path w="7264" h="7264" extrusionOk="0">
                  <a:moveTo>
                    <a:pt x="3632" y="417"/>
                  </a:moveTo>
                  <a:cubicBezTo>
                    <a:pt x="5418" y="417"/>
                    <a:pt x="6859" y="1858"/>
                    <a:pt x="6847" y="3632"/>
                  </a:cubicBezTo>
                  <a:cubicBezTo>
                    <a:pt x="6847" y="5406"/>
                    <a:pt x="5406" y="6847"/>
                    <a:pt x="3632" y="6847"/>
                  </a:cubicBezTo>
                  <a:cubicBezTo>
                    <a:pt x="1858" y="6847"/>
                    <a:pt x="417" y="5406"/>
                    <a:pt x="417" y="3632"/>
                  </a:cubicBezTo>
                  <a:cubicBezTo>
                    <a:pt x="417" y="1858"/>
                    <a:pt x="1858" y="417"/>
                    <a:pt x="3632" y="417"/>
                  </a:cubicBezTo>
                  <a:close/>
                  <a:moveTo>
                    <a:pt x="3632" y="0"/>
                  </a:moveTo>
                  <a:cubicBezTo>
                    <a:pt x="1620" y="0"/>
                    <a:pt x="1" y="1632"/>
                    <a:pt x="1" y="3632"/>
                  </a:cubicBezTo>
                  <a:cubicBezTo>
                    <a:pt x="1" y="5644"/>
                    <a:pt x="1644" y="7263"/>
                    <a:pt x="3632" y="7263"/>
                  </a:cubicBezTo>
                  <a:cubicBezTo>
                    <a:pt x="5644" y="7263"/>
                    <a:pt x="7263" y="5644"/>
                    <a:pt x="7263" y="3632"/>
                  </a:cubicBezTo>
                  <a:cubicBezTo>
                    <a:pt x="7263" y="1620"/>
                    <a:pt x="5632"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3563;p39">
              <a:extLst>
                <a:ext uri="{FF2B5EF4-FFF2-40B4-BE49-F238E27FC236}">
                  <a16:creationId xmlns:a16="http://schemas.microsoft.com/office/drawing/2014/main" id="{861DDC30-E1D8-BC22-217F-F57FB2178B7E}"/>
                </a:ext>
              </a:extLst>
            </p:cNvPr>
            <p:cNvSpPr/>
            <p:nvPr/>
          </p:nvSpPr>
          <p:spPr>
            <a:xfrm>
              <a:off x="4514637" y="2407686"/>
              <a:ext cx="119625" cy="244089"/>
            </a:xfrm>
            <a:custGeom>
              <a:avLst/>
              <a:gdLst/>
              <a:ahLst/>
              <a:cxnLst/>
              <a:rect l="l" t="t" r="r" b="b"/>
              <a:pathLst>
                <a:path w="3560" h="7264" extrusionOk="0">
                  <a:moveTo>
                    <a:pt x="1774" y="417"/>
                  </a:moveTo>
                  <a:cubicBezTo>
                    <a:pt x="2441" y="417"/>
                    <a:pt x="3143" y="1715"/>
                    <a:pt x="3143" y="3632"/>
                  </a:cubicBezTo>
                  <a:cubicBezTo>
                    <a:pt x="3143" y="5549"/>
                    <a:pt x="2429" y="6847"/>
                    <a:pt x="1774" y="6847"/>
                  </a:cubicBezTo>
                  <a:cubicBezTo>
                    <a:pt x="1119" y="6847"/>
                    <a:pt x="405" y="5549"/>
                    <a:pt x="405" y="3632"/>
                  </a:cubicBezTo>
                  <a:cubicBezTo>
                    <a:pt x="405" y="1703"/>
                    <a:pt x="1119" y="417"/>
                    <a:pt x="1774" y="417"/>
                  </a:cubicBezTo>
                  <a:close/>
                  <a:moveTo>
                    <a:pt x="1774" y="0"/>
                  </a:moveTo>
                  <a:cubicBezTo>
                    <a:pt x="774" y="0"/>
                    <a:pt x="0" y="1596"/>
                    <a:pt x="0" y="3632"/>
                  </a:cubicBezTo>
                  <a:cubicBezTo>
                    <a:pt x="0" y="5668"/>
                    <a:pt x="774" y="7263"/>
                    <a:pt x="1774" y="7263"/>
                  </a:cubicBezTo>
                  <a:cubicBezTo>
                    <a:pt x="2774" y="7263"/>
                    <a:pt x="3560" y="5668"/>
                    <a:pt x="3548" y="3632"/>
                  </a:cubicBezTo>
                  <a:cubicBezTo>
                    <a:pt x="3548" y="1584"/>
                    <a:pt x="2774" y="0"/>
                    <a:pt x="1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3564;p39">
              <a:extLst>
                <a:ext uri="{FF2B5EF4-FFF2-40B4-BE49-F238E27FC236}">
                  <a16:creationId xmlns:a16="http://schemas.microsoft.com/office/drawing/2014/main" id="{59339D7F-7AE2-DF27-4600-F39021A09300}"/>
                </a:ext>
              </a:extLst>
            </p:cNvPr>
            <p:cNvSpPr/>
            <p:nvPr/>
          </p:nvSpPr>
          <p:spPr>
            <a:xfrm>
              <a:off x="4459393" y="2523315"/>
              <a:ext cx="230110" cy="13239"/>
            </a:xfrm>
            <a:custGeom>
              <a:avLst/>
              <a:gdLst/>
              <a:ahLst/>
              <a:cxnLst/>
              <a:rect l="l" t="t" r="r" b="b"/>
              <a:pathLst>
                <a:path w="6848" h="394" extrusionOk="0">
                  <a:moveTo>
                    <a:pt x="1" y="0"/>
                  </a:moveTo>
                  <a:lnTo>
                    <a:pt x="1" y="393"/>
                  </a:lnTo>
                  <a:lnTo>
                    <a:pt x="6847" y="393"/>
                  </a:lnTo>
                  <a:lnTo>
                    <a:pt x="68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3565;p39">
              <a:extLst>
                <a:ext uri="{FF2B5EF4-FFF2-40B4-BE49-F238E27FC236}">
                  <a16:creationId xmlns:a16="http://schemas.microsoft.com/office/drawing/2014/main" id="{FA307A8C-522C-024B-6409-0DC5DA8F86E5}"/>
                </a:ext>
              </a:extLst>
            </p:cNvPr>
            <p:cNvSpPr/>
            <p:nvPr/>
          </p:nvSpPr>
          <p:spPr>
            <a:xfrm>
              <a:off x="4567832" y="2414474"/>
              <a:ext cx="13239" cy="230076"/>
            </a:xfrm>
            <a:custGeom>
              <a:avLst/>
              <a:gdLst/>
              <a:ahLst/>
              <a:cxnLst/>
              <a:rect l="l" t="t" r="r" b="b"/>
              <a:pathLst>
                <a:path w="394" h="6847" extrusionOk="0">
                  <a:moveTo>
                    <a:pt x="1" y="1"/>
                  </a:moveTo>
                  <a:lnTo>
                    <a:pt x="1" y="6847"/>
                  </a:lnTo>
                  <a:lnTo>
                    <a:pt x="393" y="6847"/>
                  </a:lnTo>
                  <a:lnTo>
                    <a:pt x="393"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6" name="Google Shape;3566;p39">
            <a:extLst>
              <a:ext uri="{FF2B5EF4-FFF2-40B4-BE49-F238E27FC236}">
                <a16:creationId xmlns:a16="http://schemas.microsoft.com/office/drawing/2014/main" id="{48F194C8-E16B-889B-B941-93DF7DD3D32E}"/>
              </a:ext>
            </a:extLst>
          </p:cNvPr>
          <p:cNvGrpSpPr/>
          <p:nvPr/>
        </p:nvGrpSpPr>
        <p:grpSpPr>
          <a:xfrm>
            <a:off x="7623111" y="2134652"/>
            <a:ext cx="772191" cy="890375"/>
            <a:chOff x="5464844" y="2470248"/>
            <a:chExt cx="772191" cy="766315"/>
          </a:xfrm>
        </p:grpSpPr>
        <p:sp>
          <p:nvSpPr>
            <p:cNvPr id="507" name="Google Shape;3567;p39">
              <a:extLst>
                <a:ext uri="{FF2B5EF4-FFF2-40B4-BE49-F238E27FC236}">
                  <a16:creationId xmlns:a16="http://schemas.microsoft.com/office/drawing/2014/main" id="{D8AB53CF-63A6-E848-B5F3-D2F9530B9327}"/>
                </a:ext>
              </a:extLst>
            </p:cNvPr>
            <p:cNvSpPr/>
            <p:nvPr/>
          </p:nvSpPr>
          <p:spPr>
            <a:xfrm>
              <a:off x="5519651" y="2470248"/>
              <a:ext cx="658575" cy="510321"/>
            </a:xfrm>
            <a:custGeom>
              <a:avLst/>
              <a:gdLst/>
              <a:ahLst/>
              <a:cxnLst/>
              <a:rect l="l" t="t" r="r" b="b"/>
              <a:pathLst>
                <a:path w="19599" h="15187" extrusionOk="0">
                  <a:moveTo>
                    <a:pt x="16602" y="1"/>
                  </a:moveTo>
                  <a:cubicBezTo>
                    <a:pt x="16549" y="1"/>
                    <a:pt x="16496" y="6"/>
                    <a:pt x="16443" y="16"/>
                  </a:cubicBezTo>
                  <a:lnTo>
                    <a:pt x="715" y="3207"/>
                  </a:lnTo>
                  <a:cubicBezTo>
                    <a:pt x="274" y="3290"/>
                    <a:pt x="1" y="3719"/>
                    <a:pt x="84" y="4147"/>
                  </a:cubicBezTo>
                  <a:lnTo>
                    <a:pt x="2203" y="14541"/>
                  </a:lnTo>
                  <a:cubicBezTo>
                    <a:pt x="2277" y="14920"/>
                    <a:pt x="2619" y="15187"/>
                    <a:pt x="3002" y="15187"/>
                  </a:cubicBezTo>
                  <a:cubicBezTo>
                    <a:pt x="3053" y="15187"/>
                    <a:pt x="3104" y="15182"/>
                    <a:pt x="3156" y="15172"/>
                  </a:cubicBezTo>
                  <a:lnTo>
                    <a:pt x="18884" y="11982"/>
                  </a:lnTo>
                  <a:cubicBezTo>
                    <a:pt x="19312" y="11886"/>
                    <a:pt x="19598" y="11458"/>
                    <a:pt x="19503" y="11029"/>
                  </a:cubicBezTo>
                  <a:lnTo>
                    <a:pt x="17396" y="647"/>
                  </a:lnTo>
                  <a:cubicBezTo>
                    <a:pt x="17333" y="259"/>
                    <a:pt x="16984" y="1"/>
                    <a:pt x="16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3568;p39">
              <a:extLst>
                <a:ext uri="{FF2B5EF4-FFF2-40B4-BE49-F238E27FC236}">
                  <a16:creationId xmlns:a16="http://schemas.microsoft.com/office/drawing/2014/main" id="{B458FC70-9617-0385-B08A-47345E33B86F}"/>
                </a:ext>
              </a:extLst>
            </p:cNvPr>
            <p:cNvSpPr/>
            <p:nvPr/>
          </p:nvSpPr>
          <p:spPr>
            <a:xfrm>
              <a:off x="5527649" y="2517159"/>
              <a:ext cx="597352" cy="195701"/>
            </a:xfrm>
            <a:custGeom>
              <a:avLst/>
              <a:gdLst/>
              <a:ahLst/>
              <a:cxnLst/>
              <a:rect l="l" t="t" r="r" b="b"/>
              <a:pathLst>
                <a:path w="17777" h="5824" extrusionOk="0">
                  <a:moveTo>
                    <a:pt x="17312" y="1"/>
                  </a:moveTo>
                  <a:lnTo>
                    <a:pt x="1" y="3513"/>
                  </a:lnTo>
                  <a:lnTo>
                    <a:pt x="465" y="5823"/>
                  </a:lnTo>
                  <a:lnTo>
                    <a:pt x="17777" y="2311"/>
                  </a:lnTo>
                  <a:lnTo>
                    <a:pt x="17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3569;p39">
              <a:extLst>
                <a:ext uri="{FF2B5EF4-FFF2-40B4-BE49-F238E27FC236}">
                  <a16:creationId xmlns:a16="http://schemas.microsoft.com/office/drawing/2014/main" id="{F7B669B7-08AD-9565-7D6D-235E7D9FE416}"/>
                </a:ext>
              </a:extLst>
            </p:cNvPr>
            <p:cNvSpPr/>
            <p:nvPr/>
          </p:nvSpPr>
          <p:spPr>
            <a:xfrm>
              <a:off x="5858139" y="2707018"/>
              <a:ext cx="150438" cy="138039"/>
            </a:xfrm>
            <a:custGeom>
              <a:avLst/>
              <a:gdLst/>
              <a:ahLst/>
              <a:cxnLst/>
              <a:rect l="l" t="t" r="r" b="b"/>
              <a:pathLst>
                <a:path w="4477" h="4108" extrusionOk="0">
                  <a:moveTo>
                    <a:pt x="2246" y="0"/>
                  </a:moveTo>
                  <a:cubicBezTo>
                    <a:pt x="2110" y="0"/>
                    <a:pt x="1972" y="14"/>
                    <a:pt x="1834" y="42"/>
                  </a:cubicBezTo>
                  <a:cubicBezTo>
                    <a:pt x="726" y="268"/>
                    <a:pt x="0" y="1352"/>
                    <a:pt x="226" y="2459"/>
                  </a:cubicBezTo>
                  <a:cubicBezTo>
                    <a:pt x="425" y="3430"/>
                    <a:pt x="1282" y="4108"/>
                    <a:pt x="2244" y="4108"/>
                  </a:cubicBezTo>
                  <a:cubicBezTo>
                    <a:pt x="2380" y="4108"/>
                    <a:pt x="2517" y="4094"/>
                    <a:pt x="2655" y="4066"/>
                  </a:cubicBezTo>
                  <a:cubicBezTo>
                    <a:pt x="3763" y="3840"/>
                    <a:pt x="4477" y="2757"/>
                    <a:pt x="4251" y="1638"/>
                  </a:cubicBezTo>
                  <a:cubicBezTo>
                    <a:pt x="4053" y="668"/>
                    <a:pt x="3198" y="0"/>
                    <a:pt x="2246" y="0"/>
                  </a:cubicBezTo>
                  <a:close/>
                </a:path>
              </a:pathLst>
            </a:custGeom>
            <a:solidFill>
              <a:srgbClr val="FF9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3570;p39">
              <a:extLst>
                <a:ext uri="{FF2B5EF4-FFF2-40B4-BE49-F238E27FC236}">
                  <a16:creationId xmlns:a16="http://schemas.microsoft.com/office/drawing/2014/main" id="{B83B676D-5AC8-6DD4-B3F2-EC2C5D9C93E4}"/>
                </a:ext>
              </a:extLst>
            </p:cNvPr>
            <p:cNvSpPr/>
            <p:nvPr/>
          </p:nvSpPr>
          <p:spPr>
            <a:xfrm>
              <a:off x="5945340" y="2689007"/>
              <a:ext cx="150472" cy="138039"/>
            </a:xfrm>
            <a:custGeom>
              <a:avLst/>
              <a:gdLst/>
              <a:ahLst/>
              <a:cxnLst/>
              <a:rect l="l" t="t" r="r" b="b"/>
              <a:pathLst>
                <a:path w="4478" h="4108" extrusionOk="0">
                  <a:moveTo>
                    <a:pt x="2238" y="0"/>
                  </a:moveTo>
                  <a:cubicBezTo>
                    <a:pt x="2101" y="0"/>
                    <a:pt x="1962" y="14"/>
                    <a:pt x="1822" y="42"/>
                  </a:cubicBezTo>
                  <a:cubicBezTo>
                    <a:pt x="715" y="269"/>
                    <a:pt x="1" y="1352"/>
                    <a:pt x="227" y="2459"/>
                  </a:cubicBezTo>
                  <a:cubicBezTo>
                    <a:pt x="415" y="3430"/>
                    <a:pt x="1280" y="4108"/>
                    <a:pt x="2236" y="4108"/>
                  </a:cubicBezTo>
                  <a:cubicBezTo>
                    <a:pt x="2371" y="4108"/>
                    <a:pt x="2507" y="4094"/>
                    <a:pt x="2644" y="4067"/>
                  </a:cubicBezTo>
                  <a:cubicBezTo>
                    <a:pt x="3751" y="3840"/>
                    <a:pt x="4478" y="2757"/>
                    <a:pt x="4251" y="1638"/>
                  </a:cubicBezTo>
                  <a:cubicBezTo>
                    <a:pt x="4053" y="669"/>
                    <a:pt x="3199" y="0"/>
                    <a:pt x="2238" y="0"/>
                  </a:cubicBezTo>
                  <a:close/>
                </a:path>
              </a:pathLst>
            </a:custGeom>
            <a:solidFill>
              <a:srgbClr val="4CA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3571;p39">
              <a:extLst>
                <a:ext uri="{FF2B5EF4-FFF2-40B4-BE49-F238E27FC236}">
                  <a16:creationId xmlns:a16="http://schemas.microsoft.com/office/drawing/2014/main" id="{A876924A-BBD1-24DF-197A-EE843F68FFDC}"/>
                </a:ext>
              </a:extLst>
            </p:cNvPr>
            <p:cNvSpPr/>
            <p:nvPr/>
          </p:nvSpPr>
          <p:spPr>
            <a:xfrm>
              <a:off x="5590454" y="2470248"/>
              <a:ext cx="587775" cy="510321"/>
            </a:xfrm>
            <a:custGeom>
              <a:avLst/>
              <a:gdLst/>
              <a:ahLst/>
              <a:cxnLst/>
              <a:rect l="l" t="t" r="r" b="b"/>
              <a:pathLst>
                <a:path w="17492" h="15187" extrusionOk="0">
                  <a:moveTo>
                    <a:pt x="14495" y="1"/>
                  </a:moveTo>
                  <a:cubicBezTo>
                    <a:pt x="14442" y="1"/>
                    <a:pt x="14389" y="6"/>
                    <a:pt x="14336" y="16"/>
                  </a:cubicBezTo>
                  <a:lnTo>
                    <a:pt x="14038" y="75"/>
                  </a:lnTo>
                  <a:lnTo>
                    <a:pt x="16062" y="10053"/>
                  </a:lnTo>
                  <a:cubicBezTo>
                    <a:pt x="16146" y="10481"/>
                    <a:pt x="15872" y="10910"/>
                    <a:pt x="15431" y="11005"/>
                  </a:cubicBezTo>
                  <a:lnTo>
                    <a:pt x="1" y="14125"/>
                  </a:lnTo>
                  <a:lnTo>
                    <a:pt x="84" y="14541"/>
                  </a:lnTo>
                  <a:cubicBezTo>
                    <a:pt x="168" y="14920"/>
                    <a:pt x="512" y="15187"/>
                    <a:pt x="887" y="15187"/>
                  </a:cubicBezTo>
                  <a:cubicBezTo>
                    <a:pt x="936" y="15187"/>
                    <a:pt x="987" y="15182"/>
                    <a:pt x="1037" y="15172"/>
                  </a:cubicBezTo>
                  <a:lnTo>
                    <a:pt x="16777" y="11982"/>
                  </a:lnTo>
                  <a:cubicBezTo>
                    <a:pt x="17205" y="11898"/>
                    <a:pt x="17491" y="11458"/>
                    <a:pt x="17396" y="11029"/>
                  </a:cubicBezTo>
                  <a:lnTo>
                    <a:pt x="15289" y="647"/>
                  </a:lnTo>
                  <a:cubicBezTo>
                    <a:pt x="15226" y="259"/>
                    <a:pt x="14877" y="1"/>
                    <a:pt x="14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572;p39">
              <a:extLst>
                <a:ext uri="{FF2B5EF4-FFF2-40B4-BE49-F238E27FC236}">
                  <a16:creationId xmlns:a16="http://schemas.microsoft.com/office/drawing/2014/main" id="{3F817E89-677A-61B3-EA86-17DA4638BDF7}"/>
                </a:ext>
              </a:extLst>
            </p:cNvPr>
            <p:cNvSpPr/>
            <p:nvPr/>
          </p:nvSpPr>
          <p:spPr>
            <a:xfrm>
              <a:off x="5550869" y="2552778"/>
              <a:ext cx="228867" cy="248894"/>
            </a:xfrm>
            <a:custGeom>
              <a:avLst/>
              <a:gdLst/>
              <a:ahLst/>
              <a:cxnLst/>
              <a:rect l="l" t="t" r="r" b="b"/>
              <a:pathLst>
                <a:path w="6811" h="7407" extrusionOk="0">
                  <a:moveTo>
                    <a:pt x="6811" y="1"/>
                  </a:moveTo>
                  <a:lnTo>
                    <a:pt x="798" y="1215"/>
                  </a:lnTo>
                  <a:cubicBezTo>
                    <a:pt x="322" y="1310"/>
                    <a:pt x="0" y="1786"/>
                    <a:pt x="107" y="2251"/>
                  </a:cubicBezTo>
                  <a:lnTo>
                    <a:pt x="1155" y="7406"/>
                  </a:lnTo>
                  <a:lnTo>
                    <a:pt x="1453" y="3227"/>
                  </a:lnTo>
                  <a:cubicBezTo>
                    <a:pt x="1465" y="2918"/>
                    <a:pt x="1655" y="2644"/>
                    <a:pt x="1929" y="2513"/>
                  </a:cubicBezTo>
                  <a:lnTo>
                    <a:pt x="6811" y="1"/>
                  </a:ln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573;p39">
              <a:extLst>
                <a:ext uri="{FF2B5EF4-FFF2-40B4-BE49-F238E27FC236}">
                  <a16:creationId xmlns:a16="http://schemas.microsoft.com/office/drawing/2014/main" id="{E23FFAF0-79E7-017A-4907-7AE38CA1B01C}"/>
                </a:ext>
              </a:extLst>
            </p:cNvPr>
            <p:cNvSpPr/>
            <p:nvPr/>
          </p:nvSpPr>
          <p:spPr>
            <a:xfrm>
              <a:off x="5644085" y="2652816"/>
              <a:ext cx="592950" cy="410085"/>
            </a:xfrm>
            <a:custGeom>
              <a:avLst/>
              <a:gdLst/>
              <a:ahLst/>
              <a:cxnLst/>
              <a:rect l="l" t="t" r="r" b="b"/>
              <a:pathLst>
                <a:path w="17646" h="12204" extrusionOk="0">
                  <a:moveTo>
                    <a:pt x="798" y="0"/>
                  </a:moveTo>
                  <a:cubicBezTo>
                    <a:pt x="358" y="0"/>
                    <a:pt x="0" y="357"/>
                    <a:pt x="0" y="798"/>
                  </a:cubicBezTo>
                  <a:lnTo>
                    <a:pt x="0" y="11394"/>
                  </a:lnTo>
                  <a:cubicBezTo>
                    <a:pt x="0" y="11847"/>
                    <a:pt x="358" y="12204"/>
                    <a:pt x="798" y="12204"/>
                  </a:cubicBezTo>
                  <a:lnTo>
                    <a:pt x="16848" y="12204"/>
                  </a:lnTo>
                  <a:cubicBezTo>
                    <a:pt x="17288" y="12204"/>
                    <a:pt x="17645" y="11847"/>
                    <a:pt x="17645" y="11394"/>
                  </a:cubicBezTo>
                  <a:lnTo>
                    <a:pt x="17645" y="798"/>
                  </a:lnTo>
                  <a:cubicBezTo>
                    <a:pt x="17645" y="357"/>
                    <a:pt x="17288" y="0"/>
                    <a:pt x="168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574;p39">
              <a:extLst>
                <a:ext uri="{FF2B5EF4-FFF2-40B4-BE49-F238E27FC236}">
                  <a16:creationId xmlns:a16="http://schemas.microsoft.com/office/drawing/2014/main" id="{6A251E97-1E81-83F4-26C5-198047333F82}"/>
                </a:ext>
              </a:extLst>
            </p:cNvPr>
            <p:cNvSpPr/>
            <p:nvPr/>
          </p:nvSpPr>
          <p:spPr>
            <a:xfrm>
              <a:off x="5643278" y="2705204"/>
              <a:ext cx="593756" cy="79268"/>
            </a:xfrm>
            <a:custGeom>
              <a:avLst/>
              <a:gdLst/>
              <a:ahLst/>
              <a:cxnLst/>
              <a:rect l="l" t="t" r="r" b="b"/>
              <a:pathLst>
                <a:path w="17670" h="2359" extrusionOk="0">
                  <a:moveTo>
                    <a:pt x="1" y="1"/>
                  </a:moveTo>
                  <a:lnTo>
                    <a:pt x="1" y="2358"/>
                  </a:lnTo>
                  <a:lnTo>
                    <a:pt x="17669" y="2358"/>
                  </a:lnTo>
                  <a:lnTo>
                    <a:pt x="176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575;p39">
              <a:extLst>
                <a:ext uri="{FF2B5EF4-FFF2-40B4-BE49-F238E27FC236}">
                  <a16:creationId xmlns:a16="http://schemas.microsoft.com/office/drawing/2014/main" id="{361EB47E-4E09-D8F0-ECA7-2B36A9C78A45}"/>
                </a:ext>
              </a:extLst>
            </p:cNvPr>
            <p:cNvSpPr/>
            <p:nvPr/>
          </p:nvSpPr>
          <p:spPr>
            <a:xfrm>
              <a:off x="5944534" y="2854840"/>
              <a:ext cx="138073" cy="138073"/>
            </a:xfrm>
            <a:custGeom>
              <a:avLst/>
              <a:gdLst/>
              <a:ahLst/>
              <a:cxnLst/>
              <a:rect l="l" t="t" r="r" b="b"/>
              <a:pathLst>
                <a:path w="4109" h="4109" extrusionOk="0">
                  <a:moveTo>
                    <a:pt x="2049" y="1"/>
                  </a:moveTo>
                  <a:cubicBezTo>
                    <a:pt x="918" y="1"/>
                    <a:pt x="1" y="918"/>
                    <a:pt x="1" y="2049"/>
                  </a:cubicBezTo>
                  <a:cubicBezTo>
                    <a:pt x="1" y="3192"/>
                    <a:pt x="918" y="4108"/>
                    <a:pt x="2049" y="4108"/>
                  </a:cubicBezTo>
                  <a:cubicBezTo>
                    <a:pt x="3192" y="4108"/>
                    <a:pt x="4109" y="3192"/>
                    <a:pt x="4109" y="2049"/>
                  </a:cubicBezTo>
                  <a:cubicBezTo>
                    <a:pt x="4109" y="918"/>
                    <a:pt x="3192" y="1"/>
                    <a:pt x="2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576;p39">
              <a:extLst>
                <a:ext uri="{FF2B5EF4-FFF2-40B4-BE49-F238E27FC236}">
                  <a16:creationId xmlns:a16="http://schemas.microsoft.com/office/drawing/2014/main" id="{C57BC9E3-1F29-5697-C7E2-BCE137975C98}"/>
                </a:ext>
              </a:extLst>
            </p:cNvPr>
            <p:cNvSpPr/>
            <p:nvPr/>
          </p:nvSpPr>
          <p:spPr>
            <a:xfrm>
              <a:off x="6033381" y="2854840"/>
              <a:ext cx="138442" cy="138073"/>
            </a:xfrm>
            <a:custGeom>
              <a:avLst/>
              <a:gdLst/>
              <a:ahLst/>
              <a:cxnLst/>
              <a:rect l="l" t="t" r="r" b="b"/>
              <a:pathLst>
                <a:path w="4120" h="4109" extrusionOk="0">
                  <a:moveTo>
                    <a:pt x="2060" y="1"/>
                  </a:moveTo>
                  <a:cubicBezTo>
                    <a:pt x="929" y="1"/>
                    <a:pt x="0" y="918"/>
                    <a:pt x="0" y="2049"/>
                  </a:cubicBezTo>
                  <a:cubicBezTo>
                    <a:pt x="0" y="3192"/>
                    <a:pt x="929" y="4108"/>
                    <a:pt x="2060" y="4108"/>
                  </a:cubicBezTo>
                  <a:cubicBezTo>
                    <a:pt x="3191" y="4108"/>
                    <a:pt x="4120" y="3192"/>
                    <a:pt x="4120" y="2049"/>
                  </a:cubicBezTo>
                  <a:cubicBezTo>
                    <a:pt x="4120" y="918"/>
                    <a:pt x="3191" y="1"/>
                    <a:pt x="2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577;p39">
              <a:extLst>
                <a:ext uri="{FF2B5EF4-FFF2-40B4-BE49-F238E27FC236}">
                  <a16:creationId xmlns:a16="http://schemas.microsoft.com/office/drawing/2014/main" id="{3FC10FFE-508C-0053-D56D-841F0C09B9ED}"/>
                </a:ext>
              </a:extLst>
            </p:cNvPr>
            <p:cNvSpPr/>
            <p:nvPr/>
          </p:nvSpPr>
          <p:spPr>
            <a:xfrm>
              <a:off x="5644085" y="2652816"/>
              <a:ext cx="592950" cy="410085"/>
            </a:xfrm>
            <a:custGeom>
              <a:avLst/>
              <a:gdLst/>
              <a:ahLst/>
              <a:cxnLst/>
              <a:rect l="l" t="t" r="r" b="b"/>
              <a:pathLst>
                <a:path w="17646" h="12204" extrusionOk="0">
                  <a:moveTo>
                    <a:pt x="16550" y="0"/>
                  </a:moveTo>
                  <a:lnTo>
                    <a:pt x="16550" y="10180"/>
                  </a:lnTo>
                  <a:cubicBezTo>
                    <a:pt x="16550" y="10632"/>
                    <a:pt x="16193" y="10990"/>
                    <a:pt x="15740" y="10990"/>
                  </a:cubicBezTo>
                  <a:lnTo>
                    <a:pt x="0" y="10990"/>
                  </a:lnTo>
                  <a:lnTo>
                    <a:pt x="0" y="11406"/>
                  </a:lnTo>
                  <a:cubicBezTo>
                    <a:pt x="0" y="11847"/>
                    <a:pt x="358" y="12204"/>
                    <a:pt x="798" y="12204"/>
                  </a:cubicBezTo>
                  <a:lnTo>
                    <a:pt x="16848" y="12204"/>
                  </a:lnTo>
                  <a:cubicBezTo>
                    <a:pt x="17288" y="12204"/>
                    <a:pt x="17645" y="11847"/>
                    <a:pt x="17645" y="11406"/>
                  </a:cubicBezTo>
                  <a:lnTo>
                    <a:pt x="17645" y="810"/>
                  </a:lnTo>
                  <a:cubicBezTo>
                    <a:pt x="17645" y="357"/>
                    <a:pt x="17288" y="0"/>
                    <a:pt x="16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578;p39">
              <a:extLst>
                <a:ext uri="{FF2B5EF4-FFF2-40B4-BE49-F238E27FC236}">
                  <a16:creationId xmlns:a16="http://schemas.microsoft.com/office/drawing/2014/main" id="{AE5331C6-F62E-C062-DD57-3ACFA34E1345}"/>
                </a:ext>
              </a:extLst>
            </p:cNvPr>
            <p:cNvSpPr/>
            <p:nvPr/>
          </p:nvSpPr>
          <p:spPr>
            <a:xfrm>
              <a:off x="5670900" y="2674792"/>
              <a:ext cx="236058" cy="206487"/>
            </a:xfrm>
            <a:custGeom>
              <a:avLst/>
              <a:gdLst/>
              <a:ahLst/>
              <a:cxnLst/>
              <a:rect l="l" t="t" r="r" b="b"/>
              <a:pathLst>
                <a:path w="7025" h="6145" extrusionOk="0">
                  <a:moveTo>
                    <a:pt x="881" y="1"/>
                  </a:moveTo>
                  <a:cubicBezTo>
                    <a:pt x="393" y="1"/>
                    <a:pt x="0" y="394"/>
                    <a:pt x="0" y="882"/>
                  </a:cubicBezTo>
                  <a:lnTo>
                    <a:pt x="0" y="6145"/>
                  </a:lnTo>
                  <a:lnTo>
                    <a:pt x="1119" y="2108"/>
                  </a:lnTo>
                  <a:cubicBezTo>
                    <a:pt x="1203" y="1811"/>
                    <a:pt x="1429" y="1596"/>
                    <a:pt x="1726" y="1501"/>
                  </a:cubicBezTo>
                  <a:lnTo>
                    <a:pt x="7025" y="13"/>
                  </a:lnTo>
                  <a:lnTo>
                    <a:pt x="881" y="13"/>
                  </a:lnTo>
                  <a:lnTo>
                    <a:pt x="881" y="1"/>
                  </a:ln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579;p39">
              <a:extLst>
                <a:ext uri="{FF2B5EF4-FFF2-40B4-BE49-F238E27FC236}">
                  <a16:creationId xmlns:a16="http://schemas.microsoft.com/office/drawing/2014/main" id="{5155518C-F2F6-FA77-E5DD-4065422DD164}"/>
                </a:ext>
              </a:extLst>
            </p:cNvPr>
            <p:cNvSpPr/>
            <p:nvPr/>
          </p:nvSpPr>
          <p:spPr>
            <a:xfrm>
              <a:off x="5464844" y="2852050"/>
              <a:ext cx="350104" cy="384513"/>
            </a:xfrm>
            <a:custGeom>
              <a:avLst/>
              <a:gdLst/>
              <a:ahLst/>
              <a:cxnLst/>
              <a:rect l="l" t="t" r="r" b="b"/>
              <a:pathLst>
                <a:path w="10419" h="11443" extrusionOk="0">
                  <a:moveTo>
                    <a:pt x="5215" y="0"/>
                  </a:moveTo>
                  <a:cubicBezTo>
                    <a:pt x="4060" y="2440"/>
                    <a:pt x="1191" y="2639"/>
                    <a:pt x="281" y="2639"/>
                  </a:cubicBezTo>
                  <a:cubicBezTo>
                    <a:pt x="103" y="2639"/>
                    <a:pt x="0" y="2632"/>
                    <a:pt x="0" y="2632"/>
                  </a:cubicBezTo>
                  <a:lnTo>
                    <a:pt x="0" y="2632"/>
                  </a:lnTo>
                  <a:cubicBezTo>
                    <a:pt x="346" y="9847"/>
                    <a:pt x="5215" y="11442"/>
                    <a:pt x="5215" y="11442"/>
                  </a:cubicBezTo>
                  <a:cubicBezTo>
                    <a:pt x="5215" y="11442"/>
                    <a:pt x="10061" y="9847"/>
                    <a:pt x="10418" y="2632"/>
                  </a:cubicBezTo>
                  <a:lnTo>
                    <a:pt x="10418" y="2632"/>
                  </a:lnTo>
                  <a:cubicBezTo>
                    <a:pt x="10418" y="2632"/>
                    <a:pt x="10316" y="2639"/>
                    <a:pt x="10138" y="2639"/>
                  </a:cubicBezTo>
                  <a:cubicBezTo>
                    <a:pt x="9232" y="2639"/>
                    <a:pt x="6370" y="2440"/>
                    <a:pt x="5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580;p39">
              <a:extLst>
                <a:ext uri="{FF2B5EF4-FFF2-40B4-BE49-F238E27FC236}">
                  <a16:creationId xmlns:a16="http://schemas.microsoft.com/office/drawing/2014/main" id="{F5B37248-37A8-E4F6-DB19-B76A847111A3}"/>
                </a:ext>
              </a:extLst>
            </p:cNvPr>
            <p:cNvSpPr/>
            <p:nvPr/>
          </p:nvSpPr>
          <p:spPr>
            <a:xfrm>
              <a:off x="5486048" y="2888846"/>
              <a:ext cx="308101" cy="327322"/>
            </a:xfrm>
            <a:custGeom>
              <a:avLst/>
              <a:gdLst/>
              <a:ahLst/>
              <a:cxnLst/>
              <a:rect l="l" t="t" r="r" b="b"/>
              <a:pathLst>
                <a:path w="9169" h="9741" extrusionOk="0">
                  <a:moveTo>
                    <a:pt x="4584" y="1"/>
                  </a:moveTo>
                  <a:cubicBezTo>
                    <a:pt x="3263" y="1727"/>
                    <a:pt x="1072" y="2061"/>
                    <a:pt x="0" y="2120"/>
                  </a:cubicBezTo>
                  <a:cubicBezTo>
                    <a:pt x="227" y="4656"/>
                    <a:pt x="1060" y="6704"/>
                    <a:pt x="2489" y="8204"/>
                  </a:cubicBezTo>
                  <a:cubicBezTo>
                    <a:pt x="3358" y="9121"/>
                    <a:pt x="4215" y="9573"/>
                    <a:pt x="4584" y="9740"/>
                  </a:cubicBezTo>
                  <a:cubicBezTo>
                    <a:pt x="4953" y="9573"/>
                    <a:pt x="5799" y="9121"/>
                    <a:pt x="6680" y="8204"/>
                  </a:cubicBezTo>
                  <a:cubicBezTo>
                    <a:pt x="8109" y="6704"/>
                    <a:pt x="8942" y="4656"/>
                    <a:pt x="9168" y="2120"/>
                  </a:cubicBezTo>
                  <a:cubicBezTo>
                    <a:pt x="8097" y="2061"/>
                    <a:pt x="5906" y="1727"/>
                    <a:pt x="4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581;p39">
              <a:extLst>
                <a:ext uri="{FF2B5EF4-FFF2-40B4-BE49-F238E27FC236}">
                  <a16:creationId xmlns:a16="http://schemas.microsoft.com/office/drawing/2014/main" id="{258D1883-A05A-1EE8-DD77-4986CDAEE814}"/>
                </a:ext>
              </a:extLst>
            </p:cNvPr>
            <p:cNvSpPr/>
            <p:nvPr/>
          </p:nvSpPr>
          <p:spPr>
            <a:xfrm>
              <a:off x="5560446" y="2960085"/>
              <a:ext cx="233302" cy="255681"/>
            </a:xfrm>
            <a:custGeom>
              <a:avLst/>
              <a:gdLst/>
              <a:ahLst/>
              <a:cxnLst/>
              <a:rect l="l" t="t" r="r" b="b"/>
              <a:pathLst>
                <a:path w="6943" h="7609" extrusionOk="0">
                  <a:moveTo>
                    <a:pt x="6942" y="0"/>
                  </a:moveTo>
                  <a:lnTo>
                    <a:pt x="6942" y="0"/>
                  </a:lnTo>
                  <a:cubicBezTo>
                    <a:pt x="6942" y="0"/>
                    <a:pt x="6942" y="1"/>
                    <a:pt x="6942" y="1"/>
                  </a:cubicBezTo>
                  <a:lnTo>
                    <a:pt x="6942" y="1"/>
                  </a:lnTo>
                  <a:cubicBezTo>
                    <a:pt x="6942" y="0"/>
                    <a:pt x="6942" y="0"/>
                    <a:pt x="6942" y="0"/>
                  </a:cubicBezTo>
                  <a:close/>
                  <a:moveTo>
                    <a:pt x="6942" y="1"/>
                  </a:moveTo>
                  <a:cubicBezTo>
                    <a:pt x="6923" y="83"/>
                    <a:pt x="4888" y="5497"/>
                    <a:pt x="2430" y="6584"/>
                  </a:cubicBezTo>
                  <a:cubicBezTo>
                    <a:pt x="2430" y="6584"/>
                    <a:pt x="1299" y="6453"/>
                    <a:pt x="1" y="5798"/>
                  </a:cubicBezTo>
                  <a:lnTo>
                    <a:pt x="1" y="5798"/>
                  </a:lnTo>
                  <a:cubicBezTo>
                    <a:pt x="96" y="5906"/>
                    <a:pt x="168" y="5989"/>
                    <a:pt x="251" y="6084"/>
                  </a:cubicBezTo>
                  <a:cubicBezTo>
                    <a:pt x="1132" y="7001"/>
                    <a:pt x="2001" y="7453"/>
                    <a:pt x="2358" y="7608"/>
                  </a:cubicBezTo>
                  <a:cubicBezTo>
                    <a:pt x="2727" y="7453"/>
                    <a:pt x="3573" y="7001"/>
                    <a:pt x="4454" y="6084"/>
                  </a:cubicBezTo>
                  <a:cubicBezTo>
                    <a:pt x="5882" y="4572"/>
                    <a:pt x="6716" y="2537"/>
                    <a:pt x="6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582;p39">
              <a:extLst>
                <a:ext uri="{FF2B5EF4-FFF2-40B4-BE49-F238E27FC236}">
                  <a16:creationId xmlns:a16="http://schemas.microsoft.com/office/drawing/2014/main" id="{3D5B7846-539D-EF3B-DC70-3D28EB34857F}"/>
                </a:ext>
              </a:extLst>
            </p:cNvPr>
            <p:cNvSpPr/>
            <p:nvPr/>
          </p:nvSpPr>
          <p:spPr>
            <a:xfrm>
              <a:off x="5508864" y="2942880"/>
              <a:ext cx="119625" cy="133637"/>
            </a:xfrm>
            <a:custGeom>
              <a:avLst/>
              <a:gdLst/>
              <a:ahLst/>
              <a:cxnLst/>
              <a:rect l="l" t="t" r="r" b="b"/>
              <a:pathLst>
                <a:path w="3560" h="3977" extrusionOk="0">
                  <a:moveTo>
                    <a:pt x="3560" y="0"/>
                  </a:moveTo>
                  <a:cubicBezTo>
                    <a:pt x="3560" y="0"/>
                    <a:pt x="1862" y="989"/>
                    <a:pt x="64" y="989"/>
                  </a:cubicBezTo>
                  <a:cubicBezTo>
                    <a:pt x="42" y="989"/>
                    <a:pt x="21" y="989"/>
                    <a:pt x="0" y="988"/>
                  </a:cubicBezTo>
                  <a:lnTo>
                    <a:pt x="0" y="988"/>
                  </a:lnTo>
                  <a:cubicBezTo>
                    <a:pt x="0" y="988"/>
                    <a:pt x="119" y="2846"/>
                    <a:pt x="810" y="3977"/>
                  </a:cubicBezTo>
                  <a:lnTo>
                    <a:pt x="595" y="1584"/>
                  </a:lnTo>
                  <a:lnTo>
                    <a:pt x="595" y="1584"/>
                  </a:lnTo>
                  <a:cubicBezTo>
                    <a:pt x="595" y="1584"/>
                    <a:pt x="596" y="1584"/>
                    <a:pt x="596" y="1584"/>
                  </a:cubicBezTo>
                  <a:cubicBezTo>
                    <a:pt x="649" y="1584"/>
                    <a:pt x="2562" y="1163"/>
                    <a:pt x="3560" y="0"/>
                  </a:cubicBez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5" name="Google Shape;3583;p39">
            <a:extLst>
              <a:ext uri="{FF2B5EF4-FFF2-40B4-BE49-F238E27FC236}">
                <a16:creationId xmlns:a16="http://schemas.microsoft.com/office/drawing/2014/main" id="{A502A8CE-1C24-AA4C-2A69-9FE1C085CE4D}"/>
              </a:ext>
            </a:extLst>
          </p:cNvPr>
          <p:cNvGrpSpPr/>
          <p:nvPr/>
        </p:nvGrpSpPr>
        <p:grpSpPr>
          <a:xfrm>
            <a:off x="4697791" y="3367830"/>
            <a:ext cx="624548" cy="1081777"/>
            <a:chOff x="2539524" y="3703427"/>
            <a:chExt cx="624548" cy="931048"/>
          </a:xfrm>
        </p:grpSpPr>
        <p:sp>
          <p:nvSpPr>
            <p:cNvPr id="396" name="Google Shape;3584;p39">
              <a:extLst>
                <a:ext uri="{FF2B5EF4-FFF2-40B4-BE49-F238E27FC236}">
                  <a16:creationId xmlns:a16="http://schemas.microsoft.com/office/drawing/2014/main" id="{0A696C31-845A-2499-AC36-3CC9DC060743}"/>
                </a:ext>
              </a:extLst>
            </p:cNvPr>
            <p:cNvSpPr/>
            <p:nvPr/>
          </p:nvSpPr>
          <p:spPr>
            <a:xfrm>
              <a:off x="2539524" y="3751043"/>
              <a:ext cx="544125" cy="451718"/>
            </a:xfrm>
            <a:custGeom>
              <a:avLst/>
              <a:gdLst/>
              <a:ahLst/>
              <a:cxnLst/>
              <a:rect l="l" t="t" r="r" b="b"/>
              <a:pathLst>
                <a:path w="16193" h="13443" extrusionOk="0">
                  <a:moveTo>
                    <a:pt x="7870" y="1"/>
                  </a:moveTo>
                  <a:cubicBezTo>
                    <a:pt x="7870" y="1"/>
                    <a:pt x="131" y="6359"/>
                    <a:pt x="0" y="6561"/>
                  </a:cubicBezTo>
                  <a:lnTo>
                    <a:pt x="8454" y="13443"/>
                  </a:lnTo>
                  <a:lnTo>
                    <a:pt x="16193" y="6561"/>
                  </a:lnTo>
                  <a:lnTo>
                    <a:pt x="78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585;p39">
              <a:extLst>
                <a:ext uri="{FF2B5EF4-FFF2-40B4-BE49-F238E27FC236}">
                  <a16:creationId xmlns:a16="http://schemas.microsoft.com/office/drawing/2014/main" id="{14A2C431-E883-5A4D-96FE-F73B3AA4FFE3}"/>
                </a:ext>
              </a:extLst>
            </p:cNvPr>
            <p:cNvSpPr/>
            <p:nvPr/>
          </p:nvSpPr>
          <p:spPr>
            <a:xfrm>
              <a:off x="2604748" y="3703427"/>
              <a:ext cx="414890" cy="501349"/>
            </a:xfrm>
            <a:custGeom>
              <a:avLst/>
              <a:gdLst/>
              <a:ahLst/>
              <a:cxnLst/>
              <a:rect l="l" t="t" r="r" b="b"/>
              <a:pathLst>
                <a:path w="12347" h="14920" extrusionOk="0">
                  <a:moveTo>
                    <a:pt x="0" y="1"/>
                  </a:moveTo>
                  <a:lnTo>
                    <a:pt x="0" y="14919"/>
                  </a:lnTo>
                  <a:lnTo>
                    <a:pt x="12347" y="14919"/>
                  </a:lnTo>
                  <a:lnTo>
                    <a:pt x="123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586;p39">
              <a:extLst>
                <a:ext uri="{FF2B5EF4-FFF2-40B4-BE49-F238E27FC236}">
                  <a16:creationId xmlns:a16="http://schemas.microsoft.com/office/drawing/2014/main" id="{4ED1F759-04BC-7BBF-DBA9-C4D60D5DEB84}"/>
                </a:ext>
              </a:extLst>
            </p:cNvPr>
            <p:cNvSpPr/>
            <p:nvPr/>
          </p:nvSpPr>
          <p:spPr>
            <a:xfrm>
              <a:off x="2649945" y="3761460"/>
              <a:ext cx="262872" cy="26445"/>
            </a:xfrm>
            <a:custGeom>
              <a:avLst/>
              <a:gdLst/>
              <a:ahLst/>
              <a:cxnLst/>
              <a:rect l="l" t="t" r="r" b="b"/>
              <a:pathLst>
                <a:path w="7823" h="787" extrusionOk="0">
                  <a:moveTo>
                    <a:pt x="0" y="0"/>
                  </a:moveTo>
                  <a:lnTo>
                    <a:pt x="0" y="786"/>
                  </a:lnTo>
                  <a:lnTo>
                    <a:pt x="7823" y="786"/>
                  </a:lnTo>
                  <a:lnTo>
                    <a:pt x="78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587;p39">
              <a:extLst>
                <a:ext uri="{FF2B5EF4-FFF2-40B4-BE49-F238E27FC236}">
                  <a16:creationId xmlns:a16="http://schemas.microsoft.com/office/drawing/2014/main" id="{C8903030-4726-A6AF-C763-CD71A4E0E434}"/>
                </a:ext>
              </a:extLst>
            </p:cNvPr>
            <p:cNvSpPr/>
            <p:nvPr/>
          </p:nvSpPr>
          <p:spPr>
            <a:xfrm>
              <a:off x="2649945" y="3832665"/>
              <a:ext cx="327692" cy="27655"/>
            </a:xfrm>
            <a:custGeom>
              <a:avLst/>
              <a:gdLst/>
              <a:ahLst/>
              <a:cxnLst/>
              <a:rect l="l" t="t" r="r" b="b"/>
              <a:pathLst>
                <a:path w="9752" h="823" extrusionOk="0">
                  <a:moveTo>
                    <a:pt x="0" y="1"/>
                  </a:moveTo>
                  <a:lnTo>
                    <a:pt x="0" y="822"/>
                  </a:lnTo>
                  <a:lnTo>
                    <a:pt x="9752" y="822"/>
                  </a:lnTo>
                  <a:lnTo>
                    <a:pt x="9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3588;p39">
              <a:extLst>
                <a:ext uri="{FF2B5EF4-FFF2-40B4-BE49-F238E27FC236}">
                  <a16:creationId xmlns:a16="http://schemas.microsoft.com/office/drawing/2014/main" id="{99DF49C0-5A68-9ECC-1D04-9D82B08674D3}"/>
                </a:ext>
              </a:extLst>
            </p:cNvPr>
            <p:cNvSpPr/>
            <p:nvPr/>
          </p:nvSpPr>
          <p:spPr>
            <a:xfrm>
              <a:off x="2649945" y="3903468"/>
              <a:ext cx="327692" cy="27655"/>
            </a:xfrm>
            <a:custGeom>
              <a:avLst/>
              <a:gdLst/>
              <a:ahLst/>
              <a:cxnLst/>
              <a:rect l="l" t="t" r="r" b="b"/>
              <a:pathLst>
                <a:path w="9752" h="823" extrusionOk="0">
                  <a:moveTo>
                    <a:pt x="0" y="1"/>
                  </a:moveTo>
                  <a:lnTo>
                    <a:pt x="0" y="822"/>
                  </a:lnTo>
                  <a:lnTo>
                    <a:pt x="9752" y="822"/>
                  </a:lnTo>
                  <a:lnTo>
                    <a:pt x="9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3589;p39">
              <a:extLst>
                <a:ext uri="{FF2B5EF4-FFF2-40B4-BE49-F238E27FC236}">
                  <a16:creationId xmlns:a16="http://schemas.microsoft.com/office/drawing/2014/main" id="{E342FCDD-43B7-0FBA-B94E-8ECCE813F58E}"/>
                </a:ext>
              </a:extLst>
            </p:cNvPr>
            <p:cNvSpPr/>
            <p:nvPr/>
          </p:nvSpPr>
          <p:spPr>
            <a:xfrm>
              <a:off x="2649945" y="3974707"/>
              <a:ext cx="327692" cy="27621"/>
            </a:xfrm>
            <a:custGeom>
              <a:avLst/>
              <a:gdLst/>
              <a:ahLst/>
              <a:cxnLst/>
              <a:rect l="l" t="t" r="r" b="b"/>
              <a:pathLst>
                <a:path w="9752" h="822" extrusionOk="0">
                  <a:moveTo>
                    <a:pt x="0" y="0"/>
                  </a:moveTo>
                  <a:lnTo>
                    <a:pt x="0" y="822"/>
                  </a:lnTo>
                  <a:lnTo>
                    <a:pt x="9752" y="822"/>
                  </a:lnTo>
                  <a:lnTo>
                    <a:pt x="97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3590;p39">
              <a:extLst>
                <a:ext uri="{FF2B5EF4-FFF2-40B4-BE49-F238E27FC236}">
                  <a16:creationId xmlns:a16="http://schemas.microsoft.com/office/drawing/2014/main" id="{5AF5A411-2191-2A15-9C76-5DC079B5791C}"/>
                </a:ext>
              </a:extLst>
            </p:cNvPr>
            <p:cNvSpPr/>
            <p:nvPr/>
          </p:nvSpPr>
          <p:spPr>
            <a:xfrm>
              <a:off x="2539524" y="3971515"/>
              <a:ext cx="544529" cy="335689"/>
            </a:xfrm>
            <a:custGeom>
              <a:avLst/>
              <a:gdLst/>
              <a:ahLst/>
              <a:cxnLst/>
              <a:rect l="l" t="t" r="r" b="b"/>
              <a:pathLst>
                <a:path w="16205" h="9990" extrusionOk="0">
                  <a:moveTo>
                    <a:pt x="0" y="0"/>
                  </a:moveTo>
                  <a:lnTo>
                    <a:pt x="0" y="9989"/>
                  </a:lnTo>
                  <a:lnTo>
                    <a:pt x="16205" y="9989"/>
                  </a:lnTo>
                  <a:lnTo>
                    <a:pt x="16205" y="0"/>
                  </a:lnTo>
                  <a:lnTo>
                    <a:pt x="8097" y="508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3591;p39">
              <a:extLst>
                <a:ext uri="{FF2B5EF4-FFF2-40B4-BE49-F238E27FC236}">
                  <a16:creationId xmlns:a16="http://schemas.microsoft.com/office/drawing/2014/main" id="{C11D569A-6CE3-225B-A242-7F2189E87831}"/>
                </a:ext>
              </a:extLst>
            </p:cNvPr>
            <p:cNvSpPr/>
            <p:nvPr/>
          </p:nvSpPr>
          <p:spPr>
            <a:xfrm>
              <a:off x="2539524" y="4140741"/>
              <a:ext cx="544529" cy="166467"/>
            </a:xfrm>
            <a:custGeom>
              <a:avLst/>
              <a:gdLst/>
              <a:ahLst/>
              <a:cxnLst/>
              <a:rect l="l" t="t" r="r" b="b"/>
              <a:pathLst>
                <a:path w="16205" h="4954" extrusionOk="0">
                  <a:moveTo>
                    <a:pt x="8037" y="0"/>
                  </a:moveTo>
                  <a:lnTo>
                    <a:pt x="0" y="4953"/>
                  </a:lnTo>
                  <a:lnTo>
                    <a:pt x="16205" y="4953"/>
                  </a:lnTo>
                  <a:lnTo>
                    <a:pt x="8168" y="0"/>
                  </a:lnTo>
                  <a:lnTo>
                    <a:pt x="8097" y="48"/>
                  </a:lnTo>
                  <a:lnTo>
                    <a:pt x="80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3592;p39">
              <a:extLst>
                <a:ext uri="{FF2B5EF4-FFF2-40B4-BE49-F238E27FC236}">
                  <a16:creationId xmlns:a16="http://schemas.microsoft.com/office/drawing/2014/main" id="{51B49D87-87D1-3817-A317-A9A186B7EB6F}"/>
                </a:ext>
              </a:extLst>
            </p:cNvPr>
            <p:cNvSpPr/>
            <p:nvPr/>
          </p:nvSpPr>
          <p:spPr>
            <a:xfrm>
              <a:off x="2539524" y="3971515"/>
              <a:ext cx="544529" cy="335689"/>
            </a:xfrm>
            <a:custGeom>
              <a:avLst/>
              <a:gdLst/>
              <a:ahLst/>
              <a:cxnLst/>
              <a:rect l="l" t="t" r="r" b="b"/>
              <a:pathLst>
                <a:path w="16205" h="9990" extrusionOk="0">
                  <a:moveTo>
                    <a:pt x="16205" y="0"/>
                  </a:moveTo>
                  <a:lnTo>
                    <a:pt x="14919" y="8418"/>
                  </a:lnTo>
                  <a:lnTo>
                    <a:pt x="0" y="9989"/>
                  </a:lnTo>
                  <a:lnTo>
                    <a:pt x="16205" y="9989"/>
                  </a:lnTo>
                  <a:lnTo>
                    <a:pt x="16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3593;p39">
              <a:extLst>
                <a:ext uri="{FF2B5EF4-FFF2-40B4-BE49-F238E27FC236}">
                  <a16:creationId xmlns:a16="http://schemas.microsoft.com/office/drawing/2014/main" id="{2AF685A9-DEE2-72E1-76A9-85BDAAE7870F}"/>
                </a:ext>
              </a:extLst>
            </p:cNvPr>
            <p:cNvSpPr/>
            <p:nvPr/>
          </p:nvSpPr>
          <p:spPr>
            <a:xfrm>
              <a:off x="2558711" y="4012712"/>
              <a:ext cx="156890" cy="188073"/>
            </a:xfrm>
            <a:custGeom>
              <a:avLst/>
              <a:gdLst/>
              <a:ahLst/>
              <a:cxnLst/>
              <a:rect l="l" t="t" r="r" b="b"/>
              <a:pathLst>
                <a:path w="4669" h="5597" extrusionOk="0">
                  <a:moveTo>
                    <a:pt x="1" y="0"/>
                  </a:moveTo>
                  <a:lnTo>
                    <a:pt x="1" y="5596"/>
                  </a:lnTo>
                  <a:lnTo>
                    <a:pt x="1072" y="2084"/>
                  </a:lnTo>
                  <a:lnTo>
                    <a:pt x="4668" y="2810"/>
                  </a:lnTo>
                  <a:lnTo>
                    <a:pt x="1" y="0"/>
                  </a:ln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3594;p39">
              <a:extLst>
                <a:ext uri="{FF2B5EF4-FFF2-40B4-BE49-F238E27FC236}">
                  <a16:creationId xmlns:a16="http://schemas.microsoft.com/office/drawing/2014/main" id="{C6C43FB8-CA70-8146-43F0-E96F75F1E9BA}"/>
                </a:ext>
              </a:extLst>
            </p:cNvPr>
            <p:cNvSpPr/>
            <p:nvPr/>
          </p:nvSpPr>
          <p:spPr>
            <a:xfrm>
              <a:off x="2795582" y="4147966"/>
              <a:ext cx="358102" cy="439689"/>
            </a:xfrm>
            <a:custGeom>
              <a:avLst/>
              <a:gdLst/>
              <a:ahLst/>
              <a:cxnLst/>
              <a:rect l="l" t="t" r="r" b="b"/>
              <a:pathLst>
                <a:path w="10657" h="13085" extrusionOk="0">
                  <a:moveTo>
                    <a:pt x="8419" y="857"/>
                  </a:moveTo>
                  <a:cubicBezTo>
                    <a:pt x="8598" y="857"/>
                    <a:pt x="8778" y="911"/>
                    <a:pt x="8930" y="1024"/>
                  </a:cubicBezTo>
                  <a:cubicBezTo>
                    <a:pt x="9299" y="1297"/>
                    <a:pt x="9382" y="1833"/>
                    <a:pt x="9097" y="2214"/>
                  </a:cubicBezTo>
                  <a:cubicBezTo>
                    <a:pt x="8929" y="2430"/>
                    <a:pt x="8676" y="2544"/>
                    <a:pt x="8421" y="2544"/>
                  </a:cubicBezTo>
                  <a:cubicBezTo>
                    <a:pt x="8241" y="2544"/>
                    <a:pt x="8059" y="2487"/>
                    <a:pt x="7906" y="2369"/>
                  </a:cubicBezTo>
                  <a:cubicBezTo>
                    <a:pt x="7537" y="2095"/>
                    <a:pt x="7454" y="1559"/>
                    <a:pt x="7739" y="1178"/>
                  </a:cubicBezTo>
                  <a:cubicBezTo>
                    <a:pt x="7908" y="968"/>
                    <a:pt x="8163" y="857"/>
                    <a:pt x="8419" y="857"/>
                  </a:cubicBezTo>
                  <a:close/>
                  <a:moveTo>
                    <a:pt x="7771" y="1"/>
                  </a:moveTo>
                  <a:cubicBezTo>
                    <a:pt x="6998" y="1"/>
                    <a:pt x="6235" y="353"/>
                    <a:pt x="5727" y="1024"/>
                  </a:cubicBezTo>
                  <a:cubicBezTo>
                    <a:pt x="5049" y="1940"/>
                    <a:pt x="5060" y="3179"/>
                    <a:pt x="5715" y="4060"/>
                  </a:cubicBezTo>
                  <a:lnTo>
                    <a:pt x="0" y="11656"/>
                  </a:lnTo>
                  <a:lnTo>
                    <a:pt x="1191" y="12549"/>
                  </a:lnTo>
                  <a:lnTo>
                    <a:pt x="1715" y="11870"/>
                  </a:lnTo>
                  <a:lnTo>
                    <a:pt x="3334" y="13085"/>
                  </a:lnTo>
                  <a:lnTo>
                    <a:pt x="4060" y="12120"/>
                  </a:lnTo>
                  <a:lnTo>
                    <a:pt x="2441" y="10906"/>
                  </a:lnTo>
                  <a:lnTo>
                    <a:pt x="3036" y="10096"/>
                  </a:lnTo>
                  <a:lnTo>
                    <a:pt x="4179" y="10953"/>
                  </a:lnTo>
                  <a:lnTo>
                    <a:pt x="4977" y="9906"/>
                  </a:lnTo>
                  <a:lnTo>
                    <a:pt x="3822" y="9036"/>
                  </a:lnTo>
                  <a:lnTo>
                    <a:pt x="6906" y="4953"/>
                  </a:lnTo>
                  <a:cubicBezTo>
                    <a:pt x="7182" y="5052"/>
                    <a:pt x="7470" y="5101"/>
                    <a:pt x="7757" y="5101"/>
                  </a:cubicBezTo>
                  <a:cubicBezTo>
                    <a:pt x="8535" y="5101"/>
                    <a:pt x="9307" y="4745"/>
                    <a:pt x="9811" y="4084"/>
                  </a:cubicBezTo>
                  <a:cubicBezTo>
                    <a:pt x="10656" y="2952"/>
                    <a:pt x="10430" y="1357"/>
                    <a:pt x="9299" y="512"/>
                  </a:cubicBezTo>
                  <a:cubicBezTo>
                    <a:pt x="8838" y="167"/>
                    <a:pt x="8303" y="1"/>
                    <a:pt x="7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3595;p39">
              <a:extLst>
                <a:ext uri="{FF2B5EF4-FFF2-40B4-BE49-F238E27FC236}">
                  <a16:creationId xmlns:a16="http://schemas.microsoft.com/office/drawing/2014/main" id="{B668FE64-76E9-F055-9A66-09469F00F73D}"/>
                </a:ext>
              </a:extLst>
            </p:cNvPr>
            <p:cNvSpPr/>
            <p:nvPr/>
          </p:nvSpPr>
          <p:spPr>
            <a:xfrm>
              <a:off x="2911615" y="4190340"/>
              <a:ext cx="236058" cy="262100"/>
            </a:xfrm>
            <a:custGeom>
              <a:avLst/>
              <a:gdLst/>
              <a:ahLst/>
              <a:cxnLst/>
              <a:rect l="l" t="t" r="r" b="b"/>
              <a:pathLst>
                <a:path w="7025" h="7800" extrusionOk="0">
                  <a:moveTo>
                    <a:pt x="6501" y="1"/>
                  </a:moveTo>
                  <a:lnTo>
                    <a:pt x="6501" y="1"/>
                  </a:lnTo>
                  <a:cubicBezTo>
                    <a:pt x="6763" y="751"/>
                    <a:pt x="6644" y="1632"/>
                    <a:pt x="6120" y="2334"/>
                  </a:cubicBezTo>
                  <a:cubicBezTo>
                    <a:pt x="5620" y="2998"/>
                    <a:pt x="4858" y="3344"/>
                    <a:pt x="4087" y="3344"/>
                  </a:cubicBezTo>
                  <a:cubicBezTo>
                    <a:pt x="3793" y="3344"/>
                    <a:pt x="3497" y="3293"/>
                    <a:pt x="3215" y="3192"/>
                  </a:cubicBezTo>
                  <a:lnTo>
                    <a:pt x="0" y="7502"/>
                  </a:lnTo>
                  <a:lnTo>
                    <a:pt x="393" y="7799"/>
                  </a:lnTo>
                  <a:lnTo>
                    <a:pt x="3453" y="3704"/>
                  </a:lnTo>
                  <a:cubicBezTo>
                    <a:pt x="3729" y="3803"/>
                    <a:pt x="4017" y="3851"/>
                    <a:pt x="4304" y="3851"/>
                  </a:cubicBezTo>
                  <a:cubicBezTo>
                    <a:pt x="5082" y="3851"/>
                    <a:pt x="5854" y="3495"/>
                    <a:pt x="6358" y="2834"/>
                  </a:cubicBezTo>
                  <a:cubicBezTo>
                    <a:pt x="7001" y="1989"/>
                    <a:pt x="7025" y="858"/>
                    <a:pt x="6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3596;p39">
              <a:extLst>
                <a:ext uri="{FF2B5EF4-FFF2-40B4-BE49-F238E27FC236}">
                  <a16:creationId xmlns:a16="http://schemas.microsoft.com/office/drawing/2014/main" id="{158AD877-D28E-6077-8439-ED35722EF185}"/>
                </a:ext>
              </a:extLst>
            </p:cNvPr>
            <p:cNvSpPr/>
            <p:nvPr/>
          </p:nvSpPr>
          <p:spPr>
            <a:xfrm>
              <a:off x="2864806" y="4470794"/>
              <a:ext cx="98455" cy="46069"/>
            </a:xfrm>
            <a:custGeom>
              <a:avLst/>
              <a:gdLst/>
              <a:ahLst/>
              <a:cxnLst/>
              <a:rect l="l" t="t" r="r" b="b"/>
              <a:pathLst>
                <a:path w="2930" h="1371" extrusionOk="0">
                  <a:moveTo>
                    <a:pt x="750" y="1"/>
                  </a:moveTo>
                  <a:lnTo>
                    <a:pt x="0" y="1001"/>
                  </a:lnTo>
                  <a:lnTo>
                    <a:pt x="381" y="1299"/>
                  </a:lnTo>
                  <a:lnTo>
                    <a:pt x="976" y="501"/>
                  </a:lnTo>
                  <a:lnTo>
                    <a:pt x="2119" y="1370"/>
                  </a:lnTo>
                  <a:lnTo>
                    <a:pt x="2929" y="311"/>
                  </a:lnTo>
                  <a:lnTo>
                    <a:pt x="2524" y="13"/>
                  </a:lnTo>
                  <a:lnTo>
                    <a:pt x="1905" y="858"/>
                  </a:lnTo>
                  <a:lnTo>
                    <a:pt x="7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3597;p39">
              <a:extLst>
                <a:ext uri="{FF2B5EF4-FFF2-40B4-BE49-F238E27FC236}">
                  <a16:creationId xmlns:a16="http://schemas.microsoft.com/office/drawing/2014/main" id="{5B5962A5-1D8C-7B05-27CC-536F67949C93}"/>
                </a:ext>
              </a:extLst>
            </p:cNvPr>
            <p:cNvSpPr/>
            <p:nvPr/>
          </p:nvSpPr>
          <p:spPr>
            <a:xfrm>
              <a:off x="2795582" y="4530440"/>
              <a:ext cx="136460" cy="58032"/>
            </a:xfrm>
            <a:custGeom>
              <a:avLst/>
              <a:gdLst/>
              <a:ahLst/>
              <a:cxnLst/>
              <a:rect l="l" t="t" r="r" b="b"/>
              <a:pathLst>
                <a:path w="4061" h="1727" extrusionOk="0">
                  <a:moveTo>
                    <a:pt x="1477" y="0"/>
                  </a:moveTo>
                  <a:lnTo>
                    <a:pt x="953" y="691"/>
                  </a:lnTo>
                  <a:lnTo>
                    <a:pt x="155" y="83"/>
                  </a:lnTo>
                  <a:lnTo>
                    <a:pt x="0" y="298"/>
                  </a:lnTo>
                  <a:lnTo>
                    <a:pt x="1191" y="1191"/>
                  </a:lnTo>
                  <a:lnTo>
                    <a:pt x="1715" y="500"/>
                  </a:lnTo>
                  <a:lnTo>
                    <a:pt x="3334" y="1726"/>
                  </a:lnTo>
                  <a:lnTo>
                    <a:pt x="4060" y="738"/>
                  </a:lnTo>
                  <a:lnTo>
                    <a:pt x="3679" y="452"/>
                  </a:lnTo>
                  <a:lnTo>
                    <a:pt x="3096" y="1214"/>
                  </a:lnTo>
                  <a:lnTo>
                    <a:pt x="1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3598;p39">
              <a:extLst>
                <a:ext uri="{FF2B5EF4-FFF2-40B4-BE49-F238E27FC236}">
                  <a16:creationId xmlns:a16="http://schemas.microsoft.com/office/drawing/2014/main" id="{8644DBBA-62D4-3AA9-39BF-BF2E1418F9C4}"/>
                </a:ext>
              </a:extLst>
            </p:cNvPr>
            <p:cNvSpPr/>
            <p:nvPr/>
          </p:nvSpPr>
          <p:spPr>
            <a:xfrm>
              <a:off x="2944816" y="4147462"/>
              <a:ext cx="219256" cy="487001"/>
            </a:xfrm>
            <a:custGeom>
              <a:avLst/>
              <a:gdLst/>
              <a:ahLst/>
              <a:cxnLst/>
              <a:rect l="l" t="t" r="r" b="b"/>
              <a:pathLst>
                <a:path w="6525" h="14493" extrusionOk="0">
                  <a:moveTo>
                    <a:pt x="3960" y="666"/>
                  </a:moveTo>
                  <a:cubicBezTo>
                    <a:pt x="4032" y="666"/>
                    <a:pt x="4106" y="675"/>
                    <a:pt x="4179" y="693"/>
                  </a:cubicBezTo>
                  <a:cubicBezTo>
                    <a:pt x="4644" y="812"/>
                    <a:pt x="4918" y="1277"/>
                    <a:pt x="4799" y="1729"/>
                  </a:cubicBezTo>
                  <a:cubicBezTo>
                    <a:pt x="4698" y="2122"/>
                    <a:pt x="4358" y="2387"/>
                    <a:pt x="3975" y="2387"/>
                  </a:cubicBezTo>
                  <a:cubicBezTo>
                    <a:pt x="3905" y="2387"/>
                    <a:pt x="3834" y="2378"/>
                    <a:pt x="3763" y="2360"/>
                  </a:cubicBezTo>
                  <a:cubicBezTo>
                    <a:pt x="3298" y="2241"/>
                    <a:pt x="3013" y="1777"/>
                    <a:pt x="3132" y="1312"/>
                  </a:cubicBezTo>
                  <a:cubicBezTo>
                    <a:pt x="3222" y="921"/>
                    <a:pt x="3574" y="666"/>
                    <a:pt x="3960" y="666"/>
                  </a:cubicBezTo>
                  <a:close/>
                  <a:moveTo>
                    <a:pt x="3708" y="1"/>
                  </a:moveTo>
                  <a:cubicBezTo>
                    <a:pt x="2550" y="1"/>
                    <a:pt x="1497" y="778"/>
                    <a:pt x="1203" y="1943"/>
                  </a:cubicBezTo>
                  <a:cubicBezTo>
                    <a:pt x="917" y="3075"/>
                    <a:pt x="1429" y="4206"/>
                    <a:pt x="2358" y="4777"/>
                  </a:cubicBezTo>
                  <a:lnTo>
                    <a:pt x="0" y="14112"/>
                  </a:lnTo>
                  <a:lnTo>
                    <a:pt x="1453" y="14493"/>
                  </a:lnTo>
                  <a:lnTo>
                    <a:pt x="1667" y="13635"/>
                  </a:lnTo>
                  <a:lnTo>
                    <a:pt x="3656" y="14147"/>
                  </a:lnTo>
                  <a:lnTo>
                    <a:pt x="3965" y="12945"/>
                  </a:lnTo>
                  <a:lnTo>
                    <a:pt x="1977" y="12433"/>
                  </a:lnTo>
                  <a:lnTo>
                    <a:pt x="2227" y="11457"/>
                  </a:lnTo>
                  <a:lnTo>
                    <a:pt x="3644" y="11814"/>
                  </a:lnTo>
                  <a:lnTo>
                    <a:pt x="3965" y="10516"/>
                  </a:lnTo>
                  <a:lnTo>
                    <a:pt x="2560" y="10159"/>
                  </a:lnTo>
                  <a:lnTo>
                    <a:pt x="3822" y="5134"/>
                  </a:lnTo>
                  <a:cubicBezTo>
                    <a:pt x="4918" y="5075"/>
                    <a:pt x="5906" y="4325"/>
                    <a:pt x="6192" y="3206"/>
                  </a:cubicBezTo>
                  <a:cubicBezTo>
                    <a:pt x="6525" y="1824"/>
                    <a:pt x="5692" y="419"/>
                    <a:pt x="4322" y="74"/>
                  </a:cubicBezTo>
                  <a:cubicBezTo>
                    <a:pt x="4117" y="25"/>
                    <a:pt x="3911" y="1"/>
                    <a:pt x="3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3599;p39">
              <a:extLst>
                <a:ext uri="{FF2B5EF4-FFF2-40B4-BE49-F238E27FC236}">
                  <a16:creationId xmlns:a16="http://schemas.microsoft.com/office/drawing/2014/main" id="{C9F9E986-CBD1-DD64-C23F-10222A7566F5}"/>
                </a:ext>
              </a:extLst>
            </p:cNvPr>
            <p:cNvSpPr/>
            <p:nvPr/>
          </p:nvSpPr>
          <p:spPr>
            <a:xfrm>
              <a:off x="3014812" y="4163928"/>
              <a:ext cx="146877" cy="324903"/>
            </a:xfrm>
            <a:custGeom>
              <a:avLst/>
              <a:gdLst/>
              <a:ahLst/>
              <a:cxnLst/>
              <a:rect l="l" t="t" r="r" b="b"/>
              <a:pathLst>
                <a:path w="4371" h="9669" extrusionOk="0">
                  <a:moveTo>
                    <a:pt x="3132" y="1"/>
                  </a:moveTo>
                  <a:lnTo>
                    <a:pt x="3132" y="1"/>
                  </a:lnTo>
                  <a:cubicBezTo>
                    <a:pt x="3668" y="632"/>
                    <a:pt x="3906" y="1501"/>
                    <a:pt x="3704" y="2346"/>
                  </a:cubicBezTo>
                  <a:cubicBezTo>
                    <a:pt x="3418" y="3466"/>
                    <a:pt x="2442" y="4240"/>
                    <a:pt x="1334" y="4275"/>
                  </a:cubicBezTo>
                  <a:lnTo>
                    <a:pt x="1" y="9550"/>
                  </a:lnTo>
                  <a:lnTo>
                    <a:pt x="477" y="9669"/>
                  </a:lnTo>
                  <a:lnTo>
                    <a:pt x="1739" y="4644"/>
                  </a:lnTo>
                  <a:cubicBezTo>
                    <a:pt x="2835" y="4585"/>
                    <a:pt x="3823" y="3835"/>
                    <a:pt x="4109" y="2716"/>
                  </a:cubicBezTo>
                  <a:cubicBezTo>
                    <a:pt x="4371" y="1668"/>
                    <a:pt x="3954" y="596"/>
                    <a:pt x="3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3600;p39">
              <a:extLst>
                <a:ext uri="{FF2B5EF4-FFF2-40B4-BE49-F238E27FC236}">
                  <a16:creationId xmlns:a16="http://schemas.microsoft.com/office/drawing/2014/main" id="{05635397-7DBB-F81A-DF2D-A4825272D2B5}"/>
                </a:ext>
              </a:extLst>
            </p:cNvPr>
            <p:cNvSpPr/>
            <p:nvPr/>
          </p:nvSpPr>
          <p:spPr>
            <a:xfrm>
              <a:off x="2995221" y="4497206"/>
              <a:ext cx="82461" cy="68045"/>
            </a:xfrm>
            <a:custGeom>
              <a:avLst/>
              <a:gdLst/>
              <a:ahLst/>
              <a:cxnLst/>
              <a:rect l="l" t="t" r="r" b="b"/>
              <a:pathLst>
                <a:path w="2454" h="2025" extrusionOk="0">
                  <a:moveTo>
                    <a:pt x="1977" y="1"/>
                  </a:moveTo>
                  <a:lnTo>
                    <a:pt x="1727" y="1025"/>
                  </a:lnTo>
                  <a:lnTo>
                    <a:pt x="310" y="668"/>
                  </a:lnTo>
                  <a:lnTo>
                    <a:pt x="1" y="1906"/>
                  </a:lnTo>
                  <a:lnTo>
                    <a:pt x="477" y="2025"/>
                  </a:lnTo>
                  <a:lnTo>
                    <a:pt x="727" y="1060"/>
                  </a:lnTo>
                  <a:lnTo>
                    <a:pt x="2132" y="1418"/>
                  </a:lnTo>
                  <a:lnTo>
                    <a:pt x="2453" y="120"/>
                  </a:lnTo>
                  <a:lnTo>
                    <a:pt x="1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3601;p39">
              <a:extLst>
                <a:ext uri="{FF2B5EF4-FFF2-40B4-BE49-F238E27FC236}">
                  <a16:creationId xmlns:a16="http://schemas.microsoft.com/office/drawing/2014/main" id="{232E5175-2360-43E5-8CCF-A57794266054}"/>
                </a:ext>
              </a:extLst>
            </p:cNvPr>
            <p:cNvSpPr/>
            <p:nvPr/>
          </p:nvSpPr>
          <p:spPr>
            <a:xfrm>
              <a:off x="2944816" y="4578426"/>
              <a:ext cx="133268" cy="56049"/>
            </a:xfrm>
            <a:custGeom>
              <a:avLst/>
              <a:gdLst/>
              <a:ahLst/>
              <a:cxnLst/>
              <a:rect l="l" t="t" r="r" b="b"/>
              <a:pathLst>
                <a:path w="3966" h="1668" extrusionOk="0">
                  <a:moveTo>
                    <a:pt x="3489" y="1"/>
                  </a:moveTo>
                  <a:lnTo>
                    <a:pt x="3251" y="929"/>
                  </a:lnTo>
                  <a:lnTo>
                    <a:pt x="1262" y="441"/>
                  </a:lnTo>
                  <a:lnTo>
                    <a:pt x="1048" y="1275"/>
                  </a:lnTo>
                  <a:lnTo>
                    <a:pt x="72" y="1037"/>
                  </a:lnTo>
                  <a:lnTo>
                    <a:pt x="0" y="1287"/>
                  </a:lnTo>
                  <a:lnTo>
                    <a:pt x="1465" y="1668"/>
                  </a:lnTo>
                  <a:lnTo>
                    <a:pt x="1679" y="810"/>
                  </a:lnTo>
                  <a:lnTo>
                    <a:pt x="3667" y="1322"/>
                  </a:lnTo>
                  <a:lnTo>
                    <a:pt x="3965" y="120"/>
                  </a:lnTo>
                  <a:lnTo>
                    <a:pt x="3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3602;p39">
              <a:extLst>
                <a:ext uri="{FF2B5EF4-FFF2-40B4-BE49-F238E27FC236}">
                  <a16:creationId xmlns:a16="http://schemas.microsoft.com/office/drawing/2014/main" id="{166C111C-ED18-3F56-5ED1-06F01BBB7792}"/>
                </a:ext>
              </a:extLst>
            </p:cNvPr>
            <p:cNvSpPr/>
            <p:nvPr/>
          </p:nvSpPr>
          <p:spPr>
            <a:xfrm>
              <a:off x="2995221" y="4154586"/>
              <a:ext cx="114450" cy="89013"/>
            </a:xfrm>
            <a:custGeom>
              <a:avLst/>
              <a:gdLst/>
              <a:ahLst/>
              <a:cxnLst/>
              <a:rect l="l" t="t" r="r" b="b"/>
              <a:pathLst>
                <a:path w="3406" h="2649" extrusionOk="0">
                  <a:moveTo>
                    <a:pt x="2158" y="0"/>
                  </a:moveTo>
                  <a:cubicBezTo>
                    <a:pt x="1201" y="0"/>
                    <a:pt x="326" y="644"/>
                    <a:pt x="84" y="1612"/>
                  </a:cubicBezTo>
                  <a:cubicBezTo>
                    <a:pt x="1" y="1970"/>
                    <a:pt x="1" y="2327"/>
                    <a:pt x="84" y="2648"/>
                  </a:cubicBezTo>
                  <a:lnTo>
                    <a:pt x="132" y="2434"/>
                  </a:lnTo>
                  <a:cubicBezTo>
                    <a:pt x="439" y="1172"/>
                    <a:pt x="1568" y="344"/>
                    <a:pt x="2804" y="344"/>
                  </a:cubicBezTo>
                  <a:cubicBezTo>
                    <a:pt x="3003" y="344"/>
                    <a:pt x="3204" y="365"/>
                    <a:pt x="3406" y="410"/>
                  </a:cubicBezTo>
                  <a:cubicBezTo>
                    <a:pt x="3203" y="255"/>
                    <a:pt x="2941" y="124"/>
                    <a:pt x="2679" y="65"/>
                  </a:cubicBezTo>
                  <a:cubicBezTo>
                    <a:pt x="2505" y="21"/>
                    <a:pt x="2330" y="0"/>
                    <a:pt x="2158" y="0"/>
                  </a:cubicBez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3603;p39">
              <a:extLst>
                <a:ext uri="{FF2B5EF4-FFF2-40B4-BE49-F238E27FC236}">
                  <a16:creationId xmlns:a16="http://schemas.microsoft.com/office/drawing/2014/main" id="{1873CF07-5839-AE95-17C9-20516F6A4203}"/>
                </a:ext>
              </a:extLst>
            </p:cNvPr>
            <p:cNvSpPr/>
            <p:nvPr/>
          </p:nvSpPr>
          <p:spPr>
            <a:xfrm>
              <a:off x="3035243" y="4100921"/>
              <a:ext cx="124430" cy="104941"/>
            </a:xfrm>
            <a:custGeom>
              <a:avLst/>
              <a:gdLst/>
              <a:ahLst/>
              <a:cxnLst/>
              <a:rect l="l" t="t" r="r" b="b"/>
              <a:pathLst>
                <a:path w="3703" h="3123" extrusionOk="0">
                  <a:moveTo>
                    <a:pt x="1883" y="0"/>
                  </a:moveTo>
                  <a:cubicBezTo>
                    <a:pt x="1793" y="0"/>
                    <a:pt x="1701" y="6"/>
                    <a:pt x="1608" y="19"/>
                  </a:cubicBezTo>
                  <a:cubicBezTo>
                    <a:pt x="726" y="126"/>
                    <a:pt x="72" y="769"/>
                    <a:pt x="0" y="1495"/>
                  </a:cubicBezTo>
                  <a:cubicBezTo>
                    <a:pt x="60" y="1483"/>
                    <a:pt x="179" y="1447"/>
                    <a:pt x="286" y="1435"/>
                  </a:cubicBezTo>
                  <a:cubicBezTo>
                    <a:pt x="381" y="876"/>
                    <a:pt x="917" y="376"/>
                    <a:pt x="1631" y="292"/>
                  </a:cubicBezTo>
                  <a:cubicBezTo>
                    <a:pt x="1712" y="282"/>
                    <a:pt x="1792" y="277"/>
                    <a:pt x="1871" y="277"/>
                  </a:cubicBezTo>
                  <a:cubicBezTo>
                    <a:pt x="2622" y="277"/>
                    <a:pt x="3236" y="729"/>
                    <a:pt x="3322" y="1376"/>
                  </a:cubicBezTo>
                  <a:cubicBezTo>
                    <a:pt x="3405" y="2078"/>
                    <a:pt x="2798" y="2733"/>
                    <a:pt x="1953" y="2828"/>
                  </a:cubicBezTo>
                  <a:cubicBezTo>
                    <a:pt x="1868" y="2839"/>
                    <a:pt x="1783" y="2844"/>
                    <a:pt x="1700" y="2844"/>
                  </a:cubicBezTo>
                  <a:cubicBezTo>
                    <a:pt x="1318" y="2844"/>
                    <a:pt x="962" y="2732"/>
                    <a:pt x="679" y="2507"/>
                  </a:cubicBezTo>
                  <a:cubicBezTo>
                    <a:pt x="595" y="2555"/>
                    <a:pt x="536" y="2638"/>
                    <a:pt x="524" y="2733"/>
                  </a:cubicBezTo>
                  <a:lnTo>
                    <a:pt x="524" y="2745"/>
                  </a:lnTo>
                  <a:cubicBezTo>
                    <a:pt x="834" y="2997"/>
                    <a:pt x="1245" y="3122"/>
                    <a:pt x="1676" y="3122"/>
                  </a:cubicBezTo>
                  <a:cubicBezTo>
                    <a:pt x="1776" y="3122"/>
                    <a:pt x="1876" y="3116"/>
                    <a:pt x="1977" y="3102"/>
                  </a:cubicBezTo>
                  <a:cubicBezTo>
                    <a:pt x="2977" y="2971"/>
                    <a:pt x="3703" y="2185"/>
                    <a:pt x="3596" y="1328"/>
                  </a:cubicBezTo>
                  <a:cubicBezTo>
                    <a:pt x="3509" y="562"/>
                    <a:pt x="2767" y="0"/>
                    <a:pt x="1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6" name="Google Shape;3604;p39">
            <a:extLst>
              <a:ext uri="{FF2B5EF4-FFF2-40B4-BE49-F238E27FC236}">
                <a16:creationId xmlns:a16="http://schemas.microsoft.com/office/drawing/2014/main" id="{82D2A598-56BD-276D-B661-4F8EB45183B2}"/>
              </a:ext>
            </a:extLst>
          </p:cNvPr>
          <p:cNvGrpSpPr/>
          <p:nvPr/>
        </p:nvGrpSpPr>
        <p:grpSpPr>
          <a:xfrm>
            <a:off x="5176137" y="2175581"/>
            <a:ext cx="507744" cy="734521"/>
            <a:chOff x="3017870" y="2511177"/>
            <a:chExt cx="507744" cy="632177"/>
          </a:xfrm>
        </p:grpSpPr>
        <p:sp>
          <p:nvSpPr>
            <p:cNvPr id="417" name="Google Shape;3605;p39">
              <a:extLst>
                <a:ext uri="{FF2B5EF4-FFF2-40B4-BE49-F238E27FC236}">
                  <a16:creationId xmlns:a16="http://schemas.microsoft.com/office/drawing/2014/main" id="{A91F2FDF-F6D2-69DC-FD08-D3EBBFA3B072}"/>
                </a:ext>
              </a:extLst>
            </p:cNvPr>
            <p:cNvSpPr/>
            <p:nvPr/>
          </p:nvSpPr>
          <p:spPr>
            <a:xfrm>
              <a:off x="3047072" y="2511177"/>
              <a:ext cx="389319" cy="470536"/>
            </a:xfrm>
            <a:custGeom>
              <a:avLst/>
              <a:gdLst/>
              <a:ahLst/>
              <a:cxnLst/>
              <a:rect l="l" t="t" r="r" b="b"/>
              <a:pathLst>
                <a:path w="11586" h="14003" extrusionOk="0">
                  <a:moveTo>
                    <a:pt x="1" y="0"/>
                  </a:moveTo>
                  <a:lnTo>
                    <a:pt x="1" y="14002"/>
                  </a:lnTo>
                  <a:lnTo>
                    <a:pt x="11586" y="14002"/>
                  </a:lnTo>
                  <a:lnTo>
                    <a:pt x="11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3606;p39">
              <a:extLst>
                <a:ext uri="{FF2B5EF4-FFF2-40B4-BE49-F238E27FC236}">
                  <a16:creationId xmlns:a16="http://schemas.microsoft.com/office/drawing/2014/main" id="{8EBAD57C-AAA9-6674-A48D-E64C35838D02}"/>
                </a:ext>
              </a:extLst>
            </p:cNvPr>
            <p:cNvSpPr/>
            <p:nvPr/>
          </p:nvSpPr>
          <p:spPr>
            <a:xfrm>
              <a:off x="3090286" y="2565178"/>
              <a:ext cx="246878" cy="24429"/>
            </a:xfrm>
            <a:custGeom>
              <a:avLst/>
              <a:gdLst/>
              <a:ahLst/>
              <a:cxnLst/>
              <a:rect l="l" t="t" r="r" b="b"/>
              <a:pathLst>
                <a:path w="7347" h="727" extrusionOk="0">
                  <a:moveTo>
                    <a:pt x="1" y="1"/>
                  </a:moveTo>
                  <a:lnTo>
                    <a:pt x="1" y="727"/>
                  </a:lnTo>
                  <a:lnTo>
                    <a:pt x="7347" y="727"/>
                  </a:lnTo>
                  <a:lnTo>
                    <a:pt x="73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3607;p39">
              <a:extLst>
                <a:ext uri="{FF2B5EF4-FFF2-40B4-BE49-F238E27FC236}">
                  <a16:creationId xmlns:a16="http://schemas.microsoft.com/office/drawing/2014/main" id="{8049F4CA-AD03-FA07-5944-FA299991B8A0}"/>
                </a:ext>
              </a:extLst>
            </p:cNvPr>
            <p:cNvSpPr/>
            <p:nvPr/>
          </p:nvSpPr>
          <p:spPr>
            <a:xfrm>
              <a:off x="3090286" y="2632385"/>
              <a:ext cx="307698" cy="26042"/>
            </a:xfrm>
            <a:custGeom>
              <a:avLst/>
              <a:gdLst/>
              <a:ahLst/>
              <a:cxnLst/>
              <a:rect l="l" t="t" r="r" b="b"/>
              <a:pathLst>
                <a:path w="9157" h="775" extrusionOk="0">
                  <a:moveTo>
                    <a:pt x="1" y="1"/>
                  </a:moveTo>
                  <a:lnTo>
                    <a:pt x="1" y="775"/>
                  </a:lnTo>
                  <a:lnTo>
                    <a:pt x="9157" y="775"/>
                  </a:lnTo>
                  <a:lnTo>
                    <a:pt x="91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3608;p39">
              <a:extLst>
                <a:ext uri="{FF2B5EF4-FFF2-40B4-BE49-F238E27FC236}">
                  <a16:creationId xmlns:a16="http://schemas.microsoft.com/office/drawing/2014/main" id="{F2F978E4-EF85-D61D-27F8-AE09B4B0D46E}"/>
                </a:ext>
              </a:extLst>
            </p:cNvPr>
            <p:cNvSpPr/>
            <p:nvPr/>
          </p:nvSpPr>
          <p:spPr>
            <a:xfrm>
              <a:off x="3090286" y="2698819"/>
              <a:ext cx="307698" cy="26042"/>
            </a:xfrm>
            <a:custGeom>
              <a:avLst/>
              <a:gdLst/>
              <a:ahLst/>
              <a:cxnLst/>
              <a:rect l="l" t="t" r="r" b="b"/>
              <a:pathLst>
                <a:path w="9157" h="775" extrusionOk="0">
                  <a:moveTo>
                    <a:pt x="1" y="0"/>
                  </a:moveTo>
                  <a:lnTo>
                    <a:pt x="1" y="774"/>
                  </a:lnTo>
                  <a:lnTo>
                    <a:pt x="9157" y="774"/>
                  </a:lnTo>
                  <a:lnTo>
                    <a:pt x="91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3609;p39">
              <a:extLst>
                <a:ext uri="{FF2B5EF4-FFF2-40B4-BE49-F238E27FC236}">
                  <a16:creationId xmlns:a16="http://schemas.microsoft.com/office/drawing/2014/main" id="{0F1B5CFB-C819-EA09-C919-83E8A243FC88}"/>
                </a:ext>
              </a:extLst>
            </p:cNvPr>
            <p:cNvSpPr/>
            <p:nvPr/>
          </p:nvSpPr>
          <p:spPr>
            <a:xfrm>
              <a:off x="3090286" y="2765622"/>
              <a:ext cx="307698" cy="26042"/>
            </a:xfrm>
            <a:custGeom>
              <a:avLst/>
              <a:gdLst/>
              <a:ahLst/>
              <a:cxnLst/>
              <a:rect l="l" t="t" r="r" b="b"/>
              <a:pathLst>
                <a:path w="9157" h="775" extrusionOk="0">
                  <a:moveTo>
                    <a:pt x="1" y="1"/>
                  </a:moveTo>
                  <a:lnTo>
                    <a:pt x="1" y="775"/>
                  </a:lnTo>
                  <a:lnTo>
                    <a:pt x="9157" y="775"/>
                  </a:lnTo>
                  <a:lnTo>
                    <a:pt x="91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3610;p39">
              <a:extLst>
                <a:ext uri="{FF2B5EF4-FFF2-40B4-BE49-F238E27FC236}">
                  <a16:creationId xmlns:a16="http://schemas.microsoft.com/office/drawing/2014/main" id="{9A0B92CA-2337-22C7-426F-BCE06E3E801C}"/>
                </a:ext>
              </a:extLst>
            </p:cNvPr>
            <p:cNvSpPr/>
            <p:nvPr/>
          </p:nvSpPr>
          <p:spPr>
            <a:xfrm>
              <a:off x="3017870" y="2777216"/>
              <a:ext cx="448123" cy="318921"/>
            </a:xfrm>
            <a:custGeom>
              <a:avLst/>
              <a:gdLst/>
              <a:ahLst/>
              <a:cxnLst/>
              <a:rect l="l" t="t" r="r" b="b"/>
              <a:pathLst>
                <a:path w="13336" h="9491" extrusionOk="0">
                  <a:moveTo>
                    <a:pt x="1" y="1"/>
                  </a:moveTo>
                  <a:lnTo>
                    <a:pt x="1" y="9490"/>
                  </a:lnTo>
                  <a:lnTo>
                    <a:pt x="13336" y="9490"/>
                  </a:lnTo>
                  <a:lnTo>
                    <a:pt x="13336" y="2346"/>
                  </a:lnTo>
                  <a:lnTo>
                    <a:pt x="7633" y="2346"/>
                  </a:lnTo>
                  <a:lnTo>
                    <a:pt x="5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3611;p39">
              <a:extLst>
                <a:ext uri="{FF2B5EF4-FFF2-40B4-BE49-F238E27FC236}">
                  <a16:creationId xmlns:a16="http://schemas.microsoft.com/office/drawing/2014/main" id="{7F8C39AD-5CD9-78E1-2AD9-774D611BC6A5}"/>
                </a:ext>
              </a:extLst>
            </p:cNvPr>
            <p:cNvSpPr/>
            <p:nvPr/>
          </p:nvSpPr>
          <p:spPr>
            <a:xfrm>
              <a:off x="3017870" y="2856049"/>
              <a:ext cx="448123" cy="240090"/>
            </a:xfrm>
            <a:custGeom>
              <a:avLst/>
              <a:gdLst/>
              <a:ahLst/>
              <a:cxnLst/>
              <a:rect l="l" t="t" r="r" b="b"/>
              <a:pathLst>
                <a:path w="13336" h="7145" extrusionOk="0">
                  <a:moveTo>
                    <a:pt x="13336" y="0"/>
                  </a:moveTo>
                  <a:lnTo>
                    <a:pt x="12490" y="6037"/>
                  </a:lnTo>
                  <a:lnTo>
                    <a:pt x="1" y="7144"/>
                  </a:lnTo>
                  <a:lnTo>
                    <a:pt x="13336" y="7144"/>
                  </a:lnTo>
                  <a:lnTo>
                    <a:pt x="133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3612;p39">
              <a:extLst>
                <a:ext uri="{FF2B5EF4-FFF2-40B4-BE49-F238E27FC236}">
                  <a16:creationId xmlns:a16="http://schemas.microsoft.com/office/drawing/2014/main" id="{01AFF755-14D5-55B9-8F9D-144DD0631C06}"/>
                </a:ext>
              </a:extLst>
            </p:cNvPr>
            <p:cNvSpPr/>
            <p:nvPr/>
          </p:nvSpPr>
          <p:spPr>
            <a:xfrm>
              <a:off x="3043073" y="2802049"/>
              <a:ext cx="114853" cy="100438"/>
            </a:xfrm>
            <a:custGeom>
              <a:avLst/>
              <a:gdLst/>
              <a:ahLst/>
              <a:cxnLst/>
              <a:rect l="l" t="t" r="r" b="b"/>
              <a:pathLst>
                <a:path w="3418" h="2989" extrusionOk="0">
                  <a:moveTo>
                    <a:pt x="1" y="0"/>
                  </a:moveTo>
                  <a:lnTo>
                    <a:pt x="1" y="2989"/>
                  </a:lnTo>
                  <a:lnTo>
                    <a:pt x="608" y="786"/>
                  </a:lnTo>
                  <a:lnTo>
                    <a:pt x="3418" y="0"/>
                  </a:ln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3613;p39">
              <a:extLst>
                <a:ext uri="{FF2B5EF4-FFF2-40B4-BE49-F238E27FC236}">
                  <a16:creationId xmlns:a16="http://schemas.microsoft.com/office/drawing/2014/main" id="{C11A78F1-E4FE-CDF1-2550-43812F8B8CCD}"/>
                </a:ext>
              </a:extLst>
            </p:cNvPr>
            <p:cNvSpPr/>
            <p:nvPr/>
          </p:nvSpPr>
          <p:spPr>
            <a:xfrm>
              <a:off x="3355955" y="3000880"/>
              <a:ext cx="169659" cy="142071"/>
            </a:xfrm>
            <a:custGeom>
              <a:avLst/>
              <a:gdLst/>
              <a:ahLst/>
              <a:cxnLst/>
              <a:rect l="l" t="t" r="r" b="b"/>
              <a:pathLst>
                <a:path w="5049" h="4228" extrusionOk="0">
                  <a:moveTo>
                    <a:pt x="548" y="1"/>
                  </a:moveTo>
                  <a:cubicBezTo>
                    <a:pt x="239" y="1"/>
                    <a:pt x="1" y="251"/>
                    <a:pt x="1" y="548"/>
                  </a:cubicBezTo>
                  <a:lnTo>
                    <a:pt x="1" y="3680"/>
                  </a:lnTo>
                  <a:cubicBezTo>
                    <a:pt x="1" y="3989"/>
                    <a:pt x="251" y="4227"/>
                    <a:pt x="548" y="4227"/>
                  </a:cubicBezTo>
                  <a:lnTo>
                    <a:pt x="4501" y="4227"/>
                  </a:lnTo>
                  <a:cubicBezTo>
                    <a:pt x="4811" y="4227"/>
                    <a:pt x="5049" y="3977"/>
                    <a:pt x="5049" y="3680"/>
                  </a:cubicBezTo>
                  <a:lnTo>
                    <a:pt x="5049" y="548"/>
                  </a:lnTo>
                  <a:cubicBezTo>
                    <a:pt x="5049" y="251"/>
                    <a:pt x="4799" y="1"/>
                    <a:pt x="4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3614;p39">
              <a:extLst>
                <a:ext uri="{FF2B5EF4-FFF2-40B4-BE49-F238E27FC236}">
                  <a16:creationId xmlns:a16="http://schemas.microsoft.com/office/drawing/2014/main" id="{BABD20FB-89F5-246E-FA5E-5A2D3A9E0AEF}"/>
                </a:ext>
              </a:extLst>
            </p:cNvPr>
            <p:cNvSpPr/>
            <p:nvPr/>
          </p:nvSpPr>
          <p:spPr>
            <a:xfrm>
              <a:off x="3356358" y="3002493"/>
              <a:ext cx="169256" cy="140862"/>
            </a:xfrm>
            <a:custGeom>
              <a:avLst/>
              <a:gdLst/>
              <a:ahLst/>
              <a:cxnLst/>
              <a:rect l="l" t="t" r="r" b="b"/>
              <a:pathLst>
                <a:path w="5037" h="4192" extrusionOk="0">
                  <a:moveTo>
                    <a:pt x="4680" y="0"/>
                  </a:moveTo>
                  <a:lnTo>
                    <a:pt x="4680" y="0"/>
                  </a:lnTo>
                  <a:cubicBezTo>
                    <a:pt x="4691" y="24"/>
                    <a:pt x="4691" y="72"/>
                    <a:pt x="4691" y="119"/>
                  </a:cubicBezTo>
                  <a:lnTo>
                    <a:pt x="4691" y="3239"/>
                  </a:lnTo>
                  <a:cubicBezTo>
                    <a:pt x="4691" y="3560"/>
                    <a:pt x="4441" y="3798"/>
                    <a:pt x="4144" y="3798"/>
                  </a:cubicBezTo>
                  <a:lnTo>
                    <a:pt x="203" y="3798"/>
                  </a:lnTo>
                  <a:cubicBezTo>
                    <a:pt x="119" y="3798"/>
                    <a:pt x="60" y="3774"/>
                    <a:pt x="0" y="3751"/>
                  </a:cubicBezTo>
                  <a:lnTo>
                    <a:pt x="0" y="3751"/>
                  </a:lnTo>
                  <a:cubicBezTo>
                    <a:pt x="60" y="4001"/>
                    <a:pt x="286" y="4191"/>
                    <a:pt x="560" y="4191"/>
                  </a:cubicBezTo>
                  <a:lnTo>
                    <a:pt x="4489" y="4191"/>
                  </a:lnTo>
                  <a:cubicBezTo>
                    <a:pt x="4799" y="4191"/>
                    <a:pt x="5037" y="3941"/>
                    <a:pt x="5037" y="3643"/>
                  </a:cubicBezTo>
                  <a:lnTo>
                    <a:pt x="5037" y="524"/>
                  </a:lnTo>
                  <a:cubicBezTo>
                    <a:pt x="5037" y="262"/>
                    <a:pt x="4882" y="72"/>
                    <a:pt x="4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3615;p39">
              <a:extLst>
                <a:ext uri="{FF2B5EF4-FFF2-40B4-BE49-F238E27FC236}">
                  <a16:creationId xmlns:a16="http://schemas.microsoft.com/office/drawing/2014/main" id="{13B66042-EAA0-9E8A-AF3B-80FF73727289}"/>
                </a:ext>
              </a:extLst>
            </p:cNvPr>
            <p:cNvSpPr/>
            <p:nvPr/>
          </p:nvSpPr>
          <p:spPr>
            <a:xfrm>
              <a:off x="3380351" y="2936865"/>
              <a:ext cx="121675" cy="124464"/>
            </a:xfrm>
            <a:custGeom>
              <a:avLst/>
              <a:gdLst/>
              <a:ahLst/>
              <a:cxnLst/>
              <a:rect l="l" t="t" r="r" b="b"/>
              <a:pathLst>
                <a:path w="3621" h="3704" extrusionOk="0">
                  <a:moveTo>
                    <a:pt x="2251" y="417"/>
                  </a:moveTo>
                  <a:cubicBezTo>
                    <a:pt x="2763" y="417"/>
                    <a:pt x="3180" y="834"/>
                    <a:pt x="3180" y="1346"/>
                  </a:cubicBezTo>
                  <a:lnTo>
                    <a:pt x="3180" y="3287"/>
                  </a:lnTo>
                  <a:lnTo>
                    <a:pt x="394" y="3287"/>
                  </a:lnTo>
                  <a:lnTo>
                    <a:pt x="394" y="1346"/>
                  </a:lnTo>
                  <a:cubicBezTo>
                    <a:pt x="394" y="834"/>
                    <a:pt x="810" y="417"/>
                    <a:pt x="1310" y="417"/>
                  </a:cubicBezTo>
                  <a:close/>
                  <a:moveTo>
                    <a:pt x="1346" y="1"/>
                  </a:moveTo>
                  <a:cubicBezTo>
                    <a:pt x="596" y="1"/>
                    <a:pt x="1" y="608"/>
                    <a:pt x="1" y="1346"/>
                  </a:cubicBezTo>
                  <a:lnTo>
                    <a:pt x="1" y="3703"/>
                  </a:lnTo>
                  <a:lnTo>
                    <a:pt x="3620" y="3703"/>
                  </a:lnTo>
                  <a:lnTo>
                    <a:pt x="3620" y="1346"/>
                  </a:lnTo>
                  <a:cubicBezTo>
                    <a:pt x="3620" y="596"/>
                    <a:pt x="3013" y="1"/>
                    <a:pt x="2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3616;p39">
              <a:extLst>
                <a:ext uri="{FF2B5EF4-FFF2-40B4-BE49-F238E27FC236}">
                  <a16:creationId xmlns:a16="http://schemas.microsoft.com/office/drawing/2014/main" id="{F6167B71-4C91-989B-3B5D-B4D5832A6406}"/>
                </a:ext>
              </a:extLst>
            </p:cNvPr>
            <p:cNvSpPr/>
            <p:nvPr/>
          </p:nvSpPr>
          <p:spPr>
            <a:xfrm>
              <a:off x="3419970" y="3038079"/>
              <a:ext cx="42037" cy="67642"/>
            </a:xfrm>
            <a:custGeom>
              <a:avLst/>
              <a:gdLst/>
              <a:ahLst/>
              <a:cxnLst/>
              <a:rect l="l" t="t" r="r" b="b"/>
              <a:pathLst>
                <a:path w="1251" h="2013" extrusionOk="0">
                  <a:moveTo>
                    <a:pt x="632" y="1"/>
                  </a:moveTo>
                  <a:cubicBezTo>
                    <a:pt x="286" y="1"/>
                    <a:pt x="1" y="275"/>
                    <a:pt x="1" y="620"/>
                  </a:cubicBezTo>
                  <a:cubicBezTo>
                    <a:pt x="1" y="858"/>
                    <a:pt x="131" y="1072"/>
                    <a:pt x="334" y="1168"/>
                  </a:cubicBezTo>
                  <a:lnTo>
                    <a:pt x="334" y="1715"/>
                  </a:lnTo>
                  <a:cubicBezTo>
                    <a:pt x="334" y="1882"/>
                    <a:pt x="465" y="2013"/>
                    <a:pt x="632" y="2013"/>
                  </a:cubicBezTo>
                  <a:cubicBezTo>
                    <a:pt x="786" y="2013"/>
                    <a:pt x="929" y="1882"/>
                    <a:pt x="929" y="1715"/>
                  </a:cubicBezTo>
                  <a:lnTo>
                    <a:pt x="929" y="1168"/>
                  </a:lnTo>
                  <a:cubicBezTo>
                    <a:pt x="1120" y="1084"/>
                    <a:pt x="1251" y="870"/>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9" name="Google Shape;3624;p39">
            <a:extLst>
              <a:ext uri="{FF2B5EF4-FFF2-40B4-BE49-F238E27FC236}">
                <a16:creationId xmlns:a16="http://schemas.microsoft.com/office/drawing/2014/main" id="{F39E249D-E48D-3744-CFFC-B4C1E90248F2}"/>
              </a:ext>
            </a:extLst>
          </p:cNvPr>
          <p:cNvGrpSpPr/>
          <p:nvPr/>
        </p:nvGrpSpPr>
        <p:grpSpPr>
          <a:xfrm>
            <a:off x="8191646" y="3515945"/>
            <a:ext cx="658591" cy="743211"/>
            <a:chOff x="4671700" y="2748075"/>
            <a:chExt cx="496525" cy="482250"/>
          </a:xfrm>
        </p:grpSpPr>
        <p:sp>
          <p:nvSpPr>
            <p:cNvPr id="430" name="Google Shape;3625;p39">
              <a:extLst>
                <a:ext uri="{FF2B5EF4-FFF2-40B4-BE49-F238E27FC236}">
                  <a16:creationId xmlns:a16="http://schemas.microsoft.com/office/drawing/2014/main" id="{AC981EF3-0225-CF8E-8B16-8A9D97DE5F10}"/>
                </a:ext>
              </a:extLst>
            </p:cNvPr>
            <p:cNvSpPr/>
            <p:nvPr/>
          </p:nvSpPr>
          <p:spPr>
            <a:xfrm>
              <a:off x="4671700" y="2748075"/>
              <a:ext cx="282200" cy="481650"/>
            </a:xfrm>
            <a:custGeom>
              <a:avLst/>
              <a:gdLst/>
              <a:ahLst/>
              <a:cxnLst/>
              <a:rect l="l" t="t" r="r" b="b"/>
              <a:pathLst>
                <a:path w="11288" h="19266" extrusionOk="0">
                  <a:moveTo>
                    <a:pt x="965" y="1"/>
                  </a:moveTo>
                  <a:cubicBezTo>
                    <a:pt x="429" y="1"/>
                    <a:pt x="1" y="430"/>
                    <a:pt x="1" y="965"/>
                  </a:cubicBezTo>
                  <a:lnTo>
                    <a:pt x="1" y="18301"/>
                  </a:lnTo>
                  <a:cubicBezTo>
                    <a:pt x="1" y="18837"/>
                    <a:pt x="429" y="19265"/>
                    <a:pt x="965" y="19265"/>
                  </a:cubicBezTo>
                  <a:lnTo>
                    <a:pt x="10311" y="19265"/>
                  </a:lnTo>
                  <a:cubicBezTo>
                    <a:pt x="10847" y="19265"/>
                    <a:pt x="11288" y="18837"/>
                    <a:pt x="11288" y="18301"/>
                  </a:cubicBezTo>
                  <a:lnTo>
                    <a:pt x="11288" y="953"/>
                  </a:lnTo>
                  <a:cubicBezTo>
                    <a:pt x="11288" y="430"/>
                    <a:pt x="10847" y="1"/>
                    <a:pt x="10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3626;p39">
              <a:extLst>
                <a:ext uri="{FF2B5EF4-FFF2-40B4-BE49-F238E27FC236}">
                  <a16:creationId xmlns:a16="http://schemas.microsoft.com/office/drawing/2014/main" id="{33669186-8578-DC7F-F929-FF8C6669998E}"/>
                </a:ext>
              </a:extLst>
            </p:cNvPr>
            <p:cNvSpPr/>
            <p:nvPr/>
          </p:nvSpPr>
          <p:spPr>
            <a:xfrm>
              <a:off x="4687775" y="2773675"/>
              <a:ext cx="250050" cy="440275"/>
            </a:xfrm>
            <a:custGeom>
              <a:avLst/>
              <a:gdLst/>
              <a:ahLst/>
              <a:cxnLst/>
              <a:rect l="l" t="t" r="r" b="b"/>
              <a:pathLst>
                <a:path w="10002" h="17611" extrusionOk="0">
                  <a:moveTo>
                    <a:pt x="322" y="1"/>
                  </a:moveTo>
                  <a:cubicBezTo>
                    <a:pt x="143" y="1"/>
                    <a:pt x="1" y="144"/>
                    <a:pt x="1" y="322"/>
                  </a:cubicBezTo>
                  <a:lnTo>
                    <a:pt x="1" y="17265"/>
                  </a:lnTo>
                  <a:cubicBezTo>
                    <a:pt x="1" y="17444"/>
                    <a:pt x="143" y="17586"/>
                    <a:pt x="322" y="17586"/>
                  </a:cubicBezTo>
                  <a:lnTo>
                    <a:pt x="322" y="17610"/>
                  </a:lnTo>
                  <a:lnTo>
                    <a:pt x="9668" y="17610"/>
                  </a:lnTo>
                  <a:cubicBezTo>
                    <a:pt x="9847" y="17610"/>
                    <a:pt x="10002" y="17455"/>
                    <a:pt x="10002" y="17277"/>
                  </a:cubicBezTo>
                  <a:lnTo>
                    <a:pt x="10002" y="322"/>
                  </a:lnTo>
                  <a:cubicBezTo>
                    <a:pt x="10002" y="144"/>
                    <a:pt x="9847" y="1"/>
                    <a:pt x="9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3627;p39">
              <a:extLst>
                <a:ext uri="{FF2B5EF4-FFF2-40B4-BE49-F238E27FC236}">
                  <a16:creationId xmlns:a16="http://schemas.microsoft.com/office/drawing/2014/main" id="{CCB9DACD-0229-663D-3F66-82DC73662E79}"/>
                </a:ext>
              </a:extLst>
            </p:cNvPr>
            <p:cNvSpPr/>
            <p:nvPr/>
          </p:nvSpPr>
          <p:spPr>
            <a:xfrm>
              <a:off x="4699675" y="2782625"/>
              <a:ext cx="148850" cy="197950"/>
            </a:xfrm>
            <a:custGeom>
              <a:avLst/>
              <a:gdLst/>
              <a:ahLst/>
              <a:cxnLst/>
              <a:rect l="l" t="t" r="r" b="b"/>
              <a:pathLst>
                <a:path w="5954" h="7918" extrusionOk="0">
                  <a:moveTo>
                    <a:pt x="322" y="0"/>
                  </a:moveTo>
                  <a:cubicBezTo>
                    <a:pt x="144" y="0"/>
                    <a:pt x="1" y="143"/>
                    <a:pt x="1" y="322"/>
                  </a:cubicBezTo>
                  <a:lnTo>
                    <a:pt x="1" y="7918"/>
                  </a:lnTo>
                  <a:lnTo>
                    <a:pt x="703" y="1024"/>
                  </a:lnTo>
                  <a:cubicBezTo>
                    <a:pt x="715" y="845"/>
                    <a:pt x="846" y="703"/>
                    <a:pt x="1025" y="703"/>
                  </a:cubicBezTo>
                  <a:lnTo>
                    <a:pt x="5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3628;p39">
              <a:extLst>
                <a:ext uri="{FF2B5EF4-FFF2-40B4-BE49-F238E27FC236}">
                  <a16:creationId xmlns:a16="http://schemas.microsoft.com/office/drawing/2014/main" id="{A27BFC47-75EB-F522-15F9-081D19A2C172}"/>
                </a:ext>
              </a:extLst>
            </p:cNvPr>
            <p:cNvSpPr/>
            <p:nvPr/>
          </p:nvSpPr>
          <p:spPr>
            <a:xfrm>
              <a:off x="4778550" y="2757900"/>
              <a:ext cx="85475" cy="7175"/>
            </a:xfrm>
            <a:custGeom>
              <a:avLst/>
              <a:gdLst/>
              <a:ahLst/>
              <a:cxnLst/>
              <a:rect l="l" t="t" r="r" b="b"/>
              <a:pathLst>
                <a:path w="3419" h="287" extrusionOk="0">
                  <a:moveTo>
                    <a:pt x="72" y="1"/>
                  </a:moveTo>
                  <a:cubicBezTo>
                    <a:pt x="25" y="1"/>
                    <a:pt x="1" y="37"/>
                    <a:pt x="1" y="84"/>
                  </a:cubicBezTo>
                  <a:lnTo>
                    <a:pt x="1" y="215"/>
                  </a:lnTo>
                  <a:cubicBezTo>
                    <a:pt x="1" y="263"/>
                    <a:pt x="25" y="287"/>
                    <a:pt x="72" y="287"/>
                  </a:cubicBezTo>
                  <a:lnTo>
                    <a:pt x="3347" y="287"/>
                  </a:lnTo>
                  <a:cubicBezTo>
                    <a:pt x="3394" y="287"/>
                    <a:pt x="3418" y="239"/>
                    <a:pt x="3418" y="215"/>
                  </a:cubicBezTo>
                  <a:lnTo>
                    <a:pt x="3418" y="84"/>
                  </a:lnTo>
                  <a:cubicBezTo>
                    <a:pt x="3418" y="37"/>
                    <a:pt x="3394" y="1"/>
                    <a:pt x="3347" y="1"/>
                  </a:cubicBezTo>
                  <a:close/>
                </a:path>
              </a:pathLst>
            </a:custGeom>
            <a:solidFill>
              <a:srgbClr val="FFF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3629;p39">
              <a:extLst>
                <a:ext uri="{FF2B5EF4-FFF2-40B4-BE49-F238E27FC236}">
                  <a16:creationId xmlns:a16="http://schemas.microsoft.com/office/drawing/2014/main" id="{5223FE09-F5A5-8BE3-8019-7769166CE260}"/>
                </a:ext>
              </a:extLst>
            </p:cNvPr>
            <p:cNvSpPr/>
            <p:nvPr/>
          </p:nvSpPr>
          <p:spPr>
            <a:xfrm>
              <a:off x="4761300" y="2756425"/>
              <a:ext cx="9850" cy="9850"/>
            </a:xfrm>
            <a:custGeom>
              <a:avLst/>
              <a:gdLst/>
              <a:ahLst/>
              <a:cxnLst/>
              <a:rect l="l" t="t" r="r" b="b"/>
              <a:pathLst>
                <a:path w="394" h="394" extrusionOk="0">
                  <a:moveTo>
                    <a:pt x="203" y="0"/>
                  </a:moveTo>
                  <a:cubicBezTo>
                    <a:pt x="96" y="0"/>
                    <a:pt x="0" y="96"/>
                    <a:pt x="0" y="191"/>
                  </a:cubicBezTo>
                  <a:cubicBezTo>
                    <a:pt x="0" y="298"/>
                    <a:pt x="96" y="393"/>
                    <a:pt x="203" y="393"/>
                  </a:cubicBezTo>
                  <a:cubicBezTo>
                    <a:pt x="298" y="393"/>
                    <a:pt x="393" y="298"/>
                    <a:pt x="393" y="191"/>
                  </a:cubicBezTo>
                  <a:cubicBezTo>
                    <a:pt x="393" y="96"/>
                    <a:pt x="298" y="0"/>
                    <a:pt x="203" y="0"/>
                  </a:cubicBezTo>
                  <a:close/>
                </a:path>
              </a:pathLst>
            </a:custGeom>
            <a:solidFill>
              <a:srgbClr val="FFF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3630;p39">
              <a:extLst>
                <a:ext uri="{FF2B5EF4-FFF2-40B4-BE49-F238E27FC236}">
                  <a16:creationId xmlns:a16="http://schemas.microsoft.com/office/drawing/2014/main" id="{C396A78E-7352-AB71-7DBA-2A1EDCA08E09}"/>
                </a:ext>
              </a:extLst>
            </p:cNvPr>
            <p:cNvSpPr/>
            <p:nvPr/>
          </p:nvSpPr>
          <p:spPr>
            <a:xfrm>
              <a:off x="4750575" y="2873400"/>
              <a:ext cx="20275" cy="240825"/>
            </a:xfrm>
            <a:custGeom>
              <a:avLst/>
              <a:gdLst/>
              <a:ahLst/>
              <a:cxnLst/>
              <a:rect l="l" t="t" r="r" b="b"/>
              <a:pathLst>
                <a:path w="811" h="9633" extrusionOk="0">
                  <a:moveTo>
                    <a:pt x="1" y="0"/>
                  </a:moveTo>
                  <a:lnTo>
                    <a:pt x="1" y="9633"/>
                  </a:lnTo>
                  <a:lnTo>
                    <a:pt x="810" y="9633"/>
                  </a:lnTo>
                  <a:lnTo>
                    <a:pt x="8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3631;p39">
              <a:extLst>
                <a:ext uri="{FF2B5EF4-FFF2-40B4-BE49-F238E27FC236}">
                  <a16:creationId xmlns:a16="http://schemas.microsoft.com/office/drawing/2014/main" id="{97BAA803-D6D5-8124-F132-099F4059C022}"/>
                </a:ext>
              </a:extLst>
            </p:cNvPr>
            <p:cNvSpPr/>
            <p:nvPr/>
          </p:nvSpPr>
          <p:spPr>
            <a:xfrm>
              <a:off x="4671700" y="2748075"/>
              <a:ext cx="282200" cy="482250"/>
            </a:xfrm>
            <a:custGeom>
              <a:avLst/>
              <a:gdLst/>
              <a:ahLst/>
              <a:cxnLst/>
              <a:rect l="l" t="t" r="r" b="b"/>
              <a:pathLst>
                <a:path w="11288" h="19290" extrusionOk="0">
                  <a:moveTo>
                    <a:pt x="10419" y="1"/>
                  </a:moveTo>
                  <a:lnTo>
                    <a:pt x="10419" y="16920"/>
                  </a:lnTo>
                  <a:cubicBezTo>
                    <a:pt x="10419" y="17455"/>
                    <a:pt x="9990" y="17884"/>
                    <a:pt x="9454" y="17884"/>
                  </a:cubicBezTo>
                  <a:lnTo>
                    <a:pt x="1" y="17884"/>
                  </a:lnTo>
                  <a:lnTo>
                    <a:pt x="1" y="18313"/>
                  </a:lnTo>
                  <a:cubicBezTo>
                    <a:pt x="1" y="18849"/>
                    <a:pt x="429" y="19289"/>
                    <a:pt x="965" y="19289"/>
                  </a:cubicBezTo>
                  <a:lnTo>
                    <a:pt x="10311" y="19289"/>
                  </a:lnTo>
                  <a:cubicBezTo>
                    <a:pt x="10847" y="19289"/>
                    <a:pt x="11276" y="18849"/>
                    <a:pt x="11276" y="18313"/>
                  </a:cubicBezTo>
                  <a:lnTo>
                    <a:pt x="11276" y="953"/>
                  </a:lnTo>
                  <a:cubicBezTo>
                    <a:pt x="11288" y="453"/>
                    <a:pt x="10895" y="37"/>
                    <a:pt x="10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3632;p39">
              <a:extLst>
                <a:ext uri="{FF2B5EF4-FFF2-40B4-BE49-F238E27FC236}">
                  <a16:creationId xmlns:a16="http://schemas.microsoft.com/office/drawing/2014/main" id="{623BC932-87C9-4AB7-8401-D9EF8D5CAA9E}"/>
                </a:ext>
              </a:extLst>
            </p:cNvPr>
            <p:cNvSpPr/>
            <p:nvPr/>
          </p:nvSpPr>
          <p:spPr>
            <a:xfrm>
              <a:off x="4771125" y="2899600"/>
              <a:ext cx="397100" cy="188425"/>
            </a:xfrm>
            <a:custGeom>
              <a:avLst/>
              <a:gdLst/>
              <a:ahLst/>
              <a:cxnLst/>
              <a:rect l="l" t="t" r="r" b="b"/>
              <a:pathLst>
                <a:path w="15884" h="7537" extrusionOk="0">
                  <a:moveTo>
                    <a:pt x="11466" y="0"/>
                  </a:moveTo>
                  <a:cubicBezTo>
                    <a:pt x="10383" y="0"/>
                    <a:pt x="9501" y="881"/>
                    <a:pt x="9501" y="1977"/>
                  </a:cubicBezTo>
                  <a:cubicBezTo>
                    <a:pt x="9501" y="2239"/>
                    <a:pt x="9549" y="2477"/>
                    <a:pt x="9656" y="2715"/>
                  </a:cubicBezTo>
                  <a:lnTo>
                    <a:pt x="0" y="2715"/>
                  </a:lnTo>
                  <a:lnTo>
                    <a:pt x="0" y="4846"/>
                  </a:lnTo>
                  <a:lnTo>
                    <a:pt x="1191" y="4846"/>
                  </a:lnTo>
                  <a:lnTo>
                    <a:pt x="1191" y="6739"/>
                  </a:lnTo>
                  <a:lnTo>
                    <a:pt x="3096" y="6739"/>
                  </a:lnTo>
                  <a:lnTo>
                    <a:pt x="3096" y="4834"/>
                  </a:lnTo>
                  <a:lnTo>
                    <a:pt x="4144" y="4834"/>
                  </a:lnTo>
                  <a:lnTo>
                    <a:pt x="4144" y="7299"/>
                  </a:lnTo>
                  <a:lnTo>
                    <a:pt x="6049" y="7299"/>
                  </a:lnTo>
                  <a:lnTo>
                    <a:pt x="6049" y="4834"/>
                  </a:lnTo>
                  <a:lnTo>
                    <a:pt x="9644" y="4834"/>
                  </a:lnTo>
                  <a:cubicBezTo>
                    <a:pt x="9549" y="5048"/>
                    <a:pt x="9490" y="5310"/>
                    <a:pt x="9490" y="5572"/>
                  </a:cubicBezTo>
                  <a:cubicBezTo>
                    <a:pt x="9490" y="6656"/>
                    <a:pt x="10371" y="7537"/>
                    <a:pt x="11454" y="7537"/>
                  </a:cubicBezTo>
                  <a:cubicBezTo>
                    <a:pt x="12514" y="7537"/>
                    <a:pt x="13359" y="6715"/>
                    <a:pt x="13419" y="5680"/>
                  </a:cubicBezTo>
                  <a:cubicBezTo>
                    <a:pt x="13573" y="5727"/>
                    <a:pt x="13728" y="5739"/>
                    <a:pt x="13895" y="5739"/>
                  </a:cubicBezTo>
                  <a:cubicBezTo>
                    <a:pt x="14978" y="5739"/>
                    <a:pt x="15859" y="4858"/>
                    <a:pt x="15859" y="3775"/>
                  </a:cubicBezTo>
                  <a:cubicBezTo>
                    <a:pt x="15883" y="2679"/>
                    <a:pt x="15002" y="1810"/>
                    <a:pt x="13919" y="1810"/>
                  </a:cubicBezTo>
                  <a:cubicBezTo>
                    <a:pt x="13752" y="1810"/>
                    <a:pt x="13585" y="1822"/>
                    <a:pt x="13431" y="1870"/>
                  </a:cubicBezTo>
                  <a:cubicBezTo>
                    <a:pt x="13395" y="822"/>
                    <a:pt x="12526" y="0"/>
                    <a:pt x="11466" y="0"/>
                  </a:cubicBezTo>
                  <a:close/>
                </a:path>
              </a:pathLst>
            </a:custGeom>
            <a:solidFill>
              <a:srgbClr val="4CA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3633;p39">
              <a:extLst>
                <a:ext uri="{FF2B5EF4-FFF2-40B4-BE49-F238E27FC236}">
                  <a16:creationId xmlns:a16="http://schemas.microsoft.com/office/drawing/2014/main" id="{381096D3-0919-39AC-6647-7D8796AC34C8}"/>
                </a:ext>
              </a:extLst>
            </p:cNvPr>
            <p:cNvSpPr/>
            <p:nvPr/>
          </p:nvSpPr>
          <p:spPr>
            <a:xfrm>
              <a:off x="4771125" y="2899600"/>
              <a:ext cx="397100" cy="188425"/>
            </a:xfrm>
            <a:custGeom>
              <a:avLst/>
              <a:gdLst/>
              <a:ahLst/>
              <a:cxnLst/>
              <a:rect l="l" t="t" r="r" b="b"/>
              <a:pathLst>
                <a:path w="15884" h="7537" extrusionOk="0">
                  <a:moveTo>
                    <a:pt x="11466" y="0"/>
                  </a:moveTo>
                  <a:cubicBezTo>
                    <a:pt x="10383" y="0"/>
                    <a:pt x="9501" y="881"/>
                    <a:pt x="9501" y="1977"/>
                  </a:cubicBezTo>
                  <a:cubicBezTo>
                    <a:pt x="9501" y="2239"/>
                    <a:pt x="9549" y="2477"/>
                    <a:pt x="9656" y="2715"/>
                  </a:cubicBezTo>
                  <a:lnTo>
                    <a:pt x="0" y="2715"/>
                  </a:lnTo>
                  <a:lnTo>
                    <a:pt x="0" y="4846"/>
                  </a:lnTo>
                  <a:lnTo>
                    <a:pt x="1191" y="4846"/>
                  </a:lnTo>
                  <a:lnTo>
                    <a:pt x="1191" y="6739"/>
                  </a:lnTo>
                  <a:lnTo>
                    <a:pt x="3096" y="6739"/>
                  </a:lnTo>
                  <a:lnTo>
                    <a:pt x="3096" y="4834"/>
                  </a:lnTo>
                  <a:lnTo>
                    <a:pt x="4144" y="4834"/>
                  </a:lnTo>
                  <a:lnTo>
                    <a:pt x="4144" y="7299"/>
                  </a:lnTo>
                  <a:lnTo>
                    <a:pt x="6049" y="7299"/>
                  </a:lnTo>
                  <a:lnTo>
                    <a:pt x="6049" y="4834"/>
                  </a:lnTo>
                  <a:lnTo>
                    <a:pt x="9644" y="4834"/>
                  </a:lnTo>
                  <a:cubicBezTo>
                    <a:pt x="9549" y="5048"/>
                    <a:pt x="9490" y="5310"/>
                    <a:pt x="9490" y="5572"/>
                  </a:cubicBezTo>
                  <a:cubicBezTo>
                    <a:pt x="9490" y="6656"/>
                    <a:pt x="10371" y="7537"/>
                    <a:pt x="11454" y="7537"/>
                  </a:cubicBezTo>
                  <a:cubicBezTo>
                    <a:pt x="12514" y="7537"/>
                    <a:pt x="13359" y="6715"/>
                    <a:pt x="13419" y="5680"/>
                  </a:cubicBezTo>
                  <a:cubicBezTo>
                    <a:pt x="13573" y="5727"/>
                    <a:pt x="13728" y="5739"/>
                    <a:pt x="13895" y="5739"/>
                  </a:cubicBezTo>
                  <a:cubicBezTo>
                    <a:pt x="14978" y="5739"/>
                    <a:pt x="15859" y="4858"/>
                    <a:pt x="15859" y="3775"/>
                  </a:cubicBezTo>
                  <a:cubicBezTo>
                    <a:pt x="15883" y="2679"/>
                    <a:pt x="15002" y="1810"/>
                    <a:pt x="13919" y="1810"/>
                  </a:cubicBezTo>
                  <a:cubicBezTo>
                    <a:pt x="13752" y="1810"/>
                    <a:pt x="13585" y="1822"/>
                    <a:pt x="13431" y="1870"/>
                  </a:cubicBezTo>
                  <a:cubicBezTo>
                    <a:pt x="13395" y="822"/>
                    <a:pt x="12526" y="0"/>
                    <a:pt x="11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3634;p39">
              <a:extLst>
                <a:ext uri="{FF2B5EF4-FFF2-40B4-BE49-F238E27FC236}">
                  <a16:creationId xmlns:a16="http://schemas.microsoft.com/office/drawing/2014/main" id="{E6AF5457-71DC-F979-4AFD-F96A612C57A4}"/>
                </a:ext>
              </a:extLst>
            </p:cNvPr>
            <p:cNvSpPr/>
            <p:nvPr/>
          </p:nvSpPr>
          <p:spPr>
            <a:xfrm>
              <a:off x="5012825" y="2963300"/>
              <a:ext cx="155400" cy="124425"/>
            </a:xfrm>
            <a:custGeom>
              <a:avLst/>
              <a:gdLst/>
              <a:ahLst/>
              <a:cxnLst/>
              <a:rect l="l" t="t" r="r" b="b"/>
              <a:pathLst>
                <a:path w="6216" h="4977" extrusionOk="0">
                  <a:moveTo>
                    <a:pt x="5775" y="0"/>
                  </a:moveTo>
                  <a:cubicBezTo>
                    <a:pt x="5882" y="238"/>
                    <a:pt x="5941" y="512"/>
                    <a:pt x="5941" y="774"/>
                  </a:cubicBezTo>
                  <a:cubicBezTo>
                    <a:pt x="5941" y="1869"/>
                    <a:pt x="5060" y="2739"/>
                    <a:pt x="3977" y="2739"/>
                  </a:cubicBezTo>
                  <a:cubicBezTo>
                    <a:pt x="3810" y="2739"/>
                    <a:pt x="3643" y="2727"/>
                    <a:pt x="3501" y="2679"/>
                  </a:cubicBezTo>
                  <a:cubicBezTo>
                    <a:pt x="3453" y="3727"/>
                    <a:pt x="2596" y="4548"/>
                    <a:pt x="1536" y="4548"/>
                  </a:cubicBezTo>
                  <a:cubicBezTo>
                    <a:pt x="905" y="4548"/>
                    <a:pt x="357" y="4251"/>
                    <a:pt x="0" y="3798"/>
                  </a:cubicBezTo>
                  <a:lnTo>
                    <a:pt x="0" y="3798"/>
                  </a:lnTo>
                  <a:cubicBezTo>
                    <a:pt x="298" y="4501"/>
                    <a:pt x="1000" y="4977"/>
                    <a:pt x="1798" y="4977"/>
                  </a:cubicBezTo>
                  <a:cubicBezTo>
                    <a:pt x="2858" y="4977"/>
                    <a:pt x="3703" y="4155"/>
                    <a:pt x="3763" y="3120"/>
                  </a:cubicBezTo>
                  <a:cubicBezTo>
                    <a:pt x="3917" y="3155"/>
                    <a:pt x="4084" y="3179"/>
                    <a:pt x="4239" y="3179"/>
                  </a:cubicBezTo>
                  <a:cubicBezTo>
                    <a:pt x="5334" y="3179"/>
                    <a:pt x="6203" y="2298"/>
                    <a:pt x="6203" y="1215"/>
                  </a:cubicBezTo>
                  <a:cubicBezTo>
                    <a:pt x="6215" y="750"/>
                    <a:pt x="6049" y="334"/>
                    <a:pt x="5775" y="0"/>
                  </a:cubicBezTo>
                  <a:close/>
                </a:path>
              </a:pathLst>
            </a:custGeom>
            <a:solidFill>
              <a:srgbClr val="2C8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3635;p39">
              <a:extLst>
                <a:ext uri="{FF2B5EF4-FFF2-40B4-BE49-F238E27FC236}">
                  <a16:creationId xmlns:a16="http://schemas.microsoft.com/office/drawing/2014/main" id="{40CCF7A5-FD34-3C38-4BE4-435E1133D062}"/>
                </a:ext>
              </a:extLst>
            </p:cNvPr>
            <p:cNvSpPr/>
            <p:nvPr/>
          </p:nvSpPr>
          <p:spPr>
            <a:xfrm>
              <a:off x="4800875" y="3009125"/>
              <a:ext cx="67600" cy="58975"/>
            </a:xfrm>
            <a:custGeom>
              <a:avLst/>
              <a:gdLst/>
              <a:ahLst/>
              <a:cxnLst/>
              <a:rect l="l" t="t" r="r" b="b"/>
              <a:pathLst>
                <a:path w="2704" h="2359" extrusionOk="0">
                  <a:moveTo>
                    <a:pt x="1632" y="1"/>
                  </a:moveTo>
                  <a:lnTo>
                    <a:pt x="1632" y="1918"/>
                  </a:lnTo>
                  <a:lnTo>
                    <a:pt x="1" y="1918"/>
                  </a:lnTo>
                  <a:lnTo>
                    <a:pt x="1" y="2358"/>
                  </a:lnTo>
                  <a:lnTo>
                    <a:pt x="1906" y="2358"/>
                  </a:lnTo>
                  <a:lnTo>
                    <a:pt x="1906" y="453"/>
                  </a:lnTo>
                  <a:lnTo>
                    <a:pt x="2704" y="453"/>
                  </a:lnTo>
                  <a:lnTo>
                    <a:pt x="2704" y="1"/>
                  </a:lnTo>
                  <a:close/>
                </a:path>
              </a:pathLst>
            </a:custGeom>
            <a:solidFill>
              <a:srgbClr val="2C8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3636;p39">
              <a:extLst>
                <a:ext uri="{FF2B5EF4-FFF2-40B4-BE49-F238E27FC236}">
                  <a16:creationId xmlns:a16="http://schemas.microsoft.com/office/drawing/2014/main" id="{48346C41-C177-06AB-C674-210D3AEE65B2}"/>
                </a:ext>
              </a:extLst>
            </p:cNvPr>
            <p:cNvSpPr/>
            <p:nvPr/>
          </p:nvSpPr>
          <p:spPr>
            <a:xfrm>
              <a:off x="4771125" y="3009125"/>
              <a:ext cx="22950" cy="10750"/>
            </a:xfrm>
            <a:custGeom>
              <a:avLst/>
              <a:gdLst/>
              <a:ahLst/>
              <a:cxnLst/>
              <a:rect l="l" t="t" r="r" b="b"/>
              <a:pathLst>
                <a:path w="918" h="430" extrusionOk="0">
                  <a:moveTo>
                    <a:pt x="0" y="1"/>
                  </a:moveTo>
                  <a:lnTo>
                    <a:pt x="0" y="429"/>
                  </a:lnTo>
                  <a:lnTo>
                    <a:pt x="917" y="429"/>
                  </a:lnTo>
                  <a:lnTo>
                    <a:pt x="917" y="1"/>
                  </a:lnTo>
                  <a:close/>
                </a:path>
              </a:pathLst>
            </a:custGeom>
            <a:solidFill>
              <a:srgbClr val="2C8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3637;p39">
              <a:extLst>
                <a:ext uri="{FF2B5EF4-FFF2-40B4-BE49-F238E27FC236}">
                  <a16:creationId xmlns:a16="http://schemas.microsoft.com/office/drawing/2014/main" id="{6C8E5885-CDB6-12FE-D0E2-852AF38A32CF}"/>
                </a:ext>
              </a:extLst>
            </p:cNvPr>
            <p:cNvSpPr/>
            <p:nvPr/>
          </p:nvSpPr>
          <p:spPr>
            <a:xfrm>
              <a:off x="4875000" y="3009125"/>
              <a:ext cx="130700" cy="72650"/>
            </a:xfrm>
            <a:custGeom>
              <a:avLst/>
              <a:gdLst/>
              <a:ahLst/>
              <a:cxnLst/>
              <a:rect l="l" t="t" r="r" b="b"/>
              <a:pathLst>
                <a:path w="5228" h="2906" extrusionOk="0">
                  <a:moveTo>
                    <a:pt x="1644" y="1"/>
                  </a:moveTo>
                  <a:lnTo>
                    <a:pt x="1644" y="2477"/>
                  </a:lnTo>
                  <a:lnTo>
                    <a:pt x="1" y="2477"/>
                  </a:lnTo>
                  <a:lnTo>
                    <a:pt x="1" y="2906"/>
                  </a:lnTo>
                  <a:lnTo>
                    <a:pt x="1906" y="2906"/>
                  </a:lnTo>
                  <a:lnTo>
                    <a:pt x="1906" y="429"/>
                  </a:lnTo>
                  <a:lnTo>
                    <a:pt x="5108" y="429"/>
                  </a:lnTo>
                  <a:cubicBezTo>
                    <a:pt x="5144" y="286"/>
                    <a:pt x="5180" y="132"/>
                    <a:pt x="5227" y="1"/>
                  </a:cubicBezTo>
                  <a:close/>
                </a:path>
              </a:pathLst>
            </a:custGeom>
            <a:solidFill>
              <a:srgbClr val="2C8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3638;p39">
              <a:extLst>
                <a:ext uri="{FF2B5EF4-FFF2-40B4-BE49-F238E27FC236}">
                  <a16:creationId xmlns:a16="http://schemas.microsoft.com/office/drawing/2014/main" id="{1A3B99A8-D954-E1F3-0583-8AFF04D9E071}"/>
                </a:ext>
              </a:extLst>
            </p:cNvPr>
            <p:cNvSpPr/>
            <p:nvPr/>
          </p:nvSpPr>
          <p:spPr>
            <a:xfrm>
              <a:off x="4771125" y="3009125"/>
              <a:ext cx="29775" cy="10750"/>
            </a:xfrm>
            <a:custGeom>
              <a:avLst/>
              <a:gdLst/>
              <a:ahLst/>
              <a:cxnLst/>
              <a:rect l="l" t="t" r="r" b="b"/>
              <a:pathLst>
                <a:path w="1191" h="430" extrusionOk="0">
                  <a:moveTo>
                    <a:pt x="0" y="1"/>
                  </a:moveTo>
                  <a:lnTo>
                    <a:pt x="0" y="429"/>
                  </a:lnTo>
                  <a:lnTo>
                    <a:pt x="1191" y="429"/>
                  </a:lnTo>
                  <a:lnTo>
                    <a:pt x="11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3639;p39">
              <a:extLst>
                <a:ext uri="{FF2B5EF4-FFF2-40B4-BE49-F238E27FC236}">
                  <a16:creationId xmlns:a16="http://schemas.microsoft.com/office/drawing/2014/main" id="{00EA664E-4891-4B27-33F1-2CC53A5A4E36}"/>
                </a:ext>
              </a:extLst>
            </p:cNvPr>
            <p:cNvSpPr/>
            <p:nvPr/>
          </p:nvSpPr>
          <p:spPr>
            <a:xfrm>
              <a:off x="4875000" y="3009125"/>
              <a:ext cx="139925" cy="72650"/>
            </a:xfrm>
            <a:custGeom>
              <a:avLst/>
              <a:gdLst/>
              <a:ahLst/>
              <a:cxnLst/>
              <a:rect l="l" t="t" r="r" b="b"/>
              <a:pathLst>
                <a:path w="5597" h="2906" extrusionOk="0">
                  <a:moveTo>
                    <a:pt x="1644" y="1"/>
                  </a:moveTo>
                  <a:lnTo>
                    <a:pt x="1644" y="2477"/>
                  </a:lnTo>
                  <a:lnTo>
                    <a:pt x="1" y="2477"/>
                  </a:lnTo>
                  <a:lnTo>
                    <a:pt x="1" y="2906"/>
                  </a:lnTo>
                  <a:lnTo>
                    <a:pt x="1906" y="2906"/>
                  </a:lnTo>
                  <a:lnTo>
                    <a:pt x="1906" y="429"/>
                  </a:lnTo>
                  <a:lnTo>
                    <a:pt x="5477" y="429"/>
                  </a:lnTo>
                  <a:cubicBezTo>
                    <a:pt x="5501" y="286"/>
                    <a:pt x="5537" y="132"/>
                    <a:pt x="5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3640;p39">
              <a:extLst>
                <a:ext uri="{FF2B5EF4-FFF2-40B4-BE49-F238E27FC236}">
                  <a16:creationId xmlns:a16="http://schemas.microsoft.com/office/drawing/2014/main" id="{4EEA4EAC-94B8-ECDE-A76E-C8AF61013904}"/>
                </a:ext>
              </a:extLst>
            </p:cNvPr>
            <p:cNvSpPr/>
            <p:nvPr/>
          </p:nvSpPr>
          <p:spPr>
            <a:xfrm>
              <a:off x="4800875" y="3009125"/>
              <a:ext cx="74450" cy="58975"/>
            </a:xfrm>
            <a:custGeom>
              <a:avLst/>
              <a:gdLst/>
              <a:ahLst/>
              <a:cxnLst/>
              <a:rect l="l" t="t" r="r" b="b"/>
              <a:pathLst>
                <a:path w="2978" h="2359" extrusionOk="0">
                  <a:moveTo>
                    <a:pt x="1632" y="1"/>
                  </a:moveTo>
                  <a:lnTo>
                    <a:pt x="1632" y="1918"/>
                  </a:lnTo>
                  <a:lnTo>
                    <a:pt x="1" y="1918"/>
                  </a:lnTo>
                  <a:lnTo>
                    <a:pt x="1" y="2358"/>
                  </a:lnTo>
                  <a:lnTo>
                    <a:pt x="1906" y="2358"/>
                  </a:lnTo>
                  <a:lnTo>
                    <a:pt x="1906" y="453"/>
                  </a:lnTo>
                  <a:lnTo>
                    <a:pt x="2977" y="453"/>
                  </a:lnTo>
                  <a:lnTo>
                    <a:pt x="2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3641;p39">
              <a:extLst>
                <a:ext uri="{FF2B5EF4-FFF2-40B4-BE49-F238E27FC236}">
                  <a16:creationId xmlns:a16="http://schemas.microsoft.com/office/drawing/2014/main" id="{3FB2E4C1-2825-69C7-F9C4-A646600BDCCB}"/>
                </a:ext>
              </a:extLst>
            </p:cNvPr>
            <p:cNvSpPr/>
            <p:nvPr/>
          </p:nvSpPr>
          <p:spPr>
            <a:xfrm>
              <a:off x="5012825" y="2963300"/>
              <a:ext cx="155400" cy="124425"/>
            </a:xfrm>
            <a:custGeom>
              <a:avLst/>
              <a:gdLst/>
              <a:ahLst/>
              <a:cxnLst/>
              <a:rect l="l" t="t" r="r" b="b"/>
              <a:pathLst>
                <a:path w="6216" h="4977" extrusionOk="0">
                  <a:moveTo>
                    <a:pt x="5775" y="0"/>
                  </a:moveTo>
                  <a:cubicBezTo>
                    <a:pt x="5882" y="238"/>
                    <a:pt x="5941" y="512"/>
                    <a:pt x="5941" y="774"/>
                  </a:cubicBezTo>
                  <a:cubicBezTo>
                    <a:pt x="5941" y="1869"/>
                    <a:pt x="5060" y="2739"/>
                    <a:pt x="3977" y="2739"/>
                  </a:cubicBezTo>
                  <a:cubicBezTo>
                    <a:pt x="3810" y="2739"/>
                    <a:pt x="3643" y="2727"/>
                    <a:pt x="3501" y="2679"/>
                  </a:cubicBezTo>
                  <a:cubicBezTo>
                    <a:pt x="3453" y="3727"/>
                    <a:pt x="2596" y="4548"/>
                    <a:pt x="1536" y="4548"/>
                  </a:cubicBezTo>
                  <a:cubicBezTo>
                    <a:pt x="905" y="4548"/>
                    <a:pt x="357" y="4251"/>
                    <a:pt x="0" y="3798"/>
                  </a:cubicBezTo>
                  <a:lnTo>
                    <a:pt x="0" y="3798"/>
                  </a:lnTo>
                  <a:cubicBezTo>
                    <a:pt x="298" y="4501"/>
                    <a:pt x="1000" y="4977"/>
                    <a:pt x="1798" y="4977"/>
                  </a:cubicBezTo>
                  <a:cubicBezTo>
                    <a:pt x="2858" y="4977"/>
                    <a:pt x="3703" y="4155"/>
                    <a:pt x="3763" y="3120"/>
                  </a:cubicBezTo>
                  <a:cubicBezTo>
                    <a:pt x="3917" y="3155"/>
                    <a:pt x="4084" y="3179"/>
                    <a:pt x="4239" y="3179"/>
                  </a:cubicBezTo>
                  <a:cubicBezTo>
                    <a:pt x="5334" y="3179"/>
                    <a:pt x="6203" y="2298"/>
                    <a:pt x="6203" y="1215"/>
                  </a:cubicBezTo>
                  <a:cubicBezTo>
                    <a:pt x="6215" y="750"/>
                    <a:pt x="6049" y="334"/>
                    <a:pt x="5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3642;p39">
              <a:extLst>
                <a:ext uri="{FF2B5EF4-FFF2-40B4-BE49-F238E27FC236}">
                  <a16:creationId xmlns:a16="http://schemas.microsoft.com/office/drawing/2014/main" id="{924317A9-084F-2845-1EAD-8F96948E6F62}"/>
                </a:ext>
              </a:extLst>
            </p:cNvPr>
            <p:cNvSpPr/>
            <p:nvPr/>
          </p:nvSpPr>
          <p:spPr>
            <a:xfrm>
              <a:off x="5027100" y="2917750"/>
              <a:ext cx="61650" cy="61650"/>
            </a:xfrm>
            <a:custGeom>
              <a:avLst/>
              <a:gdLst/>
              <a:ahLst/>
              <a:cxnLst/>
              <a:rect l="l" t="t" r="r" b="b"/>
              <a:pathLst>
                <a:path w="2466" h="2466" extrusionOk="0">
                  <a:moveTo>
                    <a:pt x="1239" y="1"/>
                  </a:moveTo>
                  <a:cubicBezTo>
                    <a:pt x="548" y="1"/>
                    <a:pt x="1" y="548"/>
                    <a:pt x="1" y="1227"/>
                  </a:cubicBezTo>
                  <a:cubicBezTo>
                    <a:pt x="1" y="1917"/>
                    <a:pt x="548" y="2465"/>
                    <a:pt x="1239" y="2465"/>
                  </a:cubicBezTo>
                  <a:cubicBezTo>
                    <a:pt x="1918" y="2465"/>
                    <a:pt x="2465" y="1917"/>
                    <a:pt x="2465" y="1227"/>
                  </a:cubicBezTo>
                  <a:cubicBezTo>
                    <a:pt x="2465" y="548"/>
                    <a:pt x="191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3643;p39">
              <a:extLst>
                <a:ext uri="{FF2B5EF4-FFF2-40B4-BE49-F238E27FC236}">
                  <a16:creationId xmlns:a16="http://schemas.microsoft.com/office/drawing/2014/main" id="{C037A3A5-8366-9A4C-54E9-07297B255C9E}"/>
                </a:ext>
              </a:extLst>
            </p:cNvPr>
            <p:cNvSpPr/>
            <p:nvPr/>
          </p:nvSpPr>
          <p:spPr>
            <a:xfrm>
              <a:off x="5027100" y="3007950"/>
              <a:ext cx="61650" cy="61925"/>
            </a:xfrm>
            <a:custGeom>
              <a:avLst/>
              <a:gdLst/>
              <a:ahLst/>
              <a:cxnLst/>
              <a:rect l="l" t="t" r="r" b="b"/>
              <a:pathLst>
                <a:path w="2466" h="2477" extrusionOk="0">
                  <a:moveTo>
                    <a:pt x="1239" y="0"/>
                  </a:moveTo>
                  <a:cubicBezTo>
                    <a:pt x="548" y="0"/>
                    <a:pt x="1" y="560"/>
                    <a:pt x="1" y="1238"/>
                  </a:cubicBezTo>
                  <a:cubicBezTo>
                    <a:pt x="1" y="1917"/>
                    <a:pt x="548" y="2477"/>
                    <a:pt x="1239" y="2477"/>
                  </a:cubicBezTo>
                  <a:cubicBezTo>
                    <a:pt x="1918" y="2477"/>
                    <a:pt x="2465" y="1917"/>
                    <a:pt x="2465" y="1238"/>
                  </a:cubicBezTo>
                  <a:cubicBezTo>
                    <a:pt x="2465" y="560"/>
                    <a:pt x="191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3644;p39">
              <a:extLst>
                <a:ext uri="{FF2B5EF4-FFF2-40B4-BE49-F238E27FC236}">
                  <a16:creationId xmlns:a16="http://schemas.microsoft.com/office/drawing/2014/main" id="{74EFBD50-A2F1-37C7-0BB6-CDB1708E4A41}"/>
                </a:ext>
              </a:extLst>
            </p:cNvPr>
            <p:cNvSpPr/>
            <p:nvPr/>
          </p:nvSpPr>
          <p:spPr>
            <a:xfrm>
              <a:off x="5088125" y="2962700"/>
              <a:ext cx="61650" cy="61625"/>
            </a:xfrm>
            <a:custGeom>
              <a:avLst/>
              <a:gdLst/>
              <a:ahLst/>
              <a:cxnLst/>
              <a:rect l="l" t="t" r="r" b="b"/>
              <a:pathLst>
                <a:path w="2466" h="2465" extrusionOk="0">
                  <a:moveTo>
                    <a:pt x="1239" y="0"/>
                  </a:moveTo>
                  <a:cubicBezTo>
                    <a:pt x="548" y="0"/>
                    <a:pt x="0" y="548"/>
                    <a:pt x="0" y="1239"/>
                  </a:cubicBezTo>
                  <a:cubicBezTo>
                    <a:pt x="0" y="1917"/>
                    <a:pt x="548" y="2465"/>
                    <a:pt x="1239" y="2465"/>
                  </a:cubicBezTo>
                  <a:cubicBezTo>
                    <a:pt x="1917" y="2465"/>
                    <a:pt x="2465" y="1917"/>
                    <a:pt x="2465" y="1239"/>
                  </a:cubicBezTo>
                  <a:cubicBezTo>
                    <a:pt x="2465" y="548"/>
                    <a:pt x="1917"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3645;p39">
              <a:extLst>
                <a:ext uri="{FF2B5EF4-FFF2-40B4-BE49-F238E27FC236}">
                  <a16:creationId xmlns:a16="http://schemas.microsoft.com/office/drawing/2014/main" id="{C59A0DC7-1407-912F-CBC7-3F845BDA873A}"/>
                </a:ext>
              </a:extLst>
            </p:cNvPr>
            <p:cNvSpPr/>
            <p:nvPr/>
          </p:nvSpPr>
          <p:spPr>
            <a:xfrm>
              <a:off x="4782725" y="2976100"/>
              <a:ext cx="222675" cy="11025"/>
            </a:xfrm>
            <a:custGeom>
              <a:avLst/>
              <a:gdLst/>
              <a:ahLst/>
              <a:cxnLst/>
              <a:rect l="l" t="t" r="r" b="b"/>
              <a:pathLst>
                <a:path w="8907" h="441" extrusionOk="0">
                  <a:moveTo>
                    <a:pt x="1" y="0"/>
                  </a:moveTo>
                  <a:lnTo>
                    <a:pt x="1" y="441"/>
                  </a:lnTo>
                  <a:lnTo>
                    <a:pt x="8907" y="441"/>
                  </a:lnTo>
                  <a:lnTo>
                    <a:pt x="8907" y="0"/>
                  </a:ln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3737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Information System Security</a:t>
            </a:r>
          </a:p>
        </p:txBody>
      </p:sp>
      <p:grpSp>
        <p:nvGrpSpPr>
          <p:cNvPr id="448" name="Google Shape;448;p20"/>
          <p:cNvGrpSpPr/>
          <p:nvPr/>
        </p:nvGrpSpPr>
        <p:grpSpPr>
          <a:xfrm>
            <a:off x="733900" y="1708125"/>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8" name="Google Shape;2514;p33">
            <a:extLst>
              <a:ext uri="{FF2B5EF4-FFF2-40B4-BE49-F238E27FC236}">
                <a16:creationId xmlns:a16="http://schemas.microsoft.com/office/drawing/2014/main" id="{348E540D-15F6-F7B7-F685-93258143B904}"/>
              </a:ext>
            </a:extLst>
          </p:cNvPr>
          <p:cNvGrpSpPr/>
          <p:nvPr/>
        </p:nvGrpSpPr>
        <p:grpSpPr>
          <a:xfrm>
            <a:off x="1765553" y="2108298"/>
            <a:ext cx="1406367" cy="1533243"/>
            <a:chOff x="6601591" y="2386161"/>
            <a:chExt cx="1406367" cy="1533243"/>
          </a:xfrm>
        </p:grpSpPr>
        <p:sp>
          <p:nvSpPr>
            <p:cNvPr id="29" name="Google Shape;2515;p33">
              <a:extLst>
                <a:ext uri="{FF2B5EF4-FFF2-40B4-BE49-F238E27FC236}">
                  <a16:creationId xmlns:a16="http://schemas.microsoft.com/office/drawing/2014/main" id="{68E257F5-0BC4-2574-2D1C-50167AF42776}"/>
                </a:ext>
              </a:extLst>
            </p:cNvPr>
            <p:cNvSpPr/>
            <p:nvPr/>
          </p:nvSpPr>
          <p:spPr>
            <a:xfrm>
              <a:off x="6601591" y="2386161"/>
              <a:ext cx="1406367" cy="1353380"/>
            </a:xfrm>
            <a:custGeom>
              <a:avLst/>
              <a:gdLst/>
              <a:ahLst/>
              <a:cxnLst/>
              <a:rect l="l" t="t" r="r" b="b"/>
              <a:pathLst>
                <a:path w="48756" h="46915" extrusionOk="0">
                  <a:moveTo>
                    <a:pt x="25309" y="0"/>
                  </a:moveTo>
                  <a:cubicBezTo>
                    <a:pt x="19201" y="0"/>
                    <a:pt x="13191" y="2386"/>
                    <a:pt x="8694" y="6883"/>
                  </a:cubicBezTo>
                  <a:cubicBezTo>
                    <a:pt x="2007" y="13570"/>
                    <a:pt x="1" y="23662"/>
                    <a:pt x="3618" y="32446"/>
                  </a:cubicBezTo>
                  <a:cubicBezTo>
                    <a:pt x="7265" y="41200"/>
                    <a:pt x="15806" y="46914"/>
                    <a:pt x="25290" y="46914"/>
                  </a:cubicBezTo>
                  <a:cubicBezTo>
                    <a:pt x="38238" y="46914"/>
                    <a:pt x="48755" y="36397"/>
                    <a:pt x="48755" y="23449"/>
                  </a:cubicBezTo>
                  <a:cubicBezTo>
                    <a:pt x="48725" y="13965"/>
                    <a:pt x="43010" y="5424"/>
                    <a:pt x="34257" y="1777"/>
                  </a:cubicBezTo>
                  <a:cubicBezTo>
                    <a:pt x="31364" y="581"/>
                    <a:pt x="28324" y="0"/>
                    <a:pt x="2530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30" name="Google Shape;2516;p33">
              <a:extLst>
                <a:ext uri="{FF2B5EF4-FFF2-40B4-BE49-F238E27FC236}">
                  <a16:creationId xmlns:a16="http://schemas.microsoft.com/office/drawing/2014/main" id="{AB79D03D-34E4-B6E5-325C-BF1ED35DA875}"/>
                </a:ext>
              </a:extLst>
            </p:cNvPr>
            <p:cNvGrpSpPr/>
            <p:nvPr/>
          </p:nvGrpSpPr>
          <p:grpSpPr>
            <a:xfrm>
              <a:off x="6963990" y="2395564"/>
              <a:ext cx="787802" cy="1523840"/>
              <a:chOff x="6963990" y="2395564"/>
              <a:chExt cx="787802" cy="1523840"/>
            </a:xfrm>
          </p:grpSpPr>
          <p:sp>
            <p:nvSpPr>
              <p:cNvPr id="31" name="Google Shape;2517;p33">
                <a:extLst>
                  <a:ext uri="{FF2B5EF4-FFF2-40B4-BE49-F238E27FC236}">
                    <a16:creationId xmlns:a16="http://schemas.microsoft.com/office/drawing/2014/main" id="{DE9C04D3-FA6C-277C-DF68-D33ADF9A19DB}"/>
                  </a:ext>
                </a:extLst>
              </p:cNvPr>
              <p:cNvSpPr/>
              <p:nvPr/>
            </p:nvSpPr>
            <p:spPr>
              <a:xfrm>
                <a:off x="7018997" y="2803096"/>
                <a:ext cx="732796" cy="1116309"/>
              </a:xfrm>
              <a:custGeom>
                <a:avLst/>
                <a:gdLst/>
                <a:ahLst/>
                <a:cxnLst/>
                <a:rect l="l" t="t" r="r" b="b"/>
                <a:pathLst>
                  <a:path w="21408" h="32612" extrusionOk="0">
                    <a:moveTo>
                      <a:pt x="0" y="0"/>
                    </a:moveTo>
                    <a:lnTo>
                      <a:pt x="0" y="32612"/>
                    </a:lnTo>
                    <a:lnTo>
                      <a:pt x="21408" y="32612"/>
                    </a:lnTo>
                    <a:lnTo>
                      <a:pt x="214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Google Shape;2518;p33">
                <a:extLst>
                  <a:ext uri="{FF2B5EF4-FFF2-40B4-BE49-F238E27FC236}">
                    <a16:creationId xmlns:a16="http://schemas.microsoft.com/office/drawing/2014/main" id="{A4A248C1-5722-C5ED-A9B6-AB60353EA9DA}"/>
                  </a:ext>
                </a:extLst>
              </p:cNvPr>
              <p:cNvSpPr/>
              <p:nvPr/>
            </p:nvSpPr>
            <p:spPr>
              <a:xfrm>
                <a:off x="6963990" y="2739532"/>
                <a:ext cx="732796" cy="1116309"/>
              </a:xfrm>
              <a:custGeom>
                <a:avLst/>
                <a:gdLst/>
                <a:ahLst/>
                <a:cxnLst/>
                <a:rect l="l" t="t" r="r" b="b"/>
                <a:pathLst>
                  <a:path w="21408" h="32612" extrusionOk="0">
                    <a:moveTo>
                      <a:pt x="0" y="0"/>
                    </a:moveTo>
                    <a:lnTo>
                      <a:pt x="0" y="32611"/>
                    </a:lnTo>
                    <a:lnTo>
                      <a:pt x="21408" y="32611"/>
                    </a:lnTo>
                    <a:lnTo>
                      <a:pt x="214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Google Shape;2519;p33">
                <a:extLst>
                  <a:ext uri="{FF2B5EF4-FFF2-40B4-BE49-F238E27FC236}">
                    <a16:creationId xmlns:a16="http://schemas.microsoft.com/office/drawing/2014/main" id="{844B2B06-40D7-3A94-342E-20E8026A1E89}"/>
                  </a:ext>
                </a:extLst>
              </p:cNvPr>
              <p:cNvSpPr/>
              <p:nvPr/>
            </p:nvSpPr>
            <p:spPr>
              <a:xfrm>
                <a:off x="7195858" y="2807580"/>
                <a:ext cx="268603" cy="339527"/>
              </a:xfrm>
              <a:custGeom>
                <a:avLst/>
                <a:gdLst/>
                <a:ahLst/>
                <a:cxnLst/>
                <a:rect l="l" t="t" r="r" b="b"/>
                <a:pathLst>
                  <a:path w="7847" h="9919" extrusionOk="0">
                    <a:moveTo>
                      <a:pt x="1" y="0"/>
                    </a:moveTo>
                    <a:lnTo>
                      <a:pt x="1" y="9918"/>
                    </a:lnTo>
                    <a:lnTo>
                      <a:pt x="7847" y="9918"/>
                    </a:lnTo>
                    <a:lnTo>
                      <a:pt x="784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4" name="Google Shape;2520;p33">
                <a:extLst>
                  <a:ext uri="{FF2B5EF4-FFF2-40B4-BE49-F238E27FC236}">
                    <a16:creationId xmlns:a16="http://schemas.microsoft.com/office/drawing/2014/main" id="{30F5812D-4ECD-B724-5BE8-BBC147009BA5}"/>
                  </a:ext>
                </a:extLst>
              </p:cNvPr>
              <p:cNvSpPr/>
              <p:nvPr/>
            </p:nvSpPr>
            <p:spPr>
              <a:xfrm>
                <a:off x="7270854" y="2890722"/>
                <a:ext cx="119052" cy="119018"/>
              </a:xfrm>
              <a:custGeom>
                <a:avLst/>
                <a:gdLst/>
                <a:ahLst/>
                <a:cxnLst/>
                <a:rect l="l" t="t" r="r" b="b"/>
                <a:pathLst>
                  <a:path w="3478" h="3477" extrusionOk="0">
                    <a:moveTo>
                      <a:pt x="1739" y="0"/>
                    </a:moveTo>
                    <a:cubicBezTo>
                      <a:pt x="774" y="0"/>
                      <a:pt x="0" y="774"/>
                      <a:pt x="0" y="1739"/>
                    </a:cubicBezTo>
                    <a:cubicBezTo>
                      <a:pt x="0" y="2703"/>
                      <a:pt x="774" y="3477"/>
                      <a:pt x="1739" y="3477"/>
                    </a:cubicBezTo>
                    <a:cubicBezTo>
                      <a:pt x="2703" y="3477"/>
                      <a:pt x="3477" y="2703"/>
                      <a:pt x="3477" y="1739"/>
                    </a:cubicBezTo>
                    <a:cubicBezTo>
                      <a:pt x="3477" y="774"/>
                      <a:pt x="2703" y="0"/>
                      <a:pt x="173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Google Shape;2521;p33">
                <a:extLst>
                  <a:ext uri="{FF2B5EF4-FFF2-40B4-BE49-F238E27FC236}">
                    <a16:creationId xmlns:a16="http://schemas.microsoft.com/office/drawing/2014/main" id="{1205704E-CF6D-8ED2-F02B-15EE6A3A66E2}"/>
                  </a:ext>
                </a:extLst>
              </p:cNvPr>
              <p:cNvSpPr/>
              <p:nvPr/>
            </p:nvSpPr>
            <p:spPr>
              <a:xfrm>
                <a:off x="7214205" y="3029282"/>
                <a:ext cx="231942" cy="186690"/>
              </a:xfrm>
              <a:custGeom>
                <a:avLst/>
                <a:gdLst/>
                <a:ahLst/>
                <a:cxnLst/>
                <a:rect l="l" t="t" r="r" b="b"/>
                <a:pathLst>
                  <a:path w="6776" h="5454" extrusionOk="0">
                    <a:moveTo>
                      <a:pt x="2727" y="0"/>
                    </a:moveTo>
                    <a:cubicBezTo>
                      <a:pt x="1227" y="0"/>
                      <a:pt x="1" y="1227"/>
                      <a:pt x="1" y="2727"/>
                    </a:cubicBezTo>
                    <a:cubicBezTo>
                      <a:pt x="1" y="4227"/>
                      <a:pt x="1227" y="5453"/>
                      <a:pt x="2727" y="5453"/>
                    </a:cubicBezTo>
                    <a:lnTo>
                      <a:pt x="4049" y="5453"/>
                    </a:lnTo>
                    <a:cubicBezTo>
                      <a:pt x="5549" y="5453"/>
                      <a:pt x="6775" y="4227"/>
                      <a:pt x="6775" y="2727"/>
                    </a:cubicBezTo>
                    <a:cubicBezTo>
                      <a:pt x="6775" y="1227"/>
                      <a:pt x="5549" y="0"/>
                      <a:pt x="40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Google Shape;2522;p33">
                <a:extLst>
                  <a:ext uri="{FF2B5EF4-FFF2-40B4-BE49-F238E27FC236}">
                    <a16:creationId xmlns:a16="http://schemas.microsoft.com/office/drawing/2014/main" id="{710ACB5D-F207-CF3D-93D5-33A0F34097FD}"/>
                  </a:ext>
                </a:extLst>
              </p:cNvPr>
              <p:cNvSpPr/>
              <p:nvPr/>
            </p:nvSpPr>
            <p:spPr>
              <a:xfrm>
                <a:off x="7089098" y="3247321"/>
                <a:ext cx="510267" cy="74998"/>
              </a:xfrm>
              <a:custGeom>
                <a:avLst/>
                <a:gdLst/>
                <a:ahLst/>
                <a:cxnLst/>
                <a:rect l="l" t="t" r="r" b="b"/>
                <a:pathLst>
                  <a:path w="14907" h="2191" extrusionOk="0">
                    <a:moveTo>
                      <a:pt x="0" y="0"/>
                    </a:moveTo>
                    <a:lnTo>
                      <a:pt x="0" y="2191"/>
                    </a:lnTo>
                    <a:lnTo>
                      <a:pt x="14907" y="2191"/>
                    </a:lnTo>
                    <a:lnTo>
                      <a:pt x="14907"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Google Shape;2523;p33">
                <a:extLst>
                  <a:ext uri="{FF2B5EF4-FFF2-40B4-BE49-F238E27FC236}">
                    <a16:creationId xmlns:a16="http://schemas.microsoft.com/office/drawing/2014/main" id="{BAB7E913-D89E-745C-7DF5-B0816FA3A1CE}"/>
                  </a:ext>
                </a:extLst>
              </p:cNvPr>
              <p:cNvSpPr/>
              <p:nvPr/>
            </p:nvSpPr>
            <p:spPr>
              <a:xfrm>
                <a:off x="7090330" y="3197175"/>
                <a:ext cx="234373" cy="25296"/>
              </a:xfrm>
              <a:custGeom>
                <a:avLst/>
                <a:gdLst/>
                <a:ahLst/>
                <a:cxnLst/>
                <a:rect l="l" t="t" r="r" b="b"/>
                <a:pathLst>
                  <a:path w="6847" h="739" extrusionOk="0">
                    <a:moveTo>
                      <a:pt x="0" y="1"/>
                    </a:moveTo>
                    <a:lnTo>
                      <a:pt x="0" y="739"/>
                    </a:lnTo>
                    <a:lnTo>
                      <a:pt x="6846" y="739"/>
                    </a:lnTo>
                    <a:lnTo>
                      <a:pt x="6846"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Google Shape;2524;p33">
                <a:extLst>
                  <a:ext uri="{FF2B5EF4-FFF2-40B4-BE49-F238E27FC236}">
                    <a16:creationId xmlns:a16="http://schemas.microsoft.com/office/drawing/2014/main" id="{816A5ABB-57EB-2C8E-A8DC-AABF04225B5A}"/>
                  </a:ext>
                </a:extLst>
              </p:cNvPr>
              <p:cNvSpPr/>
              <p:nvPr/>
            </p:nvSpPr>
            <p:spPr>
              <a:xfrm>
                <a:off x="7089098" y="3426613"/>
                <a:ext cx="510267" cy="75032"/>
              </a:xfrm>
              <a:custGeom>
                <a:avLst/>
                <a:gdLst/>
                <a:ahLst/>
                <a:cxnLst/>
                <a:rect l="l" t="t" r="r" b="b"/>
                <a:pathLst>
                  <a:path w="14907" h="2192" extrusionOk="0">
                    <a:moveTo>
                      <a:pt x="0" y="1"/>
                    </a:moveTo>
                    <a:lnTo>
                      <a:pt x="0" y="2192"/>
                    </a:lnTo>
                    <a:lnTo>
                      <a:pt x="14907" y="2192"/>
                    </a:lnTo>
                    <a:lnTo>
                      <a:pt x="1490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Google Shape;2525;p33">
                <a:extLst>
                  <a:ext uri="{FF2B5EF4-FFF2-40B4-BE49-F238E27FC236}">
                    <a16:creationId xmlns:a16="http://schemas.microsoft.com/office/drawing/2014/main" id="{88CCFD30-D602-D238-056E-FA8B97E0B9E8}"/>
                  </a:ext>
                </a:extLst>
              </p:cNvPr>
              <p:cNvSpPr/>
              <p:nvPr/>
            </p:nvSpPr>
            <p:spPr>
              <a:xfrm>
                <a:off x="7090330" y="3376912"/>
                <a:ext cx="234373" cy="24885"/>
              </a:xfrm>
              <a:custGeom>
                <a:avLst/>
                <a:gdLst/>
                <a:ahLst/>
                <a:cxnLst/>
                <a:rect l="l" t="t" r="r" b="b"/>
                <a:pathLst>
                  <a:path w="6847" h="727" extrusionOk="0">
                    <a:moveTo>
                      <a:pt x="0" y="0"/>
                    </a:moveTo>
                    <a:lnTo>
                      <a:pt x="0" y="727"/>
                    </a:lnTo>
                    <a:lnTo>
                      <a:pt x="6846" y="727"/>
                    </a:lnTo>
                    <a:lnTo>
                      <a:pt x="6846"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2526;p33">
                <a:extLst>
                  <a:ext uri="{FF2B5EF4-FFF2-40B4-BE49-F238E27FC236}">
                    <a16:creationId xmlns:a16="http://schemas.microsoft.com/office/drawing/2014/main" id="{1C89B4C0-6F1C-D748-85F6-AD1FC1E3EFAD}"/>
                  </a:ext>
                </a:extLst>
              </p:cNvPr>
              <p:cNvSpPr/>
              <p:nvPr/>
            </p:nvSpPr>
            <p:spPr>
              <a:xfrm>
                <a:off x="7218689" y="3550112"/>
                <a:ext cx="223385" cy="57506"/>
              </a:xfrm>
              <a:custGeom>
                <a:avLst/>
                <a:gdLst/>
                <a:ahLst/>
                <a:cxnLst/>
                <a:rect l="l" t="t" r="r" b="b"/>
                <a:pathLst>
                  <a:path w="6526" h="1680" extrusionOk="0">
                    <a:moveTo>
                      <a:pt x="0" y="1"/>
                    </a:moveTo>
                    <a:lnTo>
                      <a:pt x="0" y="1679"/>
                    </a:lnTo>
                    <a:lnTo>
                      <a:pt x="6525" y="1679"/>
                    </a:lnTo>
                    <a:lnTo>
                      <a:pt x="652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Google Shape;2527;p33">
                <a:extLst>
                  <a:ext uri="{FF2B5EF4-FFF2-40B4-BE49-F238E27FC236}">
                    <a16:creationId xmlns:a16="http://schemas.microsoft.com/office/drawing/2014/main" id="{D283BDB1-DA82-79FD-1C5B-CDEF4C5BDA42}"/>
                  </a:ext>
                </a:extLst>
              </p:cNvPr>
              <p:cNvSpPr/>
              <p:nvPr/>
            </p:nvSpPr>
            <p:spPr>
              <a:xfrm>
                <a:off x="7389047" y="2653515"/>
                <a:ext cx="163859" cy="211576"/>
              </a:xfrm>
              <a:custGeom>
                <a:avLst/>
                <a:gdLst/>
                <a:ahLst/>
                <a:cxnLst/>
                <a:rect l="l" t="t" r="r" b="b"/>
                <a:pathLst>
                  <a:path w="4787" h="6181" extrusionOk="0">
                    <a:moveTo>
                      <a:pt x="4787" y="1"/>
                    </a:moveTo>
                    <a:lnTo>
                      <a:pt x="3572" y="1394"/>
                    </a:lnTo>
                    <a:lnTo>
                      <a:pt x="3989" y="1394"/>
                    </a:lnTo>
                    <a:cubicBezTo>
                      <a:pt x="3989" y="3597"/>
                      <a:pt x="2203" y="5382"/>
                      <a:pt x="0" y="5382"/>
                    </a:cubicBezTo>
                    <a:lnTo>
                      <a:pt x="0" y="6180"/>
                    </a:lnTo>
                    <a:cubicBezTo>
                      <a:pt x="2643" y="6180"/>
                      <a:pt x="4787" y="4049"/>
                      <a:pt x="4787" y="1394"/>
                    </a:cubicBezTo>
                    <a:lnTo>
                      <a:pt x="478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2528;p33">
                <a:extLst>
                  <a:ext uri="{FF2B5EF4-FFF2-40B4-BE49-F238E27FC236}">
                    <a16:creationId xmlns:a16="http://schemas.microsoft.com/office/drawing/2014/main" id="{DF5379F1-01EA-E71A-5F92-FB1532F6DF9F}"/>
                  </a:ext>
                </a:extLst>
              </p:cNvPr>
              <p:cNvSpPr/>
              <p:nvPr/>
            </p:nvSpPr>
            <p:spPr>
              <a:xfrm>
                <a:off x="7243950" y="2395564"/>
                <a:ext cx="157766" cy="343601"/>
              </a:xfrm>
              <a:custGeom>
                <a:avLst/>
                <a:gdLst/>
                <a:ahLst/>
                <a:cxnLst/>
                <a:rect l="l" t="t" r="r" b="b"/>
                <a:pathLst>
                  <a:path w="4609" h="10038" extrusionOk="0">
                    <a:moveTo>
                      <a:pt x="2299" y="0"/>
                    </a:moveTo>
                    <a:cubicBezTo>
                      <a:pt x="1025" y="0"/>
                      <a:pt x="1" y="1024"/>
                      <a:pt x="1" y="2310"/>
                    </a:cubicBezTo>
                    <a:cubicBezTo>
                      <a:pt x="1" y="3441"/>
                      <a:pt x="810" y="4394"/>
                      <a:pt x="1906" y="4584"/>
                    </a:cubicBezTo>
                    <a:lnTo>
                      <a:pt x="1906" y="10037"/>
                    </a:lnTo>
                    <a:lnTo>
                      <a:pt x="2703" y="10037"/>
                    </a:lnTo>
                    <a:lnTo>
                      <a:pt x="2703" y="4584"/>
                    </a:lnTo>
                    <a:cubicBezTo>
                      <a:pt x="3787" y="4394"/>
                      <a:pt x="4608" y="3453"/>
                      <a:pt x="4608" y="2310"/>
                    </a:cubicBezTo>
                    <a:cubicBezTo>
                      <a:pt x="4608" y="1024"/>
                      <a:pt x="3584" y="0"/>
                      <a:pt x="22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sp>
        <p:nvSpPr>
          <p:cNvPr id="3" name="ZoneTexte 2">
            <a:extLst>
              <a:ext uri="{FF2B5EF4-FFF2-40B4-BE49-F238E27FC236}">
                <a16:creationId xmlns:a16="http://schemas.microsoft.com/office/drawing/2014/main" id="{0F43D70E-DC35-879C-36AE-AE2EE29AB7A7}"/>
              </a:ext>
            </a:extLst>
          </p:cNvPr>
          <p:cNvSpPr txBox="1"/>
          <p:nvPr/>
        </p:nvSpPr>
        <p:spPr>
          <a:xfrm>
            <a:off x="1864784" y="1764885"/>
            <a:ext cx="4088636" cy="400110"/>
          </a:xfrm>
          <a:prstGeom prst="rect">
            <a:avLst/>
          </a:prstGeom>
          <a:noFill/>
        </p:spPr>
        <p:txBody>
          <a:bodyPr wrap="square">
            <a:spAutoFit/>
          </a:bodyPr>
          <a:lstStyle/>
          <a:p>
            <a:pPr marL="0" lvl="0" indent="0" algn="l" rtl="0">
              <a:spcBef>
                <a:spcPts val="0"/>
              </a:spcBef>
              <a:spcAft>
                <a:spcPts val="0"/>
              </a:spcAft>
              <a:buNone/>
            </a:pPr>
            <a:r>
              <a:rPr lang="fr-FR" sz="2000" b="1" dirty="0">
                <a:solidFill>
                  <a:schemeClr val="lt1"/>
                </a:solidFill>
                <a:latin typeface="Fira Sans"/>
                <a:ea typeface="Fira Sans"/>
                <a:cs typeface="Fira Sans"/>
                <a:sym typeface="Fira Sans"/>
              </a:rPr>
              <a:t> Phishing</a:t>
            </a:r>
          </a:p>
        </p:txBody>
      </p:sp>
      <p:grpSp>
        <p:nvGrpSpPr>
          <p:cNvPr id="7" name="Google Shape;3360;p37">
            <a:extLst>
              <a:ext uri="{FF2B5EF4-FFF2-40B4-BE49-F238E27FC236}">
                <a16:creationId xmlns:a16="http://schemas.microsoft.com/office/drawing/2014/main" id="{B34DB342-2C40-3410-A507-7D253F8BD229}"/>
              </a:ext>
            </a:extLst>
          </p:cNvPr>
          <p:cNvGrpSpPr/>
          <p:nvPr/>
        </p:nvGrpSpPr>
        <p:grpSpPr>
          <a:xfrm>
            <a:off x="4572000" y="996733"/>
            <a:ext cx="3894575" cy="548787"/>
            <a:chOff x="4590600" y="3114189"/>
            <a:chExt cx="3894575" cy="548787"/>
          </a:xfrm>
        </p:grpSpPr>
        <p:sp>
          <p:nvSpPr>
            <p:cNvPr id="8" name="Google Shape;3361;p37">
              <a:extLst>
                <a:ext uri="{FF2B5EF4-FFF2-40B4-BE49-F238E27FC236}">
                  <a16:creationId xmlns:a16="http://schemas.microsoft.com/office/drawing/2014/main" id="{D60C9BC7-D117-C2F4-A47B-813CE6F8FD8A}"/>
                </a:ext>
              </a:extLst>
            </p:cNvPr>
            <p:cNvSpPr/>
            <p:nvPr/>
          </p:nvSpPr>
          <p:spPr>
            <a:xfrm>
              <a:off x="4875875" y="3116376"/>
              <a:ext cx="3609300" cy="546600"/>
            </a:xfrm>
            <a:prstGeom prst="roundRect">
              <a:avLst>
                <a:gd name="adj" fmla="val 16667"/>
              </a:avLst>
            </a:prstGeom>
            <a:solidFill>
              <a:schemeClr val="lt2"/>
            </a:solidFill>
            <a:ln>
              <a:noFill/>
            </a:ln>
          </p:spPr>
          <p:txBody>
            <a:bodyPr spcFirstLastPara="1" wrap="square" lIns="182875" tIns="91425" rIns="274300" bIns="91425" anchor="ctr" anchorCtr="0">
              <a:noAutofit/>
            </a:bodyPr>
            <a:lstStyle/>
            <a:p>
              <a:pPr marL="0" lvl="0" indent="0" algn="ctr" rtl="0">
                <a:spcBef>
                  <a:spcPts val="0"/>
                </a:spcBef>
                <a:spcAft>
                  <a:spcPts val="0"/>
                </a:spcAft>
                <a:buClr>
                  <a:srgbClr val="000000"/>
                </a:buClr>
                <a:buSzPts val="1100"/>
                <a:buFont typeface="Arial"/>
                <a:buNone/>
              </a:pPr>
              <a:r>
                <a:rPr lang="fr-FR" sz="1200" dirty="0">
                  <a:solidFill>
                    <a:schemeClr val="dk1"/>
                  </a:solidFill>
                  <a:latin typeface="Fira Sans"/>
                  <a:ea typeface="Fira Sans"/>
                  <a:cs typeface="Fira Sans"/>
                  <a:sym typeface="Fira Sans"/>
                </a:rPr>
                <a:t>The </a:t>
              </a:r>
              <a:r>
                <a:rPr lang="fr-FR" sz="1200" dirty="0" err="1">
                  <a:solidFill>
                    <a:schemeClr val="dk1"/>
                  </a:solidFill>
                  <a:latin typeface="Fira Sans"/>
                  <a:ea typeface="Fira Sans"/>
                  <a:cs typeface="Fira Sans"/>
                  <a:sym typeface="Fira Sans"/>
                </a:rPr>
                <a:t>different</a:t>
              </a:r>
              <a:r>
                <a:rPr lang="fr-FR" sz="1200" dirty="0">
                  <a:solidFill>
                    <a:schemeClr val="dk1"/>
                  </a:solidFill>
                  <a:latin typeface="Fira Sans"/>
                  <a:ea typeface="Fira Sans"/>
                  <a:cs typeface="Fira Sans"/>
                  <a:sym typeface="Fira Sans"/>
                </a:rPr>
                <a:t> </a:t>
              </a:r>
              <a:r>
                <a:rPr lang="fr-FR" sz="1200" dirty="0" err="1">
                  <a:solidFill>
                    <a:schemeClr val="dk1"/>
                  </a:solidFill>
                  <a:latin typeface="Fira Sans"/>
                  <a:ea typeface="Fira Sans"/>
                  <a:cs typeface="Fira Sans"/>
                  <a:sym typeface="Fira Sans"/>
                </a:rPr>
                <a:t>vectors</a:t>
              </a:r>
              <a:endParaRPr lang="fr-FR" sz="1200" dirty="0">
                <a:solidFill>
                  <a:schemeClr val="dk1"/>
                </a:solidFill>
                <a:latin typeface="Fira Sans"/>
                <a:ea typeface="Fira Sans"/>
                <a:cs typeface="Fira Sans"/>
                <a:sym typeface="Fira Sans"/>
              </a:endParaRPr>
            </a:p>
          </p:txBody>
        </p:sp>
        <p:sp>
          <p:nvSpPr>
            <p:cNvPr id="9" name="Google Shape;3362;p37">
              <a:extLst>
                <a:ext uri="{FF2B5EF4-FFF2-40B4-BE49-F238E27FC236}">
                  <a16:creationId xmlns:a16="http://schemas.microsoft.com/office/drawing/2014/main" id="{30A7EE08-3CF8-E624-49C3-7B2F007B364D}"/>
                </a:ext>
              </a:extLst>
            </p:cNvPr>
            <p:cNvSpPr/>
            <p:nvPr/>
          </p:nvSpPr>
          <p:spPr>
            <a:xfrm>
              <a:off x="4590600" y="3114189"/>
              <a:ext cx="547291" cy="546616"/>
            </a:xfrm>
            <a:custGeom>
              <a:avLst/>
              <a:gdLst/>
              <a:ahLst/>
              <a:cxnLst/>
              <a:rect l="l" t="t" r="r" b="b"/>
              <a:pathLst>
                <a:path w="27554" h="27520" extrusionOk="0">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2500" b="1" i="0" u="none" strike="noStrike" kern="0" cap="none" spc="0" normalizeH="0" baseline="0" noProof="0">
                  <a:ln>
                    <a:noFill/>
                  </a:ln>
                  <a:solidFill>
                    <a:srgbClr val="FFFFFF"/>
                  </a:solidFill>
                  <a:effectLst/>
                  <a:uLnTx/>
                  <a:uFillTx/>
                  <a:latin typeface="Fira Sans"/>
                  <a:ea typeface="Fira Sans"/>
                  <a:cs typeface="Fira Sans"/>
                  <a:sym typeface="Fira Sans"/>
                </a:rPr>
                <a:t>2</a:t>
              </a:r>
              <a:endParaRPr kumimoji="0" sz="1400" b="1"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grpSp>
      <p:grpSp>
        <p:nvGrpSpPr>
          <p:cNvPr id="14" name="Google Shape;1600;p28">
            <a:extLst>
              <a:ext uri="{FF2B5EF4-FFF2-40B4-BE49-F238E27FC236}">
                <a16:creationId xmlns:a16="http://schemas.microsoft.com/office/drawing/2014/main" id="{32B336D1-41F3-A7AC-2445-7951FA854F4D}"/>
              </a:ext>
            </a:extLst>
          </p:cNvPr>
          <p:cNvGrpSpPr/>
          <p:nvPr/>
        </p:nvGrpSpPr>
        <p:grpSpPr>
          <a:xfrm>
            <a:off x="5247172" y="1815730"/>
            <a:ext cx="1165950" cy="883750"/>
            <a:chOff x="1854688" y="1460575"/>
            <a:chExt cx="1165950" cy="883750"/>
          </a:xfrm>
        </p:grpSpPr>
        <p:sp>
          <p:nvSpPr>
            <p:cNvPr id="15" name="Google Shape;1601;p28">
              <a:extLst>
                <a:ext uri="{FF2B5EF4-FFF2-40B4-BE49-F238E27FC236}">
                  <a16:creationId xmlns:a16="http://schemas.microsoft.com/office/drawing/2014/main" id="{AA84DEC4-A990-86DC-2372-BC31525C1B51}"/>
                </a:ext>
              </a:extLst>
            </p:cNvPr>
            <p:cNvSpPr/>
            <p:nvPr/>
          </p:nvSpPr>
          <p:spPr>
            <a:xfrm>
              <a:off x="1854688" y="1460575"/>
              <a:ext cx="1165950" cy="883750"/>
            </a:xfrm>
            <a:custGeom>
              <a:avLst/>
              <a:gdLst/>
              <a:ahLst/>
              <a:cxnLst/>
              <a:rect l="l" t="t" r="r" b="b"/>
              <a:pathLst>
                <a:path w="46638" h="35350" extrusionOk="0">
                  <a:moveTo>
                    <a:pt x="18222" y="1"/>
                  </a:moveTo>
                  <a:cubicBezTo>
                    <a:pt x="16562" y="1"/>
                    <a:pt x="14936" y="141"/>
                    <a:pt x="13526" y="328"/>
                  </a:cubicBezTo>
                  <a:cubicBezTo>
                    <a:pt x="11502" y="602"/>
                    <a:pt x="9359" y="1185"/>
                    <a:pt x="8061" y="2769"/>
                  </a:cubicBezTo>
                  <a:cubicBezTo>
                    <a:pt x="5120" y="6341"/>
                    <a:pt x="8395" y="11960"/>
                    <a:pt x="6704" y="16259"/>
                  </a:cubicBezTo>
                  <a:cubicBezTo>
                    <a:pt x="5978" y="18116"/>
                    <a:pt x="4406" y="19497"/>
                    <a:pt x="3382" y="21200"/>
                  </a:cubicBezTo>
                  <a:cubicBezTo>
                    <a:pt x="1" y="26796"/>
                    <a:pt x="3275" y="34035"/>
                    <a:pt x="9704" y="35189"/>
                  </a:cubicBezTo>
                  <a:cubicBezTo>
                    <a:pt x="10310" y="35300"/>
                    <a:pt x="10910" y="35350"/>
                    <a:pt x="11506" y="35350"/>
                  </a:cubicBezTo>
                  <a:cubicBezTo>
                    <a:pt x="17283" y="35350"/>
                    <a:pt x="22605" y="30625"/>
                    <a:pt x="28564" y="30117"/>
                  </a:cubicBezTo>
                  <a:cubicBezTo>
                    <a:pt x="28987" y="30081"/>
                    <a:pt x="29415" y="30065"/>
                    <a:pt x="29845" y="30065"/>
                  </a:cubicBezTo>
                  <a:cubicBezTo>
                    <a:pt x="32299" y="30065"/>
                    <a:pt x="34837" y="30574"/>
                    <a:pt x="37240" y="30574"/>
                  </a:cubicBezTo>
                  <a:cubicBezTo>
                    <a:pt x="38923" y="30574"/>
                    <a:pt x="40541" y="30324"/>
                    <a:pt x="42018" y="29474"/>
                  </a:cubicBezTo>
                  <a:cubicBezTo>
                    <a:pt x="45792" y="27296"/>
                    <a:pt x="46637" y="21890"/>
                    <a:pt x="44899" y="17878"/>
                  </a:cubicBezTo>
                  <a:cubicBezTo>
                    <a:pt x="43161" y="13877"/>
                    <a:pt x="39529" y="11056"/>
                    <a:pt x="35850" y="8698"/>
                  </a:cubicBezTo>
                  <a:cubicBezTo>
                    <a:pt x="32505" y="6555"/>
                    <a:pt x="29326" y="3602"/>
                    <a:pt x="25980" y="1626"/>
                  </a:cubicBezTo>
                  <a:cubicBezTo>
                    <a:pt x="23877" y="395"/>
                    <a:pt x="21003" y="1"/>
                    <a:pt x="18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02;p28">
              <a:extLst>
                <a:ext uri="{FF2B5EF4-FFF2-40B4-BE49-F238E27FC236}">
                  <a16:creationId xmlns:a16="http://schemas.microsoft.com/office/drawing/2014/main" id="{6D438BCC-3DF3-83E7-CB92-57A6AAF50C7A}"/>
                </a:ext>
              </a:extLst>
            </p:cNvPr>
            <p:cNvSpPr/>
            <p:nvPr/>
          </p:nvSpPr>
          <p:spPr>
            <a:xfrm>
              <a:off x="1992213" y="1750950"/>
              <a:ext cx="633425" cy="410775"/>
            </a:xfrm>
            <a:custGeom>
              <a:avLst/>
              <a:gdLst/>
              <a:ahLst/>
              <a:cxnLst/>
              <a:rect l="l" t="t" r="r" b="b"/>
              <a:pathLst>
                <a:path w="25337" h="16431" extrusionOk="0">
                  <a:moveTo>
                    <a:pt x="0" y="0"/>
                  </a:moveTo>
                  <a:lnTo>
                    <a:pt x="0" y="16431"/>
                  </a:lnTo>
                  <a:lnTo>
                    <a:pt x="25337" y="16431"/>
                  </a:lnTo>
                  <a:lnTo>
                    <a:pt x="253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603;p28">
              <a:extLst>
                <a:ext uri="{FF2B5EF4-FFF2-40B4-BE49-F238E27FC236}">
                  <a16:creationId xmlns:a16="http://schemas.microsoft.com/office/drawing/2014/main" id="{2C04F424-1464-6FF3-4727-C833735FA894}"/>
                </a:ext>
              </a:extLst>
            </p:cNvPr>
            <p:cNvSpPr/>
            <p:nvPr/>
          </p:nvSpPr>
          <p:spPr>
            <a:xfrm>
              <a:off x="1992213" y="1919125"/>
              <a:ext cx="633425" cy="242000"/>
            </a:xfrm>
            <a:custGeom>
              <a:avLst/>
              <a:gdLst/>
              <a:ahLst/>
              <a:cxnLst/>
              <a:rect l="l" t="t" r="r" b="b"/>
              <a:pathLst>
                <a:path w="25337" h="9680" extrusionOk="0">
                  <a:moveTo>
                    <a:pt x="12800" y="0"/>
                  </a:moveTo>
                  <a:lnTo>
                    <a:pt x="0" y="9680"/>
                  </a:lnTo>
                  <a:lnTo>
                    <a:pt x="25337" y="9680"/>
                  </a:lnTo>
                  <a:lnTo>
                    <a:pt x="128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604;p28">
              <a:extLst>
                <a:ext uri="{FF2B5EF4-FFF2-40B4-BE49-F238E27FC236}">
                  <a16:creationId xmlns:a16="http://schemas.microsoft.com/office/drawing/2014/main" id="{5AB496FB-4EC1-00AF-1591-EB92C872C884}"/>
                </a:ext>
              </a:extLst>
            </p:cNvPr>
            <p:cNvSpPr/>
            <p:nvPr/>
          </p:nvSpPr>
          <p:spPr>
            <a:xfrm>
              <a:off x="1992213" y="1751250"/>
              <a:ext cx="633425" cy="204500"/>
            </a:xfrm>
            <a:custGeom>
              <a:avLst/>
              <a:gdLst/>
              <a:ahLst/>
              <a:cxnLst/>
              <a:rect l="l" t="t" r="r" b="b"/>
              <a:pathLst>
                <a:path w="25337" h="8180" extrusionOk="0">
                  <a:moveTo>
                    <a:pt x="0" y="0"/>
                  </a:moveTo>
                  <a:lnTo>
                    <a:pt x="3358" y="2167"/>
                  </a:lnTo>
                  <a:lnTo>
                    <a:pt x="3787" y="2453"/>
                  </a:lnTo>
                  <a:lnTo>
                    <a:pt x="12216" y="7894"/>
                  </a:lnTo>
                  <a:lnTo>
                    <a:pt x="12669" y="8180"/>
                  </a:lnTo>
                  <a:lnTo>
                    <a:pt x="12681" y="8180"/>
                  </a:lnTo>
                  <a:lnTo>
                    <a:pt x="21086" y="2738"/>
                  </a:lnTo>
                  <a:lnTo>
                    <a:pt x="21551" y="2441"/>
                  </a:lnTo>
                  <a:lnTo>
                    <a:pt x="25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605;p28">
              <a:extLst>
                <a:ext uri="{FF2B5EF4-FFF2-40B4-BE49-F238E27FC236}">
                  <a16:creationId xmlns:a16="http://schemas.microsoft.com/office/drawing/2014/main" id="{5D84A564-EAAD-82FC-91DD-EE227C58338C}"/>
                </a:ext>
              </a:extLst>
            </p:cNvPr>
            <p:cNvSpPr/>
            <p:nvPr/>
          </p:nvSpPr>
          <p:spPr>
            <a:xfrm>
              <a:off x="1992213" y="1523825"/>
              <a:ext cx="633425" cy="227450"/>
            </a:xfrm>
            <a:custGeom>
              <a:avLst/>
              <a:gdLst/>
              <a:ahLst/>
              <a:cxnLst/>
              <a:rect l="l" t="t" r="r" b="b"/>
              <a:pathLst>
                <a:path w="25337" h="9098" extrusionOk="0">
                  <a:moveTo>
                    <a:pt x="12716" y="1"/>
                  </a:moveTo>
                  <a:lnTo>
                    <a:pt x="10525" y="1572"/>
                  </a:lnTo>
                  <a:lnTo>
                    <a:pt x="3358" y="6692"/>
                  </a:lnTo>
                  <a:lnTo>
                    <a:pt x="0" y="9097"/>
                  </a:lnTo>
                  <a:lnTo>
                    <a:pt x="25337" y="9097"/>
                  </a:lnTo>
                  <a:lnTo>
                    <a:pt x="21551" y="6370"/>
                  </a:lnTo>
                  <a:lnTo>
                    <a:pt x="14895" y="1572"/>
                  </a:lnTo>
                  <a:lnTo>
                    <a:pt x="127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6;p28">
              <a:extLst>
                <a:ext uri="{FF2B5EF4-FFF2-40B4-BE49-F238E27FC236}">
                  <a16:creationId xmlns:a16="http://schemas.microsoft.com/office/drawing/2014/main" id="{00E72456-8E63-2D2A-8002-B5561B014580}"/>
                </a:ext>
              </a:extLst>
            </p:cNvPr>
            <p:cNvSpPr/>
            <p:nvPr/>
          </p:nvSpPr>
          <p:spPr>
            <a:xfrm>
              <a:off x="2076138" y="1563125"/>
              <a:ext cx="454850" cy="392625"/>
            </a:xfrm>
            <a:custGeom>
              <a:avLst/>
              <a:gdLst/>
              <a:ahLst/>
              <a:cxnLst/>
              <a:rect l="l" t="t" r="r" b="b"/>
              <a:pathLst>
                <a:path w="18194" h="15705" extrusionOk="0">
                  <a:moveTo>
                    <a:pt x="7168" y="0"/>
                  </a:moveTo>
                  <a:lnTo>
                    <a:pt x="1" y="5120"/>
                  </a:lnTo>
                  <a:lnTo>
                    <a:pt x="1" y="9692"/>
                  </a:lnTo>
                  <a:lnTo>
                    <a:pt x="430" y="9978"/>
                  </a:lnTo>
                  <a:lnTo>
                    <a:pt x="8859" y="15419"/>
                  </a:lnTo>
                  <a:lnTo>
                    <a:pt x="9324" y="15705"/>
                  </a:lnTo>
                  <a:lnTo>
                    <a:pt x="17729" y="10263"/>
                  </a:lnTo>
                  <a:lnTo>
                    <a:pt x="18194" y="9966"/>
                  </a:lnTo>
                  <a:lnTo>
                    <a:pt x="18194" y="4798"/>
                  </a:lnTo>
                  <a:lnTo>
                    <a:pt x="115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7;p28">
              <a:extLst>
                <a:ext uri="{FF2B5EF4-FFF2-40B4-BE49-F238E27FC236}">
                  <a16:creationId xmlns:a16="http://schemas.microsoft.com/office/drawing/2014/main" id="{8F43B70A-240D-1AD6-0319-4FFD834750F5}"/>
                </a:ext>
              </a:extLst>
            </p:cNvPr>
            <p:cNvSpPr/>
            <p:nvPr/>
          </p:nvSpPr>
          <p:spPr>
            <a:xfrm>
              <a:off x="2086863" y="1563125"/>
              <a:ext cx="432525" cy="392625"/>
            </a:xfrm>
            <a:custGeom>
              <a:avLst/>
              <a:gdLst/>
              <a:ahLst/>
              <a:cxnLst/>
              <a:rect l="l" t="t" r="r" b="b"/>
              <a:pathLst>
                <a:path w="17301" h="15705" extrusionOk="0">
                  <a:moveTo>
                    <a:pt x="715" y="0"/>
                  </a:moveTo>
                  <a:cubicBezTo>
                    <a:pt x="322" y="0"/>
                    <a:pt x="1" y="310"/>
                    <a:pt x="1" y="703"/>
                  </a:cubicBezTo>
                  <a:lnTo>
                    <a:pt x="1" y="9978"/>
                  </a:lnTo>
                  <a:lnTo>
                    <a:pt x="8883" y="15705"/>
                  </a:lnTo>
                  <a:lnTo>
                    <a:pt x="17300" y="10263"/>
                  </a:lnTo>
                  <a:lnTo>
                    <a:pt x="17300" y="703"/>
                  </a:lnTo>
                  <a:cubicBezTo>
                    <a:pt x="17300" y="310"/>
                    <a:pt x="16991" y="0"/>
                    <a:pt x="16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8;p28">
              <a:extLst>
                <a:ext uri="{FF2B5EF4-FFF2-40B4-BE49-F238E27FC236}">
                  <a16:creationId xmlns:a16="http://schemas.microsoft.com/office/drawing/2014/main" id="{983B0A6E-3D9A-7595-81B4-511121ADF953}"/>
                </a:ext>
              </a:extLst>
            </p:cNvPr>
            <p:cNvSpPr/>
            <p:nvPr/>
          </p:nvSpPr>
          <p:spPr>
            <a:xfrm>
              <a:off x="1992213" y="1934300"/>
              <a:ext cx="633425" cy="227425"/>
            </a:xfrm>
            <a:custGeom>
              <a:avLst/>
              <a:gdLst/>
              <a:ahLst/>
              <a:cxnLst/>
              <a:rect l="l" t="t" r="r" b="b"/>
              <a:pathLst>
                <a:path w="25337" h="9097" extrusionOk="0">
                  <a:moveTo>
                    <a:pt x="12716" y="0"/>
                  </a:moveTo>
                  <a:lnTo>
                    <a:pt x="12061" y="465"/>
                  </a:lnTo>
                  <a:lnTo>
                    <a:pt x="9883" y="2024"/>
                  </a:lnTo>
                  <a:lnTo>
                    <a:pt x="24" y="9073"/>
                  </a:lnTo>
                  <a:lnTo>
                    <a:pt x="0" y="9097"/>
                  </a:lnTo>
                  <a:lnTo>
                    <a:pt x="25337" y="9097"/>
                  </a:lnTo>
                  <a:lnTo>
                    <a:pt x="25313" y="9073"/>
                  </a:lnTo>
                  <a:lnTo>
                    <a:pt x="19408" y="4822"/>
                  </a:lnTo>
                  <a:lnTo>
                    <a:pt x="13323" y="441"/>
                  </a:lnTo>
                  <a:lnTo>
                    <a:pt x="127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09;p28">
              <a:extLst>
                <a:ext uri="{FF2B5EF4-FFF2-40B4-BE49-F238E27FC236}">
                  <a16:creationId xmlns:a16="http://schemas.microsoft.com/office/drawing/2014/main" id="{62B2D553-35F7-A10A-502D-B11DA34D9979}"/>
                </a:ext>
              </a:extLst>
            </p:cNvPr>
            <p:cNvSpPr/>
            <p:nvPr/>
          </p:nvSpPr>
          <p:spPr>
            <a:xfrm>
              <a:off x="2217238" y="1682175"/>
              <a:ext cx="61925" cy="61950"/>
            </a:xfrm>
            <a:custGeom>
              <a:avLst/>
              <a:gdLst/>
              <a:ahLst/>
              <a:cxnLst/>
              <a:rect l="l" t="t" r="r" b="b"/>
              <a:pathLst>
                <a:path w="2477" h="2478" extrusionOk="0">
                  <a:moveTo>
                    <a:pt x="1239" y="1"/>
                  </a:moveTo>
                  <a:cubicBezTo>
                    <a:pt x="560" y="1"/>
                    <a:pt x="0" y="560"/>
                    <a:pt x="0" y="1239"/>
                  </a:cubicBezTo>
                  <a:cubicBezTo>
                    <a:pt x="0" y="1930"/>
                    <a:pt x="560" y="2477"/>
                    <a:pt x="1239" y="2477"/>
                  </a:cubicBezTo>
                  <a:cubicBezTo>
                    <a:pt x="1929" y="2477"/>
                    <a:pt x="2477" y="1930"/>
                    <a:pt x="2477" y="1239"/>
                  </a:cubicBezTo>
                  <a:cubicBezTo>
                    <a:pt x="2477" y="560"/>
                    <a:pt x="1929"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0;p28">
              <a:extLst>
                <a:ext uri="{FF2B5EF4-FFF2-40B4-BE49-F238E27FC236}">
                  <a16:creationId xmlns:a16="http://schemas.microsoft.com/office/drawing/2014/main" id="{96F70F58-2E1C-FEA9-FBDC-8A67E7BC2538}"/>
                </a:ext>
              </a:extLst>
            </p:cNvPr>
            <p:cNvSpPr/>
            <p:nvPr/>
          </p:nvSpPr>
          <p:spPr>
            <a:xfrm>
              <a:off x="2340163" y="1682175"/>
              <a:ext cx="61950" cy="61950"/>
            </a:xfrm>
            <a:custGeom>
              <a:avLst/>
              <a:gdLst/>
              <a:ahLst/>
              <a:cxnLst/>
              <a:rect l="l" t="t" r="r" b="b"/>
              <a:pathLst>
                <a:path w="2478" h="2478" extrusionOk="0">
                  <a:moveTo>
                    <a:pt x="1239" y="1"/>
                  </a:moveTo>
                  <a:cubicBezTo>
                    <a:pt x="548" y="1"/>
                    <a:pt x="1" y="560"/>
                    <a:pt x="1" y="1239"/>
                  </a:cubicBezTo>
                  <a:cubicBezTo>
                    <a:pt x="1" y="1930"/>
                    <a:pt x="548" y="2477"/>
                    <a:pt x="1239" y="2477"/>
                  </a:cubicBezTo>
                  <a:cubicBezTo>
                    <a:pt x="1918" y="2477"/>
                    <a:pt x="2477" y="1930"/>
                    <a:pt x="2477" y="1239"/>
                  </a:cubicBezTo>
                  <a:cubicBezTo>
                    <a:pt x="2477" y="560"/>
                    <a:pt x="1918"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1;p28">
              <a:extLst>
                <a:ext uri="{FF2B5EF4-FFF2-40B4-BE49-F238E27FC236}">
                  <a16:creationId xmlns:a16="http://schemas.microsoft.com/office/drawing/2014/main" id="{D5BBE18C-7231-349C-56B2-45DC9256057E}"/>
                </a:ext>
              </a:extLst>
            </p:cNvPr>
            <p:cNvSpPr/>
            <p:nvPr/>
          </p:nvSpPr>
          <p:spPr>
            <a:xfrm>
              <a:off x="2205638" y="1587525"/>
              <a:ext cx="212250" cy="128625"/>
            </a:xfrm>
            <a:custGeom>
              <a:avLst/>
              <a:gdLst/>
              <a:ahLst/>
              <a:cxnLst/>
              <a:rect l="l" t="t" r="r" b="b"/>
              <a:pathLst>
                <a:path w="8490" h="5145" extrusionOk="0">
                  <a:moveTo>
                    <a:pt x="4239" y="1"/>
                  </a:moveTo>
                  <a:cubicBezTo>
                    <a:pt x="1607" y="1"/>
                    <a:pt x="0" y="2906"/>
                    <a:pt x="1405" y="5144"/>
                  </a:cubicBezTo>
                  <a:lnTo>
                    <a:pt x="7084" y="5144"/>
                  </a:lnTo>
                  <a:cubicBezTo>
                    <a:pt x="8489" y="2906"/>
                    <a:pt x="6882" y="1"/>
                    <a:pt x="4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2;p28">
              <a:extLst>
                <a:ext uri="{FF2B5EF4-FFF2-40B4-BE49-F238E27FC236}">
                  <a16:creationId xmlns:a16="http://schemas.microsoft.com/office/drawing/2014/main" id="{6AC3D1C4-6CA9-7411-2A03-0C21A8B2EF84}"/>
                </a:ext>
              </a:extLst>
            </p:cNvPr>
            <p:cNvSpPr/>
            <p:nvPr/>
          </p:nvSpPr>
          <p:spPr>
            <a:xfrm>
              <a:off x="2265463" y="1703325"/>
              <a:ext cx="23525" cy="52400"/>
            </a:xfrm>
            <a:custGeom>
              <a:avLst/>
              <a:gdLst/>
              <a:ahLst/>
              <a:cxnLst/>
              <a:rect l="l" t="t" r="r" b="b"/>
              <a:pathLst>
                <a:path w="941" h="2096" extrusionOk="0">
                  <a:moveTo>
                    <a:pt x="477" y="0"/>
                  </a:moveTo>
                  <a:cubicBezTo>
                    <a:pt x="215" y="0"/>
                    <a:pt x="0" y="203"/>
                    <a:pt x="0" y="464"/>
                  </a:cubicBezTo>
                  <a:lnTo>
                    <a:pt x="0" y="1631"/>
                  </a:lnTo>
                  <a:cubicBezTo>
                    <a:pt x="0" y="1893"/>
                    <a:pt x="215" y="2096"/>
                    <a:pt x="477" y="2096"/>
                  </a:cubicBezTo>
                  <a:cubicBezTo>
                    <a:pt x="727" y="2096"/>
                    <a:pt x="941" y="1893"/>
                    <a:pt x="941" y="1631"/>
                  </a:cubicBezTo>
                  <a:lnTo>
                    <a:pt x="941" y="464"/>
                  </a:lnTo>
                  <a:cubicBezTo>
                    <a:pt x="941" y="203"/>
                    <a:pt x="727"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3;p28">
              <a:extLst>
                <a:ext uri="{FF2B5EF4-FFF2-40B4-BE49-F238E27FC236}">
                  <a16:creationId xmlns:a16="http://schemas.microsoft.com/office/drawing/2014/main" id="{27BA52B5-780B-66C9-8E4E-CE7C2CD7303D}"/>
                </a:ext>
              </a:extLst>
            </p:cNvPr>
            <p:cNvSpPr/>
            <p:nvPr/>
          </p:nvSpPr>
          <p:spPr>
            <a:xfrm>
              <a:off x="2288663" y="1703325"/>
              <a:ext cx="23550" cy="52400"/>
            </a:xfrm>
            <a:custGeom>
              <a:avLst/>
              <a:gdLst/>
              <a:ahLst/>
              <a:cxnLst/>
              <a:rect l="l" t="t" r="r" b="b"/>
              <a:pathLst>
                <a:path w="942" h="2096" extrusionOk="0">
                  <a:moveTo>
                    <a:pt x="477" y="0"/>
                  </a:moveTo>
                  <a:cubicBezTo>
                    <a:pt x="215" y="0"/>
                    <a:pt x="1" y="203"/>
                    <a:pt x="1" y="464"/>
                  </a:cubicBezTo>
                  <a:lnTo>
                    <a:pt x="1" y="1631"/>
                  </a:lnTo>
                  <a:cubicBezTo>
                    <a:pt x="1" y="1893"/>
                    <a:pt x="215" y="2096"/>
                    <a:pt x="477" y="2096"/>
                  </a:cubicBezTo>
                  <a:cubicBezTo>
                    <a:pt x="727" y="2096"/>
                    <a:pt x="942" y="1893"/>
                    <a:pt x="942" y="1631"/>
                  </a:cubicBezTo>
                  <a:lnTo>
                    <a:pt x="942" y="464"/>
                  </a:lnTo>
                  <a:cubicBezTo>
                    <a:pt x="942" y="203"/>
                    <a:pt x="727"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614;p28">
              <a:extLst>
                <a:ext uri="{FF2B5EF4-FFF2-40B4-BE49-F238E27FC236}">
                  <a16:creationId xmlns:a16="http://schemas.microsoft.com/office/drawing/2014/main" id="{C476F331-5283-A666-7272-DD40145105FE}"/>
                </a:ext>
              </a:extLst>
            </p:cNvPr>
            <p:cNvSpPr/>
            <p:nvPr/>
          </p:nvSpPr>
          <p:spPr>
            <a:xfrm>
              <a:off x="2311288" y="1703325"/>
              <a:ext cx="23250" cy="52400"/>
            </a:xfrm>
            <a:custGeom>
              <a:avLst/>
              <a:gdLst/>
              <a:ahLst/>
              <a:cxnLst/>
              <a:rect l="l" t="t" r="r" b="b"/>
              <a:pathLst>
                <a:path w="930" h="2096" extrusionOk="0">
                  <a:moveTo>
                    <a:pt x="465" y="0"/>
                  </a:moveTo>
                  <a:cubicBezTo>
                    <a:pt x="215" y="0"/>
                    <a:pt x="1" y="203"/>
                    <a:pt x="1" y="464"/>
                  </a:cubicBezTo>
                  <a:lnTo>
                    <a:pt x="1" y="1631"/>
                  </a:lnTo>
                  <a:cubicBezTo>
                    <a:pt x="1" y="1893"/>
                    <a:pt x="215" y="2096"/>
                    <a:pt x="465" y="2096"/>
                  </a:cubicBezTo>
                  <a:cubicBezTo>
                    <a:pt x="727" y="2096"/>
                    <a:pt x="930" y="1893"/>
                    <a:pt x="930" y="1631"/>
                  </a:cubicBezTo>
                  <a:lnTo>
                    <a:pt x="930" y="464"/>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15;p28">
              <a:extLst>
                <a:ext uri="{FF2B5EF4-FFF2-40B4-BE49-F238E27FC236}">
                  <a16:creationId xmlns:a16="http://schemas.microsoft.com/office/drawing/2014/main" id="{E99008FF-8532-A7C6-1893-FA686E114DCC}"/>
                </a:ext>
              </a:extLst>
            </p:cNvPr>
            <p:cNvSpPr/>
            <p:nvPr/>
          </p:nvSpPr>
          <p:spPr>
            <a:xfrm>
              <a:off x="2334513" y="1703325"/>
              <a:ext cx="23550" cy="52400"/>
            </a:xfrm>
            <a:custGeom>
              <a:avLst/>
              <a:gdLst/>
              <a:ahLst/>
              <a:cxnLst/>
              <a:rect l="l" t="t" r="r" b="b"/>
              <a:pathLst>
                <a:path w="942" h="2096" extrusionOk="0">
                  <a:moveTo>
                    <a:pt x="465" y="0"/>
                  </a:moveTo>
                  <a:cubicBezTo>
                    <a:pt x="215" y="0"/>
                    <a:pt x="1" y="203"/>
                    <a:pt x="1" y="464"/>
                  </a:cubicBezTo>
                  <a:lnTo>
                    <a:pt x="1" y="1631"/>
                  </a:lnTo>
                  <a:cubicBezTo>
                    <a:pt x="1" y="1893"/>
                    <a:pt x="215" y="2096"/>
                    <a:pt x="465" y="2096"/>
                  </a:cubicBezTo>
                  <a:cubicBezTo>
                    <a:pt x="727" y="2096"/>
                    <a:pt x="929" y="1893"/>
                    <a:pt x="941" y="1631"/>
                  </a:cubicBezTo>
                  <a:lnTo>
                    <a:pt x="941" y="464"/>
                  </a:lnTo>
                  <a:cubicBezTo>
                    <a:pt x="929"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616;p28">
              <a:extLst>
                <a:ext uri="{FF2B5EF4-FFF2-40B4-BE49-F238E27FC236}">
                  <a16:creationId xmlns:a16="http://schemas.microsoft.com/office/drawing/2014/main" id="{5AA143DD-9A0F-43C0-13E7-8AA9B86CC93E}"/>
                </a:ext>
              </a:extLst>
            </p:cNvPr>
            <p:cNvSpPr/>
            <p:nvPr/>
          </p:nvSpPr>
          <p:spPr>
            <a:xfrm>
              <a:off x="2245813" y="1630350"/>
              <a:ext cx="55100" cy="47625"/>
            </a:xfrm>
            <a:custGeom>
              <a:avLst/>
              <a:gdLst/>
              <a:ahLst/>
              <a:cxnLst/>
              <a:rect l="l" t="t" r="r" b="b"/>
              <a:pathLst>
                <a:path w="2204" h="1905" extrusionOk="0">
                  <a:moveTo>
                    <a:pt x="1248" y="1"/>
                  </a:moveTo>
                  <a:cubicBezTo>
                    <a:pt x="1002" y="1"/>
                    <a:pt x="743" y="93"/>
                    <a:pt x="524" y="276"/>
                  </a:cubicBezTo>
                  <a:cubicBezTo>
                    <a:pt x="96" y="645"/>
                    <a:pt x="0" y="1252"/>
                    <a:pt x="310" y="1621"/>
                  </a:cubicBezTo>
                  <a:cubicBezTo>
                    <a:pt x="473" y="1809"/>
                    <a:pt x="710" y="1904"/>
                    <a:pt x="962" y="1904"/>
                  </a:cubicBezTo>
                  <a:cubicBezTo>
                    <a:pt x="1205" y="1904"/>
                    <a:pt x="1463" y="1815"/>
                    <a:pt x="1679" y="1633"/>
                  </a:cubicBezTo>
                  <a:cubicBezTo>
                    <a:pt x="2108" y="1252"/>
                    <a:pt x="2203" y="657"/>
                    <a:pt x="1894" y="288"/>
                  </a:cubicBezTo>
                  <a:cubicBezTo>
                    <a:pt x="1732" y="96"/>
                    <a:pt x="1497"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617;p28">
              <a:extLst>
                <a:ext uri="{FF2B5EF4-FFF2-40B4-BE49-F238E27FC236}">
                  <a16:creationId xmlns:a16="http://schemas.microsoft.com/office/drawing/2014/main" id="{023A89D8-58CA-BBEA-8255-201A44E3E155}"/>
                </a:ext>
              </a:extLst>
            </p:cNvPr>
            <p:cNvSpPr/>
            <p:nvPr/>
          </p:nvSpPr>
          <p:spPr>
            <a:xfrm>
              <a:off x="2318438" y="1630325"/>
              <a:ext cx="55400" cy="47500"/>
            </a:xfrm>
            <a:custGeom>
              <a:avLst/>
              <a:gdLst/>
              <a:ahLst/>
              <a:cxnLst/>
              <a:rect l="l" t="t" r="r" b="b"/>
              <a:pathLst>
                <a:path w="2216" h="1900" extrusionOk="0">
                  <a:moveTo>
                    <a:pt x="952" y="0"/>
                  </a:moveTo>
                  <a:cubicBezTo>
                    <a:pt x="706" y="0"/>
                    <a:pt x="477" y="92"/>
                    <a:pt x="322" y="277"/>
                  </a:cubicBezTo>
                  <a:cubicBezTo>
                    <a:pt x="1" y="658"/>
                    <a:pt x="96" y="1253"/>
                    <a:pt x="536" y="1622"/>
                  </a:cubicBezTo>
                  <a:cubicBezTo>
                    <a:pt x="751" y="1807"/>
                    <a:pt x="1013" y="1899"/>
                    <a:pt x="1260" y="1899"/>
                  </a:cubicBezTo>
                  <a:cubicBezTo>
                    <a:pt x="1507" y="1899"/>
                    <a:pt x="1739" y="1807"/>
                    <a:pt x="1894" y="1622"/>
                  </a:cubicBezTo>
                  <a:cubicBezTo>
                    <a:pt x="2215" y="1253"/>
                    <a:pt x="2120" y="646"/>
                    <a:pt x="1679" y="277"/>
                  </a:cubicBezTo>
                  <a:cubicBezTo>
                    <a:pt x="1459" y="92"/>
                    <a:pt x="1197" y="0"/>
                    <a:pt x="9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618;p28">
              <a:extLst>
                <a:ext uri="{FF2B5EF4-FFF2-40B4-BE49-F238E27FC236}">
                  <a16:creationId xmlns:a16="http://schemas.microsoft.com/office/drawing/2014/main" id="{41FB5430-EC45-8C7E-0DD9-296E079CD184}"/>
                </a:ext>
              </a:extLst>
            </p:cNvPr>
            <p:cNvSpPr/>
            <p:nvPr/>
          </p:nvSpPr>
          <p:spPr>
            <a:xfrm>
              <a:off x="2288963" y="1675625"/>
              <a:ext cx="41400" cy="35150"/>
            </a:xfrm>
            <a:custGeom>
              <a:avLst/>
              <a:gdLst/>
              <a:ahLst/>
              <a:cxnLst/>
              <a:rect l="l" t="t" r="r" b="b"/>
              <a:pathLst>
                <a:path w="1656" h="1406" extrusionOk="0">
                  <a:moveTo>
                    <a:pt x="833" y="1"/>
                  </a:moveTo>
                  <a:cubicBezTo>
                    <a:pt x="784" y="1"/>
                    <a:pt x="733" y="25"/>
                    <a:pt x="703" y="72"/>
                  </a:cubicBezTo>
                  <a:lnTo>
                    <a:pt x="60" y="1191"/>
                  </a:lnTo>
                  <a:cubicBezTo>
                    <a:pt x="1" y="1287"/>
                    <a:pt x="72" y="1406"/>
                    <a:pt x="179" y="1406"/>
                  </a:cubicBezTo>
                  <a:lnTo>
                    <a:pt x="1477" y="1406"/>
                  </a:lnTo>
                  <a:cubicBezTo>
                    <a:pt x="1584" y="1406"/>
                    <a:pt x="1656" y="1287"/>
                    <a:pt x="1608" y="1191"/>
                  </a:cubicBezTo>
                  <a:lnTo>
                    <a:pt x="953" y="72"/>
                  </a:lnTo>
                  <a:cubicBezTo>
                    <a:pt x="930" y="25"/>
                    <a:pt x="882" y="1"/>
                    <a:pt x="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619;p28">
              <a:extLst>
                <a:ext uri="{FF2B5EF4-FFF2-40B4-BE49-F238E27FC236}">
                  <a16:creationId xmlns:a16="http://schemas.microsoft.com/office/drawing/2014/main" id="{32207612-9C44-AB27-B1AD-C9FF29FECCD3}"/>
                </a:ext>
              </a:extLst>
            </p:cNvPr>
            <p:cNvSpPr/>
            <p:nvPr/>
          </p:nvSpPr>
          <p:spPr>
            <a:xfrm>
              <a:off x="2259213" y="1765525"/>
              <a:ext cx="133975" cy="102125"/>
            </a:xfrm>
            <a:custGeom>
              <a:avLst/>
              <a:gdLst/>
              <a:ahLst/>
              <a:cxnLst/>
              <a:rect l="l" t="t" r="r" b="b"/>
              <a:pathLst>
                <a:path w="5359" h="4085" extrusionOk="0">
                  <a:moveTo>
                    <a:pt x="4918" y="1"/>
                  </a:moveTo>
                  <a:lnTo>
                    <a:pt x="0" y="3477"/>
                  </a:lnTo>
                  <a:lnTo>
                    <a:pt x="441" y="4084"/>
                  </a:lnTo>
                  <a:lnTo>
                    <a:pt x="5358" y="608"/>
                  </a:lnTo>
                  <a:lnTo>
                    <a:pt x="4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620;p28">
              <a:extLst>
                <a:ext uri="{FF2B5EF4-FFF2-40B4-BE49-F238E27FC236}">
                  <a16:creationId xmlns:a16="http://schemas.microsoft.com/office/drawing/2014/main" id="{FA2F77E4-8F6C-A4A0-73C8-EA8E24E37C01}"/>
                </a:ext>
              </a:extLst>
            </p:cNvPr>
            <p:cNvSpPr/>
            <p:nvPr/>
          </p:nvSpPr>
          <p:spPr>
            <a:xfrm>
              <a:off x="2359213" y="1751350"/>
              <a:ext cx="31275" cy="27575"/>
            </a:xfrm>
            <a:custGeom>
              <a:avLst/>
              <a:gdLst/>
              <a:ahLst/>
              <a:cxnLst/>
              <a:rect l="l" t="t" r="r" b="b"/>
              <a:pathLst>
                <a:path w="1251" h="1103" extrusionOk="0">
                  <a:moveTo>
                    <a:pt x="630" y="0"/>
                  </a:moveTo>
                  <a:cubicBezTo>
                    <a:pt x="520" y="0"/>
                    <a:pt x="408" y="33"/>
                    <a:pt x="310" y="103"/>
                  </a:cubicBezTo>
                  <a:cubicBezTo>
                    <a:pt x="60" y="282"/>
                    <a:pt x="1" y="627"/>
                    <a:pt x="179" y="865"/>
                  </a:cubicBezTo>
                  <a:cubicBezTo>
                    <a:pt x="290" y="1020"/>
                    <a:pt x="465" y="1102"/>
                    <a:pt x="639" y="1102"/>
                  </a:cubicBezTo>
                  <a:cubicBezTo>
                    <a:pt x="745" y="1102"/>
                    <a:pt x="851" y="1071"/>
                    <a:pt x="941" y="1008"/>
                  </a:cubicBezTo>
                  <a:cubicBezTo>
                    <a:pt x="1191" y="829"/>
                    <a:pt x="1251" y="484"/>
                    <a:pt x="1072" y="234"/>
                  </a:cubicBezTo>
                  <a:cubicBezTo>
                    <a:pt x="971" y="82"/>
                    <a:pt x="803"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621;p28">
              <a:extLst>
                <a:ext uri="{FF2B5EF4-FFF2-40B4-BE49-F238E27FC236}">
                  <a16:creationId xmlns:a16="http://schemas.microsoft.com/office/drawing/2014/main" id="{56D938E4-C293-8D5C-5BA8-273C72842A0C}"/>
                </a:ext>
              </a:extLst>
            </p:cNvPr>
            <p:cNvSpPr/>
            <p:nvPr/>
          </p:nvSpPr>
          <p:spPr>
            <a:xfrm>
              <a:off x="2366963" y="1762050"/>
              <a:ext cx="31275" cy="27500"/>
            </a:xfrm>
            <a:custGeom>
              <a:avLst/>
              <a:gdLst/>
              <a:ahLst/>
              <a:cxnLst/>
              <a:rect l="l" t="t" r="r" b="b"/>
              <a:pathLst>
                <a:path w="1251" h="1100" extrusionOk="0">
                  <a:moveTo>
                    <a:pt x="619" y="1"/>
                  </a:moveTo>
                  <a:cubicBezTo>
                    <a:pt x="508" y="1"/>
                    <a:pt x="396" y="34"/>
                    <a:pt x="298" y="104"/>
                  </a:cubicBezTo>
                  <a:cubicBezTo>
                    <a:pt x="48" y="282"/>
                    <a:pt x="0" y="616"/>
                    <a:pt x="167" y="866"/>
                  </a:cubicBezTo>
                  <a:cubicBezTo>
                    <a:pt x="276" y="1018"/>
                    <a:pt x="447" y="1100"/>
                    <a:pt x="620" y="1100"/>
                  </a:cubicBezTo>
                  <a:cubicBezTo>
                    <a:pt x="731" y="1100"/>
                    <a:pt x="843" y="1066"/>
                    <a:pt x="941" y="997"/>
                  </a:cubicBezTo>
                  <a:cubicBezTo>
                    <a:pt x="1191" y="830"/>
                    <a:pt x="1250" y="485"/>
                    <a:pt x="1072" y="235"/>
                  </a:cubicBezTo>
                  <a:cubicBezTo>
                    <a:pt x="963" y="82"/>
                    <a:pt x="792"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622;p28">
              <a:extLst>
                <a:ext uri="{FF2B5EF4-FFF2-40B4-BE49-F238E27FC236}">
                  <a16:creationId xmlns:a16="http://schemas.microsoft.com/office/drawing/2014/main" id="{BD7C74F3-5B14-FB3F-3308-8EC0DEED211F}"/>
                </a:ext>
              </a:extLst>
            </p:cNvPr>
            <p:cNvSpPr/>
            <p:nvPr/>
          </p:nvSpPr>
          <p:spPr>
            <a:xfrm>
              <a:off x="2233613" y="1840350"/>
              <a:ext cx="31275" cy="27575"/>
            </a:xfrm>
            <a:custGeom>
              <a:avLst/>
              <a:gdLst/>
              <a:ahLst/>
              <a:cxnLst/>
              <a:rect l="l" t="t" r="r" b="b"/>
              <a:pathLst>
                <a:path w="1251" h="1103" extrusionOk="0">
                  <a:moveTo>
                    <a:pt x="621" y="0"/>
                  </a:moveTo>
                  <a:cubicBezTo>
                    <a:pt x="512" y="0"/>
                    <a:pt x="403" y="33"/>
                    <a:pt x="310" y="103"/>
                  </a:cubicBezTo>
                  <a:cubicBezTo>
                    <a:pt x="60" y="282"/>
                    <a:pt x="0" y="627"/>
                    <a:pt x="179" y="877"/>
                  </a:cubicBezTo>
                  <a:cubicBezTo>
                    <a:pt x="282" y="1024"/>
                    <a:pt x="452" y="1103"/>
                    <a:pt x="626" y="1103"/>
                  </a:cubicBezTo>
                  <a:cubicBezTo>
                    <a:pt x="735" y="1103"/>
                    <a:pt x="845" y="1072"/>
                    <a:pt x="941" y="1008"/>
                  </a:cubicBezTo>
                  <a:cubicBezTo>
                    <a:pt x="1191" y="829"/>
                    <a:pt x="1250" y="484"/>
                    <a:pt x="1072" y="234"/>
                  </a:cubicBezTo>
                  <a:cubicBezTo>
                    <a:pt x="963" y="82"/>
                    <a:pt x="792" y="0"/>
                    <a:pt x="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623;p28">
              <a:extLst>
                <a:ext uri="{FF2B5EF4-FFF2-40B4-BE49-F238E27FC236}">
                  <a16:creationId xmlns:a16="http://schemas.microsoft.com/office/drawing/2014/main" id="{089D9B5A-F7DD-839B-827C-A62ED26FD80E}"/>
                </a:ext>
              </a:extLst>
            </p:cNvPr>
            <p:cNvSpPr/>
            <p:nvPr/>
          </p:nvSpPr>
          <p:spPr>
            <a:xfrm>
              <a:off x="2241038" y="1851050"/>
              <a:ext cx="31300" cy="27500"/>
            </a:xfrm>
            <a:custGeom>
              <a:avLst/>
              <a:gdLst/>
              <a:ahLst/>
              <a:cxnLst/>
              <a:rect l="l" t="t" r="r" b="b"/>
              <a:pathLst>
                <a:path w="1252" h="1100" extrusionOk="0">
                  <a:moveTo>
                    <a:pt x="630" y="1"/>
                  </a:moveTo>
                  <a:cubicBezTo>
                    <a:pt x="520" y="1"/>
                    <a:pt x="408" y="34"/>
                    <a:pt x="311" y="104"/>
                  </a:cubicBezTo>
                  <a:cubicBezTo>
                    <a:pt x="61" y="282"/>
                    <a:pt x="1" y="616"/>
                    <a:pt x="180" y="866"/>
                  </a:cubicBezTo>
                  <a:cubicBezTo>
                    <a:pt x="288" y="1018"/>
                    <a:pt x="455" y="1100"/>
                    <a:pt x="625" y="1100"/>
                  </a:cubicBezTo>
                  <a:cubicBezTo>
                    <a:pt x="734" y="1100"/>
                    <a:pt x="844" y="1066"/>
                    <a:pt x="942" y="997"/>
                  </a:cubicBezTo>
                  <a:cubicBezTo>
                    <a:pt x="1192" y="830"/>
                    <a:pt x="1251" y="485"/>
                    <a:pt x="1073" y="235"/>
                  </a:cubicBezTo>
                  <a:cubicBezTo>
                    <a:pt x="971" y="82"/>
                    <a:pt x="803"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24;p28">
              <a:extLst>
                <a:ext uri="{FF2B5EF4-FFF2-40B4-BE49-F238E27FC236}">
                  <a16:creationId xmlns:a16="http://schemas.microsoft.com/office/drawing/2014/main" id="{B00391A8-5DAF-6575-F72B-741FC1F6C7E8}"/>
                </a:ext>
              </a:extLst>
            </p:cNvPr>
            <p:cNvSpPr/>
            <p:nvPr/>
          </p:nvSpPr>
          <p:spPr>
            <a:xfrm>
              <a:off x="2234788" y="1776550"/>
              <a:ext cx="137250" cy="95275"/>
            </a:xfrm>
            <a:custGeom>
              <a:avLst/>
              <a:gdLst/>
              <a:ahLst/>
              <a:cxnLst/>
              <a:rect l="l" t="t" r="r" b="b"/>
              <a:pathLst>
                <a:path w="5490" h="3811" extrusionOk="0">
                  <a:moveTo>
                    <a:pt x="394" y="0"/>
                  </a:moveTo>
                  <a:lnTo>
                    <a:pt x="1" y="643"/>
                  </a:lnTo>
                  <a:lnTo>
                    <a:pt x="5097" y="3810"/>
                  </a:lnTo>
                  <a:lnTo>
                    <a:pt x="5490" y="3179"/>
                  </a:lnTo>
                  <a:lnTo>
                    <a:pt x="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25;p28">
              <a:extLst>
                <a:ext uri="{FF2B5EF4-FFF2-40B4-BE49-F238E27FC236}">
                  <a16:creationId xmlns:a16="http://schemas.microsoft.com/office/drawing/2014/main" id="{7FEA7F53-A26F-4C97-A241-F37C7BD654C4}"/>
                </a:ext>
              </a:extLst>
            </p:cNvPr>
            <p:cNvSpPr/>
            <p:nvPr/>
          </p:nvSpPr>
          <p:spPr>
            <a:xfrm>
              <a:off x="2359513" y="1838225"/>
              <a:ext cx="31575" cy="27500"/>
            </a:xfrm>
            <a:custGeom>
              <a:avLst/>
              <a:gdLst/>
              <a:ahLst/>
              <a:cxnLst/>
              <a:rect l="l" t="t" r="r" b="b"/>
              <a:pathLst>
                <a:path w="1263" h="1100" extrusionOk="0">
                  <a:moveTo>
                    <a:pt x="631" y="0"/>
                  </a:moveTo>
                  <a:cubicBezTo>
                    <a:pt x="448" y="0"/>
                    <a:pt x="268" y="90"/>
                    <a:pt x="167" y="260"/>
                  </a:cubicBezTo>
                  <a:cubicBezTo>
                    <a:pt x="1" y="522"/>
                    <a:pt x="84" y="855"/>
                    <a:pt x="334" y="1022"/>
                  </a:cubicBezTo>
                  <a:cubicBezTo>
                    <a:pt x="424" y="1075"/>
                    <a:pt x="523" y="1100"/>
                    <a:pt x="622" y="1100"/>
                  </a:cubicBezTo>
                  <a:cubicBezTo>
                    <a:pt x="810" y="1100"/>
                    <a:pt x="994" y="1007"/>
                    <a:pt x="1096" y="843"/>
                  </a:cubicBezTo>
                  <a:cubicBezTo>
                    <a:pt x="1263" y="581"/>
                    <a:pt x="1179" y="248"/>
                    <a:pt x="917" y="81"/>
                  </a:cubicBezTo>
                  <a:cubicBezTo>
                    <a:pt x="829" y="27"/>
                    <a:pt x="730" y="0"/>
                    <a:pt x="631" y="0"/>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26;p28">
              <a:extLst>
                <a:ext uri="{FF2B5EF4-FFF2-40B4-BE49-F238E27FC236}">
                  <a16:creationId xmlns:a16="http://schemas.microsoft.com/office/drawing/2014/main" id="{E98B9062-ADBF-D688-AC69-42A9C2C1F096}"/>
                </a:ext>
              </a:extLst>
            </p:cNvPr>
            <p:cNvSpPr/>
            <p:nvPr/>
          </p:nvSpPr>
          <p:spPr>
            <a:xfrm>
              <a:off x="2352663" y="1849225"/>
              <a:ext cx="31575" cy="27600"/>
            </a:xfrm>
            <a:custGeom>
              <a:avLst/>
              <a:gdLst/>
              <a:ahLst/>
              <a:cxnLst/>
              <a:rect l="l" t="t" r="r" b="b"/>
              <a:pathLst>
                <a:path w="1263" h="1104" extrusionOk="0">
                  <a:moveTo>
                    <a:pt x="631" y="1"/>
                  </a:moveTo>
                  <a:cubicBezTo>
                    <a:pt x="448" y="1"/>
                    <a:pt x="268" y="90"/>
                    <a:pt x="168" y="260"/>
                  </a:cubicBezTo>
                  <a:cubicBezTo>
                    <a:pt x="1" y="522"/>
                    <a:pt x="84" y="855"/>
                    <a:pt x="334" y="1022"/>
                  </a:cubicBezTo>
                  <a:cubicBezTo>
                    <a:pt x="426" y="1077"/>
                    <a:pt x="529" y="1103"/>
                    <a:pt x="630" y="1103"/>
                  </a:cubicBezTo>
                  <a:cubicBezTo>
                    <a:pt x="816" y="1103"/>
                    <a:pt x="996" y="1013"/>
                    <a:pt x="1096" y="844"/>
                  </a:cubicBezTo>
                  <a:cubicBezTo>
                    <a:pt x="1263" y="582"/>
                    <a:pt x="1180" y="248"/>
                    <a:pt x="918" y="82"/>
                  </a:cubicBezTo>
                  <a:cubicBezTo>
                    <a:pt x="830" y="27"/>
                    <a:pt x="730" y="1"/>
                    <a:pt x="631" y="1"/>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27;p28">
              <a:extLst>
                <a:ext uri="{FF2B5EF4-FFF2-40B4-BE49-F238E27FC236}">
                  <a16:creationId xmlns:a16="http://schemas.microsoft.com/office/drawing/2014/main" id="{EC4CF6AF-09A8-EF90-8F23-A377603158A5}"/>
                </a:ext>
              </a:extLst>
            </p:cNvPr>
            <p:cNvSpPr/>
            <p:nvPr/>
          </p:nvSpPr>
          <p:spPr>
            <a:xfrm>
              <a:off x="2228538" y="1756950"/>
              <a:ext cx="31575" cy="27600"/>
            </a:xfrm>
            <a:custGeom>
              <a:avLst/>
              <a:gdLst/>
              <a:ahLst/>
              <a:cxnLst/>
              <a:rect l="l" t="t" r="r" b="b"/>
              <a:pathLst>
                <a:path w="1263" h="1104" extrusionOk="0">
                  <a:moveTo>
                    <a:pt x="631" y="1"/>
                  </a:moveTo>
                  <a:cubicBezTo>
                    <a:pt x="448" y="1"/>
                    <a:pt x="268" y="90"/>
                    <a:pt x="168" y="260"/>
                  </a:cubicBezTo>
                  <a:cubicBezTo>
                    <a:pt x="1" y="522"/>
                    <a:pt x="84" y="855"/>
                    <a:pt x="346" y="1022"/>
                  </a:cubicBezTo>
                  <a:cubicBezTo>
                    <a:pt x="434" y="1077"/>
                    <a:pt x="534" y="1103"/>
                    <a:pt x="633" y="1103"/>
                  </a:cubicBezTo>
                  <a:cubicBezTo>
                    <a:pt x="816" y="1103"/>
                    <a:pt x="996" y="1013"/>
                    <a:pt x="1096" y="844"/>
                  </a:cubicBezTo>
                  <a:cubicBezTo>
                    <a:pt x="1263" y="582"/>
                    <a:pt x="1180" y="248"/>
                    <a:pt x="918" y="82"/>
                  </a:cubicBezTo>
                  <a:cubicBezTo>
                    <a:pt x="830" y="27"/>
                    <a:pt x="730"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28;p28">
              <a:extLst>
                <a:ext uri="{FF2B5EF4-FFF2-40B4-BE49-F238E27FC236}">
                  <a16:creationId xmlns:a16="http://schemas.microsoft.com/office/drawing/2014/main" id="{15C68A72-1FFD-7F60-E612-3F8657DED490}"/>
                </a:ext>
              </a:extLst>
            </p:cNvPr>
            <p:cNvSpPr/>
            <p:nvPr/>
          </p:nvSpPr>
          <p:spPr>
            <a:xfrm>
              <a:off x="2221713" y="1768050"/>
              <a:ext cx="31575" cy="27500"/>
            </a:xfrm>
            <a:custGeom>
              <a:avLst/>
              <a:gdLst/>
              <a:ahLst/>
              <a:cxnLst/>
              <a:rect l="l" t="t" r="r" b="b"/>
              <a:pathLst>
                <a:path w="1263" h="1100" extrusionOk="0">
                  <a:moveTo>
                    <a:pt x="638" y="0"/>
                  </a:moveTo>
                  <a:cubicBezTo>
                    <a:pt x="453" y="0"/>
                    <a:pt x="269" y="92"/>
                    <a:pt x="167" y="257"/>
                  </a:cubicBezTo>
                  <a:cubicBezTo>
                    <a:pt x="0" y="519"/>
                    <a:pt x="83" y="852"/>
                    <a:pt x="345" y="1019"/>
                  </a:cubicBezTo>
                  <a:cubicBezTo>
                    <a:pt x="433" y="1073"/>
                    <a:pt x="533" y="1100"/>
                    <a:pt x="632" y="1100"/>
                  </a:cubicBezTo>
                  <a:cubicBezTo>
                    <a:pt x="815" y="1100"/>
                    <a:pt x="995" y="1010"/>
                    <a:pt x="1095" y="840"/>
                  </a:cubicBezTo>
                  <a:cubicBezTo>
                    <a:pt x="1262" y="578"/>
                    <a:pt x="1179" y="245"/>
                    <a:pt x="917" y="78"/>
                  </a:cubicBezTo>
                  <a:cubicBezTo>
                    <a:pt x="831" y="25"/>
                    <a:pt x="734"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29;p28">
              <a:extLst>
                <a:ext uri="{FF2B5EF4-FFF2-40B4-BE49-F238E27FC236}">
                  <a16:creationId xmlns:a16="http://schemas.microsoft.com/office/drawing/2014/main" id="{2143273B-5F4E-BFFE-8FD3-CE092404D550}"/>
                </a:ext>
              </a:extLst>
            </p:cNvPr>
            <p:cNvSpPr/>
            <p:nvPr/>
          </p:nvSpPr>
          <p:spPr>
            <a:xfrm>
              <a:off x="2395838" y="1842025"/>
              <a:ext cx="436375" cy="372975"/>
            </a:xfrm>
            <a:custGeom>
              <a:avLst/>
              <a:gdLst/>
              <a:ahLst/>
              <a:cxnLst/>
              <a:rect l="l" t="t" r="r" b="b"/>
              <a:pathLst>
                <a:path w="17455" h="14919" extrusionOk="0">
                  <a:moveTo>
                    <a:pt x="8733" y="0"/>
                  </a:moveTo>
                  <a:cubicBezTo>
                    <a:pt x="8347" y="0"/>
                    <a:pt x="7960" y="191"/>
                    <a:pt x="7739" y="572"/>
                  </a:cubicBezTo>
                  <a:lnTo>
                    <a:pt x="453" y="13204"/>
                  </a:lnTo>
                  <a:cubicBezTo>
                    <a:pt x="0" y="13966"/>
                    <a:pt x="560" y="14919"/>
                    <a:pt x="1441" y="14919"/>
                  </a:cubicBezTo>
                  <a:lnTo>
                    <a:pt x="16026" y="14919"/>
                  </a:lnTo>
                  <a:cubicBezTo>
                    <a:pt x="16907" y="14919"/>
                    <a:pt x="17455" y="13966"/>
                    <a:pt x="17014" y="13204"/>
                  </a:cubicBezTo>
                  <a:lnTo>
                    <a:pt x="9728" y="572"/>
                  </a:lnTo>
                  <a:cubicBezTo>
                    <a:pt x="9507" y="191"/>
                    <a:pt x="9120" y="0"/>
                    <a:pt x="8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630;p28">
              <a:extLst>
                <a:ext uri="{FF2B5EF4-FFF2-40B4-BE49-F238E27FC236}">
                  <a16:creationId xmlns:a16="http://schemas.microsoft.com/office/drawing/2014/main" id="{1696DFB9-A0E6-BFC5-916A-BAA52A30625B}"/>
                </a:ext>
              </a:extLst>
            </p:cNvPr>
            <p:cNvSpPr/>
            <p:nvPr/>
          </p:nvSpPr>
          <p:spPr>
            <a:xfrm>
              <a:off x="2438988" y="1882725"/>
              <a:ext cx="365850" cy="314125"/>
            </a:xfrm>
            <a:custGeom>
              <a:avLst/>
              <a:gdLst/>
              <a:ahLst/>
              <a:cxnLst/>
              <a:rect l="l" t="t" r="r" b="b"/>
              <a:pathLst>
                <a:path w="14634" h="12565" extrusionOk="0">
                  <a:moveTo>
                    <a:pt x="7317" y="1"/>
                  </a:moveTo>
                  <a:cubicBezTo>
                    <a:pt x="7106" y="1"/>
                    <a:pt x="6894" y="105"/>
                    <a:pt x="6775" y="313"/>
                  </a:cubicBezTo>
                  <a:lnTo>
                    <a:pt x="251" y="11624"/>
                  </a:lnTo>
                  <a:cubicBezTo>
                    <a:pt x="1" y="12041"/>
                    <a:pt x="310" y="12565"/>
                    <a:pt x="786" y="12565"/>
                  </a:cubicBezTo>
                  <a:lnTo>
                    <a:pt x="13848" y="12565"/>
                  </a:lnTo>
                  <a:cubicBezTo>
                    <a:pt x="14336" y="12565"/>
                    <a:pt x="14633" y="12041"/>
                    <a:pt x="14395" y="11624"/>
                  </a:cubicBezTo>
                  <a:lnTo>
                    <a:pt x="7859" y="313"/>
                  </a:lnTo>
                  <a:cubicBezTo>
                    <a:pt x="7740" y="105"/>
                    <a:pt x="7528" y="1"/>
                    <a:pt x="73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631;p28">
              <a:extLst>
                <a:ext uri="{FF2B5EF4-FFF2-40B4-BE49-F238E27FC236}">
                  <a16:creationId xmlns:a16="http://schemas.microsoft.com/office/drawing/2014/main" id="{2165470E-0DF7-BEE2-7B99-3A6C58FA1430}"/>
                </a:ext>
              </a:extLst>
            </p:cNvPr>
            <p:cNvSpPr/>
            <p:nvPr/>
          </p:nvSpPr>
          <p:spPr>
            <a:xfrm>
              <a:off x="2430963" y="1878850"/>
              <a:ext cx="365825" cy="314425"/>
            </a:xfrm>
            <a:custGeom>
              <a:avLst/>
              <a:gdLst/>
              <a:ahLst/>
              <a:cxnLst/>
              <a:rect l="l" t="t" r="r" b="b"/>
              <a:pathLst>
                <a:path w="14633" h="12577" extrusionOk="0">
                  <a:moveTo>
                    <a:pt x="7317" y="1"/>
                  </a:moveTo>
                  <a:cubicBezTo>
                    <a:pt x="7105" y="1"/>
                    <a:pt x="6894" y="105"/>
                    <a:pt x="6775" y="313"/>
                  </a:cubicBezTo>
                  <a:lnTo>
                    <a:pt x="238" y="11624"/>
                  </a:lnTo>
                  <a:cubicBezTo>
                    <a:pt x="0" y="12053"/>
                    <a:pt x="298" y="12565"/>
                    <a:pt x="786" y="12577"/>
                  </a:cubicBezTo>
                  <a:lnTo>
                    <a:pt x="13847" y="12577"/>
                  </a:lnTo>
                  <a:cubicBezTo>
                    <a:pt x="14323" y="12565"/>
                    <a:pt x="14633" y="12053"/>
                    <a:pt x="14383" y="11624"/>
                  </a:cubicBezTo>
                  <a:lnTo>
                    <a:pt x="7858" y="313"/>
                  </a:lnTo>
                  <a:cubicBezTo>
                    <a:pt x="7739" y="105"/>
                    <a:pt x="7528" y="1"/>
                    <a:pt x="7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32;p28">
              <a:extLst>
                <a:ext uri="{FF2B5EF4-FFF2-40B4-BE49-F238E27FC236}">
                  <a16:creationId xmlns:a16="http://schemas.microsoft.com/office/drawing/2014/main" id="{3D14AC73-1454-1B40-D951-9AC5C3BB3395}"/>
                </a:ext>
              </a:extLst>
            </p:cNvPr>
            <p:cNvSpPr/>
            <p:nvPr/>
          </p:nvSpPr>
          <p:spPr>
            <a:xfrm>
              <a:off x="2588438" y="1961375"/>
              <a:ext cx="53850" cy="198600"/>
            </a:xfrm>
            <a:custGeom>
              <a:avLst/>
              <a:gdLst/>
              <a:ahLst/>
              <a:cxnLst/>
              <a:rect l="l" t="t" r="r" b="b"/>
              <a:pathLst>
                <a:path w="2154" h="7944" extrusionOk="0">
                  <a:moveTo>
                    <a:pt x="1083" y="1"/>
                  </a:moveTo>
                  <a:cubicBezTo>
                    <a:pt x="571" y="1"/>
                    <a:pt x="178" y="429"/>
                    <a:pt x="202" y="930"/>
                  </a:cubicBezTo>
                  <a:lnTo>
                    <a:pt x="428" y="5251"/>
                  </a:lnTo>
                  <a:lnTo>
                    <a:pt x="1738" y="5251"/>
                  </a:lnTo>
                  <a:lnTo>
                    <a:pt x="1952" y="918"/>
                  </a:lnTo>
                  <a:cubicBezTo>
                    <a:pt x="1976" y="418"/>
                    <a:pt x="1583" y="1"/>
                    <a:pt x="1083" y="1"/>
                  </a:cubicBezTo>
                  <a:close/>
                  <a:moveTo>
                    <a:pt x="1096" y="5835"/>
                  </a:moveTo>
                  <a:cubicBezTo>
                    <a:pt x="523" y="5835"/>
                    <a:pt x="59" y="6283"/>
                    <a:pt x="47" y="6859"/>
                  </a:cubicBezTo>
                  <a:cubicBezTo>
                    <a:pt x="1" y="7441"/>
                    <a:pt x="466" y="7943"/>
                    <a:pt x="1043" y="7943"/>
                  </a:cubicBezTo>
                  <a:cubicBezTo>
                    <a:pt x="1056" y="7943"/>
                    <a:pt x="1070" y="7943"/>
                    <a:pt x="1083" y="7942"/>
                  </a:cubicBezTo>
                  <a:cubicBezTo>
                    <a:pt x="1097" y="7943"/>
                    <a:pt x="1110" y="7943"/>
                    <a:pt x="1124" y="7943"/>
                  </a:cubicBezTo>
                  <a:cubicBezTo>
                    <a:pt x="1689" y="7943"/>
                    <a:pt x="2154" y="7464"/>
                    <a:pt x="2119" y="6883"/>
                  </a:cubicBezTo>
                  <a:cubicBezTo>
                    <a:pt x="2107" y="6275"/>
                    <a:pt x="1714" y="5847"/>
                    <a:pt x="1119" y="5835"/>
                  </a:cubicBezTo>
                  <a:cubicBezTo>
                    <a:pt x="1111" y="5835"/>
                    <a:pt x="1104" y="5835"/>
                    <a:pt x="1096" y="58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0" name="Google Shape;1601;p28">
            <a:extLst>
              <a:ext uri="{FF2B5EF4-FFF2-40B4-BE49-F238E27FC236}">
                <a16:creationId xmlns:a16="http://schemas.microsoft.com/office/drawing/2014/main" id="{70782F1A-BCB4-EB7A-4EEC-86187F6AF2C2}"/>
              </a:ext>
            </a:extLst>
          </p:cNvPr>
          <p:cNvSpPr/>
          <p:nvPr/>
        </p:nvSpPr>
        <p:spPr>
          <a:xfrm>
            <a:off x="7225982" y="2193380"/>
            <a:ext cx="1165950" cy="883750"/>
          </a:xfrm>
          <a:custGeom>
            <a:avLst/>
            <a:gdLst/>
            <a:ahLst/>
            <a:cxnLst/>
            <a:rect l="l" t="t" r="r" b="b"/>
            <a:pathLst>
              <a:path w="46638" h="35350" extrusionOk="0">
                <a:moveTo>
                  <a:pt x="18222" y="1"/>
                </a:moveTo>
                <a:cubicBezTo>
                  <a:pt x="16562" y="1"/>
                  <a:pt x="14936" y="141"/>
                  <a:pt x="13526" y="328"/>
                </a:cubicBezTo>
                <a:cubicBezTo>
                  <a:pt x="11502" y="602"/>
                  <a:pt x="9359" y="1185"/>
                  <a:pt x="8061" y="2769"/>
                </a:cubicBezTo>
                <a:cubicBezTo>
                  <a:pt x="5120" y="6341"/>
                  <a:pt x="8395" y="11960"/>
                  <a:pt x="6704" y="16259"/>
                </a:cubicBezTo>
                <a:cubicBezTo>
                  <a:pt x="5978" y="18116"/>
                  <a:pt x="4406" y="19497"/>
                  <a:pt x="3382" y="21200"/>
                </a:cubicBezTo>
                <a:cubicBezTo>
                  <a:pt x="1" y="26796"/>
                  <a:pt x="3275" y="34035"/>
                  <a:pt x="9704" y="35189"/>
                </a:cubicBezTo>
                <a:cubicBezTo>
                  <a:pt x="10310" y="35300"/>
                  <a:pt x="10910" y="35350"/>
                  <a:pt x="11506" y="35350"/>
                </a:cubicBezTo>
                <a:cubicBezTo>
                  <a:pt x="17283" y="35350"/>
                  <a:pt x="22605" y="30625"/>
                  <a:pt x="28564" y="30117"/>
                </a:cubicBezTo>
                <a:cubicBezTo>
                  <a:pt x="28987" y="30081"/>
                  <a:pt x="29415" y="30065"/>
                  <a:pt x="29845" y="30065"/>
                </a:cubicBezTo>
                <a:cubicBezTo>
                  <a:pt x="32299" y="30065"/>
                  <a:pt x="34837" y="30574"/>
                  <a:pt x="37240" y="30574"/>
                </a:cubicBezTo>
                <a:cubicBezTo>
                  <a:pt x="38923" y="30574"/>
                  <a:pt x="40541" y="30324"/>
                  <a:pt x="42018" y="29474"/>
                </a:cubicBezTo>
                <a:cubicBezTo>
                  <a:pt x="45792" y="27296"/>
                  <a:pt x="46637" y="21890"/>
                  <a:pt x="44899" y="17878"/>
                </a:cubicBezTo>
                <a:cubicBezTo>
                  <a:pt x="43161" y="13877"/>
                  <a:pt x="39529" y="11056"/>
                  <a:pt x="35850" y="8698"/>
                </a:cubicBezTo>
                <a:cubicBezTo>
                  <a:pt x="32505" y="6555"/>
                  <a:pt x="29326" y="3602"/>
                  <a:pt x="25980" y="1626"/>
                </a:cubicBezTo>
                <a:cubicBezTo>
                  <a:pt x="23877" y="395"/>
                  <a:pt x="21003" y="1"/>
                  <a:pt x="18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1601;p28">
            <a:extLst>
              <a:ext uri="{FF2B5EF4-FFF2-40B4-BE49-F238E27FC236}">
                <a16:creationId xmlns:a16="http://schemas.microsoft.com/office/drawing/2014/main" id="{ED39B3DC-5B1D-8E25-6ADD-3ED6C72F8ECE}"/>
              </a:ext>
            </a:extLst>
          </p:cNvPr>
          <p:cNvSpPr/>
          <p:nvPr/>
        </p:nvSpPr>
        <p:spPr>
          <a:xfrm>
            <a:off x="5904789" y="3173559"/>
            <a:ext cx="1165950" cy="883750"/>
          </a:xfrm>
          <a:custGeom>
            <a:avLst/>
            <a:gdLst/>
            <a:ahLst/>
            <a:cxnLst/>
            <a:rect l="l" t="t" r="r" b="b"/>
            <a:pathLst>
              <a:path w="46638" h="35350" extrusionOk="0">
                <a:moveTo>
                  <a:pt x="18222" y="1"/>
                </a:moveTo>
                <a:cubicBezTo>
                  <a:pt x="16562" y="1"/>
                  <a:pt x="14936" y="141"/>
                  <a:pt x="13526" y="328"/>
                </a:cubicBezTo>
                <a:cubicBezTo>
                  <a:pt x="11502" y="602"/>
                  <a:pt x="9359" y="1185"/>
                  <a:pt x="8061" y="2769"/>
                </a:cubicBezTo>
                <a:cubicBezTo>
                  <a:pt x="5120" y="6341"/>
                  <a:pt x="8395" y="11960"/>
                  <a:pt x="6704" y="16259"/>
                </a:cubicBezTo>
                <a:cubicBezTo>
                  <a:pt x="5978" y="18116"/>
                  <a:pt x="4406" y="19497"/>
                  <a:pt x="3382" y="21200"/>
                </a:cubicBezTo>
                <a:cubicBezTo>
                  <a:pt x="1" y="26796"/>
                  <a:pt x="3275" y="34035"/>
                  <a:pt x="9704" y="35189"/>
                </a:cubicBezTo>
                <a:cubicBezTo>
                  <a:pt x="10310" y="35300"/>
                  <a:pt x="10910" y="35350"/>
                  <a:pt x="11506" y="35350"/>
                </a:cubicBezTo>
                <a:cubicBezTo>
                  <a:pt x="17283" y="35350"/>
                  <a:pt x="22605" y="30625"/>
                  <a:pt x="28564" y="30117"/>
                </a:cubicBezTo>
                <a:cubicBezTo>
                  <a:pt x="28987" y="30081"/>
                  <a:pt x="29415" y="30065"/>
                  <a:pt x="29845" y="30065"/>
                </a:cubicBezTo>
                <a:cubicBezTo>
                  <a:pt x="32299" y="30065"/>
                  <a:pt x="34837" y="30574"/>
                  <a:pt x="37240" y="30574"/>
                </a:cubicBezTo>
                <a:cubicBezTo>
                  <a:pt x="38923" y="30574"/>
                  <a:pt x="40541" y="30324"/>
                  <a:pt x="42018" y="29474"/>
                </a:cubicBezTo>
                <a:cubicBezTo>
                  <a:pt x="45792" y="27296"/>
                  <a:pt x="46637" y="21890"/>
                  <a:pt x="44899" y="17878"/>
                </a:cubicBezTo>
                <a:cubicBezTo>
                  <a:pt x="43161" y="13877"/>
                  <a:pt x="39529" y="11056"/>
                  <a:pt x="35850" y="8698"/>
                </a:cubicBezTo>
                <a:cubicBezTo>
                  <a:pt x="32505" y="6555"/>
                  <a:pt x="29326" y="3602"/>
                  <a:pt x="25980" y="1626"/>
                </a:cubicBezTo>
                <a:cubicBezTo>
                  <a:pt x="23877" y="395"/>
                  <a:pt x="21003" y="1"/>
                  <a:pt x="18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3" name="Google Shape;261;p17">
            <a:extLst>
              <a:ext uri="{FF2B5EF4-FFF2-40B4-BE49-F238E27FC236}">
                <a16:creationId xmlns:a16="http://schemas.microsoft.com/office/drawing/2014/main" id="{D2469DD4-E084-1FC0-81D2-8B55D5EB45D1}"/>
              </a:ext>
            </a:extLst>
          </p:cNvPr>
          <p:cNvGrpSpPr/>
          <p:nvPr/>
        </p:nvGrpSpPr>
        <p:grpSpPr>
          <a:xfrm>
            <a:off x="7452507" y="2025314"/>
            <a:ext cx="939425" cy="797450"/>
            <a:chOff x="3490300" y="3426450"/>
            <a:chExt cx="939425" cy="797450"/>
          </a:xfrm>
        </p:grpSpPr>
        <p:sp>
          <p:nvSpPr>
            <p:cNvPr id="460" name="Google Shape;262;p17">
              <a:extLst>
                <a:ext uri="{FF2B5EF4-FFF2-40B4-BE49-F238E27FC236}">
                  <a16:creationId xmlns:a16="http://schemas.microsoft.com/office/drawing/2014/main" id="{C2A76C1F-3BB4-13DB-26B9-9497447B06C9}"/>
                </a:ext>
              </a:extLst>
            </p:cNvPr>
            <p:cNvSpPr/>
            <p:nvPr/>
          </p:nvSpPr>
          <p:spPr>
            <a:xfrm>
              <a:off x="3501300" y="3437750"/>
              <a:ext cx="774825" cy="775125"/>
            </a:xfrm>
            <a:custGeom>
              <a:avLst/>
              <a:gdLst/>
              <a:ahLst/>
              <a:cxnLst/>
              <a:rect l="l" t="t" r="r" b="b"/>
              <a:pathLst>
                <a:path w="30993" h="31005" extrusionOk="0">
                  <a:moveTo>
                    <a:pt x="3013" y="1"/>
                  </a:moveTo>
                  <a:cubicBezTo>
                    <a:pt x="1358" y="1"/>
                    <a:pt x="1" y="1334"/>
                    <a:pt x="1" y="3001"/>
                  </a:cubicBezTo>
                  <a:lnTo>
                    <a:pt x="1" y="27992"/>
                  </a:lnTo>
                  <a:cubicBezTo>
                    <a:pt x="1" y="29647"/>
                    <a:pt x="1346" y="31005"/>
                    <a:pt x="3013" y="31005"/>
                  </a:cubicBezTo>
                  <a:lnTo>
                    <a:pt x="27980" y="31005"/>
                  </a:lnTo>
                  <a:cubicBezTo>
                    <a:pt x="29635" y="31005"/>
                    <a:pt x="30993" y="29659"/>
                    <a:pt x="30993" y="27992"/>
                  </a:cubicBezTo>
                  <a:lnTo>
                    <a:pt x="30993" y="3001"/>
                  </a:lnTo>
                  <a:cubicBezTo>
                    <a:pt x="30993" y="1358"/>
                    <a:pt x="29659"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263;p17">
              <a:extLst>
                <a:ext uri="{FF2B5EF4-FFF2-40B4-BE49-F238E27FC236}">
                  <a16:creationId xmlns:a16="http://schemas.microsoft.com/office/drawing/2014/main" id="{0C1E4AE2-15F8-9E36-4197-2B717A4B3C00}"/>
                </a:ext>
              </a:extLst>
            </p:cNvPr>
            <p:cNvSpPr/>
            <p:nvPr/>
          </p:nvSpPr>
          <p:spPr>
            <a:xfrm>
              <a:off x="3490300" y="3426450"/>
              <a:ext cx="797425" cy="797450"/>
            </a:xfrm>
            <a:custGeom>
              <a:avLst/>
              <a:gdLst/>
              <a:ahLst/>
              <a:cxnLst/>
              <a:rect l="l" t="t" r="r" b="b"/>
              <a:pathLst>
                <a:path w="31897" h="31898" extrusionOk="0">
                  <a:moveTo>
                    <a:pt x="28432" y="893"/>
                  </a:moveTo>
                  <a:cubicBezTo>
                    <a:pt x="29837" y="893"/>
                    <a:pt x="30992" y="2048"/>
                    <a:pt x="30992" y="3453"/>
                  </a:cubicBezTo>
                  <a:lnTo>
                    <a:pt x="30992" y="28444"/>
                  </a:lnTo>
                  <a:cubicBezTo>
                    <a:pt x="30992" y="29861"/>
                    <a:pt x="29837" y="31004"/>
                    <a:pt x="28432" y="31004"/>
                  </a:cubicBezTo>
                  <a:lnTo>
                    <a:pt x="3453" y="31004"/>
                  </a:lnTo>
                  <a:cubicBezTo>
                    <a:pt x="2036" y="31004"/>
                    <a:pt x="893" y="29861"/>
                    <a:pt x="893" y="28444"/>
                  </a:cubicBezTo>
                  <a:lnTo>
                    <a:pt x="893" y="3453"/>
                  </a:lnTo>
                  <a:cubicBezTo>
                    <a:pt x="893" y="2048"/>
                    <a:pt x="2036" y="893"/>
                    <a:pt x="3453" y="893"/>
                  </a:cubicBezTo>
                  <a:close/>
                  <a:moveTo>
                    <a:pt x="3453" y="0"/>
                  </a:moveTo>
                  <a:cubicBezTo>
                    <a:pt x="1548" y="0"/>
                    <a:pt x="0" y="1548"/>
                    <a:pt x="0" y="3453"/>
                  </a:cubicBezTo>
                  <a:lnTo>
                    <a:pt x="0" y="28444"/>
                  </a:lnTo>
                  <a:cubicBezTo>
                    <a:pt x="0" y="30349"/>
                    <a:pt x="1548" y="31897"/>
                    <a:pt x="3453" y="31897"/>
                  </a:cubicBezTo>
                  <a:lnTo>
                    <a:pt x="28420" y="31897"/>
                  </a:lnTo>
                  <a:cubicBezTo>
                    <a:pt x="30325" y="31897"/>
                    <a:pt x="31885" y="30349"/>
                    <a:pt x="31885" y="28444"/>
                  </a:cubicBezTo>
                  <a:lnTo>
                    <a:pt x="31885" y="3453"/>
                  </a:lnTo>
                  <a:cubicBezTo>
                    <a:pt x="31897"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264;p17">
              <a:extLst>
                <a:ext uri="{FF2B5EF4-FFF2-40B4-BE49-F238E27FC236}">
                  <a16:creationId xmlns:a16="http://schemas.microsoft.com/office/drawing/2014/main" id="{4ACF0184-69F4-AB00-33DA-C2284BC5B2FA}"/>
                </a:ext>
              </a:extLst>
            </p:cNvPr>
            <p:cNvSpPr/>
            <p:nvPr/>
          </p:nvSpPr>
          <p:spPr>
            <a:xfrm>
              <a:off x="3614125" y="3636300"/>
              <a:ext cx="815600" cy="227425"/>
            </a:xfrm>
            <a:custGeom>
              <a:avLst/>
              <a:gdLst/>
              <a:ahLst/>
              <a:cxnLst/>
              <a:rect l="l" t="t" r="r" b="b"/>
              <a:pathLst>
                <a:path w="32624" h="9097" extrusionOk="0">
                  <a:moveTo>
                    <a:pt x="2084" y="0"/>
                  </a:moveTo>
                  <a:cubicBezTo>
                    <a:pt x="941" y="0"/>
                    <a:pt x="0" y="941"/>
                    <a:pt x="0" y="2084"/>
                  </a:cubicBezTo>
                  <a:lnTo>
                    <a:pt x="0" y="7013"/>
                  </a:lnTo>
                  <a:cubicBezTo>
                    <a:pt x="0" y="8156"/>
                    <a:pt x="941" y="9097"/>
                    <a:pt x="2084" y="9097"/>
                  </a:cubicBezTo>
                  <a:lnTo>
                    <a:pt x="30528" y="9097"/>
                  </a:lnTo>
                  <a:cubicBezTo>
                    <a:pt x="31695" y="9097"/>
                    <a:pt x="32623" y="8156"/>
                    <a:pt x="32611" y="7013"/>
                  </a:cubicBezTo>
                  <a:lnTo>
                    <a:pt x="32611" y="2084"/>
                  </a:lnTo>
                  <a:cubicBezTo>
                    <a:pt x="32611" y="941"/>
                    <a:pt x="31671" y="0"/>
                    <a:pt x="30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265;p17">
              <a:extLst>
                <a:ext uri="{FF2B5EF4-FFF2-40B4-BE49-F238E27FC236}">
                  <a16:creationId xmlns:a16="http://schemas.microsoft.com/office/drawing/2014/main" id="{A1573DD7-7A5E-7AF2-DA22-96B44CC62958}"/>
                </a:ext>
              </a:extLst>
            </p:cNvPr>
            <p:cNvSpPr/>
            <p:nvPr/>
          </p:nvSpPr>
          <p:spPr>
            <a:xfrm>
              <a:off x="3677225" y="3732425"/>
              <a:ext cx="83350" cy="76225"/>
            </a:xfrm>
            <a:custGeom>
              <a:avLst/>
              <a:gdLst/>
              <a:ahLst/>
              <a:cxnLst/>
              <a:rect l="l" t="t" r="r" b="b"/>
              <a:pathLst>
                <a:path w="3334" h="3049" extrusionOk="0">
                  <a:moveTo>
                    <a:pt x="203" y="1"/>
                  </a:moveTo>
                  <a:cubicBezTo>
                    <a:pt x="84" y="1"/>
                    <a:pt x="0" y="84"/>
                    <a:pt x="0" y="203"/>
                  </a:cubicBezTo>
                  <a:lnTo>
                    <a:pt x="0" y="2846"/>
                  </a:lnTo>
                  <a:cubicBezTo>
                    <a:pt x="0" y="2966"/>
                    <a:pt x="84" y="3049"/>
                    <a:pt x="203" y="3049"/>
                  </a:cubicBezTo>
                  <a:lnTo>
                    <a:pt x="3120" y="3049"/>
                  </a:lnTo>
                  <a:cubicBezTo>
                    <a:pt x="3227" y="3049"/>
                    <a:pt x="3310" y="2966"/>
                    <a:pt x="3334" y="2846"/>
                  </a:cubicBezTo>
                  <a:lnTo>
                    <a:pt x="3334" y="203"/>
                  </a:lnTo>
                  <a:cubicBezTo>
                    <a:pt x="3334" y="84"/>
                    <a:pt x="3239" y="1"/>
                    <a:pt x="3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266;p17">
              <a:extLst>
                <a:ext uri="{FF2B5EF4-FFF2-40B4-BE49-F238E27FC236}">
                  <a16:creationId xmlns:a16="http://schemas.microsoft.com/office/drawing/2014/main" id="{1DF320AF-AE2D-C44A-0268-6EE9AC36DBF3}"/>
                </a:ext>
              </a:extLst>
            </p:cNvPr>
            <p:cNvSpPr/>
            <p:nvPr/>
          </p:nvSpPr>
          <p:spPr>
            <a:xfrm>
              <a:off x="3688525" y="3680650"/>
              <a:ext cx="60150" cy="79800"/>
            </a:xfrm>
            <a:custGeom>
              <a:avLst/>
              <a:gdLst/>
              <a:ahLst/>
              <a:cxnLst/>
              <a:rect l="l" t="t" r="r" b="b"/>
              <a:pathLst>
                <a:path w="2406" h="3192" extrusionOk="0">
                  <a:moveTo>
                    <a:pt x="1191" y="286"/>
                  </a:moveTo>
                  <a:cubicBezTo>
                    <a:pt x="1703" y="286"/>
                    <a:pt x="2108" y="703"/>
                    <a:pt x="2108" y="1191"/>
                  </a:cubicBezTo>
                  <a:lnTo>
                    <a:pt x="2108" y="2893"/>
                  </a:lnTo>
                  <a:lnTo>
                    <a:pt x="286" y="2893"/>
                  </a:lnTo>
                  <a:lnTo>
                    <a:pt x="286" y="1191"/>
                  </a:lnTo>
                  <a:cubicBezTo>
                    <a:pt x="286" y="691"/>
                    <a:pt x="703" y="286"/>
                    <a:pt x="1191" y="286"/>
                  </a:cubicBezTo>
                  <a:close/>
                  <a:moveTo>
                    <a:pt x="1191" y="0"/>
                  </a:moveTo>
                  <a:cubicBezTo>
                    <a:pt x="536" y="0"/>
                    <a:pt x="1" y="536"/>
                    <a:pt x="1" y="1191"/>
                  </a:cubicBezTo>
                  <a:lnTo>
                    <a:pt x="1" y="3036"/>
                  </a:lnTo>
                  <a:cubicBezTo>
                    <a:pt x="1" y="3132"/>
                    <a:pt x="84" y="3191"/>
                    <a:pt x="155" y="3191"/>
                  </a:cubicBezTo>
                  <a:lnTo>
                    <a:pt x="2251" y="3191"/>
                  </a:lnTo>
                  <a:cubicBezTo>
                    <a:pt x="2322" y="3191"/>
                    <a:pt x="2406" y="3108"/>
                    <a:pt x="2382" y="3036"/>
                  </a:cubicBezTo>
                  <a:lnTo>
                    <a:pt x="2382" y="1191"/>
                  </a:lnTo>
                  <a:cubicBezTo>
                    <a:pt x="2382" y="536"/>
                    <a:pt x="1846"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267;p17">
              <a:extLst>
                <a:ext uri="{FF2B5EF4-FFF2-40B4-BE49-F238E27FC236}">
                  <a16:creationId xmlns:a16="http://schemas.microsoft.com/office/drawing/2014/main" id="{0879ECB4-778D-DC40-787B-CF02C1213C53}"/>
                </a:ext>
              </a:extLst>
            </p:cNvPr>
            <p:cNvSpPr/>
            <p:nvPr/>
          </p:nvSpPr>
          <p:spPr>
            <a:xfrm>
              <a:off x="3804025" y="3701775"/>
              <a:ext cx="124450" cy="98250"/>
            </a:xfrm>
            <a:custGeom>
              <a:avLst/>
              <a:gdLst/>
              <a:ahLst/>
              <a:cxnLst/>
              <a:rect l="l" t="t" r="r" b="b"/>
              <a:pathLst>
                <a:path w="4978" h="3930" extrusionOk="0">
                  <a:moveTo>
                    <a:pt x="0" y="1"/>
                  </a:moveTo>
                  <a:lnTo>
                    <a:pt x="977" y="3930"/>
                  </a:lnTo>
                  <a:lnTo>
                    <a:pt x="1655" y="3930"/>
                  </a:lnTo>
                  <a:lnTo>
                    <a:pt x="2489" y="524"/>
                  </a:lnTo>
                  <a:lnTo>
                    <a:pt x="3322" y="3930"/>
                  </a:lnTo>
                  <a:lnTo>
                    <a:pt x="3989" y="3930"/>
                  </a:lnTo>
                  <a:lnTo>
                    <a:pt x="4977" y="1"/>
                  </a:lnTo>
                  <a:lnTo>
                    <a:pt x="4429" y="1"/>
                  </a:lnTo>
                  <a:lnTo>
                    <a:pt x="3608" y="3322"/>
                  </a:lnTo>
                  <a:lnTo>
                    <a:pt x="2786" y="1"/>
                  </a:lnTo>
                  <a:lnTo>
                    <a:pt x="2179" y="1"/>
                  </a:lnTo>
                  <a:lnTo>
                    <a:pt x="1358"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268;p17">
              <a:extLst>
                <a:ext uri="{FF2B5EF4-FFF2-40B4-BE49-F238E27FC236}">
                  <a16:creationId xmlns:a16="http://schemas.microsoft.com/office/drawing/2014/main" id="{ED2D70ED-CD3C-882F-5763-3A95640D0335}"/>
                </a:ext>
              </a:extLst>
            </p:cNvPr>
            <p:cNvSpPr/>
            <p:nvPr/>
          </p:nvSpPr>
          <p:spPr>
            <a:xfrm>
              <a:off x="3963275" y="3701775"/>
              <a:ext cx="124425" cy="98250"/>
            </a:xfrm>
            <a:custGeom>
              <a:avLst/>
              <a:gdLst/>
              <a:ahLst/>
              <a:cxnLst/>
              <a:rect l="l" t="t" r="r" b="b"/>
              <a:pathLst>
                <a:path w="4977" h="3930" extrusionOk="0">
                  <a:moveTo>
                    <a:pt x="0" y="1"/>
                  </a:moveTo>
                  <a:lnTo>
                    <a:pt x="976" y="3930"/>
                  </a:lnTo>
                  <a:lnTo>
                    <a:pt x="1655" y="3930"/>
                  </a:lnTo>
                  <a:lnTo>
                    <a:pt x="2489" y="524"/>
                  </a:lnTo>
                  <a:lnTo>
                    <a:pt x="3322" y="3930"/>
                  </a:lnTo>
                  <a:lnTo>
                    <a:pt x="3989" y="3930"/>
                  </a:lnTo>
                  <a:lnTo>
                    <a:pt x="4977" y="1"/>
                  </a:lnTo>
                  <a:lnTo>
                    <a:pt x="4429" y="1"/>
                  </a:lnTo>
                  <a:lnTo>
                    <a:pt x="3608" y="3322"/>
                  </a:lnTo>
                  <a:lnTo>
                    <a:pt x="2786" y="1"/>
                  </a:lnTo>
                  <a:lnTo>
                    <a:pt x="2191" y="1"/>
                  </a:lnTo>
                  <a:lnTo>
                    <a:pt x="1357"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269;p17">
              <a:extLst>
                <a:ext uri="{FF2B5EF4-FFF2-40B4-BE49-F238E27FC236}">
                  <a16:creationId xmlns:a16="http://schemas.microsoft.com/office/drawing/2014/main" id="{4D818560-F391-5A8C-5928-1DE5BA83EBCE}"/>
                </a:ext>
              </a:extLst>
            </p:cNvPr>
            <p:cNvSpPr/>
            <p:nvPr/>
          </p:nvSpPr>
          <p:spPr>
            <a:xfrm>
              <a:off x="4122500" y="3701775"/>
              <a:ext cx="124450" cy="98250"/>
            </a:xfrm>
            <a:custGeom>
              <a:avLst/>
              <a:gdLst/>
              <a:ahLst/>
              <a:cxnLst/>
              <a:rect l="l" t="t" r="r" b="b"/>
              <a:pathLst>
                <a:path w="4978" h="3930" extrusionOk="0">
                  <a:moveTo>
                    <a:pt x="1" y="1"/>
                  </a:moveTo>
                  <a:lnTo>
                    <a:pt x="989" y="3930"/>
                  </a:lnTo>
                  <a:lnTo>
                    <a:pt x="1656" y="3930"/>
                  </a:lnTo>
                  <a:lnTo>
                    <a:pt x="2489" y="524"/>
                  </a:lnTo>
                  <a:lnTo>
                    <a:pt x="3323" y="3930"/>
                  </a:lnTo>
                  <a:lnTo>
                    <a:pt x="3990" y="3930"/>
                  </a:lnTo>
                  <a:lnTo>
                    <a:pt x="4978" y="1"/>
                  </a:lnTo>
                  <a:lnTo>
                    <a:pt x="4430" y="1"/>
                  </a:lnTo>
                  <a:lnTo>
                    <a:pt x="3609" y="3322"/>
                  </a:lnTo>
                  <a:lnTo>
                    <a:pt x="2787" y="1"/>
                  </a:lnTo>
                  <a:lnTo>
                    <a:pt x="2192" y="1"/>
                  </a:lnTo>
                  <a:lnTo>
                    <a:pt x="1358" y="3322"/>
                  </a:lnTo>
                  <a:lnTo>
                    <a:pt x="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270;p17">
              <a:extLst>
                <a:ext uri="{FF2B5EF4-FFF2-40B4-BE49-F238E27FC236}">
                  <a16:creationId xmlns:a16="http://schemas.microsoft.com/office/drawing/2014/main" id="{0CD645CF-F458-D3A5-04B6-0505C6A559CC}"/>
                </a:ext>
              </a:extLst>
            </p:cNvPr>
            <p:cNvSpPr/>
            <p:nvPr/>
          </p:nvSpPr>
          <p:spPr>
            <a:xfrm>
              <a:off x="3535225" y="3458600"/>
              <a:ext cx="547125" cy="546800"/>
            </a:xfrm>
            <a:custGeom>
              <a:avLst/>
              <a:gdLst/>
              <a:ahLst/>
              <a:cxnLst/>
              <a:rect l="l" t="t" r="r" b="b"/>
              <a:pathLst>
                <a:path w="21885" h="21872" extrusionOk="0">
                  <a:moveTo>
                    <a:pt x="10943" y="2643"/>
                  </a:moveTo>
                  <a:cubicBezTo>
                    <a:pt x="15527" y="2643"/>
                    <a:pt x="19230" y="6358"/>
                    <a:pt x="19230" y="10942"/>
                  </a:cubicBezTo>
                  <a:cubicBezTo>
                    <a:pt x="19230" y="15526"/>
                    <a:pt x="15527" y="19229"/>
                    <a:pt x="10943" y="19229"/>
                  </a:cubicBezTo>
                  <a:cubicBezTo>
                    <a:pt x="6359" y="19229"/>
                    <a:pt x="2656" y="15526"/>
                    <a:pt x="2656" y="10942"/>
                  </a:cubicBezTo>
                  <a:cubicBezTo>
                    <a:pt x="2656" y="6370"/>
                    <a:pt x="6359" y="2643"/>
                    <a:pt x="10943" y="2643"/>
                  </a:cubicBezTo>
                  <a:close/>
                  <a:moveTo>
                    <a:pt x="10943" y="0"/>
                  </a:moveTo>
                  <a:cubicBezTo>
                    <a:pt x="4918" y="0"/>
                    <a:pt x="1" y="4905"/>
                    <a:pt x="1" y="10942"/>
                  </a:cubicBezTo>
                  <a:cubicBezTo>
                    <a:pt x="1" y="16967"/>
                    <a:pt x="4918" y="21872"/>
                    <a:pt x="10943" y="21872"/>
                  </a:cubicBezTo>
                  <a:cubicBezTo>
                    <a:pt x="16967" y="21872"/>
                    <a:pt x="21885" y="16967"/>
                    <a:pt x="21885" y="10942"/>
                  </a:cubicBezTo>
                  <a:cubicBezTo>
                    <a:pt x="21885" y="4905"/>
                    <a:pt x="16967" y="0"/>
                    <a:pt x="10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271;p17">
              <a:extLst>
                <a:ext uri="{FF2B5EF4-FFF2-40B4-BE49-F238E27FC236}">
                  <a16:creationId xmlns:a16="http://schemas.microsoft.com/office/drawing/2014/main" id="{ACF12DD1-2B9C-15E4-28F3-9248EC81A873}"/>
                </a:ext>
              </a:extLst>
            </p:cNvPr>
            <p:cNvSpPr/>
            <p:nvPr/>
          </p:nvSpPr>
          <p:spPr>
            <a:xfrm>
              <a:off x="3903725" y="3913425"/>
              <a:ext cx="200650" cy="278625"/>
            </a:xfrm>
            <a:custGeom>
              <a:avLst/>
              <a:gdLst/>
              <a:ahLst/>
              <a:cxnLst/>
              <a:rect l="l" t="t" r="r" b="b"/>
              <a:pathLst>
                <a:path w="8026" h="11145" extrusionOk="0">
                  <a:moveTo>
                    <a:pt x="1507" y="1"/>
                  </a:moveTo>
                  <a:cubicBezTo>
                    <a:pt x="1276" y="1"/>
                    <a:pt x="1044" y="61"/>
                    <a:pt x="834" y="190"/>
                  </a:cubicBezTo>
                  <a:cubicBezTo>
                    <a:pt x="203" y="559"/>
                    <a:pt x="1" y="1381"/>
                    <a:pt x="370" y="2000"/>
                  </a:cubicBezTo>
                  <a:lnTo>
                    <a:pt x="5371" y="10489"/>
                  </a:lnTo>
                  <a:cubicBezTo>
                    <a:pt x="5621" y="10906"/>
                    <a:pt x="6061" y="11144"/>
                    <a:pt x="6514" y="11144"/>
                  </a:cubicBezTo>
                  <a:cubicBezTo>
                    <a:pt x="6740" y="11144"/>
                    <a:pt x="6978" y="11085"/>
                    <a:pt x="7192" y="10942"/>
                  </a:cubicBezTo>
                  <a:cubicBezTo>
                    <a:pt x="7811" y="10573"/>
                    <a:pt x="8026" y="9751"/>
                    <a:pt x="7645" y="9132"/>
                  </a:cubicBezTo>
                  <a:lnTo>
                    <a:pt x="2644" y="643"/>
                  </a:lnTo>
                  <a:cubicBezTo>
                    <a:pt x="2400" y="233"/>
                    <a:pt x="1958" y="1"/>
                    <a:pt x="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4" name="Google Shape;1960;p30">
            <a:extLst>
              <a:ext uri="{FF2B5EF4-FFF2-40B4-BE49-F238E27FC236}">
                <a16:creationId xmlns:a16="http://schemas.microsoft.com/office/drawing/2014/main" id="{5BA96D78-6A45-011E-A975-3EE57D90C5AE}"/>
              </a:ext>
            </a:extLst>
          </p:cNvPr>
          <p:cNvGrpSpPr/>
          <p:nvPr/>
        </p:nvGrpSpPr>
        <p:grpSpPr>
          <a:xfrm>
            <a:off x="6113672" y="2257605"/>
            <a:ext cx="1037153" cy="1563421"/>
            <a:chOff x="4103636" y="1613477"/>
            <a:chExt cx="1037153" cy="1563421"/>
          </a:xfrm>
        </p:grpSpPr>
        <p:sp>
          <p:nvSpPr>
            <p:cNvPr id="488" name="Google Shape;1974;p30">
              <a:extLst>
                <a:ext uri="{FF2B5EF4-FFF2-40B4-BE49-F238E27FC236}">
                  <a16:creationId xmlns:a16="http://schemas.microsoft.com/office/drawing/2014/main" id="{95C43F65-5EF1-6E83-BF5E-15EB19DA5C35}"/>
                </a:ext>
              </a:extLst>
            </p:cNvPr>
            <p:cNvSpPr/>
            <p:nvPr/>
          </p:nvSpPr>
          <p:spPr>
            <a:xfrm>
              <a:off x="5138988" y="1613831"/>
              <a:ext cx="384" cy="30"/>
            </a:xfrm>
            <a:custGeom>
              <a:avLst/>
              <a:gdLst/>
              <a:ahLst/>
              <a:cxnLst/>
              <a:rect l="l" t="t" r="r" b="b"/>
              <a:pathLst>
                <a:path w="13" h="1" extrusionOk="0">
                  <a:moveTo>
                    <a:pt x="1" y="0"/>
                  </a:moveTo>
                  <a:lnTo>
                    <a:pt x="13" y="0"/>
                  </a:lnTo>
                  <a:lnTo>
                    <a:pt x="13" y="0"/>
                  </a:lnTo>
                  <a:close/>
                </a:path>
              </a:pathLst>
            </a:custGeom>
            <a:solidFill>
              <a:srgbClr val="2C2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1975;p30">
              <a:extLst>
                <a:ext uri="{FF2B5EF4-FFF2-40B4-BE49-F238E27FC236}">
                  <a16:creationId xmlns:a16="http://schemas.microsoft.com/office/drawing/2014/main" id="{5320F5A1-308B-0498-A20D-D6E15E9E7F9E}"/>
                </a:ext>
              </a:extLst>
            </p:cNvPr>
            <p:cNvSpPr/>
            <p:nvPr/>
          </p:nvSpPr>
          <p:spPr>
            <a:xfrm>
              <a:off x="5138988" y="1717531"/>
              <a:ext cx="1801" cy="1093"/>
            </a:xfrm>
            <a:custGeom>
              <a:avLst/>
              <a:gdLst/>
              <a:ahLst/>
              <a:cxnLst/>
              <a:rect l="l" t="t" r="r" b="b"/>
              <a:pathLst>
                <a:path w="61" h="37" extrusionOk="0">
                  <a:moveTo>
                    <a:pt x="60" y="36"/>
                  </a:moveTo>
                  <a:lnTo>
                    <a:pt x="60" y="36"/>
                  </a:lnTo>
                  <a:cubicBezTo>
                    <a:pt x="48" y="12"/>
                    <a:pt x="13" y="12"/>
                    <a:pt x="1" y="0"/>
                  </a:cubicBezTo>
                  <a:cubicBezTo>
                    <a:pt x="13" y="12"/>
                    <a:pt x="48" y="12"/>
                    <a:pt x="60" y="36"/>
                  </a:cubicBezTo>
                  <a:close/>
                </a:path>
              </a:pathLst>
            </a:custGeom>
            <a:solidFill>
              <a:srgbClr val="2C2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1976;p30">
              <a:extLst>
                <a:ext uri="{FF2B5EF4-FFF2-40B4-BE49-F238E27FC236}">
                  <a16:creationId xmlns:a16="http://schemas.microsoft.com/office/drawing/2014/main" id="{4D47EFAE-B1CC-E340-E98F-BE71F356DBC0}"/>
                </a:ext>
              </a:extLst>
            </p:cNvPr>
            <p:cNvSpPr/>
            <p:nvPr/>
          </p:nvSpPr>
          <p:spPr>
            <a:xfrm>
              <a:off x="5138988" y="1613477"/>
              <a:ext cx="30" cy="384"/>
            </a:xfrm>
            <a:custGeom>
              <a:avLst/>
              <a:gdLst/>
              <a:ahLst/>
              <a:cxnLst/>
              <a:rect l="l" t="t" r="r" b="b"/>
              <a:pathLst>
                <a:path w="1" h="13" extrusionOk="0">
                  <a:moveTo>
                    <a:pt x="1" y="12"/>
                  </a:moveTo>
                  <a:lnTo>
                    <a:pt x="1" y="12"/>
                  </a:lnTo>
                  <a:lnTo>
                    <a:pt x="1" y="0"/>
                  </a:lnTo>
                  <a:close/>
                </a:path>
              </a:pathLst>
            </a:custGeom>
            <a:solidFill>
              <a:srgbClr val="2C2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2036;p30">
              <a:extLst>
                <a:ext uri="{FF2B5EF4-FFF2-40B4-BE49-F238E27FC236}">
                  <a16:creationId xmlns:a16="http://schemas.microsoft.com/office/drawing/2014/main" id="{9D68EA8B-4567-C1D3-5E09-EBDAAA5288A5}"/>
                </a:ext>
              </a:extLst>
            </p:cNvPr>
            <p:cNvSpPr/>
            <p:nvPr/>
          </p:nvSpPr>
          <p:spPr>
            <a:xfrm>
              <a:off x="4103636" y="2629488"/>
              <a:ext cx="877173" cy="507312"/>
            </a:xfrm>
            <a:custGeom>
              <a:avLst/>
              <a:gdLst/>
              <a:ahLst/>
              <a:cxnLst/>
              <a:rect l="l" t="t" r="r" b="b"/>
              <a:pathLst>
                <a:path w="29707" h="17181" extrusionOk="0">
                  <a:moveTo>
                    <a:pt x="19813" y="0"/>
                  </a:moveTo>
                  <a:cubicBezTo>
                    <a:pt x="19319" y="0"/>
                    <a:pt x="18824" y="107"/>
                    <a:pt x="18443" y="322"/>
                  </a:cubicBezTo>
                  <a:lnTo>
                    <a:pt x="596" y="10668"/>
                  </a:lnTo>
                  <a:cubicBezTo>
                    <a:pt x="227" y="10894"/>
                    <a:pt x="36" y="11168"/>
                    <a:pt x="36" y="11454"/>
                  </a:cubicBezTo>
                  <a:lnTo>
                    <a:pt x="36" y="11514"/>
                  </a:lnTo>
                  <a:cubicBezTo>
                    <a:pt x="1" y="11549"/>
                    <a:pt x="1" y="11561"/>
                    <a:pt x="1" y="11573"/>
                  </a:cubicBezTo>
                  <a:cubicBezTo>
                    <a:pt x="1" y="11597"/>
                    <a:pt x="13" y="11621"/>
                    <a:pt x="13" y="11633"/>
                  </a:cubicBezTo>
                  <a:cubicBezTo>
                    <a:pt x="13" y="11656"/>
                    <a:pt x="13" y="11668"/>
                    <a:pt x="36" y="11680"/>
                  </a:cubicBezTo>
                  <a:cubicBezTo>
                    <a:pt x="36" y="11692"/>
                    <a:pt x="48" y="11728"/>
                    <a:pt x="60" y="11740"/>
                  </a:cubicBezTo>
                  <a:cubicBezTo>
                    <a:pt x="60" y="11752"/>
                    <a:pt x="72" y="11775"/>
                    <a:pt x="72" y="11787"/>
                  </a:cubicBezTo>
                  <a:cubicBezTo>
                    <a:pt x="96" y="11799"/>
                    <a:pt x="108" y="11823"/>
                    <a:pt x="108" y="11847"/>
                  </a:cubicBezTo>
                  <a:cubicBezTo>
                    <a:pt x="120" y="11859"/>
                    <a:pt x="120" y="11871"/>
                    <a:pt x="132" y="11883"/>
                  </a:cubicBezTo>
                  <a:cubicBezTo>
                    <a:pt x="155" y="11906"/>
                    <a:pt x="167" y="11930"/>
                    <a:pt x="179" y="11942"/>
                  </a:cubicBezTo>
                  <a:cubicBezTo>
                    <a:pt x="191" y="11966"/>
                    <a:pt x="191" y="11978"/>
                    <a:pt x="215" y="11990"/>
                  </a:cubicBezTo>
                  <a:lnTo>
                    <a:pt x="275" y="12049"/>
                  </a:lnTo>
                  <a:lnTo>
                    <a:pt x="310" y="12097"/>
                  </a:lnTo>
                  <a:cubicBezTo>
                    <a:pt x="346" y="12109"/>
                    <a:pt x="358" y="12145"/>
                    <a:pt x="394" y="12156"/>
                  </a:cubicBezTo>
                  <a:cubicBezTo>
                    <a:pt x="406" y="12168"/>
                    <a:pt x="417" y="12168"/>
                    <a:pt x="429" y="12180"/>
                  </a:cubicBezTo>
                  <a:lnTo>
                    <a:pt x="572" y="12276"/>
                  </a:lnTo>
                  <a:lnTo>
                    <a:pt x="8502" y="16859"/>
                  </a:lnTo>
                  <a:cubicBezTo>
                    <a:pt x="8549" y="16883"/>
                    <a:pt x="8585" y="16907"/>
                    <a:pt x="8645" y="16931"/>
                  </a:cubicBezTo>
                  <a:cubicBezTo>
                    <a:pt x="8668" y="16943"/>
                    <a:pt x="8680" y="16943"/>
                    <a:pt x="8692" y="16943"/>
                  </a:cubicBezTo>
                  <a:cubicBezTo>
                    <a:pt x="8728" y="16967"/>
                    <a:pt x="8752" y="16978"/>
                    <a:pt x="8799" y="16990"/>
                  </a:cubicBezTo>
                  <a:cubicBezTo>
                    <a:pt x="8871" y="17026"/>
                    <a:pt x="8930" y="17038"/>
                    <a:pt x="9002" y="17062"/>
                  </a:cubicBezTo>
                  <a:cubicBezTo>
                    <a:pt x="9026" y="17062"/>
                    <a:pt x="9049" y="17086"/>
                    <a:pt x="9061" y="17086"/>
                  </a:cubicBezTo>
                  <a:cubicBezTo>
                    <a:pt x="9109" y="17098"/>
                    <a:pt x="9145" y="17098"/>
                    <a:pt x="9180" y="17109"/>
                  </a:cubicBezTo>
                  <a:cubicBezTo>
                    <a:pt x="9216" y="17109"/>
                    <a:pt x="9240" y="17121"/>
                    <a:pt x="9264" y="17121"/>
                  </a:cubicBezTo>
                  <a:cubicBezTo>
                    <a:pt x="9288" y="17121"/>
                    <a:pt x="9335" y="17145"/>
                    <a:pt x="9359" y="17145"/>
                  </a:cubicBezTo>
                  <a:cubicBezTo>
                    <a:pt x="9395" y="17145"/>
                    <a:pt x="9419" y="17157"/>
                    <a:pt x="9454" y="17157"/>
                  </a:cubicBezTo>
                  <a:cubicBezTo>
                    <a:pt x="9478" y="17157"/>
                    <a:pt x="9514" y="17169"/>
                    <a:pt x="9538" y="17169"/>
                  </a:cubicBezTo>
                  <a:cubicBezTo>
                    <a:pt x="9573" y="17169"/>
                    <a:pt x="9597" y="17169"/>
                    <a:pt x="9633" y="17181"/>
                  </a:cubicBezTo>
                  <a:lnTo>
                    <a:pt x="10014" y="17181"/>
                  </a:lnTo>
                  <a:cubicBezTo>
                    <a:pt x="10061" y="17181"/>
                    <a:pt x="10109" y="17181"/>
                    <a:pt x="10157" y="17169"/>
                  </a:cubicBezTo>
                  <a:lnTo>
                    <a:pt x="10228" y="17169"/>
                  </a:lnTo>
                  <a:cubicBezTo>
                    <a:pt x="10300" y="17157"/>
                    <a:pt x="10371" y="17157"/>
                    <a:pt x="10454" y="17145"/>
                  </a:cubicBezTo>
                  <a:cubicBezTo>
                    <a:pt x="10478" y="17145"/>
                    <a:pt x="10490" y="17121"/>
                    <a:pt x="10526" y="17121"/>
                  </a:cubicBezTo>
                  <a:cubicBezTo>
                    <a:pt x="10550" y="17121"/>
                    <a:pt x="10597" y="17109"/>
                    <a:pt x="10633" y="17098"/>
                  </a:cubicBezTo>
                  <a:cubicBezTo>
                    <a:pt x="10657" y="17098"/>
                    <a:pt x="10669" y="17086"/>
                    <a:pt x="10704" y="17086"/>
                  </a:cubicBezTo>
                  <a:cubicBezTo>
                    <a:pt x="10728" y="17062"/>
                    <a:pt x="10764" y="17062"/>
                    <a:pt x="10812" y="17050"/>
                  </a:cubicBezTo>
                  <a:cubicBezTo>
                    <a:pt x="10823" y="17050"/>
                    <a:pt x="10835" y="17038"/>
                    <a:pt x="10871" y="17038"/>
                  </a:cubicBezTo>
                  <a:cubicBezTo>
                    <a:pt x="10907" y="17026"/>
                    <a:pt x="10966" y="17002"/>
                    <a:pt x="11014" y="16978"/>
                  </a:cubicBezTo>
                  <a:cubicBezTo>
                    <a:pt x="11026" y="16967"/>
                    <a:pt x="11050" y="16967"/>
                    <a:pt x="11074" y="16943"/>
                  </a:cubicBezTo>
                  <a:lnTo>
                    <a:pt x="11252" y="16859"/>
                  </a:lnTo>
                  <a:lnTo>
                    <a:pt x="29100" y="6513"/>
                  </a:lnTo>
                  <a:lnTo>
                    <a:pt x="29231" y="6430"/>
                  </a:lnTo>
                  <a:lnTo>
                    <a:pt x="29242" y="6406"/>
                  </a:lnTo>
                  <a:cubicBezTo>
                    <a:pt x="29266" y="6406"/>
                    <a:pt x="29266" y="6394"/>
                    <a:pt x="29278" y="6382"/>
                  </a:cubicBezTo>
                  <a:cubicBezTo>
                    <a:pt x="29302" y="6370"/>
                    <a:pt x="29326" y="6334"/>
                    <a:pt x="29350" y="6322"/>
                  </a:cubicBezTo>
                  <a:lnTo>
                    <a:pt x="29362" y="6310"/>
                  </a:lnTo>
                  <a:lnTo>
                    <a:pt x="29397" y="6275"/>
                  </a:lnTo>
                  <a:lnTo>
                    <a:pt x="29457" y="6215"/>
                  </a:lnTo>
                  <a:lnTo>
                    <a:pt x="29469" y="6203"/>
                  </a:lnTo>
                  <a:lnTo>
                    <a:pt x="29504" y="6168"/>
                  </a:lnTo>
                  <a:cubicBezTo>
                    <a:pt x="29516" y="6156"/>
                    <a:pt x="29528" y="6132"/>
                    <a:pt x="29540" y="6108"/>
                  </a:cubicBezTo>
                  <a:cubicBezTo>
                    <a:pt x="29564" y="6096"/>
                    <a:pt x="29564" y="6084"/>
                    <a:pt x="29576" y="6072"/>
                  </a:cubicBezTo>
                  <a:cubicBezTo>
                    <a:pt x="29588" y="6049"/>
                    <a:pt x="29600" y="6025"/>
                    <a:pt x="29600" y="6013"/>
                  </a:cubicBezTo>
                  <a:cubicBezTo>
                    <a:pt x="29600" y="5989"/>
                    <a:pt x="29623" y="5977"/>
                    <a:pt x="29623" y="5965"/>
                  </a:cubicBezTo>
                  <a:cubicBezTo>
                    <a:pt x="29635" y="5953"/>
                    <a:pt x="29635" y="5918"/>
                    <a:pt x="29647" y="5906"/>
                  </a:cubicBezTo>
                  <a:cubicBezTo>
                    <a:pt x="29647" y="5894"/>
                    <a:pt x="29647" y="5870"/>
                    <a:pt x="29659" y="5858"/>
                  </a:cubicBezTo>
                  <a:cubicBezTo>
                    <a:pt x="29659" y="5846"/>
                    <a:pt x="29683" y="5810"/>
                    <a:pt x="29683" y="5799"/>
                  </a:cubicBezTo>
                  <a:lnTo>
                    <a:pt x="29683" y="5751"/>
                  </a:lnTo>
                  <a:cubicBezTo>
                    <a:pt x="29707" y="5441"/>
                    <a:pt x="29516" y="5132"/>
                    <a:pt x="29111" y="4906"/>
                  </a:cubicBezTo>
                  <a:lnTo>
                    <a:pt x="21182" y="322"/>
                  </a:lnTo>
                  <a:cubicBezTo>
                    <a:pt x="20801" y="107"/>
                    <a:pt x="20307" y="0"/>
                    <a:pt x="19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2037;p30">
              <a:extLst>
                <a:ext uri="{FF2B5EF4-FFF2-40B4-BE49-F238E27FC236}">
                  <a16:creationId xmlns:a16="http://schemas.microsoft.com/office/drawing/2014/main" id="{642E0622-5FB4-A0FD-833F-528D38D1D1AF}"/>
                </a:ext>
              </a:extLst>
            </p:cNvPr>
            <p:cNvSpPr/>
            <p:nvPr/>
          </p:nvSpPr>
          <p:spPr>
            <a:xfrm>
              <a:off x="4103636" y="2821092"/>
              <a:ext cx="875431" cy="355806"/>
            </a:xfrm>
            <a:custGeom>
              <a:avLst/>
              <a:gdLst/>
              <a:ahLst/>
              <a:cxnLst/>
              <a:rect l="l" t="t" r="r" b="b"/>
              <a:pathLst>
                <a:path w="29648" h="12050" extrusionOk="0">
                  <a:moveTo>
                    <a:pt x="29647" y="0"/>
                  </a:moveTo>
                  <a:cubicBezTo>
                    <a:pt x="29647" y="12"/>
                    <a:pt x="29635" y="36"/>
                    <a:pt x="29635" y="60"/>
                  </a:cubicBezTo>
                  <a:cubicBezTo>
                    <a:pt x="29635" y="72"/>
                    <a:pt x="29635" y="83"/>
                    <a:pt x="29623" y="95"/>
                  </a:cubicBezTo>
                  <a:cubicBezTo>
                    <a:pt x="29623" y="119"/>
                    <a:pt x="29600" y="143"/>
                    <a:pt x="29588" y="155"/>
                  </a:cubicBezTo>
                  <a:cubicBezTo>
                    <a:pt x="29588" y="179"/>
                    <a:pt x="29576" y="191"/>
                    <a:pt x="29576" y="202"/>
                  </a:cubicBezTo>
                  <a:cubicBezTo>
                    <a:pt x="29552" y="214"/>
                    <a:pt x="29540" y="250"/>
                    <a:pt x="29540" y="262"/>
                  </a:cubicBezTo>
                  <a:cubicBezTo>
                    <a:pt x="29528" y="274"/>
                    <a:pt x="29528" y="298"/>
                    <a:pt x="29516" y="310"/>
                  </a:cubicBezTo>
                  <a:cubicBezTo>
                    <a:pt x="29492" y="322"/>
                    <a:pt x="29481" y="357"/>
                    <a:pt x="29469" y="369"/>
                  </a:cubicBezTo>
                  <a:lnTo>
                    <a:pt x="29433" y="393"/>
                  </a:lnTo>
                  <a:lnTo>
                    <a:pt x="29421" y="417"/>
                  </a:lnTo>
                  <a:lnTo>
                    <a:pt x="29362" y="476"/>
                  </a:lnTo>
                  <a:lnTo>
                    <a:pt x="29338" y="500"/>
                  </a:lnTo>
                  <a:lnTo>
                    <a:pt x="29314" y="512"/>
                  </a:lnTo>
                  <a:cubicBezTo>
                    <a:pt x="29290" y="536"/>
                    <a:pt x="29278" y="560"/>
                    <a:pt x="29242" y="572"/>
                  </a:cubicBezTo>
                  <a:cubicBezTo>
                    <a:pt x="29231" y="572"/>
                    <a:pt x="29231" y="595"/>
                    <a:pt x="29219" y="607"/>
                  </a:cubicBezTo>
                  <a:lnTo>
                    <a:pt x="29195" y="619"/>
                  </a:lnTo>
                  <a:lnTo>
                    <a:pt x="29064" y="714"/>
                  </a:lnTo>
                  <a:lnTo>
                    <a:pt x="11216" y="11049"/>
                  </a:lnTo>
                  <a:lnTo>
                    <a:pt x="11038" y="11144"/>
                  </a:lnTo>
                  <a:cubicBezTo>
                    <a:pt x="11026" y="11156"/>
                    <a:pt x="11014" y="11156"/>
                    <a:pt x="10978" y="11180"/>
                  </a:cubicBezTo>
                  <a:cubicBezTo>
                    <a:pt x="10943" y="11192"/>
                    <a:pt x="10883" y="11216"/>
                    <a:pt x="10835" y="11240"/>
                  </a:cubicBezTo>
                  <a:cubicBezTo>
                    <a:pt x="10823" y="11240"/>
                    <a:pt x="10800" y="11251"/>
                    <a:pt x="10776" y="11251"/>
                  </a:cubicBezTo>
                  <a:cubicBezTo>
                    <a:pt x="10740" y="11263"/>
                    <a:pt x="10716" y="11263"/>
                    <a:pt x="10669" y="11275"/>
                  </a:cubicBezTo>
                  <a:cubicBezTo>
                    <a:pt x="10645" y="11275"/>
                    <a:pt x="10621" y="11299"/>
                    <a:pt x="10597" y="11299"/>
                  </a:cubicBezTo>
                  <a:cubicBezTo>
                    <a:pt x="10562" y="11311"/>
                    <a:pt x="10526" y="11311"/>
                    <a:pt x="10490" y="11323"/>
                  </a:cubicBezTo>
                  <a:cubicBezTo>
                    <a:pt x="10466" y="11323"/>
                    <a:pt x="10442" y="11335"/>
                    <a:pt x="10419" y="11335"/>
                  </a:cubicBezTo>
                  <a:cubicBezTo>
                    <a:pt x="10347" y="11359"/>
                    <a:pt x="10264" y="11371"/>
                    <a:pt x="10192" y="11371"/>
                  </a:cubicBezTo>
                  <a:lnTo>
                    <a:pt x="10121" y="11371"/>
                  </a:lnTo>
                  <a:cubicBezTo>
                    <a:pt x="10073" y="11371"/>
                    <a:pt x="10026" y="11371"/>
                    <a:pt x="9990" y="11382"/>
                  </a:cubicBezTo>
                  <a:lnTo>
                    <a:pt x="9597" y="11382"/>
                  </a:lnTo>
                  <a:cubicBezTo>
                    <a:pt x="9573" y="11382"/>
                    <a:pt x="9538" y="11382"/>
                    <a:pt x="9514" y="11371"/>
                  </a:cubicBezTo>
                  <a:cubicBezTo>
                    <a:pt x="9478" y="11371"/>
                    <a:pt x="9454" y="11371"/>
                    <a:pt x="9419" y="11359"/>
                  </a:cubicBezTo>
                  <a:cubicBezTo>
                    <a:pt x="9395" y="11359"/>
                    <a:pt x="9359" y="11335"/>
                    <a:pt x="9335" y="11335"/>
                  </a:cubicBezTo>
                  <a:cubicBezTo>
                    <a:pt x="9299" y="11335"/>
                    <a:pt x="9252" y="11323"/>
                    <a:pt x="9228" y="11323"/>
                  </a:cubicBezTo>
                  <a:cubicBezTo>
                    <a:pt x="9192" y="11323"/>
                    <a:pt x="9169" y="11311"/>
                    <a:pt x="9157" y="11311"/>
                  </a:cubicBezTo>
                  <a:cubicBezTo>
                    <a:pt x="9109" y="11299"/>
                    <a:pt x="9073" y="11299"/>
                    <a:pt x="9038" y="11275"/>
                  </a:cubicBezTo>
                  <a:cubicBezTo>
                    <a:pt x="9014" y="11275"/>
                    <a:pt x="8990" y="11263"/>
                    <a:pt x="8978" y="11263"/>
                  </a:cubicBezTo>
                  <a:cubicBezTo>
                    <a:pt x="8895" y="11251"/>
                    <a:pt x="8835" y="11216"/>
                    <a:pt x="8764" y="11192"/>
                  </a:cubicBezTo>
                  <a:cubicBezTo>
                    <a:pt x="8740" y="11180"/>
                    <a:pt x="8704" y="11156"/>
                    <a:pt x="8657" y="11144"/>
                  </a:cubicBezTo>
                  <a:cubicBezTo>
                    <a:pt x="8645" y="11144"/>
                    <a:pt x="8633" y="11132"/>
                    <a:pt x="8621" y="11132"/>
                  </a:cubicBezTo>
                  <a:cubicBezTo>
                    <a:pt x="8573" y="11097"/>
                    <a:pt x="8526" y="11085"/>
                    <a:pt x="8466" y="11061"/>
                  </a:cubicBezTo>
                  <a:lnTo>
                    <a:pt x="572" y="6441"/>
                  </a:lnTo>
                  <a:lnTo>
                    <a:pt x="429" y="6358"/>
                  </a:lnTo>
                  <a:cubicBezTo>
                    <a:pt x="417" y="6334"/>
                    <a:pt x="406" y="6334"/>
                    <a:pt x="394" y="6322"/>
                  </a:cubicBezTo>
                  <a:cubicBezTo>
                    <a:pt x="358" y="6310"/>
                    <a:pt x="334" y="6275"/>
                    <a:pt x="310" y="6263"/>
                  </a:cubicBezTo>
                  <a:lnTo>
                    <a:pt x="275" y="6215"/>
                  </a:lnTo>
                  <a:lnTo>
                    <a:pt x="215" y="6156"/>
                  </a:lnTo>
                  <a:cubicBezTo>
                    <a:pt x="191" y="6144"/>
                    <a:pt x="179" y="6132"/>
                    <a:pt x="179" y="6120"/>
                  </a:cubicBezTo>
                  <a:cubicBezTo>
                    <a:pt x="167" y="6096"/>
                    <a:pt x="155" y="6072"/>
                    <a:pt x="132" y="6060"/>
                  </a:cubicBezTo>
                  <a:cubicBezTo>
                    <a:pt x="120" y="6037"/>
                    <a:pt x="120" y="6025"/>
                    <a:pt x="108" y="6013"/>
                  </a:cubicBezTo>
                  <a:cubicBezTo>
                    <a:pt x="96" y="6001"/>
                    <a:pt x="72" y="5965"/>
                    <a:pt x="72" y="5953"/>
                  </a:cubicBezTo>
                  <a:cubicBezTo>
                    <a:pt x="60" y="5941"/>
                    <a:pt x="60" y="5917"/>
                    <a:pt x="60" y="5906"/>
                  </a:cubicBezTo>
                  <a:cubicBezTo>
                    <a:pt x="48" y="5894"/>
                    <a:pt x="48" y="5858"/>
                    <a:pt x="36" y="5846"/>
                  </a:cubicBezTo>
                  <a:cubicBezTo>
                    <a:pt x="36" y="5834"/>
                    <a:pt x="13" y="5822"/>
                    <a:pt x="13" y="5798"/>
                  </a:cubicBezTo>
                  <a:cubicBezTo>
                    <a:pt x="13" y="5787"/>
                    <a:pt x="1" y="5763"/>
                    <a:pt x="1" y="5739"/>
                  </a:cubicBezTo>
                  <a:lnTo>
                    <a:pt x="1" y="6370"/>
                  </a:lnTo>
                  <a:cubicBezTo>
                    <a:pt x="1" y="6656"/>
                    <a:pt x="191" y="6953"/>
                    <a:pt x="560" y="7168"/>
                  </a:cubicBezTo>
                  <a:lnTo>
                    <a:pt x="8502" y="11752"/>
                  </a:lnTo>
                  <a:cubicBezTo>
                    <a:pt x="8537" y="11787"/>
                    <a:pt x="8585" y="11799"/>
                    <a:pt x="8645" y="11835"/>
                  </a:cubicBezTo>
                  <a:cubicBezTo>
                    <a:pt x="8657" y="11847"/>
                    <a:pt x="8680" y="11847"/>
                    <a:pt x="8692" y="11847"/>
                  </a:cubicBezTo>
                  <a:lnTo>
                    <a:pt x="8776" y="11894"/>
                  </a:lnTo>
                  <a:lnTo>
                    <a:pt x="8799" y="11894"/>
                  </a:lnTo>
                  <a:cubicBezTo>
                    <a:pt x="8871" y="11918"/>
                    <a:pt x="8930" y="11930"/>
                    <a:pt x="9002" y="11966"/>
                  </a:cubicBezTo>
                  <a:lnTo>
                    <a:pt x="9014" y="11966"/>
                  </a:lnTo>
                  <a:cubicBezTo>
                    <a:pt x="9038" y="11966"/>
                    <a:pt x="9049" y="11978"/>
                    <a:pt x="9061" y="11978"/>
                  </a:cubicBezTo>
                  <a:cubicBezTo>
                    <a:pt x="9109" y="11990"/>
                    <a:pt x="9133" y="11990"/>
                    <a:pt x="9180" y="12013"/>
                  </a:cubicBezTo>
                  <a:lnTo>
                    <a:pt x="9216" y="12013"/>
                  </a:lnTo>
                  <a:cubicBezTo>
                    <a:pt x="9228" y="12013"/>
                    <a:pt x="9240" y="12013"/>
                    <a:pt x="9252" y="12025"/>
                  </a:cubicBezTo>
                  <a:cubicBezTo>
                    <a:pt x="9288" y="12025"/>
                    <a:pt x="9335" y="12037"/>
                    <a:pt x="9359" y="12037"/>
                  </a:cubicBezTo>
                  <a:lnTo>
                    <a:pt x="9454" y="12037"/>
                  </a:lnTo>
                  <a:cubicBezTo>
                    <a:pt x="9478" y="12037"/>
                    <a:pt x="9514" y="12049"/>
                    <a:pt x="9538" y="12049"/>
                  </a:cubicBezTo>
                  <a:lnTo>
                    <a:pt x="10014" y="12049"/>
                  </a:lnTo>
                  <a:cubicBezTo>
                    <a:pt x="10061" y="12049"/>
                    <a:pt x="10109" y="12049"/>
                    <a:pt x="10145" y="12037"/>
                  </a:cubicBezTo>
                  <a:lnTo>
                    <a:pt x="10228" y="12037"/>
                  </a:lnTo>
                  <a:cubicBezTo>
                    <a:pt x="10300" y="12025"/>
                    <a:pt x="10371" y="12025"/>
                    <a:pt x="10442" y="12013"/>
                  </a:cubicBezTo>
                  <a:lnTo>
                    <a:pt x="10466" y="12013"/>
                  </a:lnTo>
                  <a:cubicBezTo>
                    <a:pt x="10478" y="12013"/>
                    <a:pt x="10502" y="11990"/>
                    <a:pt x="10526" y="11990"/>
                  </a:cubicBezTo>
                  <a:cubicBezTo>
                    <a:pt x="10550" y="11990"/>
                    <a:pt x="10597" y="11978"/>
                    <a:pt x="10621" y="11966"/>
                  </a:cubicBezTo>
                  <a:cubicBezTo>
                    <a:pt x="10657" y="11966"/>
                    <a:pt x="10669" y="11954"/>
                    <a:pt x="10704" y="11954"/>
                  </a:cubicBezTo>
                  <a:cubicBezTo>
                    <a:pt x="10728" y="11930"/>
                    <a:pt x="10764" y="11930"/>
                    <a:pt x="10800" y="11918"/>
                  </a:cubicBezTo>
                  <a:lnTo>
                    <a:pt x="10823" y="11918"/>
                  </a:lnTo>
                  <a:cubicBezTo>
                    <a:pt x="10835" y="11918"/>
                    <a:pt x="10847" y="11906"/>
                    <a:pt x="10847" y="11906"/>
                  </a:cubicBezTo>
                  <a:cubicBezTo>
                    <a:pt x="10895" y="11894"/>
                    <a:pt x="10954" y="11871"/>
                    <a:pt x="11002" y="11847"/>
                  </a:cubicBezTo>
                  <a:cubicBezTo>
                    <a:pt x="11014" y="11835"/>
                    <a:pt x="11026" y="11835"/>
                    <a:pt x="11062" y="11811"/>
                  </a:cubicBezTo>
                  <a:lnTo>
                    <a:pt x="11240" y="11728"/>
                  </a:lnTo>
                  <a:lnTo>
                    <a:pt x="29076" y="1381"/>
                  </a:lnTo>
                  <a:cubicBezTo>
                    <a:pt x="29100" y="1381"/>
                    <a:pt x="29100" y="1369"/>
                    <a:pt x="29111" y="1369"/>
                  </a:cubicBezTo>
                  <a:cubicBezTo>
                    <a:pt x="29123" y="1357"/>
                    <a:pt x="29135" y="1357"/>
                    <a:pt x="29159" y="1334"/>
                  </a:cubicBezTo>
                  <a:cubicBezTo>
                    <a:pt x="29183" y="1322"/>
                    <a:pt x="29195" y="1310"/>
                    <a:pt x="29231" y="1298"/>
                  </a:cubicBezTo>
                  <a:cubicBezTo>
                    <a:pt x="29242" y="1274"/>
                    <a:pt x="29254" y="1262"/>
                    <a:pt x="29290" y="1250"/>
                  </a:cubicBezTo>
                  <a:cubicBezTo>
                    <a:pt x="29302" y="1238"/>
                    <a:pt x="29338" y="1215"/>
                    <a:pt x="29350" y="1203"/>
                  </a:cubicBezTo>
                  <a:lnTo>
                    <a:pt x="29362" y="1191"/>
                  </a:lnTo>
                  <a:lnTo>
                    <a:pt x="29433" y="1119"/>
                  </a:lnTo>
                  <a:lnTo>
                    <a:pt x="29457" y="1095"/>
                  </a:lnTo>
                  <a:lnTo>
                    <a:pt x="29492" y="1060"/>
                  </a:lnTo>
                  <a:lnTo>
                    <a:pt x="29516" y="1036"/>
                  </a:lnTo>
                  <a:cubicBezTo>
                    <a:pt x="29528" y="1024"/>
                    <a:pt x="29540" y="1000"/>
                    <a:pt x="29552" y="964"/>
                  </a:cubicBezTo>
                  <a:cubicBezTo>
                    <a:pt x="29552" y="953"/>
                    <a:pt x="29576" y="953"/>
                    <a:pt x="29576" y="941"/>
                  </a:cubicBezTo>
                  <a:lnTo>
                    <a:pt x="29576" y="917"/>
                  </a:lnTo>
                  <a:cubicBezTo>
                    <a:pt x="29588" y="905"/>
                    <a:pt x="29588" y="881"/>
                    <a:pt x="29600" y="857"/>
                  </a:cubicBezTo>
                  <a:cubicBezTo>
                    <a:pt x="29600" y="845"/>
                    <a:pt x="29612" y="834"/>
                    <a:pt x="29612" y="822"/>
                  </a:cubicBezTo>
                  <a:lnTo>
                    <a:pt x="29612" y="798"/>
                  </a:lnTo>
                  <a:cubicBezTo>
                    <a:pt x="29612" y="786"/>
                    <a:pt x="29635" y="762"/>
                    <a:pt x="29635" y="738"/>
                  </a:cubicBezTo>
                  <a:cubicBezTo>
                    <a:pt x="29635" y="726"/>
                    <a:pt x="29647" y="714"/>
                    <a:pt x="29647" y="703"/>
                  </a:cubicBezTo>
                  <a:lnTo>
                    <a:pt x="29647" y="643"/>
                  </a:lnTo>
                  <a:lnTo>
                    <a:pt x="29647" y="583"/>
                  </a:lnTo>
                  <a:lnTo>
                    <a:pt x="2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2038;p30">
              <a:extLst>
                <a:ext uri="{FF2B5EF4-FFF2-40B4-BE49-F238E27FC236}">
                  <a16:creationId xmlns:a16="http://schemas.microsoft.com/office/drawing/2014/main" id="{B25FFA68-29BA-2CD3-A84C-A0AE0228904B}"/>
                </a:ext>
              </a:extLst>
            </p:cNvPr>
            <p:cNvSpPr/>
            <p:nvPr/>
          </p:nvSpPr>
          <p:spPr>
            <a:xfrm>
              <a:off x="4103636" y="2801043"/>
              <a:ext cx="875431" cy="356161"/>
            </a:xfrm>
            <a:custGeom>
              <a:avLst/>
              <a:gdLst/>
              <a:ahLst/>
              <a:cxnLst/>
              <a:rect l="l" t="t" r="r" b="b"/>
              <a:pathLst>
                <a:path w="29648" h="12062" extrusionOk="0">
                  <a:moveTo>
                    <a:pt x="29647" y="0"/>
                  </a:moveTo>
                  <a:cubicBezTo>
                    <a:pt x="29647" y="24"/>
                    <a:pt x="29635" y="48"/>
                    <a:pt x="29635" y="60"/>
                  </a:cubicBezTo>
                  <a:cubicBezTo>
                    <a:pt x="29635" y="84"/>
                    <a:pt x="29635" y="96"/>
                    <a:pt x="29623" y="108"/>
                  </a:cubicBezTo>
                  <a:cubicBezTo>
                    <a:pt x="29623" y="119"/>
                    <a:pt x="29600" y="155"/>
                    <a:pt x="29588" y="167"/>
                  </a:cubicBezTo>
                  <a:cubicBezTo>
                    <a:pt x="29588" y="179"/>
                    <a:pt x="29576" y="203"/>
                    <a:pt x="29576" y="215"/>
                  </a:cubicBezTo>
                  <a:cubicBezTo>
                    <a:pt x="29552" y="227"/>
                    <a:pt x="29540" y="262"/>
                    <a:pt x="29540" y="274"/>
                  </a:cubicBezTo>
                  <a:cubicBezTo>
                    <a:pt x="29528" y="286"/>
                    <a:pt x="29528" y="298"/>
                    <a:pt x="29516" y="322"/>
                  </a:cubicBezTo>
                  <a:cubicBezTo>
                    <a:pt x="29492" y="334"/>
                    <a:pt x="29481" y="358"/>
                    <a:pt x="29469" y="381"/>
                  </a:cubicBezTo>
                  <a:lnTo>
                    <a:pt x="29433" y="405"/>
                  </a:lnTo>
                  <a:lnTo>
                    <a:pt x="29421" y="417"/>
                  </a:lnTo>
                  <a:lnTo>
                    <a:pt x="29362" y="477"/>
                  </a:lnTo>
                  <a:lnTo>
                    <a:pt x="29338" y="512"/>
                  </a:lnTo>
                  <a:lnTo>
                    <a:pt x="29314" y="524"/>
                  </a:lnTo>
                  <a:cubicBezTo>
                    <a:pt x="29290" y="536"/>
                    <a:pt x="29278" y="572"/>
                    <a:pt x="29242" y="584"/>
                  </a:cubicBezTo>
                  <a:cubicBezTo>
                    <a:pt x="29231" y="584"/>
                    <a:pt x="29231" y="596"/>
                    <a:pt x="29219" y="620"/>
                  </a:cubicBezTo>
                  <a:lnTo>
                    <a:pt x="29195" y="631"/>
                  </a:lnTo>
                  <a:lnTo>
                    <a:pt x="29064" y="715"/>
                  </a:lnTo>
                  <a:lnTo>
                    <a:pt x="11216" y="11061"/>
                  </a:lnTo>
                  <a:lnTo>
                    <a:pt x="11038" y="11157"/>
                  </a:lnTo>
                  <a:cubicBezTo>
                    <a:pt x="11026" y="11168"/>
                    <a:pt x="11014" y="11168"/>
                    <a:pt x="10978" y="11180"/>
                  </a:cubicBezTo>
                  <a:cubicBezTo>
                    <a:pt x="10943" y="11204"/>
                    <a:pt x="10883" y="11228"/>
                    <a:pt x="10835" y="11240"/>
                  </a:cubicBezTo>
                  <a:cubicBezTo>
                    <a:pt x="10823" y="11240"/>
                    <a:pt x="10800" y="11264"/>
                    <a:pt x="10776" y="11264"/>
                  </a:cubicBezTo>
                  <a:cubicBezTo>
                    <a:pt x="10740" y="11276"/>
                    <a:pt x="10716" y="11276"/>
                    <a:pt x="10669" y="11288"/>
                  </a:cubicBezTo>
                  <a:cubicBezTo>
                    <a:pt x="10645" y="11288"/>
                    <a:pt x="10621" y="11299"/>
                    <a:pt x="10597" y="11299"/>
                  </a:cubicBezTo>
                  <a:cubicBezTo>
                    <a:pt x="10562" y="11323"/>
                    <a:pt x="10526" y="11323"/>
                    <a:pt x="10490" y="11335"/>
                  </a:cubicBezTo>
                  <a:cubicBezTo>
                    <a:pt x="10466" y="11335"/>
                    <a:pt x="10442" y="11347"/>
                    <a:pt x="10419" y="11347"/>
                  </a:cubicBezTo>
                  <a:cubicBezTo>
                    <a:pt x="10347" y="11359"/>
                    <a:pt x="10264" y="11383"/>
                    <a:pt x="10192" y="11383"/>
                  </a:cubicBezTo>
                  <a:lnTo>
                    <a:pt x="10121" y="11383"/>
                  </a:lnTo>
                  <a:cubicBezTo>
                    <a:pt x="10073" y="11383"/>
                    <a:pt x="10026" y="11383"/>
                    <a:pt x="9990" y="11395"/>
                  </a:cubicBezTo>
                  <a:lnTo>
                    <a:pt x="9597" y="11395"/>
                  </a:lnTo>
                  <a:cubicBezTo>
                    <a:pt x="9573" y="11395"/>
                    <a:pt x="9538" y="11395"/>
                    <a:pt x="9514" y="11383"/>
                  </a:cubicBezTo>
                  <a:cubicBezTo>
                    <a:pt x="9478" y="11383"/>
                    <a:pt x="9454" y="11383"/>
                    <a:pt x="9419" y="11359"/>
                  </a:cubicBezTo>
                  <a:cubicBezTo>
                    <a:pt x="9395" y="11359"/>
                    <a:pt x="9359" y="11347"/>
                    <a:pt x="9335" y="11347"/>
                  </a:cubicBezTo>
                  <a:cubicBezTo>
                    <a:pt x="9299" y="11347"/>
                    <a:pt x="9252" y="11335"/>
                    <a:pt x="9228" y="11335"/>
                  </a:cubicBezTo>
                  <a:cubicBezTo>
                    <a:pt x="9192" y="11335"/>
                    <a:pt x="9169" y="11323"/>
                    <a:pt x="9157" y="11323"/>
                  </a:cubicBezTo>
                  <a:cubicBezTo>
                    <a:pt x="9109" y="11299"/>
                    <a:pt x="9073" y="11299"/>
                    <a:pt x="9038" y="11288"/>
                  </a:cubicBezTo>
                  <a:cubicBezTo>
                    <a:pt x="9014" y="11288"/>
                    <a:pt x="8990" y="11276"/>
                    <a:pt x="8978" y="11276"/>
                  </a:cubicBezTo>
                  <a:cubicBezTo>
                    <a:pt x="8895" y="11264"/>
                    <a:pt x="8835" y="11228"/>
                    <a:pt x="8764" y="11204"/>
                  </a:cubicBezTo>
                  <a:cubicBezTo>
                    <a:pt x="8740" y="11180"/>
                    <a:pt x="8704" y="11168"/>
                    <a:pt x="8657" y="11157"/>
                  </a:cubicBezTo>
                  <a:cubicBezTo>
                    <a:pt x="8645" y="11157"/>
                    <a:pt x="8633" y="11145"/>
                    <a:pt x="8621" y="11145"/>
                  </a:cubicBezTo>
                  <a:cubicBezTo>
                    <a:pt x="8573" y="11109"/>
                    <a:pt x="8526" y="11097"/>
                    <a:pt x="8466" y="11061"/>
                  </a:cubicBezTo>
                  <a:lnTo>
                    <a:pt x="572" y="6454"/>
                  </a:lnTo>
                  <a:lnTo>
                    <a:pt x="429" y="6358"/>
                  </a:lnTo>
                  <a:cubicBezTo>
                    <a:pt x="417" y="6346"/>
                    <a:pt x="406" y="6346"/>
                    <a:pt x="394" y="6335"/>
                  </a:cubicBezTo>
                  <a:cubicBezTo>
                    <a:pt x="358" y="6323"/>
                    <a:pt x="334" y="6287"/>
                    <a:pt x="310" y="6275"/>
                  </a:cubicBezTo>
                  <a:lnTo>
                    <a:pt x="275" y="6227"/>
                  </a:lnTo>
                  <a:lnTo>
                    <a:pt x="215" y="6168"/>
                  </a:lnTo>
                  <a:cubicBezTo>
                    <a:pt x="191" y="6156"/>
                    <a:pt x="179" y="6144"/>
                    <a:pt x="179" y="6120"/>
                  </a:cubicBezTo>
                  <a:cubicBezTo>
                    <a:pt x="167" y="6108"/>
                    <a:pt x="155" y="6085"/>
                    <a:pt x="132" y="6061"/>
                  </a:cubicBezTo>
                  <a:cubicBezTo>
                    <a:pt x="120" y="6049"/>
                    <a:pt x="120" y="6037"/>
                    <a:pt x="108" y="6025"/>
                  </a:cubicBezTo>
                  <a:cubicBezTo>
                    <a:pt x="96" y="6001"/>
                    <a:pt x="72" y="5977"/>
                    <a:pt x="72" y="5965"/>
                  </a:cubicBezTo>
                  <a:cubicBezTo>
                    <a:pt x="60" y="5942"/>
                    <a:pt x="60" y="5930"/>
                    <a:pt x="60" y="5918"/>
                  </a:cubicBezTo>
                  <a:cubicBezTo>
                    <a:pt x="48" y="5906"/>
                    <a:pt x="48" y="5870"/>
                    <a:pt x="36" y="5858"/>
                  </a:cubicBezTo>
                  <a:cubicBezTo>
                    <a:pt x="36" y="5846"/>
                    <a:pt x="13" y="5823"/>
                    <a:pt x="13" y="5811"/>
                  </a:cubicBezTo>
                  <a:cubicBezTo>
                    <a:pt x="13" y="5799"/>
                    <a:pt x="1" y="5763"/>
                    <a:pt x="1" y="5751"/>
                  </a:cubicBezTo>
                  <a:lnTo>
                    <a:pt x="1" y="6382"/>
                  </a:lnTo>
                  <a:cubicBezTo>
                    <a:pt x="1" y="6656"/>
                    <a:pt x="191" y="6954"/>
                    <a:pt x="560" y="7180"/>
                  </a:cubicBezTo>
                  <a:lnTo>
                    <a:pt x="8502" y="11764"/>
                  </a:lnTo>
                  <a:cubicBezTo>
                    <a:pt x="8537" y="11799"/>
                    <a:pt x="8585" y="11811"/>
                    <a:pt x="8645" y="11835"/>
                  </a:cubicBezTo>
                  <a:cubicBezTo>
                    <a:pt x="8657" y="11859"/>
                    <a:pt x="8680" y="11859"/>
                    <a:pt x="8692" y="11859"/>
                  </a:cubicBezTo>
                  <a:lnTo>
                    <a:pt x="8776" y="11895"/>
                  </a:lnTo>
                  <a:lnTo>
                    <a:pt x="8799" y="11895"/>
                  </a:lnTo>
                  <a:cubicBezTo>
                    <a:pt x="8871" y="11930"/>
                    <a:pt x="8930" y="11942"/>
                    <a:pt x="9002" y="11978"/>
                  </a:cubicBezTo>
                  <a:lnTo>
                    <a:pt x="9014" y="11978"/>
                  </a:lnTo>
                  <a:cubicBezTo>
                    <a:pt x="9038" y="11978"/>
                    <a:pt x="9049" y="11990"/>
                    <a:pt x="9061" y="11990"/>
                  </a:cubicBezTo>
                  <a:cubicBezTo>
                    <a:pt x="9109" y="12002"/>
                    <a:pt x="9133" y="12002"/>
                    <a:pt x="9180" y="12014"/>
                  </a:cubicBezTo>
                  <a:lnTo>
                    <a:pt x="9216" y="12014"/>
                  </a:lnTo>
                  <a:cubicBezTo>
                    <a:pt x="9228" y="12014"/>
                    <a:pt x="9240" y="12014"/>
                    <a:pt x="9252" y="12038"/>
                  </a:cubicBezTo>
                  <a:cubicBezTo>
                    <a:pt x="9288" y="12038"/>
                    <a:pt x="9335" y="12050"/>
                    <a:pt x="9359" y="12050"/>
                  </a:cubicBezTo>
                  <a:lnTo>
                    <a:pt x="9454" y="12050"/>
                  </a:lnTo>
                  <a:cubicBezTo>
                    <a:pt x="9478" y="12050"/>
                    <a:pt x="9514" y="12061"/>
                    <a:pt x="9538" y="12061"/>
                  </a:cubicBezTo>
                  <a:lnTo>
                    <a:pt x="10014" y="12061"/>
                  </a:lnTo>
                  <a:cubicBezTo>
                    <a:pt x="10061" y="12061"/>
                    <a:pt x="10109" y="12061"/>
                    <a:pt x="10145" y="12050"/>
                  </a:cubicBezTo>
                  <a:lnTo>
                    <a:pt x="10228" y="12050"/>
                  </a:lnTo>
                  <a:cubicBezTo>
                    <a:pt x="10300" y="12038"/>
                    <a:pt x="10371" y="12038"/>
                    <a:pt x="10442" y="12014"/>
                  </a:cubicBezTo>
                  <a:lnTo>
                    <a:pt x="10466" y="12014"/>
                  </a:lnTo>
                  <a:cubicBezTo>
                    <a:pt x="10478" y="12014"/>
                    <a:pt x="10502" y="12002"/>
                    <a:pt x="10526" y="12002"/>
                  </a:cubicBezTo>
                  <a:cubicBezTo>
                    <a:pt x="10550" y="12002"/>
                    <a:pt x="10597" y="11990"/>
                    <a:pt x="10621" y="11978"/>
                  </a:cubicBezTo>
                  <a:cubicBezTo>
                    <a:pt x="10657" y="11978"/>
                    <a:pt x="10669" y="11954"/>
                    <a:pt x="10704" y="11954"/>
                  </a:cubicBezTo>
                  <a:cubicBezTo>
                    <a:pt x="10728" y="11942"/>
                    <a:pt x="10764" y="11942"/>
                    <a:pt x="10800" y="11930"/>
                  </a:cubicBezTo>
                  <a:lnTo>
                    <a:pt x="10823" y="11930"/>
                  </a:lnTo>
                  <a:cubicBezTo>
                    <a:pt x="10835" y="11930"/>
                    <a:pt x="10847" y="11919"/>
                    <a:pt x="10847" y="11919"/>
                  </a:cubicBezTo>
                  <a:cubicBezTo>
                    <a:pt x="10895" y="11895"/>
                    <a:pt x="10954" y="11883"/>
                    <a:pt x="11002" y="11859"/>
                  </a:cubicBezTo>
                  <a:cubicBezTo>
                    <a:pt x="11014" y="11835"/>
                    <a:pt x="11026" y="11835"/>
                    <a:pt x="11062" y="11823"/>
                  </a:cubicBezTo>
                  <a:lnTo>
                    <a:pt x="11240" y="11740"/>
                  </a:lnTo>
                  <a:lnTo>
                    <a:pt x="29076" y="1393"/>
                  </a:lnTo>
                  <a:cubicBezTo>
                    <a:pt x="29100" y="1393"/>
                    <a:pt x="29100" y="1382"/>
                    <a:pt x="29111" y="1382"/>
                  </a:cubicBezTo>
                  <a:cubicBezTo>
                    <a:pt x="29123" y="1358"/>
                    <a:pt x="29135" y="1358"/>
                    <a:pt x="29159" y="1346"/>
                  </a:cubicBezTo>
                  <a:cubicBezTo>
                    <a:pt x="29183" y="1334"/>
                    <a:pt x="29195" y="1322"/>
                    <a:pt x="29231" y="1298"/>
                  </a:cubicBezTo>
                  <a:cubicBezTo>
                    <a:pt x="29242" y="1286"/>
                    <a:pt x="29254" y="1274"/>
                    <a:pt x="29290" y="1262"/>
                  </a:cubicBezTo>
                  <a:cubicBezTo>
                    <a:pt x="29302" y="1239"/>
                    <a:pt x="29338" y="1227"/>
                    <a:pt x="29350" y="1215"/>
                  </a:cubicBezTo>
                  <a:lnTo>
                    <a:pt x="29362" y="1203"/>
                  </a:lnTo>
                  <a:lnTo>
                    <a:pt x="29433" y="1120"/>
                  </a:lnTo>
                  <a:lnTo>
                    <a:pt x="29457" y="1108"/>
                  </a:lnTo>
                  <a:lnTo>
                    <a:pt x="29492" y="1060"/>
                  </a:lnTo>
                  <a:lnTo>
                    <a:pt x="29516" y="1048"/>
                  </a:lnTo>
                  <a:cubicBezTo>
                    <a:pt x="29528" y="1036"/>
                    <a:pt x="29540" y="1001"/>
                    <a:pt x="29552" y="977"/>
                  </a:cubicBezTo>
                  <a:cubicBezTo>
                    <a:pt x="29552" y="965"/>
                    <a:pt x="29576" y="965"/>
                    <a:pt x="29576" y="941"/>
                  </a:cubicBezTo>
                  <a:lnTo>
                    <a:pt x="29576" y="929"/>
                  </a:lnTo>
                  <a:cubicBezTo>
                    <a:pt x="29588" y="917"/>
                    <a:pt x="29588" y="881"/>
                    <a:pt x="29600" y="870"/>
                  </a:cubicBezTo>
                  <a:cubicBezTo>
                    <a:pt x="29600" y="858"/>
                    <a:pt x="29612" y="846"/>
                    <a:pt x="29612" y="822"/>
                  </a:cubicBezTo>
                  <a:lnTo>
                    <a:pt x="29612" y="810"/>
                  </a:lnTo>
                  <a:cubicBezTo>
                    <a:pt x="29612" y="798"/>
                    <a:pt x="29635" y="762"/>
                    <a:pt x="29635" y="751"/>
                  </a:cubicBezTo>
                  <a:cubicBezTo>
                    <a:pt x="29635" y="739"/>
                    <a:pt x="29647" y="727"/>
                    <a:pt x="29647" y="703"/>
                  </a:cubicBezTo>
                  <a:lnTo>
                    <a:pt x="29647" y="643"/>
                  </a:lnTo>
                  <a:lnTo>
                    <a:pt x="29647" y="584"/>
                  </a:lnTo>
                  <a:lnTo>
                    <a:pt x="296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2039;p30">
              <a:extLst>
                <a:ext uri="{FF2B5EF4-FFF2-40B4-BE49-F238E27FC236}">
                  <a16:creationId xmlns:a16="http://schemas.microsoft.com/office/drawing/2014/main" id="{23BD3C61-F37C-32AD-95A8-3EB1053035C5}"/>
                </a:ext>
              </a:extLst>
            </p:cNvPr>
            <p:cNvSpPr/>
            <p:nvPr/>
          </p:nvSpPr>
          <p:spPr>
            <a:xfrm>
              <a:off x="4187317" y="2659016"/>
              <a:ext cx="746042" cy="427174"/>
            </a:xfrm>
            <a:custGeom>
              <a:avLst/>
              <a:gdLst/>
              <a:ahLst/>
              <a:cxnLst/>
              <a:rect l="l" t="t" r="r" b="b"/>
              <a:pathLst>
                <a:path w="25266" h="14467" extrusionOk="0">
                  <a:moveTo>
                    <a:pt x="16014" y="0"/>
                  </a:moveTo>
                  <a:lnTo>
                    <a:pt x="0" y="9192"/>
                  </a:lnTo>
                  <a:lnTo>
                    <a:pt x="9263" y="14466"/>
                  </a:lnTo>
                  <a:lnTo>
                    <a:pt x="25265" y="5275"/>
                  </a:lnTo>
                  <a:lnTo>
                    <a:pt x="160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2040;p30">
              <a:extLst>
                <a:ext uri="{FF2B5EF4-FFF2-40B4-BE49-F238E27FC236}">
                  <a16:creationId xmlns:a16="http://schemas.microsoft.com/office/drawing/2014/main" id="{D0720FC3-AFC5-E8B0-7B0F-937AB143DD4E}"/>
                </a:ext>
              </a:extLst>
            </p:cNvPr>
            <p:cNvSpPr/>
            <p:nvPr/>
          </p:nvSpPr>
          <p:spPr>
            <a:xfrm>
              <a:off x="4753683" y="2690374"/>
              <a:ext cx="109370" cy="62451"/>
            </a:xfrm>
            <a:custGeom>
              <a:avLst/>
              <a:gdLst/>
              <a:ahLst/>
              <a:cxnLst/>
              <a:rect l="l" t="t" r="r" b="b"/>
              <a:pathLst>
                <a:path w="3704" h="2115" extrusionOk="0">
                  <a:moveTo>
                    <a:pt x="288" y="1"/>
                  </a:moveTo>
                  <a:cubicBezTo>
                    <a:pt x="221" y="1"/>
                    <a:pt x="155" y="16"/>
                    <a:pt x="108" y="46"/>
                  </a:cubicBezTo>
                  <a:cubicBezTo>
                    <a:pt x="0" y="105"/>
                    <a:pt x="0" y="212"/>
                    <a:pt x="108" y="272"/>
                  </a:cubicBezTo>
                  <a:lnTo>
                    <a:pt x="3227" y="2070"/>
                  </a:lnTo>
                  <a:cubicBezTo>
                    <a:pt x="3281" y="2099"/>
                    <a:pt x="3349" y="2114"/>
                    <a:pt x="3416" y="2114"/>
                  </a:cubicBezTo>
                  <a:cubicBezTo>
                    <a:pt x="3483" y="2114"/>
                    <a:pt x="3548" y="2099"/>
                    <a:pt x="3596" y="2070"/>
                  </a:cubicBezTo>
                  <a:cubicBezTo>
                    <a:pt x="3703" y="2010"/>
                    <a:pt x="3703" y="1927"/>
                    <a:pt x="3596" y="1855"/>
                  </a:cubicBezTo>
                  <a:lnTo>
                    <a:pt x="477" y="46"/>
                  </a:lnTo>
                  <a:cubicBezTo>
                    <a:pt x="423" y="16"/>
                    <a:pt x="355" y="1"/>
                    <a:pt x="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2041;p30">
              <a:extLst>
                <a:ext uri="{FF2B5EF4-FFF2-40B4-BE49-F238E27FC236}">
                  <a16:creationId xmlns:a16="http://schemas.microsoft.com/office/drawing/2014/main" id="{0EB87848-017B-D9C1-3C34-E4ED39189A46}"/>
                </a:ext>
              </a:extLst>
            </p:cNvPr>
            <p:cNvSpPr/>
            <p:nvPr/>
          </p:nvSpPr>
          <p:spPr>
            <a:xfrm>
              <a:off x="4368733" y="2848937"/>
              <a:ext cx="227480" cy="129685"/>
            </a:xfrm>
            <a:custGeom>
              <a:avLst/>
              <a:gdLst/>
              <a:ahLst/>
              <a:cxnLst/>
              <a:rect l="l" t="t" r="r" b="b"/>
              <a:pathLst>
                <a:path w="7704" h="4392" extrusionOk="0">
                  <a:moveTo>
                    <a:pt x="1095" y="450"/>
                  </a:moveTo>
                  <a:lnTo>
                    <a:pt x="1155" y="569"/>
                  </a:lnTo>
                  <a:lnTo>
                    <a:pt x="1298" y="486"/>
                  </a:lnTo>
                  <a:lnTo>
                    <a:pt x="1381" y="533"/>
                  </a:lnTo>
                  <a:lnTo>
                    <a:pt x="1238" y="617"/>
                  </a:lnTo>
                  <a:lnTo>
                    <a:pt x="1441" y="653"/>
                  </a:lnTo>
                  <a:lnTo>
                    <a:pt x="1405" y="724"/>
                  </a:lnTo>
                  <a:lnTo>
                    <a:pt x="1214" y="688"/>
                  </a:lnTo>
                  <a:lnTo>
                    <a:pt x="1274" y="807"/>
                  </a:lnTo>
                  <a:lnTo>
                    <a:pt x="1179" y="831"/>
                  </a:lnTo>
                  <a:lnTo>
                    <a:pt x="1119" y="712"/>
                  </a:lnTo>
                  <a:lnTo>
                    <a:pt x="964" y="795"/>
                  </a:lnTo>
                  <a:lnTo>
                    <a:pt x="881" y="748"/>
                  </a:lnTo>
                  <a:lnTo>
                    <a:pt x="1024" y="664"/>
                  </a:lnTo>
                  <a:lnTo>
                    <a:pt x="822" y="629"/>
                  </a:lnTo>
                  <a:lnTo>
                    <a:pt x="845" y="557"/>
                  </a:lnTo>
                  <a:lnTo>
                    <a:pt x="1036" y="593"/>
                  </a:lnTo>
                  <a:lnTo>
                    <a:pt x="976" y="474"/>
                  </a:lnTo>
                  <a:lnTo>
                    <a:pt x="1095" y="450"/>
                  </a:lnTo>
                  <a:close/>
                  <a:moveTo>
                    <a:pt x="1715" y="807"/>
                  </a:moveTo>
                  <a:lnTo>
                    <a:pt x="1774" y="926"/>
                  </a:lnTo>
                  <a:lnTo>
                    <a:pt x="1905" y="843"/>
                  </a:lnTo>
                  <a:lnTo>
                    <a:pt x="1988" y="891"/>
                  </a:lnTo>
                  <a:lnTo>
                    <a:pt x="1845" y="974"/>
                  </a:lnTo>
                  <a:lnTo>
                    <a:pt x="2048" y="1010"/>
                  </a:lnTo>
                  <a:lnTo>
                    <a:pt x="2024" y="1081"/>
                  </a:lnTo>
                  <a:lnTo>
                    <a:pt x="1834" y="1045"/>
                  </a:lnTo>
                  <a:lnTo>
                    <a:pt x="1893" y="1164"/>
                  </a:lnTo>
                  <a:lnTo>
                    <a:pt x="1786" y="1164"/>
                  </a:lnTo>
                  <a:lnTo>
                    <a:pt x="1726" y="1045"/>
                  </a:lnTo>
                  <a:lnTo>
                    <a:pt x="1572" y="1141"/>
                  </a:lnTo>
                  <a:lnTo>
                    <a:pt x="1488" y="1093"/>
                  </a:lnTo>
                  <a:lnTo>
                    <a:pt x="1631" y="1022"/>
                  </a:lnTo>
                  <a:lnTo>
                    <a:pt x="1429" y="986"/>
                  </a:lnTo>
                  <a:lnTo>
                    <a:pt x="1453" y="914"/>
                  </a:lnTo>
                  <a:lnTo>
                    <a:pt x="1655" y="950"/>
                  </a:lnTo>
                  <a:lnTo>
                    <a:pt x="1595" y="831"/>
                  </a:lnTo>
                  <a:lnTo>
                    <a:pt x="1715" y="807"/>
                  </a:lnTo>
                  <a:close/>
                  <a:moveTo>
                    <a:pt x="2310" y="1153"/>
                  </a:moveTo>
                  <a:lnTo>
                    <a:pt x="2369" y="1272"/>
                  </a:lnTo>
                  <a:lnTo>
                    <a:pt x="2500" y="1188"/>
                  </a:lnTo>
                  <a:lnTo>
                    <a:pt x="2584" y="1224"/>
                  </a:lnTo>
                  <a:lnTo>
                    <a:pt x="2441" y="1319"/>
                  </a:lnTo>
                  <a:lnTo>
                    <a:pt x="2643" y="1343"/>
                  </a:lnTo>
                  <a:lnTo>
                    <a:pt x="2619" y="1426"/>
                  </a:lnTo>
                  <a:lnTo>
                    <a:pt x="2429" y="1391"/>
                  </a:lnTo>
                  <a:lnTo>
                    <a:pt x="2488" y="1510"/>
                  </a:lnTo>
                  <a:lnTo>
                    <a:pt x="2381" y="1510"/>
                  </a:lnTo>
                  <a:lnTo>
                    <a:pt x="2322" y="1391"/>
                  </a:lnTo>
                  <a:lnTo>
                    <a:pt x="2167" y="1486"/>
                  </a:lnTo>
                  <a:lnTo>
                    <a:pt x="2084" y="1438"/>
                  </a:lnTo>
                  <a:lnTo>
                    <a:pt x="2226" y="1367"/>
                  </a:lnTo>
                  <a:lnTo>
                    <a:pt x="2024" y="1331"/>
                  </a:lnTo>
                  <a:lnTo>
                    <a:pt x="2048" y="1260"/>
                  </a:lnTo>
                  <a:lnTo>
                    <a:pt x="2250" y="1284"/>
                  </a:lnTo>
                  <a:lnTo>
                    <a:pt x="2250" y="1284"/>
                  </a:lnTo>
                  <a:lnTo>
                    <a:pt x="2191" y="1164"/>
                  </a:lnTo>
                  <a:lnTo>
                    <a:pt x="2310" y="1153"/>
                  </a:lnTo>
                  <a:close/>
                  <a:moveTo>
                    <a:pt x="2905" y="1498"/>
                  </a:moveTo>
                  <a:lnTo>
                    <a:pt x="2965" y="1617"/>
                  </a:lnTo>
                  <a:lnTo>
                    <a:pt x="3096" y="1522"/>
                  </a:lnTo>
                  <a:lnTo>
                    <a:pt x="3179" y="1569"/>
                  </a:lnTo>
                  <a:lnTo>
                    <a:pt x="3036" y="1665"/>
                  </a:lnTo>
                  <a:lnTo>
                    <a:pt x="3239" y="1688"/>
                  </a:lnTo>
                  <a:lnTo>
                    <a:pt x="3215" y="1760"/>
                  </a:lnTo>
                  <a:lnTo>
                    <a:pt x="3024" y="1736"/>
                  </a:lnTo>
                  <a:lnTo>
                    <a:pt x="3024" y="1736"/>
                  </a:lnTo>
                  <a:lnTo>
                    <a:pt x="3084" y="1855"/>
                  </a:lnTo>
                  <a:lnTo>
                    <a:pt x="2977" y="1867"/>
                  </a:lnTo>
                  <a:lnTo>
                    <a:pt x="2917" y="1748"/>
                  </a:lnTo>
                  <a:lnTo>
                    <a:pt x="2762" y="1843"/>
                  </a:lnTo>
                  <a:lnTo>
                    <a:pt x="2679" y="1796"/>
                  </a:lnTo>
                  <a:lnTo>
                    <a:pt x="2822" y="1700"/>
                  </a:lnTo>
                  <a:lnTo>
                    <a:pt x="2619" y="1676"/>
                  </a:lnTo>
                  <a:lnTo>
                    <a:pt x="2643" y="1605"/>
                  </a:lnTo>
                  <a:lnTo>
                    <a:pt x="2846" y="1629"/>
                  </a:lnTo>
                  <a:lnTo>
                    <a:pt x="2786" y="1510"/>
                  </a:lnTo>
                  <a:lnTo>
                    <a:pt x="2905" y="1498"/>
                  </a:lnTo>
                  <a:close/>
                  <a:moveTo>
                    <a:pt x="3500" y="1843"/>
                  </a:moveTo>
                  <a:lnTo>
                    <a:pt x="3560" y="1962"/>
                  </a:lnTo>
                  <a:lnTo>
                    <a:pt x="3691" y="1867"/>
                  </a:lnTo>
                  <a:lnTo>
                    <a:pt x="3774" y="1915"/>
                  </a:lnTo>
                  <a:lnTo>
                    <a:pt x="3631" y="1998"/>
                  </a:lnTo>
                  <a:lnTo>
                    <a:pt x="3834" y="2034"/>
                  </a:lnTo>
                  <a:lnTo>
                    <a:pt x="3810" y="2105"/>
                  </a:lnTo>
                  <a:lnTo>
                    <a:pt x="3620" y="2081"/>
                  </a:lnTo>
                  <a:lnTo>
                    <a:pt x="3679" y="2200"/>
                  </a:lnTo>
                  <a:lnTo>
                    <a:pt x="3572" y="2212"/>
                  </a:lnTo>
                  <a:lnTo>
                    <a:pt x="3512" y="2093"/>
                  </a:lnTo>
                  <a:lnTo>
                    <a:pt x="3358" y="2177"/>
                  </a:lnTo>
                  <a:lnTo>
                    <a:pt x="3274" y="2141"/>
                  </a:lnTo>
                  <a:lnTo>
                    <a:pt x="3417" y="2046"/>
                  </a:lnTo>
                  <a:lnTo>
                    <a:pt x="3215" y="2022"/>
                  </a:lnTo>
                  <a:lnTo>
                    <a:pt x="3239" y="1938"/>
                  </a:lnTo>
                  <a:lnTo>
                    <a:pt x="3441" y="1974"/>
                  </a:lnTo>
                  <a:lnTo>
                    <a:pt x="3381" y="1855"/>
                  </a:lnTo>
                  <a:lnTo>
                    <a:pt x="3500" y="1843"/>
                  </a:lnTo>
                  <a:close/>
                  <a:moveTo>
                    <a:pt x="4108" y="2200"/>
                  </a:moveTo>
                  <a:lnTo>
                    <a:pt x="4167" y="2319"/>
                  </a:lnTo>
                  <a:lnTo>
                    <a:pt x="4298" y="2224"/>
                  </a:lnTo>
                  <a:lnTo>
                    <a:pt x="4393" y="2272"/>
                  </a:lnTo>
                  <a:lnTo>
                    <a:pt x="4239" y="2355"/>
                  </a:lnTo>
                  <a:lnTo>
                    <a:pt x="4453" y="2391"/>
                  </a:lnTo>
                  <a:lnTo>
                    <a:pt x="4417" y="2462"/>
                  </a:lnTo>
                  <a:lnTo>
                    <a:pt x="4227" y="2438"/>
                  </a:lnTo>
                  <a:lnTo>
                    <a:pt x="4286" y="2558"/>
                  </a:lnTo>
                  <a:lnTo>
                    <a:pt x="4179" y="2558"/>
                  </a:lnTo>
                  <a:lnTo>
                    <a:pt x="4120" y="2438"/>
                  </a:lnTo>
                  <a:lnTo>
                    <a:pt x="3977" y="2522"/>
                  </a:lnTo>
                  <a:lnTo>
                    <a:pt x="3881" y="2474"/>
                  </a:lnTo>
                  <a:lnTo>
                    <a:pt x="4036" y="2403"/>
                  </a:lnTo>
                  <a:lnTo>
                    <a:pt x="3822" y="2379"/>
                  </a:lnTo>
                  <a:lnTo>
                    <a:pt x="3858" y="2296"/>
                  </a:lnTo>
                  <a:lnTo>
                    <a:pt x="4048" y="2331"/>
                  </a:lnTo>
                  <a:lnTo>
                    <a:pt x="3989" y="2212"/>
                  </a:lnTo>
                  <a:lnTo>
                    <a:pt x="4108" y="2200"/>
                  </a:lnTo>
                  <a:close/>
                  <a:moveTo>
                    <a:pt x="4703" y="2534"/>
                  </a:moveTo>
                  <a:lnTo>
                    <a:pt x="4763" y="2653"/>
                  </a:lnTo>
                  <a:lnTo>
                    <a:pt x="4893" y="2569"/>
                  </a:lnTo>
                  <a:lnTo>
                    <a:pt x="4989" y="2617"/>
                  </a:lnTo>
                  <a:lnTo>
                    <a:pt x="4834" y="2700"/>
                  </a:lnTo>
                  <a:lnTo>
                    <a:pt x="5048" y="2736"/>
                  </a:lnTo>
                  <a:lnTo>
                    <a:pt x="5013" y="2808"/>
                  </a:lnTo>
                  <a:lnTo>
                    <a:pt x="4822" y="2772"/>
                  </a:lnTo>
                  <a:lnTo>
                    <a:pt x="4822" y="2772"/>
                  </a:lnTo>
                  <a:lnTo>
                    <a:pt x="4882" y="2891"/>
                  </a:lnTo>
                  <a:lnTo>
                    <a:pt x="4774" y="2891"/>
                  </a:lnTo>
                  <a:lnTo>
                    <a:pt x="4715" y="2772"/>
                  </a:lnTo>
                  <a:lnTo>
                    <a:pt x="4572" y="2867"/>
                  </a:lnTo>
                  <a:lnTo>
                    <a:pt x="4477" y="2819"/>
                  </a:lnTo>
                  <a:lnTo>
                    <a:pt x="4632" y="2748"/>
                  </a:lnTo>
                  <a:lnTo>
                    <a:pt x="4417" y="2712"/>
                  </a:lnTo>
                  <a:lnTo>
                    <a:pt x="4453" y="2641"/>
                  </a:lnTo>
                  <a:lnTo>
                    <a:pt x="4643" y="2677"/>
                  </a:lnTo>
                  <a:lnTo>
                    <a:pt x="4643" y="2677"/>
                  </a:lnTo>
                  <a:lnTo>
                    <a:pt x="4584" y="2558"/>
                  </a:lnTo>
                  <a:lnTo>
                    <a:pt x="4703" y="2534"/>
                  </a:lnTo>
                  <a:close/>
                  <a:moveTo>
                    <a:pt x="5298" y="2879"/>
                  </a:moveTo>
                  <a:lnTo>
                    <a:pt x="5358" y="2998"/>
                  </a:lnTo>
                  <a:lnTo>
                    <a:pt x="5489" y="2915"/>
                  </a:lnTo>
                  <a:lnTo>
                    <a:pt x="5584" y="2950"/>
                  </a:lnTo>
                  <a:lnTo>
                    <a:pt x="5429" y="3046"/>
                  </a:lnTo>
                  <a:lnTo>
                    <a:pt x="5644" y="3069"/>
                  </a:lnTo>
                  <a:lnTo>
                    <a:pt x="5608" y="3153"/>
                  </a:lnTo>
                  <a:lnTo>
                    <a:pt x="5417" y="3117"/>
                  </a:lnTo>
                  <a:lnTo>
                    <a:pt x="5477" y="3236"/>
                  </a:lnTo>
                  <a:lnTo>
                    <a:pt x="5370" y="3248"/>
                  </a:lnTo>
                  <a:lnTo>
                    <a:pt x="5310" y="3129"/>
                  </a:lnTo>
                  <a:lnTo>
                    <a:pt x="5167" y="3224"/>
                  </a:lnTo>
                  <a:lnTo>
                    <a:pt x="5072" y="3177"/>
                  </a:lnTo>
                  <a:lnTo>
                    <a:pt x="5227" y="3093"/>
                  </a:lnTo>
                  <a:lnTo>
                    <a:pt x="5013" y="3058"/>
                  </a:lnTo>
                  <a:lnTo>
                    <a:pt x="5048" y="2986"/>
                  </a:lnTo>
                  <a:lnTo>
                    <a:pt x="5239" y="3010"/>
                  </a:lnTo>
                  <a:lnTo>
                    <a:pt x="5179" y="2891"/>
                  </a:lnTo>
                  <a:lnTo>
                    <a:pt x="5298" y="2879"/>
                  </a:lnTo>
                  <a:close/>
                  <a:moveTo>
                    <a:pt x="5894" y="3224"/>
                  </a:moveTo>
                  <a:lnTo>
                    <a:pt x="5953" y="3343"/>
                  </a:lnTo>
                  <a:lnTo>
                    <a:pt x="6084" y="3248"/>
                  </a:lnTo>
                  <a:lnTo>
                    <a:pt x="6179" y="3296"/>
                  </a:lnTo>
                  <a:lnTo>
                    <a:pt x="6025" y="3391"/>
                  </a:lnTo>
                  <a:lnTo>
                    <a:pt x="6239" y="3415"/>
                  </a:lnTo>
                  <a:lnTo>
                    <a:pt x="6203" y="3486"/>
                  </a:lnTo>
                  <a:lnTo>
                    <a:pt x="6013" y="3462"/>
                  </a:lnTo>
                  <a:lnTo>
                    <a:pt x="6072" y="3581"/>
                  </a:lnTo>
                  <a:lnTo>
                    <a:pt x="5965" y="3593"/>
                  </a:lnTo>
                  <a:lnTo>
                    <a:pt x="5906" y="3474"/>
                  </a:lnTo>
                  <a:lnTo>
                    <a:pt x="5763" y="3570"/>
                  </a:lnTo>
                  <a:lnTo>
                    <a:pt x="5667" y="3522"/>
                  </a:lnTo>
                  <a:lnTo>
                    <a:pt x="5822" y="3427"/>
                  </a:lnTo>
                  <a:lnTo>
                    <a:pt x="5608" y="3403"/>
                  </a:lnTo>
                  <a:lnTo>
                    <a:pt x="5644" y="3331"/>
                  </a:lnTo>
                  <a:lnTo>
                    <a:pt x="5834" y="3355"/>
                  </a:lnTo>
                  <a:lnTo>
                    <a:pt x="5775" y="3236"/>
                  </a:lnTo>
                  <a:lnTo>
                    <a:pt x="5894" y="3224"/>
                  </a:lnTo>
                  <a:close/>
                  <a:moveTo>
                    <a:pt x="6501" y="3581"/>
                  </a:moveTo>
                  <a:lnTo>
                    <a:pt x="6560" y="3701"/>
                  </a:lnTo>
                  <a:lnTo>
                    <a:pt x="6691" y="3605"/>
                  </a:lnTo>
                  <a:lnTo>
                    <a:pt x="6787" y="3653"/>
                  </a:lnTo>
                  <a:lnTo>
                    <a:pt x="6632" y="3748"/>
                  </a:lnTo>
                  <a:lnTo>
                    <a:pt x="6846" y="3772"/>
                  </a:lnTo>
                  <a:lnTo>
                    <a:pt x="6834" y="3831"/>
                  </a:lnTo>
                  <a:lnTo>
                    <a:pt x="6632" y="3808"/>
                  </a:lnTo>
                  <a:lnTo>
                    <a:pt x="6691" y="3915"/>
                  </a:lnTo>
                  <a:lnTo>
                    <a:pt x="6572" y="3939"/>
                  </a:lnTo>
                  <a:lnTo>
                    <a:pt x="6513" y="3820"/>
                  </a:lnTo>
                  <a:lnTo>
                    <a:pt x="6370" y="3903"/>
                  </a:lnTo>
                  <a:lnTo>
                    <a:pt x="6275" y="3867"/>
                  </a:lnTo>
                  <a:lnTo>
                    <a:pt x="6429" y="3784"/>
                  </a:lnTo>
                  <a:lnTo>
                    <a:pt x="6215" y="3760"/>
                  </a:lnTo>
                  <a:lnTo>
                    <a:pt x="6251" y="3689"/>
                  </a:lnTo>
                  <a:lnTo>
                    <a:pt x="6441" y="3712"/>
                  </a:lnTo>
                  <a:lnTo>
                    <a:pt x="6382" y="3593"/>
                  </a:lnTo>
                  <a:lnTo>
                    <a:pt x="6501" y="3581"/>
                  </a:lnTo>
                  <a:close/>
                  <a:moveTo>
                    <a:pt x="710" y="1"/>
                  </a:moveTo>
                  <a:cubicBezTo>
                    <a:pt x="542" y="1"/>
                    <a:pt x="375" y="39"/>
                    <a:pt x="250" y="117"/>
                  </a:cubicBezTo>
                  <a:cubicBezTo>
                    <a:pt x="0" y="260"/>
                    <a:pt x="0" y="498"/>
                    <a:pt x="250" y="653"/>
                  </a:cubicBezTo>
                  <a:lnTo>
                    <a:pt x="6537" y="4284"/>
                  </a:lnTo>
                  <a:cubicBezTo>
                    <a:pt x="6662" y="4355"/>
                    <a:pt x="6828" y="4391"/>
                    <a:pt x="6995" y="4391"/>
                  </a:cubicBezTo>
                  <a:cubicBezTo>
                    <a:pt x="7162" y="4391"/>
                    <a:pt x="7328" y="4355"/>
                    <a:pt x="7453" y="4284"/>
                  </a:cubicBezTo>
                  <a:cubicBezTo>
                    <a:pt x="7703" y="4129"/>
                    <a:pt x="7703" y="3891"/>
                    <a:pt x="7453" y="3748"/>
                  </a:cubicBezTo>
                  <a:lnTo>
                    <a:pt x="1179" y="117"/>
                  </a:lnTo>
                  <a:cubicBezTo>
                    <a:pt x="1048" y="39"/>
                    <a:pt x="878" y="1"/>
                    <a:pt x="710" y="1"/>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2042;p30">
              <a:extLst>
                <a:ext uri="{FF2B5EF4-FFF2-40B4-BE49-F238E27FC236}">
                  <a16:creationId xmlns:a16="http://schemas.microsoft.com/office/drawing/2014/main" id="{5E650199-9D71-4FE3-65BE-CCEC536748C8}"/>
                </a:ext>
              </a:extLst>
            </p:cNvPr>
            <p:cNvSpPr/>
            <p:nvPr/>
          </p:nvSpPr>
          <p:spPr>
            <a:xfrm>
              <a:off x="4393684" y="2862224"/>
              <a:ext cx="18661" cy="11280"/>
            </a:xfrm>
            <a:custGeom>
              <a:avLst/>
              <a:gdLst/>
              <a:ahLst/>
              <a:cxnLst/>
              <a:rect l="l" t="t" r="r" b="b"/>
              <a:pathLst>
                <a:path w="632" h="382" extrusionOk="0">
                  <a:moveTo>
                    <a:pt x="286" y="0"/>
                  </a:moveTo>
                  <a:lnTo>
                    <a:pt x="167" y="36"/>
                  </a:lnTo>
                  <a:lnTo>
                    <a:pt x="227" y="143"/>
                  </a:lnTo>
                  <a:lnTo>
                    <a:pt x="36" y="107"/>
                  </a:lnTo>
                  <a:lnTo>
                    <a:pt x="0" y="179"/>
                  </a:lnTo>
                  <a:lnTo>
                    <a:pt x="191" y="214"/>
                  </a:lnTo>
                  <a:lnTo>
                    <a:pt x="60" y="286"/>
                  </a:lnTo>
                  <a:lnTo>
                    <a:pt x="131" y="345"/>
                  </a:lnTo>
                  <a:lnTo>
                    <a:pt x="286" y="262"/>
                  </a:lnTo>
                  <a:lnTo>
                    <a:pt x="334" y="381"/>
                  </a:lnTo>
                  <a:lnTo>
                    <a:pt x="453" y="357"/>
                  </a:lnTo>
                  <a:lnTo>
                    <a:pt x="405" y="238"/>
                  </a:lnTo>
                  <a:lnTo>
                    <a:pt x="596" y="274"/>
                  </a:lnTo>
                  <a:lnTo>
                    <a:pt x="631" y="214"/>
                  </a:lnTo>
                  <a:lnTo>
                    <a:pt x="417" y="167"/>
                  </a:lnTo>
                  <a:lnTo>
                    <a:pt x="572" y="95"/>
                  </a:lnTo>
                  <a:lnTo>
                    <a:pt x="477" y="48"/>
                  </a:lnTo>
                  <a:lnTo>
                    <a:pt x="346" y="119"/>
                  </a:lnTo>
                  <a:lnTo>
                    <a:pt x="286"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2043;p30">
              <a:extLst>
                <a:ext uri="{FF2B5EF4-FFF2-40B4-BE49-F238E27FC236}">
                  <a16:creationId xmlns:a16="http://schemas.microsoft.com/office/drawing/2014/main" id="{7CB51CA6-D734-8CBC-2E5F-87364ABE1730}"/>
                </a:ext>
              </a:extLst>
            </p:cNvPr>
            <p:cNvSpPr/>
            <p:nvPr/>
          </p:nvSpPr>
          <p:spPr>
            <a:xfrm>
              <a:off x="4411253" y="2872765"/>
              <a:ext cx="18661" cy="10571"/>
            </a:xfrm>
            <a:custGeom>
              <a:avLst/>
              <a:gdLst/>
              <a:ahLst/>
              <a:cxnLst/>
              <a:rect l="l" t="t" r="r" b="b"/>
              <a:pathLst>
                <a:path w="632" h="358" extrusionOk="0">
                  <a:moveTo>
                    <a:pt x="286" y="0"/>
                  </a:moveTo>
                  <a:lnTo>
                    <a:pt x="167" y="24"/>
                  </a:lnTo>
                  <a:lnTo>
                    <a:pt x="227" y="143"/>
                  </a:lnTo>
                  <a:lnTo>
                    <a:pt x="36" y="96"/>
                  </a:lnTo>
                  <a:lnTo>
                    <a:pt x="1" y="167"/>
                  </a:lnTo>
                  <a:lnTo>
                    <a:pt x="191" y="203"/>
                  </a:lnTo>
                  <a:lnTo>
                    <a:pt x="60" y="286"/>
                  </a:lnTo>
                  <a:lnTo>
                    <a:pt x="155" y="334"/>
                  </a:lnTo>
                  <a:lnTo>
                    <a:pt x="286" y="238"/>
                  </a:lnTo>
                  <a:lnTo>
                    <a:pt x="346" y="357"/>
                  </a:lnTo>
                  <a:lnTo>
                    <a:pt x="465" y="346"/>
                  </a:lnTo>
                  <a:lnTo>
                    <a:pt x="405" y="227"/>
                  </a:lnTo>
                  <a:lnTo>
                    <a:pt x="596" y="262"/>
                  </a:lnTo>
                  <a:lnTo>
                    <a:pt x="632" y="203"/>
                  </a:lnTo>
                  <a:lnTo>
                    <a:pt x="417" y="167"/>
                  </a:lnTo>
                  <a:lnTo>
                    <a:pt x="572" y="84"/>
                  </a:lnTo>
                  <a:lnTo>
                    <a:pt x="477" y="36"/>
                  </a:lnTo>
                  <a:lnTo>
                    <a:pt x="346" y="107"/>
                  </a:lnTo>
                  <a:lnTo>
                    <a:pt x="286"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2044;p30">
              <a:extLst>
                <a:ext uri="{FF2B5EF4-FFF2-40B4-BE49-F238E27FC236}">
                  <a16:creationId xmlns:a16="http://schemas.microsoft.com/office/drawing/2014/main" id="{E4685CF9-4508-8F22-CAAB-951205D0B999}"/>
                </a:ext>
              </a:extLst>
            </p:cNvPr>
            <p:cNvSpPr/>
            <p:nvPr/>
          </p:nvSpPr>
          <p:spPr>
            <a:xfrm>
              <a:off x="4428822" y="2882952"/>
              <a:ext cx="19016" cy="10571"/>
            </a:xfrm>
            <a:custGeom>
              <a:avLst/>
              <a:gdLst/>
              <a:ahLst/>
              <a:cxnLst/>
              <a:rect l="l" t="t" r="r" b="b"/>
              <a:pathLst>
                <a:path w="644" h="358" extrusionOk="0">
                  <a:moveTo>
                    <a:pt x="299" y="1"/>
                  </a:moveTo>
                  <a:lnTo>
                    <a:pt x="180" y="12"/>
                  </a:lnTo>
                  <a:lnTo>
                    <a:pt x="227" y="132"/>
                  </a:lnTo>
                  <a:lnTo>
                    <a:pt x="37" y="108"/>
                  </a:lnTo>
                  <a:lnTo>
                    <a:pt x="1" y="167"/>
                  </a:lnTo>
                  <a:lnTo>
                    <a:pt x="215" y="191"/>
                  </a:lnTo>
                  <a:lnTo>
                    <a:pt x="61" y="286"/>
                  </a:lnTo>
                  <a:lnTo>
                    <a:pt x="156" y="334"/>
                  </a:lnTo>
                  <a:lnTo>
                    <a:pt x="287" y="239"/>
                  </a:lnTo>
                  <a:lnTo>
                    <a:pt x="346" y="358"/>
                  </a:lnTo>
                  <a:lnTo>
                    <a:pt x="465" y="346"/>
                  </a:lnTo>
                  <a:lnTo>
                    <a:pt x="406" y="227"/>
                  </a:lnTo>
                  <a:lnTo>
                    <a:pt x="596" y="274"/>
                  </a:lnTo>
                  <a:lnTo>
                    <a:pt x="644" y="191"/>
                  </a:lnTo>
                  <a:lnTo>
                    <a:pt x="430" y="167"/>
                  </a:lnTo>
                  <a:lnTo>
                    <a:pt x="572" y="72"/>
                  </a:lnTo>
                  <a:lnTo>
                    <a:pt x="489" y="36"/>
                  </a:lnTo>
                  <a:lnTo>
                    <a:pt x="346" y="120"/>
                  </a:lnTo>
                  <a:lnTo>
                    <a:pt x="299"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2045;p30">
              <a:extLst>
                <a:ext uri="{FF2B5EF4-FFF2-40B4-BE49-F238E27FC236}">
                  <a16:creationId xmlns:a16="http://schemas.microsoft.com/office/drawing/2014/main" id="{CD9C598E-C90F-EA44-764D-AF239D94779F}"/>
                </a:ext>
              </a:extLst>
            </p:cNvPr>
            <p:cNvSpPr/>
            <p:nvPr/>
          </p:nvSpPr>
          <p:spPr>
            <a:xfrm>
              <a:off x="4446420" y="2893139"/>
              <a:ext cx="19016" cy="10925"/>
            </a:xfrm>
            <a:custGeom>
              <a:avLst/>
              <a:gdLst/>
              <a:ahLst/>
              <a:cxnLst/>
              <a:rect l="l" t="t" r="r" b="b"/>
              <a:pathLst>
                <a:path w="644" h="370" extrusionOk="0">
                  <a:moveTo>
                    <a:pt x="298" y="1"/>
                  </a:moveTo>
                  <a:lnTo>
                    <a:pt x="179" y="13"/>
                  </a:lnTo>
                  <a:lnTo>
                    <a:pt x="238" y="132"/>
                  </a:lnTo>
                  <a:lnTo>
                    <a:pt x="36" y="108"/>
                  </a:lnTo>
                  <a:lnTo>
                    <a:pt x="0" y="168"/>
                  </a:lnTo>
                  <a:lnTo>
                    <a:pt x="215" y="191"/>
                  </a:lnTo>
                  <a:lnTo>
                    <a:pt x="60" y="287"/>
                  </a:lnTo>
                  <a:lnTo>
                    <a:pt x="155" y="322"/>
                  </a:lnTo>
                  <a:lnTo>
                    <a:pt x="298" y="251"/>
                  </a:lnTo>
                  <a:lnTo>
                    <a:pt x="346" y="370"/>
                  </a:lnTo>
                  <a:lnTo>
                    <a:pt x="465" y="346"/>
                  </a:lnTo>
                  <a:lnTo>
                    <a:pt x="405" y="239"/>
                  </a:lnTo>
                  <a:lnTo>
                    <a:pt x="608" y="263"/>
                  </a:lnTo>
                  <a:lnTo>
                    <a:pt x="643" y="191"/>
                  </a:lnTo>
                  <a:lnTo>
                    <a:pt x="429" y="168"/>
                  </a:lnTo>
                  <a:lnTo>
                    <a:pt x="584" y="84"/>
                  </a:lnTo>
                  <a:lnTo>
                    <a:pt x="488" y="25"/>
                  </a:lnTo>
                  <a:lnTo>
                    <a:pt x="346" y="120"/>
                  </a:lnTo>
                  <a:lnTo>
                    <a:pt x="298"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2046;p30">
              <a:extLst>
                <a:ext uri="{FF2B5EF4-FFF2-40B4-BE49-F238E27FC236}">
                  <a16:creationId xmlns:a16="http://schemas.microsoft.com/office/drawing/2014/main" id="{B3E32B90-252E-9814-FF06-20FD64246CBD}"/>
                </a:ext>
              </a:extLst>
            </p:cNvPr>
            <p:cNvSpPr/>
            <p:nvPr/>
          </p:nvSpPr>
          <p:spPr>
            <a:xfrm>
              <a:off x="4464344" y="2903356"/>
              <a:ext cx="18661" cy="10925"/>
            </a:xfrm>
            <a:custGeom>
              <a:avLst/>
              <a:gdLst/>
              <a:ahLst/>
              <a:cxnLst/>
              <a:rect l="l" t="t" r="r" b="b"/>
              <a:pathLst>
                <a:path w="632" h="370" extrusionOk="0">
                  <a:moveTo>
                    <a:pt x="286" y="0"/>
                  </a:moveTo>
                  <a:lnTo>
                    <a:pt x="167" y="12"/>
                  </a:lnTo>
                  <a:lnTo>
                    <a:pt x="227" y="131"/>
                  </a:lnTo>
                  <a:lnTo>
                    <a:pt x="36" y="95"/>
                  </a:lnTo>
                  <a:lnTo>
                    <a:pt x="1" y="179"/>
                  </a:lnTo>
                  <a:lnTo>
                    <a:pt x="203" y="203"/>
                  </a:lnTo>
                  <a:lnTo>
                    <a:pt x="60" y="274"/>
                  </a:lnTo>
                  <a:lnTo>
                    <a:pt x="143" y="334"/>
                  </a:lnTo>
                  <a:lnTo>
                    <a:pt x="286" y="250"/>
                  </a:lnTo>
                  <a:lnTo>
                    <a:pt x="334" y="369"/>
                  </a:lnTo>
                  <a:lnTo>
                    <a:pt x="453" y="357"/>
                  </a:lnTo>
                  <a:lnTo>
                    <a:pt x="405" y="238"/>
                  </a:lnTo>
                  <a:lnTo>
                    <a:pt x="596" y="262"/>
                  </a:lnTo>
                  <a:lnTo>
                    <a:pt x="632" y="191"/>
                  </a:lnTo>
                  <a:lnTo>
                    <a:pt x="417" y="155"/>
                  </a:lnTo>
                  <a:lnTo>
                    <a:pt x="572" y="83"/>
                  </a:lnTo>
                  <a:lnTo>
                    <a:pt x="477" y="36"/>
                  </a:lnTo>
                  <a:lnTo>
                    <a:pt x="346" y="119"/>
                  </a:lnTo>
                  <a:lnTo>
                    <a:pt x="286"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2047;p30">
              <a:extLst>
                <a:ext uri="{FF2B5EF4-FFF2-40B4-BE49-F238E27FC236}">
                  <a16:creationId xmlns:a16="http://schemas.microsoft.com/office/drawing/2014/main" id="{655DEE75-6E35-707E-2995-3442A4A1EFDD}"/>
                </a:ext>
              </a:extLst>
            </p:cNvPr>
            <p:cNvSpPr/>
            <p:nvPr/>
          </p:nvSpPr>
          <p:spPr>
            <a:xfrm>
              <a:off x="4481912" y="2913188"/>
              <a:ext cx="18661" cy="11280"/>
            </a:xfrm>
            <a:custGeom>
              <a:avLst/>
              <a:gdLst/>
              <a:ahLst/>
              <a:cxnLst/>
              <a:rect l="l" t="t" r="r" b="b"/>
              <a:pathLst>
                <a:path w="632" h="382" extrusionOk="0">
                  <a:moveTo>
                    <a:pt x="287" y="1"/>
                  </a:moveTo>
                  <a:lnTo>
                    <a:pt x="168" y="36"/>
                  </a:lnTo>
                  <a:lnTo>
                    <a:pt x="227" y="143"/>
                  </a:lnTo>
                  <a:lnTo>
                    <a:pt x="37" y="108"/>
                  </a:lnTo>
                  <a:lnTo>
                    <a:pt x="1" y="179"/>
                  </a:lnTo>
                  <a:lnTo>
                    <a:pt x="203" y="215"/>
                  </a:lnTo>
                  <a:lnTo>
                    <a:pt x="60" y="286"/>
                  </a:lnTo>
                  <a:lnTo>
                    <a:pt x="144" y="346"/>
                  </a:lnTo>
                  <a:lnTo>
                    <a:pt x="287" y="262"/>
                  </a:lnTo>
                  <a:lnTo>
                    <a:pt x="346" y="382"/>
                  </a:lnTo>
                  <a:lnTo>
                    <a:pt x="465" y="358"/>
                  </a:lnTo>
                  <a:lnTo>
                    <a:pt x="406" y="239"/>
                  </a:lnTo>
                  <a:lnTo>
                    <a:pt x="596" y="274"/>
                  </a:lnTo>
                  <a:lnTo>
                    <a:pt x="632" y="215"/>
                  </a:lnTo>
                  <a:lnTo>
                    <a:pt x="418" y="179"/>
                  </a:lnTo>
                  <a:lnTo>
                    <a:pt x="572" y="96"/>
                  </a:lnTo>
                  <a:lnTo>
                    <a:pt x="477" y="48"/>
                  </a:lnTo>
                  <a:lnTo>
                    <a:pt x="346" y="120"/>
                  </a:lnTo>
                  <a:lnTo>
                    <a:pt x="287"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2048;p30">
              <a:extLst>
                <a:ext uri="{FF2B5EF4-FFF2-40B4-BE49-F238E27FC236}">
                  <a16:creationId xmlns:a16="http://schemas.microsoft.com/office/drawing/2014/main" id="{A01A360B-BA78-5B84-6F98-3EDFC2AE4281}"/>
                </a:ext>
              </a:extLst>
            </p:cNvPr>
            <p:cNvSpPr/>
            <p:nvPr/>
          </p:nvSpPr>
          <p:spPr>
            <a:xfrm>
              <a:off x="4499511" y="2923730"/>
              <a:ext cx="18661" cy="10571"/>
            </a:xfrm>
            <a:custGeom>
              <a:avLst/>
              <a:gdLst/>
              <a:ahLst/>
              <a:cxnLst/>
              <a:rect l="l" t="t" r="r" b="b"/>
              <a:pathLst>
                <a:path w="632" h="358" extrusionOk="0">
                  <a:moveTo>
                    <a:pt x="298" y="1"/>
                  </a:moveTo>
                  <a:lnTo>
                    <a:pt x="167" y="25"/>
                  </a:lnTo>
                  <a:lnTo>
                    <a:pt x="226" y="144"/>
                  </a:lnTo>
                  <a:lnTo>
                    <a:pt x="36" y="96"/>
                  </a:lnTo>
                  <a:lnTo>
                    <a:pt x="0" y="167"/>
                  </a:lnTo>
                  <a:lnTo>
                    <a:pt x="214" y="203"/>
                  </a:lnTo>
                  <a:lnTo>
                    <a:pt x="60" y="286"/>
                  </a:lnTo>
                  <a:lnTo>
                    <a:pt x="155" y="334"/>
                  </a:lnTo>
                  <a:lnTo>
                    <a:pt x="286" y="239"/>
                  </a:lnTo>
                  <a:lnTo>
                    <a:pt x="345" y="358"/>
                  </a:lnTo>
                  <a:lnTo>
                    <a:pt x="464" y="346"/>
                  </a:lnTo>
                  <a:lnTo>
                    <a:pt x="405" y="227"/>
                  </a:lnTo>
                  <a:lnTo>
                    <a:pt x="405" y="227"/>
                  </a:lnTo>
                  <a:lnTo>
                    <a:pt x="595" y="275"/>
                  </a:lnTo>
                  <a:lnTo>
                    <a:pt x="631" y="203"/>
                  </a:lnTo>
                  <a:lnTo>
                    <a:pt x="441" y="167"/>
                  </a:lnTo>
                  <a:lnTo>
                    <a:pt x="572" y="84"/>
                  </a:lnTo>
                  <a:lnTo>
                    <a:pt x="500" y="36"/>
                  </a:lnTo>
                  <a:lnTo>
                    <a:pt x="345" y="120"/>
                  </a:lnTo>
                  <a:lnTo>
                    <a:pt x="298"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2049;p30">
              <a:extLst>
                <a:ext uri="{FF2B5EF4-FFF2-40B4-BE49-F238E27FC236}">
                  <a16:creationId xmlns:a16="http://schemas.microsoft.com/office/drawing/2014/main" id="{E03197AA-4328-2D4F-4039-39C9BED4C909}"/>
                </a:ext>
              </a:extLst>
            </p:cNvPr>
            <p:cNvSpPr/>
            <p:nvPr/>
          </p:nvSpPr>
          <p:spPr>
            <a:xfrm>
              <a:off x="4517080" y="2933917"/>
              <a:ext cx="19016" cy="10955"/>
            </a:xfrm>
            <a:custGeom>
              <a:avLst/>
              <a:gdLst/>
              <a:ahLst/>
              <a:cxnLst/>
              <a:rect l="l" t="t" r="r" b="b"/>
              <a:pathLst>
                <a:path w="644" h="371" extrusionOk="0">
                  <a:moveTo>
                    <a:pt x="298" y="1"/>
                  </a:moveTo>
                  <a:lnTo>
                    <a:pt x="179" y="13"/>
                  </a:lnTo>
                  <a:lnTo>
                    <a:pt x="239" y="132"/>
                  </a:lnTo>
                  <a:lnTo>
                    <a:pt x="36" y="108"/>
                  </a:lnTo>
                  <a:lnTo>
                    <a:pt x="0" y="168"/>
                  </a:lnTo>
                  <a:lnTo>
                    <a:pt x="215" y="191"/>
                  </a:lnTo>
                  <a:lnTo>
                    <a:pt x="60" y="287"/>
                  </a:lnTo>
                  <a:lnTo>
                    <a:pt x="155" y="334"/>
                  </a:lnTo>
                  <a:lnTo>
                    <a:pt x="286" y="251"/>
                  </a:lnTo>
                  <a:lnTo>
                    <a:pt x="346" y="370"/>
                  </a:lnTo>
                  <a:lnTo>
                    <a:pt x="465" y="346"/>
                  </a:lnTo>
                  <a:lnTo>
                    <a:pt x="405" y="239"/>
                  </a:lnTo>
                  <a:lnTo>
                    <a:pt x="620" y="275"/>
                  </a:lnTo>
                  <a:lnTo>
                    <a:pt x="643" y="191"/>
                  </a:lnTo>
                  <a:lnTo>
                    <a:pt x="441" y="168"/>
                  </a:lnTo>
                  <a:lnTo>
                    <a:pt x="584" y="96"/>
                  </a:lnTo>
                  <a:lnTo>
                    <a:pt x="501" y="37"/>
                  </a:lnTo>
                  <a:lnTo>
                    <a:pt x="346" y="120"/>
                  </a:lnTo>
                  <a:lnTo>
                    <a:pt x="298"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2050;p30">
              <a:extLst>
                <a:ext uri="{FF2B5EF4-FFF2-40B4-BE49-F238E27FC236}">
                  <a16:creationId xmlns:a16="http://schemas.microsoft.com/office/drawing/2014/main" id="{313989A8-1BD3-5D82-5479-A7D20BD896A9}"/>
                </a:ext>
              </a:extLst>
            </p:cNvPr>
            <p:cNvSpPr/>
            <p:nvPr/>
          </p:nvSpPr>
          <p:spPr>
            <a:xfrm>
              <a:off x="4534649" y="2944133"/>
              <a:ext cx="19016" cy="10925"/>
            </a:xfrm>
            <a:custGeom>
              <a:avLst/>
              <a:gdLst/>
              <a:ahLst/>
              <a:cxnLst/>
              <a:rect l="l" t="t" r="r" b="b"/>
              <a:pathLst>
                <a:path w="644" h="370" extrusionOk="0">
                  <a:moveTo>
                    <a:pt x="298" y="0"/>
                  </a:moveTo>
                  <a:lnTo>
                    <a:pt x="179" y="12"/>
                  </a:lnTo>
                  <a:lnTo>
                    <a:pt x="239" y="131"/>
                  </a:lnTo>
                  <a:lnTo>
                    <a:pt x="48" y="107"/>
                  </a:lnTo>
                  <a:lnTo>
                    <a:pt x="1" y="179"/>
                  </a:lnTo>
                  <a:lnTo>
                    <a:pt x="215" y="203"/>
                  </a:lnTo>
                  <a:lnTo>
                    <a:pt x="60" y="286"/>
                  </a:lnTo>
                  <a:lnTo>
                    <a:pt x="156" y="322"/>
                  </a:lnTo>
                  <a:lnTo>
                    <a:pt x="298" y="250"/>
                  </a:lnTo>
                  <a:lnTo>
                    <a:pt x="346" y="369"/>
                  </a:lnTo>
                  <a:lnTo>
                    <a:pt x="465" y="357"/>
                  </a:lnTo>
                  <a:lnTo>
                    <a:pt x="417" y="238"/>
                  </a:lnTo>
                  <a:lnTo>
                    <a:pt x="620" y="262"/>
                  </a:lnTo>
                  <a:lnTo>
                    <a:pt x="644" y="191"/>
                  </a:lnTo>
                  <a:lnTo>
                    <a:pt x="441" y="167"/>
                  </a:lnTo>
                  <a:lnTo>
                    <a:pt x="584" y="84"/>
                  </a:lnTo>
                  <a:lnTo>
                    <a:pt x="501" y="48"/>
                  </a:lnTo>
                  <a:lnTo>
                    <a:pt x="358" y="119"/>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2051;p30">
              <a:extLst>
                <a:ext uri="{FF2B5EF4-FFF2-40B4-BE49-F238E27FC236}">
                  <a16:creationId xmlns:a16="http://schemas.microsoft.com/office/drawing/2014/main" id="{4575B55F-3AB8-C6EC-C192-F04143CD7054}"/>
                </a:ext>
              </a:extLst>
            </p:cNvPr>
            <p:cNvSpPr/>
            <p:nvPr/>
          </p:nvSpPr>
          <p:spPr>
            <a:xfrm>
              <a:off x="4552926" y="2954320"/>
              <a:ext cx="18307" cy="10925"/>
            </a:xfrm>
            <a:custGeom>
              <a:avLst/>
              <a:gdLst/>
              <a:ahLst/>
              <a:cxnLst/>
              <a:rect l="l" t="t" r="r" b="b"/>
              <a:pathLst>
                <a:path w="620" h="370" extrusionOk="0">
                  <a:moveTo>
                    <a:pt x="275" y="1"/>
                  </a:moveTo>
                  <a:lnTo>
                    <a:pt x="156" y="24"/>
                  </a:lnTo>
                  <a:lnTo>
                    <a:pt x="215" y="132"/>
                  </a:lnTo>
                  <a:lnTo>
                    <a:pt x="25" y="96"/>
                  </a:lnTo>
                  <a:lnTo>
                    <a:pt x="1" y="179"/>
                  </a:lnTo>
                  <a:lnTo>
                    <a:pt x="191" y="203"/>
                  </a:lnTo>
                  <a:lnTo>
                    <a:pt x="60" y="274"/>
                  </a:lnTo>
                  <a:lnTo>
                    <a:pt x="132" y="334"/>
                  </a:lnTo>
                  <a:lnTo>
                    <a:pt x="275" y="251"/>
                  </a:lnTo>
                  <a:lnTo>
                    <a:pt x="334" y="370"/>
                  </a:lnTo>
                  <a:lnTo>
                    <a:pt x="453" y="358"/>
                  </a:lnTo>
                  <a:lnTo>
                    <a:pt x="394" y="239"/>
                  </a:lnTo>
                  <a:lnTo>
                    <a:pt x="596" y="262"/>
                  </a:lnTo>
                  <a:lnTo>
                    <a:pt x="620" y="203"/>
                  </a:lnTo>
                  <a:lnTo>
                    <a:pt x="418" y="179"/>
                  </a:lnTo>
                  <a:lnTo>
                    <a:pt x="560" y="84"/>
                  </a:lnTo>
                  <a:lnTo>
                    <a:pt x="477" y="36"/>
                  </a:lnTo>
                  <a:lnTo>
                    <a:pt x="334" y="120"/>
                  </a:lnTo>
                  <a:lnTo>
                    <a:pt x="275"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2052;p30">
              <a:extLst>
                <a:ext uri="{FF2B5EF4-FFF2-40B4-BE49-F238E27FC236}">
                  <a16:creationId xmlns:a16="http://schemas.microsoft.com/office/drawing/2014/main" id="{6B662662-6EF7-BA71-59EB-6A89963D33BE}"/>
                </a:ext>
              </a:extLst>
            </p:cNvPr>
            <p:cNvSpPr/>
            <p:nvPr/>
          </p:nvSpPr>
          <p:spPr>
            <a:xfrm>
              <a:off x="4321962" y="2875659"/>
              <a:ext cx="227834" cy="129655"/>
            </a:xfrm>
            <a:custGeom>
              <a:avLst/>
              <a:gdLst/>
              <a:ahLst/>
              <a:cxnLst/>
              <a:rect l="l" t="t" r="r" b="b"/>
              <a:pathLst>
                <a:path w="7716" h="4391" extrusionOk="0">
                  <a:moveTo>
                    <a:pt x="1120" y="462"/>
                  </a:moveTo>
                  <a:lnTo>
                    <a:pt x="1179" y="581"/>
                  </a:lnTo>
                  <a:lnTo>
                    <a:pt x="1310" y="486"/>
                  </a:lnTo>
                  <a:lnTo>
                    <a:pt x="1405" y="533"/>
                  </a:lnTo>
                  <a:lnTo>
                    <a:pt x="1251" y="617"/>
                  </a:lnTo>
                  <a:lnTo>
                    <a:pt x="1465" y="652"/>
                  </a:lnTo>
                  <a:lnTo>
                    <a:pt x="1429" y="724"/>
                  </a:lnTo>
                  <a:lnTo>
                    <a:pt x="1239" y="700"/>
                  </a:lnTo>
                  <a:lnTo>
                    <a:pt x="1298" y="819"/>
                  </a:lnTo>
                  <a:lnTo>
                    <a:pt x="1191" y="831"/>
                  </a:lnTo>
                  <a:lnTo>
                    <a:pt x="1132" y="712"/>
                  </a:lnTo>
                  <a:lnTo>
                    <a:pt x="989" y="795"/>
                  </a:lnTo>
                  <a:lnTo>
                    <a:pt x="893" y="760"/>
                  </a:lnTo>
                  <a:lnTo>
                    <a:pt x="1048" y="664"/>
                  </a:lnTo>
                  <a:lnTo>
                    <a:pt x="834" y="640"/>
                  </a:lnTo>
                  <a:lnTo>
                    <a:pt x="870" y="557"/>
                  </a:lnTo>
                  <a:lnTo>
                    <a:pt x="1060" y="593"/>
                  </a:lnTo>
                  <a:lnTo>
                    <a:pt x="1001" y="474"/>
                  </a:lnTo>
                  <a:lnTo>
                    <a:pt x="1120" y="462"/>
                  </a:lnTo>
                  <a:close/>
                  <a:moveTo>
                    <a:pt x="1715" y="831"/>
                  </a:moveTo>
                  <a:lnTo>
                    <a:pt x="1775" y="950"/>
                  </a:lnTo>
                  <a:lnTo>
                    <a:pt x="1905" y="855"/>
                  </a:lnTo>
                  <a:lnTo>
                    <a:pt x="2001" y="902"/>
                  </a:lnTo>
                  <a:lnTo>
                    <a:pt x="1846" y="998"/>
                  </a:lnTo>
                  <a:lnTo>
                    <a:pt x="2060" y="1021"/>
                  </a:lnTo>
                  <a:lnTo>
                    <a:pt x="2025" y="1093"/>
                  </a:lnTo>
                  <a:lnTo>
                    <a:pt x="1834" y="1069"/>
                  </a:lnTo>
                  <a:lnTo>
                    <a:pt x="1894" y="1188"/>
                  </a:lnTo>
                  <a:lnTo>
                    <a:pt x="1786" y="1188"/>
                  </a:lnTo>
                  <a:lnTo>
                    <a:pt x="1727" y="1069"/>
                  </a:lnTo>
                  <a:lnTo>
                    <a:pt x="1584" y="1152"/>
                  </a:lnTo>
                  <a:lnTo>
                    <a:pt x="1489" y="1117"/>
                  </a:lnTo>
                  <a:lnTo>
                    <a:pt x="1644" y="1033"/>
                  </a:lnTo>
                  <a:lnTo>
                    <a:pt x="1429" y="1010"/>
                  </a:lnTo>
                  <a:lnTo>
                    <a:pt x="1465" y="938"/>
                  </a:lnTo>
                  <a:lnTo>
                    <a:pt x="1655" y="962"/>
                  </a:lnTo>
                  <a:lnTo>
                    <a:pt x="1596" y="843"/>
                  </a:lnTo>
                  <a:lnTo>
                    <a:pt x="1715" y="831"/>
                  </a:lnTo>
                  <a:close/>
                  <a:moveTo>
                    <a:pt x="2310" y="1176"/>
                  </a:moveTo>
                  <a:lnTo>
                    <a:pt x="2370" y="1295"/>
                  </a:lnTo>
                  <a:lnTo>
                    <a:pt x="2501" y="1200"/>
                  </a:lnTo>
                  <a:lnTo>
                    <a:pt x="2596" y="1248"/>
                  </a:lnTo>
                  <a:lnTo>
                    <a:pt x="2441" y="1331"/>
                  </a:lnTo>
                  <a:lnTo>
                    <a:pt x="2656" y="1367"/>
                  </a:lnTo>
                  <a:lnTo>
                    <a:pt x="2620" y="1438"/>
                  </a:lnTo>
                  <a:lnTo>
                    <a:pt x="2429" y="1414"/>
                  </a:lnTo>
                  <a:lnTo>
                    <a:pt x="2489" y="1533"/>
                  </a:lnTo>
                  <a:lnTo>
                    <a:pt x="2382" y="1533"/>
                  </a:lnTo>
                  <a:lnTo>
                    <a:pt x="2322" y="1414"/>
                  </a:lnTo>
                  <a:lnTo>
                    <a:pt x="2179" y="1498"/>
                  </a:lnTo>
                  <a:lnTo>
                    <a:pt x="2084" y="1450"/>
                  </a:lnTo>
                  <a:lnTo>
                    <a:pt x="2239" y="1379"/>
                  </a:lnTo>
                  <a:lnTo>
                    <a:pt x="2025" y="1355"/>
                  </a:lnTo>
                  <a:lnTo>
                    <a:pt x="2060" y="1272"/>
                  </a:lnTo>
                  <a:lnTo>
                    <a:pt x="2251" y="1307"/>
                  </a:lnTo>
                  <a:lnTo>
                    <a:pt x="2191" y="1188"/>
                  </a:lnTo>
                  <a:lnTo>
                    <a:pt x="2310" y="1176"/>
                  </a:lnTo>
                  <a:close/>
                  <a:moveTo>
                    <a:pt x="2918" y="1498"/>
                  </a:moveTo>
                  <a:lnTo>
                    <a:pt x="2977" y="1617"/>
                  </a:lnTo>
                  <a:lnTo>
                    <a:pt x="3120" y="1533"/>
                  </a:lnTo>
                  <a:lnTo>
                    <a:pt x="3203" y="1569"/>
                  </a:lnTo>
                  <a:lnTo>
                    <a:pt x="3060" y="1664"/>
                  </a:lnTo>
                  <a:lnTo>
                    <a:pt x="3263" y="1688"/>
                  </a:lnTo>
                  <a:lnTo>
                    <a:pt x="3227" y="1772"/>
                  </a:lnTo>
                  <a:lnTo>
                    <a:pt x="3037" y="1736"/>
                  </a:lnTo>
                  <a:lnTo>
                    <a:pt x="3096" y="1855"/>
                  </a:lnTo>
                  <a:lnTo>
                    <a:pt x="3001" y="1867"/>
                  </a:lnTo>
                  <a:lnTo>
                    <a:pt x="2941" y="1748"/>
                  </a:lnTo>
                  <a:lnTo>
                    <a:pt x="2787" y="1843"/>
                  </a:lnTo>
                  <a:lnTo>
                    <a:pt x="2703" y="1795"/>
                  </a:lnTo>
                  <a:lnTo>
                    <a:pt x="2846" y="1712"/>
                  </a:lnTo>
                  <a:lnTo>
                    <a:pt x="2644" y="1676"/>
                  </a:lnTo>
                  <a:lnTo>
                    <a:pt x="2667" y="1605"/>
                  </a:lnTo>
                  <a:lnTo>
                    <a:pt x="2858" y="1629"/>
                  </a:lnTo>
                  <a:lnTo>
                    <a:pt x="2798" y="1510"/>
                  </a:lnTo>
                  <a:lnTo>
                    <a:pt x="2918" y="1498"/>
                  </a:lnTo>
                  <a:close/>
                  <a:moveTo>
                    <a:pt x="3513" y="1843"/>
                  </a:moveTo>
                  <a:lnTo>
                    <a:pt x="3572" y="1962"/>
                  </a:lnTo>
                  <a:lnTo>
                    <a:pt x="3715" y="1867"/>
                  </a:lnTo>
                  <a:lnTo>
                    <a:pt x="3799" y="1914"/>
                  </a:lnTo>
                  <a:lnTo>
                    <a:pt x="3656" y="2010"/>
                  </a:lnTo>
                  <a:lnTo>
                    <a:pt x="3858" y="2034"/>
                  </a:lnTo>
                  <a:lnTo>
                    <a:pt x="3822" y="2105"/>
                  </a:lnTo>
                  <a:lnTo>
                    <a:pt x="3632" y="2081"/>
                  </a:lnTo>
                  <a:lnTo>
                    <a:pt x="3632" y="2081"/>
                  </a:lnTo>
                  <a:lnTo>
                    <a:pt x="3691" y="2200"/>
                  </a:lnTo>
                  <a:lnTo>
                    <a:pt x="3596" y="2212"/>
                  </a:lnTo>
                  <a:lnTo>
                    <a:pt x="3537" y="2093"/>
                  </a:lnTo>
                  <a:lnTo>
                    <a:pt x="3382" y="2188"/>
                  </a:lnTo>
                  <a:lnTo>
                    <a:pt x="3299" y="2141"/>
                  </a:lnTo>
                  <a:lnTo>
                    <a:pt x="3441" y="2045"/>
                  </a:lnTo>
                  <a:lnTo>
                    <a:pt x="3239" y="2022"/>
                  </a:lnTo>
                  <a:lnTo>
                    <a:pt x="3263" y="1950"/>
                  </a:lnTo>
                  <a:lnTo>
                    <a:pt x="3453" y="1974"/>
                  </a:lnTo>
                  <a:lnTo>
                    <a:pt x="3394" y="1855"/>
                  </a:lnTo>
                  <a:lnTo>
                    <a:pt x="3513" y="1843"/>
                  </a:lnTo>
                  <a:close/>
                  <a:moveTo>
                    <a:pt x="4108" y="2212"/>
                  </a:moveTo>
                  <a:lnTo>
                    <a:pt x="4168" y="2331"/>
                  </a:lnTo>
                  <a:lnTo>
                    <a:pt x="4311" y="2248"/>
                  </a:lnTo>
                  <a:lnTo>
                    <a:pt x="4394" y="2284"/>
                  </a:lnTo>
                  <a:lnTo>
                    <a:pt x="4251" y="2379"/>
                  </a:lnTo>
                  <a:lnTo>
                    <a:pt x="4453" y="2403"/>
                  </a:lnTo>
                  <a:lnTo>
                    <a:pt x="4418" y="2486"/>
                  </a:lnTo>
                  <a:lnTo>
                    <a:pt x="4227" y="2450"/>
                  </a:lnTo>
                  <a:lnTo>
                    <a:pt x="4287" y="2569"/>
                  </a:lnTo>
                  <a:lnTo>
                    <a:pt x="4191" y="2569"/>
                  </a:lnTo>
                  <a:lnTo>
                    <a:pt x="4132" y="2450"/>
                  </a:lnTo>
                  <a:lnTo>
                    <a:pt x="3977" y="2545"/>
                  </a:lnTo>
                  <a:lnTo>
                    <a:pt x="3894" y="2498"/>
                  </a:lnTo>
                  <a:lnTo>
                    <a:pt x="4037" y="2426"/>
                  </a:lnTo>
                  <a:lnTo>
                    <a:pt x="3834" y="2391"/>
                  </a:lnTo>
                  <a:lnTo>
                    <a:pt x="3858" y="2319"/>
                  </a:lnTo>
                  <a:lnTo>
                    <a:pt x="4049" y="2343"/>
                  </a:lnTo>
                  <a:lnTo>
                    <a:pt x="3989" y="2224"/>
                  </a:lnTo>
                  <a:lnTo>
                    <a:pt x="4108" y="2212"/>
                  </a:lnTo>
                  <a:close/>
                  <a:moveTo>
                    <a:pt x="4703" y="2557"/>
                  </a:moveTo>
                  <a:lnTo>
                    <a:pt x="4763" y="2676"/>
                  </a:lnTo>
                  <a:lnTo>
                    <a:pt x="4906" y="2581"/>
                  </a:lnTo>
                  <a:lnTo>
                    <a:pt x="4989" y="2629"/>
                  </a:lnTo>
                  <a:lnTo>
                    <a:pt x="4846" y="2724"/>
                  </a:lnTo>
                  <a:lnTo>
                    <a:pt x="5049" y="2748"/>
                  </a:lnTo>
                  <a:lnTo>
                    <a:pt x="5013" y="2819"/>
                  </a:lnTo>
                  <a:lnTo>
                    <a:pt x="4823" y="2796"/>
                  </a:lnTo>
                  <a:lnTo>
                    <a:pt x="4882" y="2915"/>
                  </a:lnTo>
                  <a:lnTo>
                    <a:pt x="4787" y="2915"/>
                  </a:lnTo>
                  <a:lnTo>
                    <a:pt x="4727" y="2796"/>
                  </a:lnTo>
                  <a:lnTo>
                    <a:pt x="4572" y="2879"/>
                  </a:lnTo>
                  <a:lnTo>
                    <a:pt x="4489" y="2843"/>
                  </a:lnTo>
                  <a:lnTo>
                    <a:pt x="4632" y="2760"/>
                  </a:lnTo>
                  <a:lnTo>
                    <a:pt x="4430" y="2736"/>
                  </a:lnTo>
                  <a:lnTo>
                    <a:pt x="4453" y="2665"/>
                  </a:lnTo>
                  <a:lnTo>
                    <a:pt x="4644" y="2688"/>
                  </a:lnTo>
                  <a:lnTo>
                    <a:pt x="4584" y="2569"/>
                  </a:lnTo>
                  <a:lnTo>
                    <a:pt x="4703" y="2557"/>
                  </a:lnTo>
                  <a:close/>
                  <a:moveTo>
                    <a:pt x="5299" y="2879"/>
                  </a:moveTo>
                  <a:lnTo>
                    <a:pt x="5358" y="2998"/>
                  </a:lnTo>
                  <a:lnTo>
                    <a:pt x="5501" y="2915"/>
                  </a:lnTo>
                  <a:lnTo>
                    <a:pt x="5585" y="2962"/>
                  </a:lnTo>
                  <a:lnTo>
                    <a:pt x="5442" y="3046"/>
                  </a:lnTo>
                  <a:lnTo>
                    <a:pt x="5644" y="3081"/>
                  </a:lnTo>
                  <a:lnTo>
                    <a:pt x="5608" y="3153"/>
                  </a:lnTo>
                  <a:lnTo>
                    <a:pt x="5418" y="3117"/>
                  </a:lnTo>
                  <a:lnTo>
                    <a:pt x="5477" y="3236"/>
                  </a:lnTo>
                  <a:lnTo>
                    <a:pt x="5382" y="3260"/>
                  </a:lnTo>
                  <a:lnTo>
                    <a:pt x="5323" y="3141"/>
                  </a:lnTo>
                  <a:lnTo>
                    <a:pt x="5168" y="3224"/>
                  </a:lnTo>
                  <a:lnTo>
                    <a:pt x="5084" y="3177"/>
                  </a:lnTo>
                  <a:lnTo>
                    <a:pt x="5227" y="3093"/>
                  </a:lnTo>
                  <a:lnTo>
                    <a:pt x="5025" y="3057"/>
                  </a:lnTo>
                  <a:lnTo>
                    <a:pt x="5049" y="2986"/>
                  </a:lnTo>
                  <a:lnTo>
                    <a:pt x="5239" y="3022"/>
                  </a:lnTo>
                  <a:lnTo>
                    <a:pt x="5180" y="2903"/>
                  </a:lnTo>
                  <a:lnTo>
                    <a:pt x="5299" y="2879"/>
                  </a:lnTo>
                  <a:close/>
                  <a:moveTo>
                    <a:pt x="5918" y="3224"/>
                  </a:moveTo>
                  <a:lnTo>
                    <a:pt x="5977" y="3343"/>
                  </a:lnTo>
                  <a:lnTo>
                    <a:pt x="6108" y="3260"/>
                  </a:lnTo>
                  <a:lnTo>
                    <a:pt x="6192" y="3296"/>
                  </a:lnTo>
                  <a:lnTo>
                    <a:pt x="6049" y="3391"/>
                  </a:lnTo>
                  <a:lnTo>
                    <a:pt x="6251" y="3415"/>
                  </a:lnTo>
                  <a:lnTo>
                    <a:pt x="6227" y="3498"/>
                  </a:lnTo>
                  <a:lnTo>
                    <a:pt x="6037" y="3462"/>
                  </a:lnTo>
                  <a:lnTo>
                    <a:pt x="6096" y="3581"/>
                  </a:lnTo>
                  <a:lnTo>
                    <a:pt x="5989" y="3593"/>
                  </a:lnTo>
                  <a:lnTo>
                    <a:pt x="5930" y="3474"/>
                  </a:lnTo>
                  <a:lnTo>
                    <a:pt x="5775" y="3569"/>
                  </a:lnTo>
                  <a:lnTo>
                    <a:pt x="5692" y="3522"/>
                  </a:lnTo>
                  <a:lnTo>
                    <a:pt x="5835" y="3438"/>
                  </a:lnTo>
                  <a:lnTo>
                    <a:pt x="5632" y="3403"/>
                  </a:lnTo>
                  <a:lnTo>
                    <a:pt x="5656" y="3331"/>
                  </a:lnTo>
                  <a:lnTo>
                    <a:pt x="5858" y="3355"/>
                  </a:lnTo>
                  <a:lnTo>
                    <a:pt x="5799" y="3236"/>
                  </a:lnTo>
                  <a:lnTo>
                    <a:pt x="5918" y="3224"/>
                  </a:lnTo>
                  <a:close/>
                  <a:moveTo>
                    <a:pt x="6525" y="3581"/>
                  </a:moveTo>
                  <a:lnTo>
                    <a:pt x="6585" y="3700"/>
                  </a:lnTo>
                  <a:lnTo>
                    <a:pt x="6716" y="3617"/>
                  </a:lnTo>
                  <a:lnTo>
                    <a:pt x="6799" y="3653"/>
                  </a:lnTo>
                  <a:lnTo>
                    <a:pt x="6656" y="3748"/>
                  </a:lnTo>
                  <a:lnTo>
                    <a:pt x="6858" y="3772"/>
                  </a:lnTo>
                  <a:lnTo>
                    <a:pt x="6835" y="3855"/>
                  </a:lnTo>
                  <a:lnTo>
                    <a:pt x="6644" y="3819"/>
                  </a:lnTo>
                  <a:lnTo>
                    <a:pt x="6704" y="3939"/>
                  </a:lnTo>
                  <a:lnTo>
                    <a:pt x="6585" y="3950"/>
                  </a:lnTo>
                  <a:lnTo>
                    <a:pt x="6525" y="3831"/>
                  </a:lnTo>
                  <a:lnTo>
                    <a:pt x="6394" y="3915"/>
                  </a:lnTo>
                  <a:lnTo>
                    <a:pt x="6299" y="3867"/>
                  </a:lnTo>
                  <a:lnTo>
                    <a:pt x="6454" y="3796"/>
                  </a:lnTo>
                  <a:lnTo>
                    <a:pt x="6239" y="3760"/>
                  </a:lnTo>
                  <a:lnTo>
                    <a:pt x="6275" y="3688"/>
                  </a:lnTo>
                  <a:lnTo>
                    <a:pt x="6466" y="3712"/>
                  </a:lnTo>
                  <a:lnTo>
                    <a:pt x="6406" y="3593"/>
                  </a:lnTo>
                  <a:lnTo>
                    <a:pt x="6525" y="3581"/>
                  </a:lnTo>
                  <a:close/>
                  <a:moveTo>
                    <a:pt x="719" y="1"/>
                  </a:moveTo>
                  <a:cubicBezTo>
                    <a:pt x="551" y="1"/>
                    <a:pt x="381" y="39"/>
                    <a:pt x="251" y="117"/>
                  </a:cubicBezTo>
                  <a:cubicBezTo>
                    <a:pt x="0" y="259"/>
                    <a:pt x="0" y="498"/>
                    <a:pt x="251" y="652"/>
                  </a:cubicBezTo>
                  <a:lnTo>
                    <a:pt x="3394" y="2462"/>
                  </a:lnTo>
                  <a:lnTo>
                    <a:pt x="6537" y="4284"/>
                  </a:lnTo>
                  <a:cubicBezTo>
                    <a:pt x="6662" y="4355"/>
                    <a:pt x="6829" y="4391"/>
                    <a:pt x="6997" y="4391"/>
                  </a:cubicBezTo>
                  <a:cubicBezTo>
                    <a:pt x="7165" y="4391"/>
                    <a:pt x="7335" y="4355"/>
                    <a:pt x="7466" y="4284"/>
                  </a:cubicBezTo>
                  <a:cubicBezTo>
                    <a:pt x="7716" y="4129"/>
                    <a:pt x="7716" y="3891"/>
                    <a:pt x="7466" y="3748"/>
                  </a:cubicBezTo>
                  <a:lnTo>
                    <a:pt x="1179" y="117"/>
                  </a:lnTo>
                  <a:cubicBezTo>
                    <a:pt x="1054" y="39"/>
                    <a:pt x="887" y="1"/>
                    <a:pt x="719" y="1"/>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2053;p30">
              <a:extLst>
                <a:ext uri="{FF2B5EF4-FFF2-40B4-BE49-F238E27FC236}">
                  <a16:creationId xmlns:a16="http://schemas.microsoft.com/office/drawing/2014/main" id="{3767CD66-ACAC-438A-4C39-5D8F2259C8B4}"/>
                </a:ext>
              </a:extLst>
            </p:cNvPr>
            <p:cNvSpPr/>
            <p:nvPr/>
          </p:nvSpPr>
          <p:spPr>
            <a:xfrm>
              <a:off x="4347267" y="2889626"/>
              <a:ext cx="18307" cy="10571"/>
            </a:xfrm>
            <a:custGeom>
              <a:avLst/>
              <a:gdLst/>
              <a:ahLst/>
              <a:cxnLst/>
              <a:rect l="l" t="t" r="r" b="b"/>
              <a:pathLst>
                <a:path w="620" h="358" extrusionOk="0">
                  <a:moveTo>
                    <a:pt x="298" y="1"/>
                  </a:moveTo>
                  <a:lnTo>
                    <a:pt x="156" y="13"/>
                  </a:lnTo>
                  <a:lnTo>
                    <a:pt x="215" y="132"/>
                  </a:lnTo>
                  <a:lnTo>
                    <a:pt x="25" y="84"/>
                  </a:lnTo>
                  <a:lnTo>
                    <a:pt x="1" y="167"/>
                  </a:lnTo>
                  <a:lnTo>
                    <a:pt x="203" y="191"/>
                  </a:lnTo>
                  <a:lnTo>
                    <a:pt x="60" y="287"/>
                  </a:lnTo>
                  <a:lnTo>
                    <a:pt x="144" y="322"/>
                  </a:lnTo>
                  <a:lnTo>
                    <a:pt x="275" y="239"/>
                  </a:lnTo>
                  <a:lnTo>
                    <a:pt x="334" y="358"/>
                  </a:lnTo>
                  <a:lnTo>
                    <a:pt x="453" y="346"/>
                  </a:lnTo>
                  <a:lnTo>
                    <a:pt x="394" y="227"/>
                  </a:lnTo>
                  <a:lnTo>
                    <a:pt x="394" y="227"/>
                  </a:lnTo>
                  <a:lnTo>
                    <a:pt x="596" y="263"/>
                  </a:lnTo>
                  <a:lnTo>
                    <a:pt x="620" y="191"/>
                  </a:lnTo>
                  <a:lnTo>
                    <a:pt x="429" y="167"/>
                  </a:lnTo>
                  <a:lnTo>
                    <a:pt x="560" y="72"/>
                  </a:lnTo>
                  <a:lnTo>
                    <a:pt x="489" y="25"/>
                  </a:lnTo>
                  <a:lnTo>
                    <a:pt x="334" y="120"/>
                  </a:lnTo>
                  <a:lnTo>
                    <a:pt x="298"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2054;p30">
              <a:extLst>
                <a:ext uri="{FF2B5EF4-FFF2-40B4-BE49-F238E27FC236}">
                  <a16:creationId xmlns:a16="http://schemas.microsoft.com/office/drawing/2014/main" id="{859C79AE-1EA4-13E9-5D88-CF26D1BB9EE5}"/>
                </a:ext>
              </a:extLst>
            </p:cNvPr>
            <p:cNvSpPr/>
            <p:nvPr/>
          </p:nvSpPr>
          <p:spPr>
            <a:xfrm>
              <a:off x="4364865" y="2899842"/>
              <a:ext cx="18661" cy="10925"/>
            </a:xfrm>
            <a:custGeom>
              <a:avLst/>
              <a:gdLst/>
              <a:ahLst/>
              <a:cxnLst/>
              <a:rect l="l" t="t" r="r" b="b"/>
              <a:pathLst>
                <a:path w="632" h="370" extrusionOk="0">
                  <a:moveTo>
                    <a:pt x="298" y="0"/>
                  </a:moveTo>
                  <a:lnTo>
                    <a:pt x="179" y="12"/>
                  </a:lnTo>
                  <a:lnTo>
                    <a:pt x="238" y="131"/>
                  </a:lnTo>
                  <a:lnTo>
                    <a:pt x="24" y="95"/>
                  </a:lnTo>
                  <a:lnTo>
                    <a:pt x="0" y="155"/>
                  </a:lnTo>
                  <a:lnTo>
                    <a:pt x="202" y="191"/>
                  </a:lnTo>
                  <a:lnTo>
                    <a:pt x="60" y="274"/>
                  </a:lnTo>
                  <a:lnTo>
                    <a:pt x="143" y="322"/>
                  </a:lnTo>
                  <a:lnTo>
                    <a:pt x="274" y="250"/>
                  </a:lnTo>
                  <a:lnTo>
                    <a:pt x="333" y="369"/>
                  </a:lnTo>
                  <a:lnTo>
                    <a:pt x="452" y="333"/>
                  </a:lnTo>
                  <a:lnTo>
                    <a:pt x="393" y="238"/>
                  </a:lnTo>
                  <a:lnTo>
                    <a:pt x="595" y="262"/>
                  </a:lnTo>
                  <a:lnTo>
                    <a:pt x="631" y="191"/>
                  </a:lnTo>
                  <a:lnTo>
                    <a:pt x="429" y="155"/>
                  </a:lnTo>
                  <a:lnTo>
                    <a:pt x="560" y="83"/>
                  </a:lnTo>
                  <a:lnTo>
                    <a:pt x="488" y="24"/>
                  </a:lnTo>
                  <a:lnTo>
                    <a:pt x="333" y="119"/>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2055;p30">
              <a:extLst>
                <a:ext uri="{FF2B5EF4-FFF2-40B4-BE49-F238E27FC236}">
                  <a16:creationId xmlns:a16="http://schemas.microsoft.com/office/drawing/2014/main" id="{D99BD5F6-B7F7-0460-464A-D304D5A2883C}"/>
                </a:ext>
              </a:extLst>
            </p:cNvPr>
            <p:cNvSpPr/>
            <p:nvPr/>
          </p:nvSpPr>
          <p:spPr>
            <a:xfrm>
              <a:off x="4382434" y="2909675"/>
              <a:ext cx="18661" cy="11280"/>
            </a:xfrm>
            <a:custGeom>
              <a:avLst/>
              <a:gdLst/>
              <a:ahLst/>
              <a:cxnLst/>
              <a:rect l="l" t="t" r="r" b="b"/>
              <a:pathLst>
                <a:path w="632" h="382" extrusionOk="0">
                  <a:moveTo>
                    <a:pt x="298" y="0"/>
                  </a:moveTo>
                  <a:lnTo>
                    <a:pt x="179" y="24"/>
                  </a:lnTo>
                  <a:lnTo>
                    <a:pt x="238" y="143"/>
                  </a:lnTo>
                  <a:lnTo>
                    <a:pt x="24" y="108"/>
                  </a:lnTo>
                  <a:lnTo>
                    <a:pt x="0" y="179"/>
                  </a:lnTo>
                  <a:lnTo>
                    <a:pt x="203" y="215"/>
                  </a:lnTo>
                  <a:lnTo>
                    <a:pt x="60" y="286"/>
                  </a:lnTo>
                  <a:lnTo>
                    <a:pt x="143" y="334"/>
                  </a:lnTo>
                  <a:lnTo>
                    <a:pt x="298" y="262"/>
                  </a:lnTo>
                  <a:lnTo>
                    <a:pt x="334" y="381"/>
                  </a:lnTo>
                  <a:lnTo>
                    <a:pt x="453" y="358"/>
                  </a:lnTo>
                  <a:lnTo>
                    <a:pt x="393" y="239"/>
                  </a:lnTo>
                  <a:lnTo>
                    <a:pt x="608" y="274"/>
                  </a:lnTo>
                  <a:lnTo>
                    <a:pt x="631" y="203"/>
                  </a:lnTo>
                  <a:lnTo>
                    <a:pt x="429" y="167"/>
                  </a:lnTo>
                  <a:lnTo>
                    <a:pt x="572" y="96"/>
                  </a:lnTo>
                  <a:lnTo>
                    <a:pt x="489" y="48"/>
                  </a:lnTo>
                  <a:lnTo>
                    <a:pt x="358" y="120"/>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2056;p30">
              <a:extLst>
                <a:ext uri="{FF2B5EF4-FFF2-40B4-BE49-F238E27FC236}">
                  <a16:creationId xmlns:a16="http://schemas.microsoft.com/office/drawing/2014/main" id="{CED9C4B3-CD55-4727-7659-5762EA234244}"/>
                </a:ext>
              </a:extLst>
            </p:cNvPr>
            <p:cNvSpPr/>
            <p:nvPr/>
          </p:nvSpPr>
          <p:spPr>
            <a:xfrm>
              <a:off x="4400357" y="2919862"/>
              <a:ext cx="18307" cy="10925"/>
            </a:xfrm>
            <a:custGeom>
              <a:avLst/>
              <a:gdLst/>
              <a:ahLst/>
              <a:cxnLst/>
              <a:rect l="l" t="t" r="r" b="b"/>
              <a:pathLst>
                <a:path w="620" h="370" extrusionOk="0">
                  <a:moveTo>
                    <a:pt x="286" y="1"/>
                  </a:moveTo>
                  <a:lnTo>
                    <a:pt x="167" y="36"/>
                  </a:lnTo>
                  <a:lnTo>
                    <a:pt x="227" y="132"/>
                  </a:lnTo>
                  <a:lnTo>
                    <a:pt x="24" y="108"/>
                  </a:lnTo>
                  <a:lnTo>
                    <a:pt x="1" y="179"/>
                  </a:lnTo>
                  <a:lnTo>
                    <a:pt x="191" y="215"/>
                  </a:lnTo>
                  <a:lnTo>
                    <a:pt x="60" y="286"/>
                  </a:lnTo>
                  <a:lnTo>
                    <a:pt x="132" y="346"/>
                  </a:lnTo>
                  <a:lnTo>
                    <a:pt x="286" y="251"/>
                  </a:lnTo>
                  <a:lnTo>
                    <a:pt x="346" y="370"/>
                  </a:lnTo>
                  <a:lnTo>
                    <a:pt x="465" y="358"/>
                  </a:lnTo>
                  <a:lnTo>
                    <a:pt x="405" y="239"/>
                  </a:lnTo>
                  <a:lnTo>
                    <a:pt x="596" y="275"/>
                  </a:lnTo>
                  <a:lnTo>
                    <a:pt x="620" y="215"/>
                  </a:lnTo>
                  <a:lnTo>
                    <a:pt x="417" y="179"/>
                  </a:lnTo>
                  <a:lnTo>
                    <a:pt x="560" y="96"/>
                  </a:lnTo>
                  <a:lnTo>
                    <a:pt x="477" y="48"/>
                  </a:lnTo>
                  <a:lnTo>
                    <a:pt x="346" y="120"/>
                  </a:lnTo>
                  <a:lnTo>
                    <a:pt x="286"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2057;p30">
              <a:extLst>
                <a:ext uri="{FF2B5EF4-FFF2-40B4-BE49-F238E27FC236}">
                  <a16:creationId xmlns:a16="http://schemas.microsoft.com/office/drawing/2014/main" id="{F3FD68EE-56E1-E3DB-F2A3-5D69974EA3CC}"/>
                </a:ext>
              </a:extLst>
            </p:cNvPr>
            <p:cNvSpPr/>
            <p:nvPr/>
          </p:nvSpPr>
          <p:spPr>
            <a:xfrm>
              <a:off x="4417926" y="2930403"/>
              <a:ext cx="18307" cy="10600"/>
            </a:xfrm>
            <a:custGeom>
              <a:avLst/>
              <a:gdLst/>
              <a:ahLst/>
              <a:cxnLst/>
              <a:rect l="l" t="t" r="r" b="b"/>
              <a:pathLst>
                <a:path w="620" h="359" extrusionOk="0">
                  <a:moveTo>
                    <a:pt x="287" y="1"/>
                  </a:moveTo>
                  <a:lnTo>
                    <a:pt x="168" y="13"/>
                  </a:lnTo>
                  <a:lnTo>
                    <a:pt x="227" y="132"/>
                  </a:lnTo>
                  <a:lnTo>
                    <a:pt x="25" y="96"/>
                  </a:lnTo>
                  <a:lnTo>
                    <a:pt x="1" y="168"/>
                  </a:lnTo>
                  <a:lnTo>
                    <a:pt x="191" y="191"/>
                  </a:lnTo>
                  <a:lnTo>
                    <a:pt x="60" y="287"/>
                  </a:lnTo>
                  <a:lnTo>
                    <a:pt x="144" y="334"/>
                  </a:lnTo>
                  <a:lnTo>
                    <a:pt x="287" y="239"/>
                  </a:lnTo>
                  <a:lnTo>
                    <a:pt x="346" y="358"/>
                  </a:lnTo>
                  <a:lnTo>
                    <a:pt x="465" y="346"/>
                  </a:lnTo>
                  <a:lnTo>
                    <a:pt x="406" y="227"/>
                  </a:lnTo>
                  <a:lnTo>
                    <a:pt x="406" y="227"/>
                  </a:lnTo>
                  <a:lnTo>
                    <a:pt x="596" y="275"/>
                  </a:lnTo>
                  <a:lnTo>
                    <a:pt x="620" y="191"/>
                  </a:lnTo>
                  <a:lnTo>
                    <a:pt x="430" y="168"/>
                  </a:lnTo>
                  <a:lnTo>
                    <a:pt x="560" y="72"/>
                  </a:lnTo>
                  <a:lnTo>
                    <a:pt x="489" y="37"/>
                  </a:lnTo>
                  <a:lnTo>
                    <a:pt x="346" y="120"/>
                  </a:lnTo>
                  <a:lnTo>
                    <a:pt x="287"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2058;p30">
              <a:extLst>
                <a:ext uri="{FF2B5EF4-FFF2-40B4-BE49-F238E27FC236}">
                  <a16:creationId xmlns:a16="http://schemas.microsoft.com/office/drawing/2014/main" id="{CBC99C3F-4BB4-4F93-10F8-F4A55A469572}"/>
                </a:ext>
              </a:extLst>
            </p:cNvPr>
            <p:cNvSpPr/>
            <p:nvPr/>
          </p:nvSpPr>
          <p:spPr>
            <a:xfrm>
              <a:off x="4435525" y="2940620"/>
              <a:ext cx="19016" cy="10925"/>
            </a:xfrm>
            <a:custGeom>
              <a:avLst/>
              <a:gdLst/>
              <a:ahLst/>
              <a:cxnLst/>
              <a:rect l="l" t="t" r="r" b="b"/>
              <a:pathLst>
                <a:path w="644" h="370" extrusionOk="0">
                  <a:moveTo>
                    <a:pt x="298" y="0"/>
                  </a:moveTo>
                  <a:lnTo>
                    <a:pt x="179" y="12"/>
                  </a:lnTo>
                  <a:lnTo>
                    <a:pt x="226" y="131"/>
                  </a:lnTo>
                  <a:lnTo>
                    <a:pt x="24" y="107"/>
                  </a:lnTo>
                  <a:lnTo>
                    <a:pt x="0" y="167"/>
                  </a:lnTo>
                  <a:lnTo>
                    <a:pt x="203" y="191"/>
                  </a:lnTo>
                  <a:lnTo>
                    <a:pt x="60" y="286"/>
                  </a:lnTo>
                  <a:lnTo>
                    <a:pt x="143" y="322"/>
                  </a:lnTo>
                  <a:lnTo>
                    <a:pt x="286" y="250"/>
                  </a:lnTo>
                  <a:lnTo>
                    <a:pt x="345" y="369"/>
                  </a:lnTo>
                  <a:lnTo>
                    <a:pt x="465" y="345"/>
                  </a:lnTo>
                  <a:lnTo>
                    <a:pt x="405" y="238"/>
                  </a:lnTo>
                  <a:lnTo>
                    <a:pt x="596" y="262"/>
                  </a:lnTo>
                  <a:lnTo>
                    <a:pt x="643" y="191"/>
                  </a:lnTo>
                  <a:lnTo>
                    <a:pt x="429" y="167"/>
                  </a:lnTo>
                  <a:lnTo>
                    <a:pt x="560" y="84"/>
                  </a:lnTo>
                  <a:lnTo>
                    <a:pt x="488" y="24"/>
                  </a:lnTo>
                  <a:lnTo>
                    <a:pt x="345" y="119"/>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2059;p30">
              <a:extLst>
                <a:ext uri="{FF2B5EF4-FFF2-40B4-BE49-F238E27FC236}">
                  <a16:creationId xmlns:a16="http://schemas.microsoft.com/office/drawing/2014/main" id="{68865B0F-58B3-CCE0-1329-E0147E0881AC}"/>
                </a:ext>
              </a:extLst>
            </p:cNvPr>
            <p:cNvSpPr/>
            <p:nvPr/>
          </p:nvSpPr>
          <p:spPr>
            <a:xfrm>
              <a:off x="4453094" y="2950807"/>
              <a:ext cx="19016" cy="10925"/>
            </a:xfrm>
            <a:custGeom>
              <a:avLst/>
              <a:gdLst/>
              <a:ahLst/>
              <a:cxnLst/>
              <a:rect l="l" t="t" r="r" b="b"/>
              <a:pathLst>
                <a:path w="644" h="370" extrusionOk="0">
                  <a:moveTo>
                    <a:pt x="298" y="0"/>
                  </a:moveTo>
                  <a:lnTo>
                    <a:pt x="179" y="12"/>
                  </a:lnTo>
                  <a:lnTo>
                    <a:pt x="239" y="131"/>
                  </a:lnTo>
                  <a:lnTo>
                    <a:pt x="24" y="96"/>
                  </a:lnTo>
                  <a:lnTo>
                    <a:pt x="1" y="179"/>
                  </a:lnTo>
                  <a:lnTo>
                    <a:pt x="203" y="203"/>
                  </a:lnTo>
                  <a:lnTo>
                    <a:pt x="60" y="274"/>
                  </a:lnTo>
                  <a:lnTo>
                    <a:pt x="143" y="322"/>
                  </a:lnTo>
                  <a:lnTo>
                    <a:pt x="298" y="251"/>
                  </a:lnTo>
                  <a:lnTo>
                    <a:pt x="346" y="370"/>
                  </a:lnTo>
                  <a:lnTo>
                    <a:pt x="465" y="334"/>
                  </a:lnTo>
                  <a:lnTo>
                    <a:pt x="405" y="239"/>
                  </a:lnTo>
                  <a:lnTo>
                    <a:pt x="608" y="262"/>
                  </a:lnTo>
                  <a:lnTo>
                    <a:pt x="643" y="191"/>
                  </a:lnTo>
                  <a:lnTo>
                    <a:pt x="429" y="155"/>
                  </a:lnTo>
                  <a:lnTo>
                    <a:pt x="584" y="84"/>
                  </a:lnTo>
                  <a:lnTo>
                    <a:pt x="489" y="24"/>
                  </a:lnTo>
                  <a:lnTo>
                    <a:pt x="358" y="120"/>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2060;p30">
              <a:extLst>
                <a:ext uri="{FF2B5EF4-FFF2-40B4-BE49-F238E27FC236}">
                  <a16:creationId xmlns:a16="http://schemas.microsoft.com/office/drawing/2014/main" id="{C303BA9B-7EE1-09CC-3BAD-49FBA9C900B5}"/>
                </a:ext>
              </a:extLst>
            </p:cNvPr>
            <p:cNvSpPr/>
            <p:nvPr/>
          </p:nvSpPr>
          <p:spPr>
            <a:xfrm>
              <a:off x="4471017" y="2960639"/>
              <a:ext cx="18661" cy="11280"/>
            </a:xfrm>
            <a:custGeom>
              <a:avLst/>
              <a:gdLst/>
              <a:ahLst/>
              <a:cxnLst/>
              <a:rect l="l" t="t" r="r" b="b"/>
              <a:pathLst>
                <a:path w="632" h="382" extrusionOk="0">
                  <a:moveTo>
                    <a:pt x="286" y="1"/>
                  </a:moveTo>
                  <a:lnTo>
                    <a:pt x="167" y="37"/>
                  </a:lnTo>
                  <a:lnTo>
                    <a:pt x="227" y="144"/>
                  </a:lnTo>
                  <a:lnTo>
                    <a:pt x="36" y="108"/>
                  </a:lnTo>
                  <a:lnTo>
                    <a:pt x="1" y="179"/>
                  </a:lnTo>
                  <a:lnTo>
                    <a:pt x="191" y="215"/>
                  </a:lnTo>
                  <a:lnTo>
                    <a:pt x="60" y="287"/>
                  </a:lnTo>
                  <a:lnTo>
                    <a:pt x="132" y="346"/>
                  </a:lnTo>
                  <a:lnTo>
                    <a:pt x="286" y="263"/>
                  </a:lnTo>
                  <a:lnTo>
                    <a:pt x="334" y="382"/>
                  </a:lnTo>
                  <a:lnTo>
                    <a:pt x="453" y="358"/>
                  </a:lnTo>
                  <a:lnTo>
                    <a:pt x="406" y="239"/>
                  </a:lnTo>
                  <a:lnTo>
                    <a:pt x="596" y="275"/>
                  </a:lnTo>
                  <a:lnTo>
                    <a:pt x="632" y="215"/>
                  </a:lnTo>
                  <a:lnTo>
                    <a:pt x="417" y="179"/>
                  </a:lnTo>
                  <a:lnTo>
                    <a:pt x="572" y="96"/>
                  </a:lnTo>
                  <a:lnTo>
                    <a:pt x="477" y="48"/>
                  </a:lnTo>
                  <a:lnTo>
                    <a:pt x="346" y="120"/>
                  </a:lnTo>
                  <a:lnTo>
                    <a:pt x="286"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2061;p30">
              <a:extLst>
                <a:ext uri="{FF2B5EF4-FFF2-40B4-BE49-F238E27FC236}">
                  <a16:creationId xmlns:a16="http://schemas.microsoft.com/office/drawing/2014/main" id="{6AF8E9E2-1801-2FF0-126F-BFB36F506913}"/>
                </a:ext>
              </a:extLst>
            </p:cNvPr>
            <p:cNvSpPr/>
            <p:nvPr/>
          </p:nvSpPr>
          <p:spPr>
            <a:xfrm>
              <a:off x="4488615" y="2971210"/>
              <a:ext cx="18661" cy="10571"/>
            </a:xfrm>
            <a:custGeom>
              <a:avLst/>
              <a:gdLst/>
              <a:ahLst/>
              <a:cxnLst/>
              <a:rect l="l" t="t" r="r" b="b"/>
              <a:pathLst>
                <a:path w="632" h="358" extrusionOk="0">
                  <a:moveTo>
                    <a:pt x="286" y="0"/>
                  </a:moveTo>
                  <a:lnTo>
                    <a:pt x="167" y="24"/>
                  </a:lnTo>
                  <a:lnTo>
                    <a:pt x="226" y="143"/>
                  </a:lnTo>
                  <a:lnTo>
                    <a:pt x="36" y="95"/>
                  </a:lnTo>
                  <a:lnTo>
                    <a:pt x="0" y="167"/>
                  </a:lnTo>
                  <a:lnTo>
                    <a:pt x="191" y="202"/>
                  </a:lnTo>
                  <a:lnTo>
                    <a:pt x="60" y="286"/>
                  </a:lnTo>
                  <a:lnTo>
                    <a:pt x="155" y="333"/>
                  </a:lnTo>
                  <a:lnTo>
                    <a:pt x="286" y="238"/>
                  </a:lnTo>
                  <a:lnTo>
                    <a:pt x="345" y="357"/>
                  </a:lnTo>
                  <a:lnTo>
                    <a:pt x="464" y="345"/>
                  </a:lnTo>
                  <a:lnTo>
                    <a:pt x="405" y="226"/>
                  </a:lnTo>
                  <a:lnTo>
                    <a:pt x="595" y="262"/>
                  </a:lnTo>
                  <a:lnTo>
                    <a:pt x="631" y="202"/>
                  </a:lnTo>
                  <a:lnTo>
                    <a:pt x="417" y="167"/>
                  </a:lnTo>
                  <a:lnTo>
                    <a:pt x="572" y="83"/>
                  </a:lnTo>
                  <a:lnTo>
                    <a:pt x="476" y="36"/>
                  </a:lnTo>
                  <a:lnTo>
                    <a:pt x="345" y="119"/>
                  </a:lnTo>
                  <a:lnTo>
                    <a:pt x="286"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2062;p30">
              <a:extLst>
                <a:ext uri="{FF2B5EF4-FFF2-40B4-BE49-F238E27FC236}">
                  <a16:creationId xmlns:a16="http://schemas.microsoft.com/office/drawing/2014/main" id="{300336AD-B9FB-B6B5-B80F-49C3E97DF972}"/>
                </a:ext>
              </a:extLst>
            </p:cNvPr>
            <p:cNvSpPr/>
            <p:nvPr/>
          </p:nvSpPr>
          <p:spPr>
            <a:xfrm>
              <a:off x="4506184" y="2981397"/>
              <a:ext cx="19016" cy="10571"/>
            </a:xfrm>
            <a:custGeom>
              <a:avLst/>
              <a:gdLst/>
              <a:ahLst/>
              <a:cxnLst/>
              <a:rect l="l" t="t" r="r" b="b"/>
              <a:pathLst>
                <a:path w="644" h="358" extrusionOk="0">
                  <a:moveTo>
                    <a:pt x="298" y="0"/>
                  </a:moveTo>
                  <a:lnTo>
                    <a:pt x="179" y="12"/>
                  </a:lnTo>
                  <a:lnTo>
                    <a:pt x="227" y="131"/>
                  </a:lnTo>
                  <a:lnTo>
                    <a:pt x="36" y="107"/>
                  </a:lnTo>
                  <a:lnTo>
                    <a:pt x="0" y="167"/>
                  </a:lnTo>
                  <a:lnTo>
                    <a:pt x="215" y="191"/>
                  </a:lnTo>
                  <a:lnTo>
                    <a:pt x="60" y="286"/>
                  </a:lnTo>
                  <a:lnTo>
                    <a:pt x="155" y="334"/>
                  </a:lnTo>
                  <a:lnTo>
                    <a:pt x="286" y="238"/>
                  </a:lnTo>
                  <a:lnTo>
                    <a:pt x="346" y="358"/>
                  </a:lnTo>
                  <a:lnTo>
                    <a:pt x="465" y="346"/>
                  </a:lnTo>
                  <a:lnTo>
                    <a:pt x="405" y="227"/>
                  </a:lnTo>
                  <a:lnTo>
                    <a:pt x="596" y="274"/>
                  </a:lnTo>
                  <a:lnTo>
                    <a:pt x="643" y="191"/>
                  </a:lnTo>
                  <a:lnTo>
                    <a:pt x="429" y="167"/>
                  </a:lnTo>
                  <a:lnTo>
                    <a:pt x="572" y="72"/>
                  </a:lnTo>
                  <a:lnTo>
                    <a:pt x="489" y="36"/>
                  </a:lnTo>
                  <a:lnTo>
                    <a:pt x="346" y="119"/>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2064;p30">
              <a:extLst>
                <a:ext uri="{FF2B5EF4-FFF2-40B4-BE49-F238E27FC236}">
                  <a16:creationId xmlns:a16="http://schemas.microsoft.com/office/drawing/2014/main" id="{6B97F8B7-17B9-24D8-D1CF-BB6FA5A3BB2D}"/>
                </a:ext>
              </a:extLst>
            </p:cNvPr>
            <p:cNvSpPr/>
            <p:nvPr/>
          </p:nvSpPr>
          <p:spPr>
            <a:xfrm>
              <a:off x="4617975" y="2807096"/>
              <a:ext cx="41516" cy="22087"/>
            </a:xfrm>
            <a:custGeom>
              <a:avLst/>
              <a:gdLst/>
              <a:ahLst/>
              <a:cxnLst/>
              <a:rect l="l" t="t" r="r" b="b"/>
              <a:pathLst>
                <a:path w="1406" h="748" extrusionOk="0">
                  <a:moveTo>
                    <a:pt x="703" y="1"/>
                  </a:moveTo>
                  <a:cubicBezTo>
                    <a:pt x="539" y="1"/>
                    <a:pt x="376" y="40"/>
                    <a:pt x="251" y="117"/>
                  </a:cubicBezTo>
                  <a:cubicBezTo>
                    <a:pt x="1" y="248"/>
                    <a:pt x="1" y="486"/>
                    <a:pt x="251" y="641"/>
                  </a:cubicBezTo>
                  <a:cubicBezTo>
                    <a:pt x="376" y="712"/>
                    <a:pt x="539" y="748"/>
                    <a:pt x="703" y="748"/>
                  </a:cubicBezTo>
                  <a:cubicBezTo>
                    <a:pt x="867" y="748"/>
                    <a:pt x="1030" y="712"/>
                    <a:pt x="1155" y="641"/>
                  </a:cubicBezTo>
                  <a:cubicBezTo>
                    <a:pt x="1405" y="486"/>
                    <a:pt x="1405" y="260"/>
                    <a:pt x="1155" y="117"/>
                  </a:cubicBezTo>
                  <a:cubicBezTo>
                    <a:pt x="1030" y="40"/>
                    <a:pt x="867"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2065;p30">
              <a:extLst>
                <a:ext uri="{FF2B5EF4-FFF2-40B4-BE49-F238E27FC236}">
                  <a16:creationId xmlns:a16="http://schemas.microsoft.com/office/drawing/2014/main" id="{3DEC85FD-F652-D90E-A130-247F2CCABE3D}"/>
                </a:ext>
              </a:extLst>
            </p:cNvPr>
            <p:cNvSpPr/>
            <p:nvPr/>
          </p:nvSpPr>
          <p:spPr>
            <a:xfrm>
              <a:off x="4563497" y="2821358"/>
              <a:ext cx="71043" cy="39567"/>
            </a:xfrm>
            <a:custGeom>
              <a:avLst/>
              <a:gdLst/>
              <a:ahLst/>
              <a:cxnLst/>
              <a:rect l="l" t="t" r="r" b="b"/>
              <a:pathLst>
                <a:path w="2406" h="1340" extrusionOk="0">
                  <a:moveTo>
                    <a:pt x="1143" y="0"/>
                  </a:moveTo>
                  <a:cubicBezTo>
                    <a:pt x="950" y="0"/>
                    <a:pt x="756" y="45"/>
                    <a:pt x="607" y="134"/>
                  </a:cubicBezTo>
                  <a:lnTo>
                    <a:pt x="131" y="408"/>
                  </a:lnTo>
                  <a:cubicBezTo>
                    <a:pt x="0" y="479"/>
                    <a:pt x="0" y="610"/>
                    <a:pt x="131" y="705"/>
                  </a:cubicBezTo>
                  <a:lnTo>
                    <a:pt x="1143" y="1277"/>
                  </a:lnTo>
                  <a:cubicBezTo>
                    <a:pt x="1209" y="1319"/>
                    <a:pt x="1301" y="1339"/>
                    <a:pt x="1393" y="1339"/>
                  </a:cubicBezTo>
                  <a:cubicBezTo>
                    <a:pt x="1485" y="1339"/>
                    <a:pt x="1578" y="1319"/>
                    <a:pt x="1643" y="1277"/>
                  </a:cubicBezTo>
                  <a:lnTo>
                    <a:pt x="2119" y="1015"/>
                  </a:lnTo>
                  <a:cubicBezTo>
                    <a:pt x="2405" y="848"/>
                    <a:pt x="2405" y="574"/>
                    <a:pt x="2107" y="396"/>
                  </a:cubicBezTo>
                  <a:lnTo>
                    <a:pt x="1679" y="134"/>
                  </a:lnTo>
                  <a:cubicBezTo>
                    <a:pt x="1530" y="45"/>
                    <a:pt x="1337" y="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2066;p30">
              <a:extLst>
                <a:ext uri="{FF2B5EF4-FFF2-40B4-BE49-F238E27FC236}">
                  <a16:creationId xmlns:a16="http://schemas.microsoft.com/office/drawing/2014/main" id="{40433568-923C-0D9E-22B6-05384D809A90}"/>
                </a:ext>
              </a:extLst>
            </p:cNvPr>
            <p:cNvSpPr/>
            <p:nvPr/>
          </p:nvSpPr>
          <p:spPr>
            <a:xfrm>
              <a:off x="4249177" y="3011633"/>
              <a:ext cx="68947" cy="36585"/>
            </a:xfrm>
            <a:custGeom>
              <a:avLst/>
              <a:gdLst/>
              <a:ahLst/>
              <a:cxnLst/>
              <a:rect l="l" t="t" r="r" b="b"/>
              <a:pathLst>
                <a:path w="2335" h="1239" extrusionOk="0">
                  <a:moveTo>
                    <a:pt x="1168" y="0"/>
                  </a:moveTo>
                  <a:cubicBezTo>
                    <a:pt x="897" y="0"/>
                    <a:pt x="626" y="60"/>
                    <a:pt x="418" y="179"/>
                  </a:cubicBezTo>
                  <a:cubicBezTo>
                    <a:pt x="1" y="417"/>
                    <a:pt x="1" y="822"/>
                    <a:pt x="418" y="1060"/>
                  </a:cubicBezTo>
                  <a:cubicBezTo>
                    <a:pt x="626" y="1179"/>
                    <a:pt x="897" y="1239"/>
                    <a:pt x="1168" y="1239"/>
                  </a:cubicBezTo>
                  <a:cubicBezTo>
                    <a:pt x="1439" y="1239"/>
                    <a:pt x="1709" y="1179"/>
                    <a:pt x="1918" y="1060"/>
                  </a:cubicBezTo>
                  <a:cubicBezTo>
                    <a:pt x="2335" y="810"/>
                    <a:pt x="2335" y="417"/>
                    <a:pt x="1918" y="179"/>
                  </a:cubicBezTo>
                  <a:cubicBezTo>
                    <a:pt x="1709" y="60"/>
                    <a:pt x="1439"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09189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671" name="Google Shape;112;p16">
            <a:extLst>
              <a:ext uri="{FF2B5EF4-FFF2-40B4-BE49-F238E27FC236}">
                <a16:creationId xmlns:a16="http://schemas.microsoft.com/office/drawing/2014/main" id="{0E064C83-80ED-959E-A588-9A1B30BDF42A}"/>
              </a:ext>
            </a:extLst>
          </p:cNvPr>
          <p:cNvSpPr/>
          <p:nvPr/>
        </p:nvSpPr>
        <p:spPr>
          <a:xfrm>
            <a:off x="8207171" y="2743162"/>
            <a:ext cx="795307" cy="795307"/>
          </a:xfrm>
          <a:custGeom>
            <a:avLst/>
            <a:gdLst/>
            <a:ahLst/>
            <a:cxnLst/>
            <a:rect l="l" t="t" r="r" b="b"/>
            <a:pathLst>
              <a:path w="29207" h="29207" extrusionOk="0">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3367;p37">
            <a:extLst>
              <a:ext uri="{FF2B5EF4-FFF2-40B4-BE49-F238E27FC236}">
                <a16:creationId xmlns:a16="http://schemas.microsoft.com/office/drawing/2014/main" id="{5194F977-D604-FFA9-D0AA-D28A1D645C6B}"/>
              </a:ext>
            </a:extLst>
          </p:cNvPr>
          <p:cNvGrpSpPr/>
          <p:nvPr/>
        </p:nvGrpSpPr>
        <p:grpSpPr>
          <a:xfrm>
            <a:off x="3975030" y="1709187"/>
            <a:ext cx="4357952" cy="5991287"/>
            <a:chOff x="-1006072" y="1271750"/>
            <a:chExt cx="4357952" cy="5991287"/>
          </a:xfrm>
        </p:grpSpPr>
        <p:sp>
          <p:nvSpPr>
            <p:cNvPr id="13" name="Google Shape;3368;p37">
              <a:extLst>
                <a:ext uri="{FF2B5EF4-FFF2-40B4-BE49-F238E27FC236}">
                  <a16:creationId xmlns:a16="http://schemas.microsoft.com/office/drawing/2014/main" id="{286C6D7D-B730-E803-4BFF-151BA9BFED49}"/>
                </a:ext>
              </a:extLst>
            </p:cNvPr>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369;p37">
              <a:extLst>
                <a:ext uri="{FF2B5EF4-FFF2-40B4-BE49-F238E27FC236}">
                  <a16:creationId xmlns:a16="http://schemas.microsoft.com/office/drawing/2014/main" id="{3D763BAF-667E-7BBF-370D-072C5B8614CA}"/>
                </a:ext>
              </a:extLst>
            </p:cNvPr>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370;p37">
              <a:extLst>
                <a:ext uri="{FF2B5EF4-FFF2-40B4-BE49-F238E27FC236}">
                  <a16:creationId xmlns:a16="http://schemas.microsoft.com/office/drawing/2014/main" id="{A1CC7DBD-1A12-20AC-6FEB-65EE201F4880}"/>
                </a:ext>
              </a:extLst>
            </p:cNvPr>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371;p37">
              <a:extLst>
                <a:ext uri="{FF2B5EF4-FFF2-40B4-BE49-F238E27FC236}">
                  <a16:creationId xmlns:a16="http://schemas.microsoft.com/office/drawing/2014/main" id="{BC570D47-27DC-427F-C757-00EFF7C5F474}"/>
                </a:ext>
              </a:extLst>
            </p:cNvPr>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372;p37">
              <a:extLst>
                <a:ext uri="{FF2B5EF4-FFF2-40B4-BE49-F238E27FC236}">
                  <a16:creationId xmlns:a16="http://schemas.microsoft.com/office/drawing/2014/main" id="{276C2E1B-2D97-97EB-7949-45E218E927BB}"/>
                </a:ext>
              </a:extLst>
            </p:cNvPr>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373;p37">
              <a:extLst>
                <a:ext uri="{FF2B5EF4-FFF2-40B4-BE49-F238E27FC236}">
                  <a16:creationId xmlns:a16="http://schemas.microsoft.com/office/drawing/2014/main" id="{155FE335-A2FD-0B88-9241-E11EFC89671E}"/>
                </a:ext>
              </a:extLst>
            </p:cNvPr>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374;p37">
              <a:extLst>
                <a:ext uri="{FF2B5EF4-FFF2-40B4-BE49-F238E27FC236}">
                  <a16:creationId xmlns:a16="http://schemas.microsoft.com/office/drawing/2014/main" id="{A5077A3D-4284-2B3A-3B9D-D6EB484E4EAE}"/>
                </a:ext>
              </a:extLst>
            </p:cNvPr>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375;p37">
              <a:extLst>
                <a:ext uri="{FF2B5EF4-FFF2-40B4-BE49-F238E27FC236}">
                  <a16:creationId xmlns:a16="http://schemas.microsoft.com/office/drawing/2014/main" id="{814E06B9-A949-8938-F546-904700050B56}"/>
                </a:ext>
              </a:extLst>
            </p:cNvPr>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376;p37">
              <a:extLst>
                <a:ext uri="{FF2B5EF4-FFF2-40B4-BE49-F238E27FC236}">
                  <a16:creationId xmlns:a16="http://schemas.microsoft.com/office/drawing/2014/main" id="{F9E2283E-6860-9820-AC20-5333C9D40B10}"/>
                </a:ext>
              </a:extLst>
            </p:cNvPr>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377;p37">
              <a:extLst>
                <a:ext uri="{FF2B5EF4-FFF2-40B4-BE49-F238E27FC236}">
                  <a16:creationId xmlns:a16="http://schemas.microsoft.com/office/drawing/2014/main" id="{A4942B4D-EB05-F36E-DEC0-03BE8FBCEFC4}"/>
                </a:ext>
              </a:extLst>
            </p:cNvPr>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378;p37">
              <a:extLst>
                <a:ext uri="{FF2B5EF4-FFF2-40B4-BE49-F238E27FC236}">
                  <a16:creationId xmlns:a16="http://schemas.microsoft.com/office/drawing/2014/main" id="{3147ADDC-9B39-CCDD-0263-CED7235ADFD7}"/>
                </a:ext>
              </a:extLst>
            </p:cNvPr>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379;p37">
              <a:extLst>
                <a:ext uri="{FF2B5EF4-FFF2-40B4-BE49-F238E27FC236}">
                  <a16:creationId xmlns:a16="http://schemas.microsoft.com/office/drawing/2014/main" id="{609F7E04-E458-FD3B-CE9E-6A61CD4782C0}"/>
                </a:ext>
              </a:extLst>
            </p:cNvPr>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380;p37">
              <a:extLst>
                <a:ext uri="{FF2B5EF4-FFF2-40B4-BE49-F238E27FC236}">
                  <a16:creationId xmlns:a16="http://schemas.microsoft.com/office/drawing/2014/main" id="{7137E4A1-EBD8-A26E-3702-241FA544C2EE}"/>
                </a:ext>
              </a:extLst>
            </p:cNvPr>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381;p37">
              <a:extLst>
                <a:ext uri="{FF2B5EF4-FFF2-40B4-BE49-F238E27FC236}">
                  <a16:creationId xmlns:a16="http://schemas.microsoft.com/office/drawing/2014/main" id="{92ABC5F0-78AF-FB14-09C0-520660B487A7}"/>
                </a:ext>
              </a:extLst>
            </p:cNvPr>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382;p37">
              <a:extLst>
                <a:ext uri="{FF2B5EF4-FFF2-40B4-BE49-F238E27FC236}">
                  <a16:creationId xmlns:a16="http://schemas.microsoft.com/office/drawing/2014/main" id="{68D3BE86-394E-8EAD-F9EA-2C9DCBD10C69}"/>
                </a:ext>
              </a:extLst>
            </p:cNvPr>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3383;p37">
              <a:extLst>
                <a:ext uri="{FF2B5EF4-FFF2-40B4-BE49-F238E27FC236}">
                  <a16:creationId xmlns:a16="http://schemas.microsoft.com/office/drawing/2014/main" id="{468582C9-1931-59F1-C14F-5431232C1234}"/>
                </a:ext>
              </a:extLst>
            </p:cNvPr>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3384;p37">
              <a:extLst>
                <a:ext uri="{FF2B5EF4-FFF2-40B4-BE49-F238E27FC236}">
                  <a16:creationId xmlns:a16="http://schemas.microsoft.com/office/drawing/2014/main" id="{F7A884E2-C979-EFB4-BB95-1BC1B1667054}"/>
                </a:ext>
              </a:extLst>
            </p:cNvPr>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3385;p37">
              <a:extLst>
                <a:ext uri="{FF2B5EF4-FFF2-40B4-BE49-F238E27FC236}">
                  <a16:creationId xmlns:a16="http://schemas.microsoft.com/office/drawing/2014/main" id="{7A4C52B1-F8CC-5913-02E4-1EF7DA4D6CB5}"/>
                </a:ext>
              </a:extLst>
            </p:cNvPr>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3386;p37">
              <a:extLst>
                <a:ext uri="{FF2B5EF4-FFF2-40B4-BE49-F238E27FC236}">
                  <a16:creationId xmlns:a16="http://schemas.microsoft.com/office/drawing/2014/main" id="{1B519F65-0A11-9C01-3A2F-B2FCDD9672EA}"/>
                </a:ext>
              </a:extLst>
            </p:cNvPr>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3387;p37">
              <a:extLst>
                <a:ext uri="{FF2B5EF4-FFF2-40B4-BE49-F238E27FC236}">
                  <a16:creationId xmlns:a16="http://schemas.microsoft.com/office/drawing/2014/main" id="{91F74289-959C-4903-FF8D-12BD6508F414}"/>
                </a:ext>
              </a:extLst>
            </p:cNvPr>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3388;p37">
              <a:extLst>
                <a:ext uri="{FF2B5EF4-FFF2-40B4-BE49-F238E27FC236}">
                  <a16:creationId xmlns:a16="http://schemas.microsoft.com/office/drawing/2014/main" id="{3363DB77-AF17-1F6B-7D74-1D1913373B27}"/>
                </a:ext>
              </a:extLst>
            </p:cNvPr>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3389;p37">
              <a:extLst>
                <a:ext uri="{FF2B5EF4-FFF2-40B4-BE49-F238E27FC236}">
                  <a16:creationId xmlns:a16="http://schemas.microsoft.com/office/drawing/2014/main" id="{A321F415-5A15-2D69-84A9-432A4187B770}"/>
                </a:ext>
              </a:extLst>
            </p:cNvPr>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3390;p37">
              <a:extLst>
                <a:ext uri="{FF2B5EF4-FFF2-40B4-BE49-F238E27FC236}">
                  <a16:creationId xmlns:a16="http://schemas.microsoft.com/office/drawing/2014/main" id="{BE3FDE9A-2D3B-9E06-B8FB-E2DC224F2CC4}"/>
                </a:ext>
              </a:extLst>
            </p:cNvPr>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3391;p37">
              <a:extLst>
                <a:ext uri="{FF2B5EF4-FFF2-40B4-BE49-F238E27FC236}">
                  <a16:creationId xmlns:a16="http://schemas.microsoft.com/office/drawing/2014/main" id="{2B9CF6FA-9321-3EF5-A9FD-A994CCCAC501}"/>
                </a:ext>
              </a:extLst>
            </p:cNvPr>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3392;p37">
              <a:extLst>
                <a:ext uri="{FF2B5EF4-FFF2-40B4-BE49-F238E27FC236}">
                  <a16:creationId xmlns:a16="http://schemas.microsoft.com/office/drawing/2014/main" id="{76F192BC-D066-401B-AB7B-A7C4AB87D1EE}"/>
                </a:ext>
              </a:extLst>
            </p:cNvPr>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3393;p37">
              <a:extLst>
                <a:ext uri="{FF2B5EF4-FFF2-40B4-BE49-F238E27FC236}">
                  <a16:creationId xmlns:a16="http://schemas.microsoft.com/office/drawing/2014/main" id="{E9443188-2379-6590-0619-EFD5C4BF268B}"/>
                </a:ext>
              </a:extLst>
            </p:cNvPr>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3394;p37">
              <a:extLst>
                <a:ext uri="{FF2B5EF4-FFF2-40B4-BE49-F238E27FC236}">
                  <a16:creationId xmlns:a16="http://schemas.microsoft.com/office/drawing/2014/main" id="{E8098431-4D06-9BD8-9F59-A4E4063A4413}"/>
                </a:ext>
              </a:extLst>
            </p:cNvPr>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3395;p37">
              <a:extLst>
                <a:ext uri="{FF2B5EF4-FFF2-40B4-BE49-F238E27FC236}">
                  <a16:creationId xmlns:a16="http://schemas.microsoft.com/office/drawing/2014/main" id="{35229B62-E87A-80C6-5EA4-561D6A96FE03}"/>
                </a:ext>
              </a:extLst>
            </p:cNvPr>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3396;p37">
              <a:extLst>
                <a:ext uri="{FF2B5EF4-FFF2-40B4-BE49-F238E27FC236}">
                  <a16:creationId xmlns:a16="http://schemas.microsoft.com/office/drawing/2014/main" id="{65222AB5-7FFE-AD56-6E2B-0D118E206028}"/>
                </a:ext>
              </a:extLst>
            </p:cNvPr>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3397;p37">
              <a:extLst>
                <a:ext uri="{FF2B5EF4-FFF2-40B4-BE49-F238E27FC236}">
                  <a16:creationId xmlns:a16="http://schemas.microsoft.com/office/drawing/2014/main" id="{E384D558-0409-932D-37DB-B5D1FC5C8524}"/>
                </a:ext>
              </a:extLst>
            </p:cNvPr>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3398;p37">
              <a:extLst>
                <a:ext uri="{FF2B5EF4-FFF2-40B4-BE49-F238E27FC236}">
                  <a16:creationId xmlns:a16="http://schemas.microsoft.com/office/drawing/2014/main" id="{E2EA815E-8F31-1145-EA21-AAE455E146CD}"/>
                </a:ext>
              </a:extLst>
            </p:cNvPr>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3399;p37">
              <a:extLst>
                <a:ext uri="{FF2B5EF4-FFF2-40B4-BE49-F238E27FC236}">
                  <a16:creationId xmlns:a16="http://schemas.microsoft.com/office/drawing/2014/main" id="{30CDFCE3-51D5-2D33-E131-73D9B91598F0}"/>
                </a:ext>
              </a:extLst>
            </p:cNvPr>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3400;p37">
              <a:extLst>
                <a:ext uri="{FF2B5EF4-FFF2-40B4-BE49-F238E27FC236}">
                  <a16:creationId xmlns:a16="http://schemas.microsoft.com/office/drawing/2014/main" id="{9D9DE1DA-72B9-D6A7-D6EC-F0DD4A7E5084}"/>
                </a:ext>
              </a:extLst>
            </p:cNvPr>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3401;p37">
              <a:extLst>
                <a:ext uri="{FF2B5EF4-FFF2-40B4-BE49-F238E27FC236}">
                  <a16:creationId xmlns:a16="http://schemas.microsoft.com/office/drawing/2014/main" id="{246889CF-5083-9BE4-AB34-FB36F41005DA}"/>
                </a:ext>
              </a:extLst>
            </p:cNvPr>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3402;p37">
              <a:extLst>
                <a:ext uri="{FF2B5EF4-FFF2-40B4-BE49-F238E27FC236}">
                  <a16:creationId xmlns:a16="http://schemas.microsoft.com/office/drawing/2014/main" id="{84D4A657-34A4-FF84-E4A2-B9237B4E388F}"/>
                </a:ext>
              </a:extLst>
            </p:cNvPr>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3403;p37">
              <a:extLst>
                <a:ext uri="{FF2B5EF4-FFF2-40B4-BE49-F238E27FC236}">
                  <a16:creationId xmlns:a16="http://schemas.microsoft.com/office/drawing/2014/main" id="{ED0D2E68-781F-FCC6-C4B0-58DE9D998785}"/>
                </a:ext>
              </a:extLst>
            </p:cNvPr>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3404;p37">
              <a:extLst>
                <a:ext uri="{FF2B5EF4-FFF2-40B4-BE49-F238E27FC236}">
                  <a16:creationId xmlns:a16="http://schemas.microsoft.com/office/drawing/2014/main" id="{479EDF21-B17F-260B-02CD-73ED98DCF794}"/>
                </a:ext>
              </a:extLst>
            </p:cNvPr>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3405;p37">
              <a:extLst>
                <a:ext uri="{FF2B5EF4-FFF2-40B4-BE49-F238E27FC236}">
                  <a16:creationId xmlns:a16="http://schemas.microsoft.com/office/drawing/2014/main" id="{DCB6CFDD-F4E8-9306-BCC7-DF78D06A960E}"/>
                </a:ext>
              </a:extLst>
            </p:cNvPr>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3406;p37">
              <a:extLst>
                <a:ext uri="{FF2B5EF4-FFF2-40B4-BE49-F238E27FC236}">
                  <a16:creationId xmlns:a16="http://schemas.microsoft.com/office/drawing/2014/main" id="{1A59B857-AF44-0C76-3375-AEFB543A7C3B}"/>
                </a:ext>
              </a:extLst>
            </p:cNvPr>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3407;p37">
              <a:extLst>
                <a:ext uri="{FF2B5EF4-FFF2-40B4-BE49-F238E27FC236}">
                  <a16:creationId xmlns:a16="http://schemas.microsoft.com/office/drawing/2014/main" id="{98832642-B380-FFCB-1B85-C4A78A41AF38}"/>
                </a:ext>
              </a:extLst>
            </p:cNvPr>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3408;p37">
              <a:extLst>
                <a:ext uri="{FF2B5EF4-FFF2-40B4-BE49-F238E27FC236}">
                  <a16:creationId xmlns:a16="http://schemas.microsoft.com/office/drawing/2014/main" id="{440E32D0-CDE7-2F5D-AB3A-0FABC388EAA5}"/>
                </a:ext>
              </a:extLst>
            </p:cNvPr>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3409;p37">
              <a:extLst>
                <a:ext uri="{FF2B5EF4-FFF2-40B4-BE49-F238E27FC236}">
                  <a16:creationId xmlns:a16="http://schemas.microsoft.com/office/drawing/2014/main" id="{073550D2-AF46-975D-A25D-2788DC8421F5}"/>
                </a:ext>
              </a:extLst>
            </p:cNvPr>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3410;p37">
              <a:extLst>
                <a:ext uri="{FF2B5EF4-FFF2-40B4-BE49-F238E27FC236}">
                  <a16:creationId xmlns:a16="http://schemas.microsoft.com/office/drawing/2014/main" id="{B83BEE8F-5D37-5374-A629-4AD717D1943D}"/>
                </a:ext>
              </a:extLst>
            </p:cNvPr>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3411;p37">
              <a:extLst>
                <a:ext uri="{FF2B5EF4-FFF2-40B4-BE49-F238E27FC236}">
                  <a16:creationId xmlns:a16="http://schemas.microsoft.com/office/drawing/2014/main" id="{8A73CF26-3A49-993A-03D6-1335B2115455}"/>
                </a:ext>
              </a:extLst>
            </p:cNvPr>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3412;p37">
              <a:extLst>
                <a:ext uri="{FF2B5EF4-FFF2-40B4-BE49-F238E27FC236}">
                  <a16:creationId xmlns:a16="http://schemas.microsoft.com/office/drawing/2014/main" id="{4AE72BBB-993B-CDB0-06F4-E0FF130FD3A6}"/>
                </a:ext>
              </a:extLst>
            </p:cNvPr>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3413;p37">
              <a:extLst>
                <a:ext uri="{FF2B5EF4-FFF2-40B4-BE49-F238E27FC236}">
                  <a16:creationId xmlns:a16="http://schemas.microsoft.com/office/drawing/2014/main" id="{E128D25E-1C15-5E07-135E-37B6E17579D1}"/>
                </a:ext>
              </a:extLst>
            </p:cNvPr>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3414;p37">
              <a:extLst>
                <a:ext uri="{FF2B5EF4-FFF2-40B4-BE49-F238E27FC236}">
                  <a16:creationId xmlns:a16="http://schemas.microsoft.com/office/drawing/2014/main" id="{C73FA6BD-3C7F-BD94-8CEC-7BA7A3AE4E98}"/>
                </a:ext>
              </a:extLst>
            </p:cNvPr>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3415;p37">
              <a:extLst>
                <a:ext uri="{FF2B5EF4-FFF2-40B4-BE49-F238E27FC236}">
                  <a16:creationId xmlns:a16="http://schemas.microsoft.com/office/drawing/2014/main" id="{CB9B2886-312A-8233-8659-00FDB43431B6}"/>
                </a:ext>
              </a:extLst>
            </p:cNvPr>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3416;p37">
              <a:extLst>
                <a:ext uri="{FF2B5EF4-FFF2-40B4-BE49-F238E27FC236}">
                  <a16:creationId xmlns:a16="http://schemas.microsoft.com/office/drawing/2014/main" id="{41441928-9261-19D3-8B2E-5467F6C996AE}"/>
                </a:ext>
              </a:extLst>
            </p:cNvPr>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3417;p37">
              <a:extLst>
                <a:ext uri="{FF2B5EF4-FFF2-40B4-BE49-F238E27FC236}">
                  <a16:creationId xmlns:a16="http://schemas.microsoft.com/office/drawing/2014/main" id="{92F22EC1-4330-983D-70E2-25D59D665575}"/>
                </a:ext>
              </a:extLst>
            </p:cNvPr>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3418;p37">
              <a:extLst>
                <a:ext uri="{FF2B5EF4-FFF2-40B4-BE49-F238E27FC236}">
                  <a16:creationId xmlns:a16="http://schemas.microsoft.com/office/drawing/2014/main" id="{0036E134-D8D6-C721-79B0-202D1BD6E7B0}"/>
                </a:ext>
              </a:extLst>
            </p:cNvPr>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3419;p37">
              <a:extLst>
                <a:ext uri="{FF2B5EF4-FFF2-40B4-BE49-F238E27FC236}">
                  <a16:creationId xmlns:a16="http://schemas.microsoft.com/office/drawing/2014/main" id="{11B0A1A3-FF03-9D2B-098E-D2A9A5CD9C76}"/>
                </a:ext>
              </a:extLst>
            </p:cNvPr>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3420;p37">
              <a:extLst>
                <a:ext uri="{FF2B5EF4-FFF2-40B4-BE49-F238E27FC236}">
                  <a16:creationId xmlns:a16="http://schemas.microsoft.com/office/drawing/2014/main" id="{B1A0F1D8-FFE4-8C08-DB73-0E601C4D8BF2}"/>
                </a:ext>
              </a:extLst>
            </p:cNvPr>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3421;p37">
              <a:extLst>
                <a:ext uri="{FF2B5EF4-FFF2-40B4-BE49-F238E27FC236}">
                  <a16:creationId xmlns:a16="http://schemas.microsoft.com/office/drawing/2014/main" id="{56237BD3-8F5A-8522-B4F2-8482A016DFB7}"/>
                </a:ext>
              </a:extLst>
            </p:cNvPr>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3422;p37">
              <a:extLst>
                <a:ext uri="{FF2B5EF4-FFF2-40B4-BE49-F238E27FC236}">
                  <a16:creationId xmlns:a16="http://schemas.microsoft.com/office/drawing/2014/main" id="{1F743832-6029-F4F4-BC62-41FF5B59C605}"/>
                </a:ext>
              </a:extLst>
            </p:cNvPr>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3423;p37">
              <a:extLst>
                <a:ext uri="{FF2B5EF4-FFF2-40B4-BE49-F238E27FC236}">
                  <a16:creationId xmlns:a16="http://schemas.microsoft.com/office/drawing/2014/main" id="{55C60A86-C2A8-C0C7-80A4-9A013E1CBEC0}"/>
                </a:ext>
              </a:extLst>
            </p:cNvPr>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3424;p37">
              <a:extLst>
                <a:ext uri="{FF2B5EF4-FFF2-40B4-BE49-F238E27FC236}">
                  <a16:creationId xmlns:a16="http://schemas.microsoft.com/office/drawing/2014/main" id="{922B1159-8465-6536-21D5-253FACED70F2}"/>
                </a:ext>
              </a:extLst>
            </p:cNvPr>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3425;p37">
              <a:extLst>
                <a:ext uri="{FF2B5EF4-FFF2-40B4-BE49-F238E27FC236}">
                  <a16:creationId xmlns:a16="http://schemas.microsoft.com/office/drawing/2014/main" id="{46610373-8790-15BC-7E42-221533C3E0E3}"/>
                </a:ext>
              </a:extLst>
            </p:cNvPr>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3426;p37">
              <a:extLst>
                <a:ext uri="{FF2B5EF4-FFF2-40B4-BE49-F238E27FC236}">
                  <a16:creationId xmlns:a16="http://schemas.microsoft.com/office/drawing/2014/main" id="{7DD960DA-8F7C-A6A3-F7EF-8D28B2ADFAC9}"/>
                </a:ext>
              </a:extLst>
            </p:cNvPr>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3427;p37">
              <a:extLst>
                <a:ext uri="{FF2B5EF4-FFF2-40B4-BE49-F238E27FC236}">
                  <a16:creationId xmlns:a16="http://schemas.microsoft.com/office/drawing/2014/main" id="{66E1CF9F-2085-763F-6125-EA2912856886}"/>
                </a:ext>
              </a:extLst>
            </p:cNvPr>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3428;p37">
              <a:extLst>
                <a:ext uri="{FF2B5EF4-FFF2-40B4-BE49-F238E27FC236}">
                  <a16:creationId xmlns:a16="http://schemas.microsoft.com/office/drawing/2014/main" id="{07FABB45-D8FF-3570-A7EE-99D186EE287D}"/>
                </a:ext>
              </a:extLst>
            </p:cNvPr>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3429;p37">
              <a:extLst>
                <a:ext uri="{FF2B5EF4-FFF2-40B4-BE49-F238E27FC236}">
                  <a16:creationId xmlns:a16="http://schemas.microsoft.com/office/drawing/2014/main" id="{380484D6-B4DB-AAB8-9225-B525158F941C}"/>
                </a:ext>
              </a:extLst>
            </p:cNvPr>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3430;p37">
              <a:extLst>
                <a:ext uri="{FF2B5EF4-FFF2-40B4-BE49-F238E27FC236}">
                  <a16:creationId xmlns:a16="http://schemas.microsoft.com/office/drawing/2014/main" id="{0A869211-77C3-177A-398C-A9E8382FEE80}"/>
                </a:ext>
              </a:extLst>
            </p:cNvPr>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3431;p37">
              <a:extLst>
                <a:ext uri="{FF2B5EF4-FFF2-40B4-BE49-F238E27FC236}">
                  <a16:creationId xmlns:a16="http://schemas.microsoft.com/office/drawing/2014/main" id="{F93DEF67-80AF-45A0-84C6-7F97A626F03E}"/>
                </a:ext>
              </a:extLst>
            </p:cNvPr>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3432;p37">
              <a:extLst>
                <a:ext uri="{FF2B5EF4-FFF2-40B4-BE49-F238E27FC236}">
                  <a16:creationId xmlns:a16="http://schemas.microsoft.com/office/drawing/2014/main" id="{BD821A57-C56D-F55E-A1F9-30C5DB36D506}"/>
                </a:ext>
              </a:extLst>
            </p:cNvPr>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3433;p37">
              <a:extLst>
                <a:ext uri="{FF2B5EF4-FFF2-40B4-BE49-F238E27FC236}">
                  <a16:creationId xmlns:a16="http://schemas.microsoft.com/office/drawing/2014/main" id="{7CE0CE53-1CB9-B2DA-6A3F-1A37136FD156}"/>
                </a:ext>
              </a:extLst>
            </p:cNvPr>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3434;p37">
              <a:extLst>
                <a:ext uri="{FF2B5EF4-FFF2-40B4-BE49-F238E27FC236}">
                  <a16:creationId xmlns:a16="http://schemas.microsoft.com/office/drawing/2014/main" id="{4AAF61D2-2472-3702-215B-B66870E3FA3A}"/>
                </a:ext>
              </a:extLst>
            </p:cNvPr>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3435;p37">
              <a:extLst>
                <a:ext uri="{FF2B5EF4-FFF2-40B4-BE49-F238E27FC236}">
                  <a16:creationId xmlns:a16="http://schemas.microsoft.com/office/drawing/2014/main" id="{93AA7DB8-6449-21F1-7F4E-7EF640E442C6}"/>
                </a:ext>
              </a:extLst>
            </p:cNvPr>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3436;p37">
              <a:extLst>
                <a:ext uri="{FF2B5EF4-FFF2-40B4-BE49-F238E27FC236}">
                  <a16:creationId xmlns:a16="http://schemas.microsoft.com/office/drawing/2014/main" id="{A72975F4-1255-A665-AE81-72F43D20418D}"/>
                </a:ext>
              </a:extLst>
            </p:cNvPr>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3437;p37">
              <a:extLst>
                <a:ext uri="{FF2B5EF4-FFF2-40B4-BE49-F238E27FC236}">
                  <a16:creationId xmlns:a16="http://schemas.microsoft.com/office/drawing/2014/main" id="{386584C6-40A5-BFA2-CF6F-DA10C58784FD}"/>
                </a:ext>
              </a:extLst>
            </p:cNvPr>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3438;p37">
              <a:extLst>
                <a:ext uri="{FF2B5EF4-FFF2-40B4-BE49-F238E27FC236}">
                  <a16:creationId xmlns:a16="http://schemas.microsoft.com/office/drawing/2014/main" id="{5BC558AB-15CA-54ED-2A33-C5F1ACD16644}"/>
                </a:ext>
              </a:extLst>
            </p:cNvPr>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3439;p37">
              <a:extLst>
                <a:ext uri="{FF2B5EF4-FFF2-40B4-BE49-F238E27FC236}">
                  <a16:creationId xmlns:a16="http://schemas.microsoft.com/office/drawing/2014/main" id="{8F3A721A-BD49-E131-AC65-041B4E03831F}"/>
                </a:ext>
              </a:extLst>
            </p:cNvPr>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3440;p37">
              <a:extLst>
                <a:ext uri="{FF2B5EF4-FFF2-40B4-BE49-F238E27FC236}">
                  <a16:creationId xmlns:a16="http://schemas.microsoft.com/office/drawing/2014/main" id="{59BD960A-7F79-F4F9-F237-D51293F2849D}"/>
                </a:ext>
              </a:extLst>
            </p:cNvPr>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3441;p37">
              <a:extLst>
                <a:ext uri="{FF2B5EF4-FFF2-40B4-BE49-F238E27FC236}">
                  <a16:creationId xmlns:a16="http://schemas.microsoft.com/office/drawing/2014/main" id="{39102137-445C-970F-84D2-1E9405766FFC}"/>
                </a:ext>
              </a:extLst>
            </p:cNvPr>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3442;p37">
              <a:extLst>
                <a:ext uri="{FF2B5EF4-FFF2-40B4-BE49-F238E27FC236}">
                  <a16:creationId xmlns:a16="http://schemas.microsoft.com/office/drawing/2014/main" id="{11B2250B-A9AA-F7B7-25A6-36511495F2BC}"/>
                </a:ext>
              </a:extLst>
            </p:cNvPr>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3443;p37">
              <a:extLst>
                <a:ext uri="{FF2B5EF4-FFF2-40B4-BE49-F238E27FC236}">
                  <a16:creationId xmlns:a16="http://schemas.microsoft.com/office/drawing/2014/main" id="{C21ACE74-EFE8-29FD-73A9-6DB55A7E9CD5}"/>
                </a:ext>
              </a:extLst>
            </p:cNvPr>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3444;p37">
              <a:extLst>
                <a:ext uri="{FF2B5EF4-FFF2-40B4-BE49-F238E27FC236}">
                  <a16:creationId xmlns:a16="http://schemas.microsoft.com/office/drawing/2014/main" id="{E3DE6673-3217-490B-8A40-BD47D0B0607E}"/>
                </a:ext>
              </a:extLst>
            </p:cNvPr>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Information System Security</a:t>
            </a:r>
          </a:p>
        </p:txBody>
      </p:sp>
      <p:grpSp>
        <p:nvGrpSpPr>
          <p:cNvPr id="448" name="Google Shape;448;p20"/>
          <p:cNvGrpSpPr/>
          <p:nvPr/>
        </p:nvGrpSpPr>
        <p:grpSpPr>
          <a:xfrm>
            <a:off x="733900" y="1708125"/>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8" name="Google Shape;2514;p33">
            <a:extLst>
              <a:ext uri="{FF2B5EF4-FFF2-40B4-BE49-F238E27FC236}">
                <a16:creationId xmlns:a16="http://schemas.microsoft.com/office/drawing/2014/main" id="{348E540D-15F6-F7B7-F685-93258143B904}"/>
              </a:ext>
            </a:extLst>
          </p:cNvPr>
          <p:cNvGrpSpPr/>
          <p:nvPr/>
        </p:nvGrpSpPr>
        <p:grpSpPr>
          <a:xfrm>
            <a:off x="1765553" y="2108298"/>
            <a:ext cx="1406367" cy="1533243"/>
            <a:chOff x="6601591" y="2386161"/>
            <a:chExt cx="1406367" cy="1533243"/>
          </a:xfrm>
        </p:grpSpPr>
        <p:sp>
          <p:nvSpPr>
            <p:cNvPr id="29" name="Google Shape;2515;p33">
              <a:extLst>
                <a:ext uri="{FF2B5EF4-FFF2-40B4-BE49-F238E27FC236}">
                  <a16:creationId xmlns:a16="http://schemas.microsoft.com/office/drawing/2014/main" id="{68E257F5-0BC4-2574-2D1C-50167AF42776}"/>
                </a:ext>
              </a:extLst>
            </p:cNvPr>
            <p:cNvSpPr/>
            <p:nvPr/>
          </p:nvSpPr>
          <p:spPr>
            <a:xfrm>
              <a:off x="6601591" y="2386161"/>
              <a:ext cx="1406367" cy="1353380"/>
            </a:xfrm>
            <a:custGeom>
              <a:avLst/>
              <a:gdLst/>
              <a:ahLst/>
              <a:cxnLst/>
              <a:rect l="l" t="t" r="r" b="b"/>
              <a:pathLst>
                <a:path w="48756" h="46915" extrusionOk="0">
                  <a:moveTo>
                    <a:pt x="25309" y="0"/>
                  </a:moveTo>
                  <a:cubicBezTo>
                    <a:pt x="19201" y="0"/>
                    <a:pt x="13191" y="2386"/>
                    <a:pt x="8694" y="6883"/>
                  </a:cubicBezTo>
                  <a:cubicBezTo>
                    <a:pt x="2007" y="13570"/>
                    <a:pt x="1" y="23662"/>
                    <a:pt x="3618" y="32446"/>
                  </a:cubicBezTo>
                  <a:cubicBezTo>
                    <a:pt x="7265" y="41200"/>
                    <a:pt x="15806" y="46914"/>
                    <a:pt x="25290" y="46914"/>
                  </a:cubicBezTo>
                  <a:cubicBezTo>
                    <a:pt x="38238" y="46914"/>
                    <a:pt x="48755" y="36397"/>
                    <a:pt x="48755" y="23449"/>
                  </a:cubicBezTo>
                  <a:cubicBezTo>
                    <a:pt x="48725" y="13965"/>
                    <a:pt x="43010" y="5424"/>
                    <a:pt x="34257" y="1777"/>
                  </a:cubicBezTo>
                  <a:cubicBezTo>
                    <a:pt x="31364" y="581"/>
                    <a:pt x="28324" y="0"/>
                    <a:pt x="2530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30" name="Google Shape;2516;p33">
              <a:extLst>
                <a:ext uri="{FF2B5EF4-FFF2-40B4-BE49-F238E27FC236}">
                  <a16:creationId xmlns:a16="http://schemas.microsoft.com/office/drawing/2014/main" id="{AB79D03D-34E4-B6E5-325C-BF1ED35DA875}"/>
                </a:ext>
              </a:extLst>
            </p:cNvPr>
            <p:cNvGrpSpPr/>
            <p:nvPr/>
          </p:nvGrpSpPr>
          <p:grpSpPr>
            <a:xfrm>
              <a:off x="6963990" y="2395564"/>
              <a:ext cx="787802" cy="1523840"/>
              <a:chOff x="6963990" y="2395564"/>
              <a:chExt cx="787802" cy="1523840"/>
            </a:xfrm>
          </p:grpSpPr>
          <p:sp>
            <p:nvSpPr>
              <p:cNvPr id="31" name="Google Shape;2517;p33">
                <a:extLst>
                  <a:ext uri="{FF2B5EF4-FFF2-40B4-BE49-F238E27FC236}">
                    <a16:creationId xmlns:a16="http://schemas.microsoft.com/office/drawing/2014/main" id="{DE9C04D3-FA6C-277C-DF68-D33ADF9A19DB}"/>
                  </a:ext>
                </a:extLst>
              </p:cNvPr>
              <p:cNvSpPr/>
              <p:nvPr/>
            </p:nvSpPr>
            <p:spPr>
              <a:xfrm>
                <a:off x="7018997" y="2803096"/>
                <a:ext cx="732796" cy="1116309"/>
              </a:xfrm>
              <a:custGeom>
                <a:avLst/>
                <a:gdLst/>
                <a:ahLst/>
                <a:cxnLst/>
                <a:rect l="l" t="t" r="r" b="b"/>
                <a:pathLst>
                  <a:path w="21408" h="32612" extrusionOk="0">
                    <a:moveTo>
                      <a:pt x="0" y="0"/>
                    </a:moveTo>
                    <a:lnTo>
                      <a:pt x="0" y="32612"/>
                    </a:lnTo>
                    <a:lnTo>
                      <a:pt x="21408" y="32612"/>
                    </a:lnTo>
                    <a:lnTo>
                      <a:pt x="214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Google Shape;2518;p33">
                <a:extLst>
                  <a:ext uri="{FF2B5EF4-FFF2-40B4-BE49-F238E27FC236}">
                    <a16:creationId xmlns:a16="http://schemas.microsoft.com/office/drawing/2014/main" id="{A4A248C1-5722-C5ED-A9B6-AB60353EA9DA}"/>
                  </a:ext>
                </a:extLst>
              </p:cNvPr>
              <p:cNvSpPr/>
              <p:nvPr/>
            </p:nvSpPr>
            <p:spPr>
              <a:xfrm>
                <a:off x="6963990" y="2739532"/>
                <a:ext cx="732796" cy="1116309"/>
              </a:xfrm>
              <a:custGeom>
                <a:avLst/>
                <a:gdLst/>
                <a:ahLst/>
                <a:cxnLst/>
                <a:rect l="l" t="t" r="r" b="b"/>
                <a:pathLst>
                  <a:path w="21408" h="32612" extrusionOk="0">
                    <a:moveTo>
                      <a:pt x="0" y="0"/>
                    </a:moveTo>
                    <a:lnTo>
                      <a:pt x="0" y="32611"/>
                    </a:lnTo>
                    <a:lnTo>
                      <a:pt x="21408" y="32611"/>
                    </a:lnTo>
                    <a:lnTo>
                      <a:pt x="214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Google Shape;2519;p33">
                <a:extLst>
                  <a:ext uri="{FF2B5EF4-FFF2-40B4-BE49-F238E27FC236}">
                    <a16:creationId xmlns:a16="http://schemas.microsoft.com/office/drawing/2014/main" id="{844B2B06-40D7-3A94-342E-20E8026A1E89}"/>
                  </a:ext>
                </a:extLst>
              </p:cNvPr>
              <p:cNvSpPr/>
              <p:nvPr/>
            </p:nvSpPr>
            <p:spPr>
              <a:xfrm>
                <a:off x="7195858" y="2807580"/>
                <a:ext cx="268603" cy="339527"/>
              </a:xfrm>
              <a:custGeom>
                <a:avLst/>
                <a:gdLst/>
                <a:ahLst/>
                <a:cxnLst/>
                <a:rect l="l" t="t" r="r" b="b"/>
                <a:pathLst>
                  <a:path w="7847" h="9919" extrusionOk="0">
                    <a:moveTo>
                      <a:pt x="1" y="0"/>
                    </a:moveTo>
                    <a:lnTo>
                      <a:pt x="1" y="9918"/>
                    </a:lnTo>
                    <a:lnTo>
                      <a:pt x="7847" y="9918"/>
                    </a:lnTo>
                    <a:lnTo>
                      <a:pt x="784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4" name="Google Shape;2520;p33">
                <a:extLst>
                  <a:ext uri="{FF2B5EF4-FFF2-40B4-BE49-F238E27FC236}">
                    <a16:creationId xmlns:a16="http://schemas.microsoft.com/office/drawing/2014/main" id="{30F5812D-4ECD-B724-5BE8-BBC147009BA5}"/>
                  </a:ext>
                </a:extLst>
              </p:cNvPr>
              <p:cNvSpPr/>
              <p:nvPr/>
            </p:nvSpPr>
            <p:spPr>
              <a:xfrm>
                <a:off x="7270854" y="2890722"/>
                <a:ext cx="119052" cy="119018"/>
              </a:xfrm>
              <a:custGeom>
                <a:avLst/>
                <a:gdLst/>
                <a:ahLst/>
                <a:cxnLst/>
                <a:rect l="l" t="t" r="r" b="b"/>
                <a:pathLst>
                  <a:path w="3478" h="3477" extrusionOk="0">
                    <a:moveTo>
                      <a:pt x="1739" y="0"/>
                    </a:moveTo>
                    <a:cubicBezTo>
                      <a:pt x="774" y="0"/>
                      <a:pt x="0" y="774"/>
                      <a:pt x="0" y="1739"/>
                    </a:cubicBezTo>
                    <a:cubicBezTo>
                      <a:pt x="0" y="2703"/>
                      <a:pt x="774" y="3477"/>
                      <a:pt x="1739" y="3477"/>
                    </a:cubicBezTo>
                    <a:cubicBezTo>
                      <a:pt x="2703" y="3477"/>
                      <a:pt x="3477" y="2703"/>
                      <a:pt x="3477" y="1739"/>
                    </a:cubicBezTo>
                    <a:cubicBezTo>
                      <a:pt x="3477" y="774"/>
                      <a:pt x="2703" y="0"/>
                      <a:pt x="173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Google Shape;2521;p33">
                <a:extLst>
                  <a:ext uri="{FF2B5EF4-FFF2-40B4-BE49-F238E27FC236}">
                    <a16:creationId xmlns:a16="http://schemas.microsoft.com/office/drawing/2014/main" id="{1205704E-CF6D-8ED2-F02B-15EE6A3A66E2}"/>
                  </a:ext>
                </a:extLst>
              </p:cNvPr>
              <p:cNvSpPr/>
              <p:nvPr/>
            </p:nvSpPr>
            <p:spPr>
              <a:xfrm>
                <a:off x="7214205" y="3029282"/>
                <a:ext cx="231942" cy="186690"/>
              </a:xfrm>
              <a:custGeom>
                <a:avLst/>
                <a:gdLst/>
                <a:ahLst/>
                <a:cxnLst/>
                <a:rect l="l" t="t" r="r" b="b"/>
                <a:pathLst>
                  <a:path w="6776" h="5454" extrusionOk="0">
                    <a:moveTo>
                      <a:pt x="2727" y="0"/>
                    </a:moveTo>
                    <a:cubicBezTo>
                      <a:pt x="1227" y="0"/>
                      <a:pt x="1" y="1227"/>
                      <a:pt x="1" y="2727"/>
                    </a:cubicBezTo>
                    <a:cubicBezTo>
                      <a:pt x="1" y="4227"/>
                      <a:pt x="1227" y="5453"/>
                      <a:pt x="2727" y="5453"/>
                    </a:cubicBezTo>
                    <a:lnTo>
                      <a:pt x="4049" y="5453"/>
                    </a:lnTo>
                    <a:cubicBezTo>
                      <a:pt x="5549" y="5453"/>
                      <a:pt x="6775" y="4227"/>
                      <a:pt x="6775" y="2727"/>
                    </a:cubicBezTo>
                    <a:cubicBezTo>
                      <a:pt x="6775" y="1227"/>
                      <a:pt x="5549" y="0"/>
                      <a:pt x="40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Google Shape;2522;p33">
                <a:extLst>
                  <a:ext uri="{FF2B5EF4-FFF2-40B4-BE49-F238E27FC236}">
                    <a16:creationId xmlns:a16="http://schemas.microsoft.com/office/drawing/2014/main" id="{710ACB5D-F207-CF3D-93D5-33A0F34097FD}"/>
                  </a:ext>
                </a:extLst>
              </p:cNvPr>
              <p:cNvSpPr/>
              <p:nvPr/>
            </p:nvSpPr>
            <p:spPr>
              <a:xfrm>
                <a:off x="7089098" y="3247321"/>
                <a:ext cx="510267" cy="74998"/>
              </a:xfrm>
              <a:custGeom>
                <a:avLst/>
                <a:gdLst/>
                <a:ahLst/>
                <a:cxnLst/>
                <a:rect l="l" t="t" r="r" b="b"/>
                <a:pathLst>
                  <a:path w="14907" h="2191" extrusionOk="0">
                    <a:moveTo>
                      <a:pt x="0" y="0"/>
                    </a:moveTo>
                    <a:lnTo>
                      <a:pt x="0" y="2191"/>
                    </a:lnTo>
                    <a:lnTo>
                      <a:pt x="14907" y="2191"/>
                    </a:lnTo>
                    <a:lnTo>
                      <a:pt x="14907"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Google Shape;2523;p33">
                <a:extLst>
                  <a:ext uri="{FF2B5EF4-FFF2-40B4-BE49-F238E27FC236}">
                    <a16:creationId xmlns:a16="http://schemas.microsoft.com/office/drawing/2014/main" id="{BAB7E913-D89E-745C-7DF5-B0816FA3A1CE}"/>
                  </a:ext>
                </a:extLst>
              </p:cNvPr>
              <p:cNvSpPr/>
              <p:nvPr/>
            </p:nvSpPr>
            <p:spPr>
              <a:xfrm>
                <a:off x="7090330" y="3197175"/>
                <a:ext cx="234373" cy="25296"/>
              </a:xfrm>
              <a:custGeom>
                <a:avLst/>
                <a:gdLst/>
                <a:ahLst/>
                <a:cxnLst/>
                <a:rect l="l" t="t" r="r" b="b"/>
                <a:pathLst>
                  <a:path w="6847" h="739" extrusionOk="0">
                    <a:moveTo>
                      <a:pt x="0" y="1"/>
                    </a:moveTo>
                    <a:lnTo>
                      <a:pt x="0" y="739"/>
                    </a:lnTo>
                    <a:lnTo>
                      <a:pt x="6846" y="739"/>
                    </a:lnTo>
                    <a:lnTo>
                      <a:pt x="6846"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Google Shape;2524;p33">
                <a:extLst>
                  <a:ext uri="{FF2B5EF4-FFF2-40B4-BE49-F238E27FC236}">
                    <a16:creationId xmlns:a16="http://schemas.microsoft.com/office/drawing/2014/main" id="{816A5ABB-57EB-2C8E-A8DC-AABF04225B5A}"/>
                  </a:ext>
                </a:extLst>
              </p:cNvPr>
              <p:cNvSpPr/>
              <p:nvPr/>
            </p:nvSpPr>
            <p:spPr>
              <a:xfrm>
                <a:off x="7089098" y="3426613"/>
                <a:ext cx="510267" cy="75032"/>
              </a:xfrm>
              <a:custGeom>
                <a:avLst/>
                <a:gdLst/>
                <a:ahLst/>
                <a:cxnLst/>
                <a:rect l="l" t="t" r="r" b="b"/>
                <a:pathLst>
                  <a:path w="14907" h="2192" extrusionOk="0">
                    <a:moveTo>
                      <a:pt x="0" y="1"/>
                    </a:moveTo>
                    <a:lnTo>
                      <a:pt x="0" y="2192"/>
                    </a:lnTo>
                    <a:lnTo>
                      <a:pt x="14907" y="2192"/>
                    </a:lnTo>
                    <a:lnTo>
                      <a:pt x="1490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Google Shape;2525;p33">
                <a:extLst>
                  <a:ext uri="{FF2B5EF4-FFF2-40B4-BE49-F238E27FC236}">
                    <a16:creationId xmlns:a16="http://schemas.microsoft.com/office/drawing/2014/main" id="{88CCFD30-D602-D238-056E-FA8B97E0B9E8}"/>
                  </a:ext>
                </a:extLst>
              </p:cNvPr>
              <p:cNvSpPr/>
              <p:nvPr/>
            </p:nvSpPr>
            <p:spPr>
              <a:xfrm>
                <a:off x="7090330" y="3376912"/>
                <a:ext cx="234373" cy="24885"/>
              </a:xfrm>
              <a:custGeom>
                <a:avLst/>
                <a:gdLst/>
                <a:ahLst/>
                <a:cxnLst/>
                <a:rect l="l" t="t" r="r" b="b"/>
                <a:pathLst>
                  <a:path w="6847" h="727" extrusionOk="0">
                    <a:moveTo>
                      <a:pt x="0" y="0"/>
                    </a:moveTo>
                    <a:lnTo>
                      <a:pt x="0" y="727"/>
                    </a:lnTo>
                    <a:lnTo>
                      <a:pt x="6846" y="727"/>
                    </a:lnTo>
                    <a:lnTo>
                      <a:pt x="6846"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2526;p33">
                <a:extLst>
                  <a:ext uri="{FF2B5EF4-FFF2-40B4-BE49-F238E27FC236}">
                    <a16:creationId xmlns:a16="http://schemas.microsoft.com/office/drawing/2014/main" id="{1C89B4C0-6F1C-D748-85F6-AD1FC1E3EFAD}"/>
                  </a:ext>
                </a:extLst>
              </p:cNvPr>
              <p:cNvSpPr/>
              <p:nvPr/>
            </p:nvSpPr>
            <p:spPr>
              <a:xfrm>
                <a:off x="7218689" y="3550112"/>
                <a:ext cx="223385" cy="57506"/>
              </a:xfrm>
              <a:custGeom>
                <a:avLst/>
                <a:gdLst/>
                <a:ahLst/>
                <a:cxnLst/>
                <a:rect l="l" t="t" r="r" b="b"/>
                <a:pathLst>
                  <a:path w="6526" h="1680" extrusionOk="0">
                    <a:moveTo>
                      <a:pt x="0" y="1"/>
                    </a:moveTo>
                    <a:lnTo>
                      <a:pt x="0" y="1679"/>
                    </a:lnTo>
                    <a:lnTo>
                      <a:pt x="6525" y="1679"/>
                    </a:lnTo>
                    <a:lnTo>
                      <a:pt x="652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Google Shape;2527;p33">
                <a:extLst>
                  <a:ext uri="{FF2B5EF4-FFF2-40B4-BE49-F238E27FC236}">
                    <a16:creationId xmlns:a16="http://schemas.microsoft.com/office/drawing/2014/main" id="{D283BDB1-DA82-79FD-1C5B-CDEF4C5BDA42}"/>
                  </a:ext>
                </a:extLst>
              </p:cNvPr>
              <p:cNvSpPr/>
              <p:nvPr/>
            </p:nvSpPr>
            <p:spPr>
              <a:xfrm>
                <a:off x="7389047" y="2653515"/>
                <a:ext cx="163859" cy="211576"/>
              </a:xfrm>
              <a:custGeom>
                <a:avLst/>
                <a:gdLst/>
                <a:ahLst/>
                <a:cxnLst/>
                <a:rect l="l" t="t" r="r" b="b"/>
                <a:pathLst>
                  <a:path w="4787" h="6181" extrusionOk="0">
                    <a:moveTo>
                      <a:pt x="4787" y="1"/>
                    </a:moveTo>
                    <a:lnTo>
                      <a:pt x="3572" y="1394"/>
                    </a:lnTo>
                    <a:lnTo>
                      <a:pt x="3989" y="1394"/>
                    </a:lnTo>
                    <a:cubicBezTo>
                      <a:pt x="3989" y="3597"/>
                      <a:pt x="2203" y="5382"/>
                      <a:pt x="0" y="5382"/>
                    </a:cubicBezTo>
                    <a:lnTo>
                      <a:pt x="0" y="6180"/>
                    </a:lnTo>
                    <a:cubicBezTo>
                      <a:pt x="2643" y="6180"/>
                      <a:pt x="4787" y="4049"/>
                      <a:pt x="4787" y="1394"/>
                    </a:cubicBezTo>
                    <a:lnTo>
                      <a:pt x="478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2528;p33">
                <a:extLst>
                  <a:ext uri="{FF2B5EF4-FFF2-40B4-BE49-F238E27FC236}">
                    <a16:creationId xmlns:a16="http://schemas.microsoft.com/office/drawing/2014/main" id="{DF5379F1-01EA-E71A-5F92-FB1532F6DF9F}"/>
                  </a:ext>
                </a:extLst>
              </p:cNvPr>
              <p:cNvSpPr/>
              <p:nvPr/>
            </p:nvSpPr>
            <p:spPr>
              <a:xfrm>
                <a:off x="7243950" y="2395564"/>
                <a:ext cx="157766" cy="343601"/>
              </a:xfrm>
              <a:custGeom>
                <a:avLst/>
                <a:gdLst/>
                <a:ahLst/>
                <a:cxnLst/>
                <a:rect l="l" t="t" r="r" b="b"/>
                <a:pathLst>
                  <a:path w="4609" h="10038" extrusionOk="0">
                    <a:moveTo>
                      <a:pt x="2299" y="0"/>
                    </a:moveTo>
                    <a:cubicBezTo>
                      <a:pt x="1025" y="0"/>
                      <a:pt x="1" y="1024"/>
                      <a:pt x="1" y="2310"/>
                    </a:cubicBezTo>
                    <a:cubicBezTo>
                      <a:pt x="1" y="3441"/>
                      <a:pt x="810" y="4394"/>
                      <a:pt x="1906" y="4584"/>
                    </a:cubicBezTo>
                    <a:lnTo>
                      <a:pt x="1906" y="10037"/>
                    </a:lnTo>
                    <a:lnTo>
                      <a:pt x="2703" y="10037"/>
                    </a:lnTo>
                    <a:lnTo>
                      <a:pt x="2703" y="4584"/>
                    </a:lnTo>
                    <a:cubicBezTo>
                      <a:pt x="3787" y="4394"/>
                      <a:pt x="4608" y="3453"/>
                      <a:pt x="4608" y="2310"/>
                    </a:cubicBezTo>
                    <a:cubicBezTo>
                      <a:pt x="4608" y="1024"/>
                      <a:pt x="3584" y="0"/>
                      <a:pt x="22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sp>
        <p:nvSpPr>
          <p:cNvPr id="3" name="ZoneTexte 2">
            <a:extLst>
              <a:ext uri="{FF2B5EF4-FFF2-40B4-BE49-F238E27FC236}">
                <a16:creationId xmlns:a16="http://schemas.microsoft.com/office/drawing/2014/main" id="{0F43D70E-DC35-879C-36AE-AE2EE29AB7A7}"/>
              </a:ext>
            </a:extLst>
          </p:cNvPr>
          <p:cNvSpPr txBox="1"/>
          <p:nvPr/>
        </p:nvSpPr>
        <p:spPr>
          <a:xfrm>
            <a:off x="1959932" y="1783547"/>
            <a:ext cx="4572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800" b="1" i="0" u="none" strike="noStrike" kern="0" cap="none" spc="0" normalizeH="0" baseline="0" noProof="0" dirty="0">
                <a:ln>
                  <a:noFill/>
                </a:ln>
                <a:solidFill>
                  <a:srgbClr val="FFFFFF"/>
                </a:solidFill>
                <a:effectLst/>
                <a:uLnTx/>
                <a:uFillTx/>
                <a:latin typeface="Fira Sans"/>
                <a:ea typeface="Fira Sans"/>
                <a:cs typeface="Fira Sans"/>
                <a:sym typeface="Fira Sans"/>
              </a:rPr>
              <a:t>Phishing</a:t>
            </a:r>
          </a:p>
        </p:txBody>
      </p:sp>
      <p:grpSp>
        <p:nvGrpSpPr>
          <p:cNvPr id="10" name="Google Shape;3363;p37">
            <a:extLst>
              <a:ext uri="{FF2B5EF4-FFF2-40B4-BE49-F238E27FC236}">
                <a16:creationId xmlns:a16="http://schemas.microsoft.com/office/drawing/2014/main" id="{3263D0C9-8745-CA37-313B-049BB9B56FEB}"/>
              </a:ext>
            </a:extLst>
          </p:cNvPr>
          <p:cNvGrpSpPr/>
          <p:nvPr/>
        </p:nvGrpSpPr>
        <p:grpSpPr>
          <a:xfrm>
            <a:off x="4572000" y="1010648"/>
            <a:ext cx="3894575" cy="549908"/>
            <a:chOff x="4590600" y="3930117"/>
            <a:chExt cx="3894575" cy="549908"/>
          </a:xfrm>
        </p:grpSpPr>
        <p:sp>
          <p:nvSpPr>
            <p:cNvPr id="11" name="Google Shape;3364;p37">
              <a:extLst>
                <a:ext uri="{FF2B5EF4-FFF2-40B4-BE49-F238E27FC236}">
                  <a16:creationId xmlns:a16="http://schemas.microsoft.com/office/drawing/2014/main" id="{1EDE4D50-A78E-3625-5413-48905FDD5805}"/>
                </a:ext>
              </a:extLst>
            </p:cNvPr>
            <p:cNvSpPr/>
            <p:nvPr/>
          </p:nvSpPr>
          <p:spPr>
            <a:xfrm>
              <a:off x="4875875" y="3933425"/>
              <a:ext cx="3609300" cy="546600"/>
            </a:xfrm>
            <a:prstGeom prst="roundRect">
              <a:avLst>
                <a:gd name="adj" fmla="val 16667"/>
              </a:avLst>
            </a:prstGeom>
            <a:solidFill>
              <a:schemeClr val="lt2"/>
            </a:solidFill>
            <a:ln>
              <a:noFill/>
            </a:ln>
          </p:spPr>
          <p:txBody>
            <a:bodyPr spcFirstLastPara="1" wrap="square" lIns="182875" tIns="91425" rIns="274300"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Means</a:t>
              </a:r>
              <a:r>
                <a:rPr kumimoji="0" lang="fr-FR" sz="1200" b="0" i="0" u="none" strike="noStrike" kern="0" cap="none" spc="0" normalizeH="0" baseline="0" noProof="0" dirty="0">
                  <a:ln>
                    <a:noFill/>
                  </a:ln>
                  <a:solidFill>
                    <a:srgbClr val="000000"/>
                  </a:solidFill>
                  <a:effectLst/>
                  <a:uLnTx/>
                  <a:uFillTx/>
                  <a:latin typeface="Fira Sans"/>
                  <a:ea typeface="Fira Sans"/>
                  <a:cs typeface="Fira Sans"/>
                  <a:sym typeface="Fira Sans"/>
                </a:rPr>
                <a:t> of protection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2" name="Google Shape;3365;p37">
              <a:extLst>
                <a:ext uri="{FF2B5EF4-FFF2-40B4-BE49-F238E27FC236}">
                  <a16:creationId xmlns:a16="http://schemas.microsoft.com/office/drawing/2014/main" id="{D760DB9D-D0F1-D889-61ED-0D71C1C3EA30}"/>
                </a:ext>
              </a:extLst>
            </p:cNvPr>
            <p:cNvSpPr/>
            <p:nvPr/>
          </p:nvSpPr>
          <p:spPr>
            <a:xfrm>
              <a:off x="4590600" y="3930117"/>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2500" b="1" i="0" u="none" strike="noStrike" kern="0" cap="none" spc="0" normalizeH="0" baseline="0" noProof="0" dirty="0">
                  <a:ln>
                    <a:noFill/>
                  </a:ln>
                  <a:solidFill>
                    <a:srgbClr val="FFFFFF"/>
                  </a:solidFill>
                  <a:effectLst/>
                  <a:uLnTx/>
                  <a:uFillTx/>
                  <a:latin typeface="Fira Sans"/>
                  <a:ea typeface="Fira Sans"/>
                  <a:cs typeface="Fira Sans"/>
                  <a:sym typeface="Fira Sans"/>
                </a:rPr>
                <a:t>3</a:t>
              </a:r>
              <a:endParaRPr kumimoji="0" sz="1400" b="1"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grpSp>
      <p:grpSp>
        <p:nvGrpSpPr>
          <p:cNvPr id="502" name="Google Shape;261;p17">
            <a:extLst>
              <a:ext uri="{FF2B5EF4-FFF2-40B4-BE49-F238E27FC236}">
                <a16:creationId xmlns:a16="http://schemas.microsoft.com/office/drawing/2014/main" id="{1C31E9CC-F7CE-1BD7-4663-0376B7F874CA}"/>
              </a:ext>
            </a:extLst>
          </p:cNvPr>
          <p:cNvGrpSpPr/>
          <p:nvPr/>
        </p:nvGrpSpPr>
        <p:grpSpPr>
          <a:xfrm>
            <a:off x="4860779" y="1774300"/>
            <a:ext cx="939425" cy="797450"/>
            <a:chOff x="3490300" y="3426450"/>
            <a:chExt cx="939425" cy="797450"/>
          </a:xfrm>
        </p:grpSpPr>
        <p:sp>
          <p:nvSpPr>
            <p:cNvPr id="503" name="Google Shape;262;p17">
              <a:extLst>
                <a:ext uri="{FF2B5EF4-FFF2-40B4-BE49-F238E27FC236}">
                  <a16:creationId xmlns:a16="http://schemas.microsoft.com/office/drawing/2014/main" id="{7BBBDEF4-7179-AE01-2C7D-32D0A9927593}"/>
                </a:ext>
              </a:extLst>
            </p:cNvPr>
            <p:cNvSpPr/>
            <p:nvPr/>
          </p:nvSpPr>
          <p:spPr>
            <a:xfrm>
              <a:off x="3501300" y="3437750"/>
              <a:ext cx="774825" cy="775125"/>
            </a:xfrm>
            <a:custGeom>
              <a:avLst/>
              <a:gdLst/>
              <a:ahLst/>
              <a:cxnLst/>
              <a:rect l="l" t="t" r="r" b="b"/>
              <a:pathLst>
                <a:path w="30993" h="31005" extrusionOk="0">
                  <a:moveTo>
                    <a:pt x="3013" y="1"/>
                  </a:moveTo>
                  <a:cubicBezTo>
                    <a:pt x="1358" y="1"/>
                    <a:pt x="1" y="1334"/>
                    <a:pt x="1" y="3001"/>
                  </a:cubicBezTo>
                  <a:lnTo>
                    <a:pt x="1" y="27992"/>
                  </a:lnTo>
                  <a:cubicBezTo>
                    <a:pt x="1" y="29647"/>
                    <a:pt x="1346" y="31005"/>
                    <a:pt x="3013" y="31005"/>
                  </a:cubicBezTo>
                  <a:lnTo>
                    <a:pt x="27980" y="31005"/>
                  </a:lnTo>
                  <a:cubicBezTo>
                    <a:pt x="29635" y="31005"/>
                    <a:pt x="30993" y="29659"/>
                    <a:pt x="30993" y="27992"/>
                  </a:cubicBezTo>
                  <a:lnTo>
                    <a:pt x="30993" y="3001"/>
                  </a:lnTo>
                  <a:cubicBezTo>
                    <a:pt x="30993" y="1358"/>
                    <a:pt x="29659"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263;p17">
              <a:extLst>
                <a:ext uri="{FF2B5EF4-FFF2-40B4-BE49-F238E27FC236}">
                  <a16:creationId xmlns:a16="http://schemas.microsoft.com/office/drawing/2014/main" id="{0BD80EED-1DB2-3E62-DFE5-242E4F7B22D8}"/>
                </a:ext>
              </a:extLst>
            </p:cNvPr>
            <p:cNvSpPr/>
            <p:nvPr/>
          </p:nvSpPr>
          <p:spPr>
            <a:xfrm>
              <a:off x="3490300" y="3426450"/>
              <a:ext cx="797425" cy="797450"/>
            </a:xfrm>
            <a:custGeom>
              <a:avLst/>
              <a:gdLst/>
              <a:ahLst/>
              <a:cxnLst/>
              <a:rect l="l" t="t" r="r" b="b"/>
              <a:pathLst>
                <a:path w="31897" h="31898" extrusionOk="0">
                  <a:moveTo>
                    <a:pt x="28432" y="893"/>
                  </a:moveTo>
                  <a:cubicBezTo>
                    <a:pt x="29837" y="893"/>
                    <a:pt x="30992" y="2048"/>
                    <a:pt x="30992" y="3453"/>
                  </a:cubicBezTo>
                  <a:lnTo>
                    <a:pt x="30992" y="28444"/>
                  </a:lnTo>
                  <a:cubicBezTo>
                    <a:pt x="30992" y="29861"/>
                    <a:pt x="29837" y="31004"/>
                    <a:pt x="28432" y="31004"/>
                  </a:cubicBezTo>
                  <a:lnTo>
                    <a:pt x="3453" y="31004"/>
                  </a:lnTo>
                  <a:cubicBezTo>
                    <a:pt x="2036" y="31004"/>
                    <a:pt x="893" y="29861"/>
                    <a:pt x="893" y="28444"/>
                  </a:cubicBezTo>
                  <a:lnTo>
                    <a:pt x="893" y="3453"/>
                  </a:lnTo>
                  <a:cubicBezTo>
                    <a:pt x="893" y="2048"/>
                    <a:pt x="2036" y="893"/>
                    <a:pt x="3453" y="893"/>
                  </a:cubicBezTo>
                  <a:close/>
                  <a:moveTo>
                    <a:pt x="3453" y="0"/>
                  </a:moveTo>
                  <a:cubicBezTo>
                    <a:pt x="1548" y="0"/>
                    <a:pt x="0" y="1548"/>
                    <a:pt x="0" y="3453"/>
                  </a:cubicBezTo>
                  <a:lnTo>
                    <a:pt x="0" y="28444"/>
                  </a:lnTo>
                  <a:cubicBezTo>
                    <a:pt x="0" y="30349"/>
                    <a:pt x="1548" y="31897"/>
                    <a:pt x="3453" y="31897"/>
                  </a:cubicBezTo>
                  <a:lnTo>
                    <a:pt x="28420" y="31897"/>
                  </a:lnTo>
                  <a:cubicBezTo>
                    <a:pt x="30325" y="31897"/>
                    <a:pt x="31885" y="30349"/>
                    <a:pt x="31885" y="28444"/>
                  </a:cubicBezTo>
                  <a:lnTo>
                    <a:pt x="31885" y="3453"/>
                  </a:lnTo>
                  <a:cubicBezTo>
                    <a:pt x="31897"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264;p17">
              <a:extLst>
                <a:ext uri="{FF2B5EF4-FFF2-40B4-BE49-F238E27FC236}">
                  <a16:creationId xmlns:a16="http://schemas.microsoft.com/office/drawing/2014/main" id="{5CBD3AD1-DAA5-081F-D57D-402BFCE3C707}"/>
                </a:ext>
              </a:extLst>
            </p:cNvPr>
            <p:cNvSpPr/>
            <p:nvPr/>
          </p:nvSpPr>
          <p:spPr>
            <a:xfrm>
              <a:off x="3614125" y="3636300"/>
              <a:ext cx="815600" cy="227425"/>
            </a:xfrm>
            <a:custGeom>
              <a:avLst/>
              <a:gdLst/>
              <a:ahLst/>
              <a:cxnLst/>
              <a:rect l="l" t="t" r="r" b="b"/>
              <a:pathLst>
                <a:path w="32624" h="9097" extrusionOk="0">
                  <a:moveTo>
                    <a:pt x="2084" y="0"/>
                  </a:moveTo>
                  <a:cubicBezTo>
                    <a:pt x="941" y="0"/>
                    <a:pt x="0" y="941"/>
                    <a:pt x="0" y="2084"/>
                  </a:cubicBezTo>
                  <a:lnTo>
                    <a:pt x="0" y="7013"/>
                  </a:lnTo>
                  <a:cubicBezTo>
                    <a:pt x="0" y="8156"/>
                    <a:pt x="941" y="9097"/>
                    <a:pt x="2084" y="9097"/>
                  </a:cubicBezTo>
                  <a:lnTo>
                    <a:pt x="30528" y="9097"/>
                  </a:lnTo>
                  <a:cubicBezTo>
                    <a:pt x="31695" y="9097"/>
                    <a:pt x="32623" y="8156"/>
                    <a:pt x="32611" y="7013"/>
                  </a:cubicBezTo>
                  <a:lnTo>
                    <a:pt x="32611" y="2084"/>
                  </a:lnTo>
                  <a:cubicBezTo>
                    <a:pt x="32611" y="941"/>
                    <a:pt x="31671" y="0"/>
                    <a:pt x="30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265;p17">
              <a:extLst>
                <a:ext uri="{FF2B5EF4-FFF2-40B4-BE49-F238E27FC236}">
                  <a16:creationId xmlns:a16="http://schemas.microsoft.com/office/drawing/2014/main" id="{72169A6F-6CA1-04E3-1316-B1CB1BF77BFD}"/>
                </a:ext>
              </a:extLst>
            </p:cNvPr>
            <p:cNvSpPr/>
            <p:nvPr/>
          </p:nvSpPr>
          <p:spPr>
            <a:xfrm>
              <a:off x="3677225" y="3732425"/>
              <a:ext cx="83350" cy="76225"/>
            </a:xfrm>
            <a:custGeom>
              <a:avLst/>
              <a:gdLst/>
              <a:ahLst/>
              <a:cxnLst/>
              <a:rect l="l" t="t" r="r" b="b"/>
              <a:pathLst>
                <a:path w="3334" h="3049" extrusionOk="0">
                  <a:moveTo>
                    <a:pt x="203" y="1"/>
                  </a:moveTo>
                  <a:cubicBezTo>
                    <a:pt x="84" y="1"/>
                    <a:pt x="0" y="84"/>
                    <a:pt x="0" y="203"/>
                  </a:cubicBezTo>
                  <a:lnTo>
                    <a:pt x="0" y="2846"/>
                  </a:lnTo>
                  <a:cubicBezTo>
                    <a:pt x="0" y="2966"/>
                    <a:pt x="84" y="3049"/>
                    <a:pt x="203" y="3049"/>
                  </a:cubicBezTo>
                  <a:lnTo>
                    <a:pt x="3120" y="3049"/>
                  </a:lnTo>
                  <a:cubicBezTo>
                    <a:pt x="3227" y="3049"/>
                    <a:pt x="3310" y="2966"/>
                    <a:pt x="3334" y="2846"/>
                  </a:cubicBezTo>
                  <a:lnTo>
                    <a:pt x="3334" y="203"/>
                  </a:lnTo>
                  <a:cubicBezTo>
                    <a:pt x="3334" y="84"/>
                    <a:pt x="3239" y="1"/>
                    <a:pt x="3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266;p17">
              <a:extLst>
                <a:ext uri="{FF2B5EF4-FFF2-40B4-BE49-F238E27FC236}">
                  <a16:creationId xmlns:a16="http://schemas.microsoft.com/office/drawing/2014/main" id="{CF75B232-4019-3FBD-C99F-D1502087A064}"/>
                </a:ext>
              </a:extLst>
            </p:cNvPr>
            <p:cNvSpPr/>
            <p:nvPr/>
          </p:nvSpPr>
          <p:spPr>
            <a:xfrm>
              <a:off x="3688525" y="3680650"/>
              <a:ext cx="60150" cy="79800"/>
            </a:xfrm>
            <a:custGeom>
              <a:avLst/>
              <a:gdLst/>
              <a:ahLst/>
              <a:cxnLst/>
              <a:rect l="l" t="t" r="r" b="b"/>
              <a:pathLst>
                <a:path w="2406" h="3192" extrusionOk="0">
                  <a:moveTo>
                    <a:pt x="1191" y="286"/>
                  </a:moveTo>
                  <a:cubicBezTo>
                    <a:pt x="1703" y="286"/>
                    <a:pt x="2108" y="703"/>
                    <a:pt x="2108" y="1191"/>
                  </a:cubicBezTo>
                  <a:lnTo>
                    <a:pt x="2108" y="2893"/>
                  </a:lnTo>
                  <a:lnTo>
                    <a:pt x="286" y="2893"/>
                  </a:lnTo>
                  <a:lnTo>
                    <a:pt x="286" y="1191"/>
                  </a:lnTo>
                  <a:cubicBezTo>
                    <a:pt x="286" y="691"/>
                    <a:pt x="703" y="286"/>
                    <a:pt x="1191" y="286"/>
                  </a:cubicBezTo>
                  <a:close/>
                  <a:moveTo>
                    <a:pt x="1191" y="0"/>
                  </a:moveTo>
                  <a:cubicBezTo>
                    <a:pt x="536" y="0"/>
                    <a:pt x="1" y="536"/>
                    <a:pt x="1" y="1191"/>
                  </a:cubicBezTo>
                  <a:lnTo>
                    <a:pt x="1" y="3036"/>
                  </a:lnTo>
                  <a:cubicBezTo>
                    <a:pt x="1" y="3132"/>
                    <a:pt x="84" y="3191"/>
                    <a:pt x="155" y="3191"/>
                  </a:cubicBezTo>
                  <a:lnTo>
                    <a:pt x="2251" y="3191"/>
                  </a:lnTo>
                  <a:cubicBezTo>
                    <a:pt x="2322" y="3191"/>
                    <a:pt x="2406" y="3108"/>
                    <a:pt x="2382" y="3036"/>
                  </a:cubicBezTo>
                  <a:lnTo>
                    <a:pt x="2382" y="1191"/>
                  </a:lnTo>
                  <a:cubicBezTo>
                    <a:pt x="2382" y="536"/>
                    <a:pt x="1846"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267;p17">
              <a:extLst>
                <a:ext uri="{FF2B5EF4-FFF2-40B4-BE49-F238E27FC236}">
                  <a16:creationId xmlns:a16="http://schemas.microsoft.com/office/drawing/2014/main" id="{433BFFC4-73B3-A727-352D-4FF05D7ED548}"/>
                </a:ext>
              </a:extLst>
            </p:cNvPr>
            <p:cNvSpPr/>
            <p:nvPr/>
          </p:nvSpPr>
          <p:spPr>
            <a:xfrm>
              <a:off x="3804025" y="3701775"/>
              <a:ext cx="124450" cy="98250"/>
            </a:xfrm>
            <a:custGeom>
              <a:avLst/>
              <a:gdLst/>
              <a:ahLst/>
              <a:cxnLst/>
              <a:rect l="l" t="t" r="r" b="b"/>
              <a:pathLst>
                <a:path w="4978" h="3930" extrusionOk="0">
                  <a:moveTo>
                    <a:pt x="0" y="1"/>
                  </a:moveTo>
                  <a:lnTo>
                    <a:pt x="977" y="3930"/>
                  </a:lnTo>
                  <a:lnTo>
                    <a:pt x="1655" y="3930"/>
                  </a:lnTo>
                  <a:lnTo>
                    <a:pt x="2489" y="524"/>
                  </a:lnTo>
                  <a:lnTo>
                    <a:pt x="3322" y="3930"/>
                  </a:lnTo>
                  <a:lnTo>
                    <a:pt x="3989" y="3930"/>
                  </a:lnTo>
                  <a:lnTo>
                    <a:pt x="4977" y="1"/>
                  </a:lnTo>
                  <a:lnTo>
                    <a:pt x="4429" y="1"/>
                  </a:lnTo>
                  <a:lnTo>
                    <a:pt x="3608" y="3322"/>
                  </a:lnTo>
                  <a:lnTo>
                    <a:pt x="2786" y="1"/>
                  </a:lnTo>
                  <a:lnTo>
                    <a:pt x="2179" y="1"/>
                  </a:lnTo>
                  <a:lnTo>
                    <a:pt x="1358"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268;p17">
              <a:extLst>
                <a:ext uri="{FF2B5EF4-FFF2-40B4-BE49-F238E27FC236}">
                  <a16:creationId xmlns:a16="http://schemas.microsoft.com/office/drawing/2014/main" id="{EC2A5F11-AA20-6270-FD52-2F707C350C2C}"/>
                </a:ext>
              </a:extLst>
            </p:cNvPr>
            <p:cNvSpPr/>
            <p:nvPr/>
          </p:nvSpPr>
          <p:spPr>
            <a:xfrm>
              <a:off x="3963275" y="3701775"/>
              <a:ext cx="124425" cy="98250"/>
            </a:xfrm>
            <a:custGeom>
              <a:avLst/>
              <a:gdLst/>
              <a:ahLst/>
              <a:cxnLst/>
              <a:rect l="l" t="t" r="r" b="b"/>
              <a:pathLst>
                <a:path w="4977" h="3930" extrusionOk="0">
                  <a:moveTo>
                    <a:pt x="0" y="1"/>
                  </a:moveTo>
                  <a:lnTo>
                    <a:pt x="976" y="3930"/>
                  </a:lnTo>
                  <a:lnTo>
                    <a:pt x="1655" y="3930"/>
                  </a:lnTo>
                  <a:lnTo>
                    <a:pt x="2489" y="524"/>
                  </a:lnTo>
                  <a:lnTo>
                    <a:pt x="3322" y="3930"/>
                  </a:lnTo>
                  <a:lnTo>
                    <a:pt x="3989" y="3930"/>
                  </a:lnTo>
                  <a:lnTo>
                    <a:pt x="4977" y="1"/>
                  </a:lnTo>
                  <a:lnTo>
                    <a:pt x="4429" y="1"/>
                  </a:lnTo>
                  <a:lnTo>
                    <a:pt x="3608" y="3322"/>
                  </a:lnTo>
                  <a:lnTo>
                    <a:pt x="2786" y="1"/>
                  </a:lnTo>
                  <a:lnTo>
                    <a:pt x="2191" y="1"/>
                  </a:lnTo>
                  <a:lnTo>
                    <a:pt x="1357"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269;p17">
              <a:extLst>
                <a:ext uri="{FF2B5EF4-FFF2-40B4-BE49-F238E27FC236}">
                  <a16:creationId xmlns:a16="http://schemas.microsoft.com/office/drawing/2014/main" id="{8FB01273-2813-33B6-26A2-10FCE4C4EF35}"/>
                </a:ext>
              </a:extLst>
            </p:cNvPr>
            <p:cNvSpPr/>
            <p:nvPr/>
          </p:nvSpPr>
          <p:spPr>
            <a:xfrm>
              <a:off x="4122500" y="3701775"/>
              <a:ext cx="124450" cy="98250"/>
            </a:xfrm>
            <a:custGeom>
              <a:avLst/>
              <a:gdLst/>
              <a:ahLst/>
              <a:cxnLst/>
              <a:rect l="l" t="t" r="r" b="b"/>
              <a:pathLst>
                <a:path w="4978" h="3930" extrusionOk="0">
                  <a:moveTo>
                    <a:pt x="1" y="1"/>
                  </a:moveTo>
                  <a:lnTo>
                    <a:pt x="989" y="3930"/>
                  </a:lnTo>
                  <a:lnTo>
                    <a:pt x="1656" y="3930"/>
                  </a:lnTo>
                  <a:lnTo>
                    <a:pt x="2489" y="524"/>
                  </a:lnTo>
                  <a:lnTo>
                    <a:pt x="3323" y="3930"/>
                  </a:lnTo>
                  <a:lnTo>
                    <a:pt x="3990" y="3930"/>
                  </a:lnTo>
                  <a:lnTo>
                    <a:pt x="4978" y="1"/>
                  </a:lnTo>
                  <a:lnTo>
                    <a:pt x="4430" y="1"/>
                  </a:lnTo>
                  <a:lnTo>
                    <a:pt x="3609" y="3322"/>
                  </a:lnTo>
                  <a:lnTo>
                    <a:pt x="2787" y="1"/>
                  </a:lnTo>
                  <a:lnTo>
                    <a:pt x="2192" y="1"/>
                  </a:lnTo>
                  <a:lnTo>
                    <a:pt x="1358" y="3322"/>
                  </a:lnTo>
                  <a:lnTo>
                    <a:pt x="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270;p17">
              <a:extLst>
                <a:ext uri="{FF2B5EF4-FFF2-40B4-BE49-F238E27FC236}">
                  <a16:creationId xmlns:a16="http://schemas.microsoft.com/office/drawing/2014/main" id="{45732DEA-30A4-E7C4-45F6-3BF9FC89C323}"/>
                </a:ext>
              </a:extLst>
            </p:cNvPr>
            <p:cNvSpPr/>
            <p:nvPr/>
          </p:nvSpPr>
          <p:spPr>
            <a:xfrm>
              <a:off x="3535225" y="3458600"/>
              <a:ext cx="547125" cy="546800"/>
            </a:xfrm>
            <a:custGeom>
              <a:avLst/>
              <a:gdLst/>
              <a:ahLst/>
              <a:cxnLst/>
              <a:rect l="l" t="t" r="r" b="b"/>
              <a:pathLst>
                <a:path w="21885" h="21872" extrusionOk="0">
                  <a:moveTo>
                    <a:pt x="10943" y="2643"/>
                  </a:moveTo>
                  <a:cubicBezTo>
                    <a:pt x="15527" y="2643"/>
                    <a:pt x="19230" y="6358"/>
                    <a:pt x="19230" y="10942"/>
                  </a:cubicBezTo>
                  <a:cubicBezTo>
                    <a:pt x="19230" y="15526"/>
                    <a:pt x="15527" y="19229"/>
                    <a:pt x="10943" y="19229"/>
                  </a:cubicBezTo>
                  <a:cubicBezTo>
                    <a:pt x="6359" y="19229"/>
                    <a:pt x="2656" y="15526"/>
                    <a:pt x="2656" y="10942"/>
                  </a:cubicBezTo>
                  <a:cubicBezTo>
                    <a:pt x="2656" y="6370"/>
                    <a:pt x="6359" y="2643"/>
                    <a:pt x="10943" y="2643"/>
                  </a:cubicBezTo>
                  <a:close/>
                  <a:moveTo>
                    <a:pt x="10943" y="0"/>
                  </a:moveTo>
                  <a:cubicBezTo>
                    <a:pt x="4918" y="0"/>
                    <a:pt x="1" y="4905"/>
                    <a:pt x="1" y="10942"/>
                  </a:cubicBezTo>
                  <a:cubicBezTo>
                    <a:pt x="1" y="16967"/>
                    <a:pt x="4918" y="21872"/>
                    <a:pt x="10943" y="21872"/>
                  </a:cubicBezTo>
                  <a:cubicBezTo>
                    <a:pt x="16967" y="21872"/>
                    <a:pt x="21885" y="16967"/>
                    <a:pt x="21885" y="10942"/>
                  </a:cubicBezTo>
                  <a:cubicBezTo>
                    <a:pt x="21885" y="4905"/>
                    <a:pt x="16967" y="0"/>
                    <a:pt x="10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271;p17">
              <a:extLst>
                <a:ext uri="{FF2B5EF4-FFF2-40B4-BE49-F238E27FC236}">
                  <a16:creationId xmlns:a16="http://schemas.microsoft.com/office/drawing/2014/main" id="{619D5000-539D-DABF-1232-7BE4E63AAC10}"/>
                </a:ext>
              </a:extLst>
            </p:cNvPr>
            <p:cNvSpPr/>
            <p:nvPr/>
          </p:nvSpPr>
          <p:spPr>
            <a:xfrm>
              <a:off x="3903725" y="3913425"/>
              <a:ext cx="200650" cy="278625"/>
            </a:xfrm>
            <a:custGeom>
              <a:avLst/>
              <a:gdLst/>
              <a:ahLst/>
              <a:cxnLst/>
              <a:rect l="l" t="t" r="r" b="b"/>
              <a:pathLst>
                <a:path w="8026" h="11145" extrusionOk="0">
                  <a:moveTo>
                    <a:pt x="1507" y="1"/>
                  </a:moveTo>
                  <a:cubicBezTo>
                    <a:pt x="1276" y="1"/>
                    <a:pt x="1044" y="61"/>
                    <a:pt x="834" y="190"/>
                  </a:cubicBezTo>
                  <a:cubicBezTo>
                    <a:pt x="203" y="559"/>
                    <a:pt x="1" y="1381"/>
                    <a:pt x="370" y="2000"/>
                  </a:cubicBezTo>
                  <a:lnTo>
                    <a:pt x="5371" y="10489"/>
                  </a:lnTo>
                  <a:cubicBezTo>
                    <a:pt x="5621" y="10906"/>
                    <a:pt x="6061" y="11144"/>
                    <a:pt x="6514" y="11144"/>
                  </a:cubicBezTo>
                  <a:cubicBezTo>
                    <a:pt x="6740" y="11144"/>
                    <a:pt x="6978" y="11085"/>
                    <a:pt x="7192" y="10942"/>
                  </a:cubicBezTo>
                  <a:cubicBezTo>
                    <a:pt x="7811" y="10573"/>
                    <a:pt x="8026" y="9751"/>
                    <a:pt x="7645" y="9132"/>
                  </a:cubicBezTo>
                  <a:lnTo>
                    <a:pt x="2644" y="643"/>
                  </a:lnTo>
                  <a:cubicBezTo>
                    <a:pt x="2400" y="233"/>
                    <a:pt x="1958" y="1"/>
                    <a:pt x="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5" name="Google Shape;1600;p28">
            <a:extLst>
              <a:ext uri="{FF2B5EF4-FFF2-40B4-BE49-F238E27FC236}">
                <a16:creationId xmlns:a16="http://schemas.microsoft.com/office/drawing/2014/main" id="{F0023462-6E68-6E70-B993-3B7F322056B4}"/>
              </a:ext>
            </a:extLst>
          </p:cNvPr>
          <p:cNvGrpSpPr/>
          <p:nvPr/>
        </p:nvGrpSpPr>
        <p:grpSpPr>
          <a:xfrm>
            <a:off x="4936753" y="2770125"/>
            <a:ext cx="840000" cy="691175"/>
            <a:chOff x="1992213" y="1523825"/>
            <a:chExt cx="840000" cy="691175"/>
          </a:xfrm>
        </p:grpSpPr>
        <p:sp>
          <p:nvSpPr>
            <p:cNvPr id="387" name="Google Shape;1602;p28">
              <a:extLst>
                <a:ext uri="{FF2B5EF4-FFF2-40B4-BE49-F238E27FC236}">
                  <a16:creationId xmlns:a16="http://schemas.microsoft.com/office/drawing/2014/main" id="{C6A5B7FC-8B27-DD0F-D8B5-B60E70056F6A}"/>
                </a:ext>
              </a:extLst>
            </p:cNvPr>
            <p:cNvSpPr/>
            <p:nvPr/>
          </p:nvSpPr>
          <p:spPr>
            <a:xfrm>
              <a:off x="1992213" y="1750950"/>
              <a:ext cx="633425" cy="410775"/>
            </a:xfrm>
            <a:custGeom>
              <a:avLst/>
              <a:gdLst/>
              <a:ahLst/>
              <a:cxnLst/>
              <a:rect l="l" t="t" r="r" b="b"/>
              <a:pathLst>
                <a:path w="25337" h="16431" extrusionOk="0">
                  <a:moveTo>
                    <a:pt x="0" y="0"/>
                  </a:moveTo>
                  <a:lnTo>
                    <a:pt x="0" y="16431"/>
                  </a:lnTo>
                  <a:lnTo>
                    <a:pt x="25337" y="16431"/>
                  </a:lnTo>
                  <a:lnTo>
                    <a:pt x="253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1603;p28">
              <a:extLst>
                <a:ext uri="{FF2B5EF4-FFF2-40B4-BE49-F238E27FC236}">
                  <a16:creationId xmlns:a16="http://schemas.microsoft.com/office/drawing/2014/main" id="{87A9C027-7A0E-B713-8618-28C616243327}"/>
                </a:ext>
              </a:extLst>
            </p:cNvPr>
            <p:cNvSpPr/>
            <p:nvPr/>
          </p:nvSpPr>
          <p:spPr>
            <a:xfrm>
              <a:off x="1992213" y="1919125"/>
              <a:ext cx="633425" cy="242000"/>
            </a:xfrm>
            <a:custGeom>
              <a:avLst/>
              <a:gdLst/>
              <a:ahLst/>
              <a:cxnLst/>
              <a:rect l="l" t="t" r="r" b="b"/>
              <a:pathLst>
                <a:path w="25337" h="9680" extrusionOk="0">
                  <a:moveTo>
                    <a:pt x="12800" y="0"/>
                  </a:moveTo>
                  <a:lnTo>
                    <a:pt x="0" y="9680"/>
                  </a:lnTo>
                  <a:lnTo>
                    <a:pt x="25337" y="9680"/>
                  </a:lnTo>
                  <a:lnTo>
                    <a:pt x="128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1604;p28">
              <a:extLst>
                <a:ext uri="{FF2B5EF4-FFF2-40B4-BE49-F238E27FC236}">
                  <a16:creationId xmlns:a16="http://schemas.microsoft.com/office/drawing/2014/main" id="{BD79F13A-E07D-AD51-4CCC-96315B4D6E93}"/>
                </a:ext>
              </a:extLst>
            </p:cNvPr>
            <p:cNvSpPr/>
            <p:nvPr/>
          </p:nvSpPr>
          <p:spPr>
            <a:xfrm>
              <a:off x="1992213" y="1751250"/>
              <a:ext cx="633425" cy="204500"/>
            </a:xfrm>
            <a:custGeom>
              <a:avLst/>
              <a:gdLst/>
              <a:ahLst/>
              <a:cxnLst/>
              <a:rect l="l" t="t" r="r" b="b"/>
              <a:pathLst>
                <a:path w="25337" h="8180" extrusionOk="0">
                  <a:moveTo>
                    <a:pt x="0" y="0"/>
                  </a:moveTo>
                  <a:lnTo>
                    <a:pt x="3358" y="2167"/>
                  </a:lnTo>
                  <a:lnTo>
                    <a:pt x="3787" y="2453"/>
                  </a:lnTo>
                  <a:lnTo>
                    <a:pt x="12216" y="7894"/>
                  </a:lnTo>
                  <a:lnTo>
                    <a:pt x="12669" y="8180"/>
                  </a:lnTo>
                  <a:lnTo>
                    <a:pt x="12681" y="8180"/>
                  </a:lnTo>
                  <a:lnTo>
                    <a:pt x="21086" y="2738"/>
                  </a:lnTo>
                  <a:lnTo>
                    <a:pt x="21551" y="2441"/>
                  </a:lnTo>
                  <a:lnTo>
                    <a:pt x="25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1605;p28">
              <a:extLst>
                <a:ext uri="{FF2B5EF4-FFF2-40B4-BE49-F238E27FC236}">
                  <a16:creationId xmlns:a16="http://schemas.microsoft.com/office/drawing/2014/main" id="{FA87835D-CC94-32B5-04B8-73D0C13C0EED}"/>
                </a:ext>
              </a:extLst>
            </p:cNvPr>
            <p:cNvSpPr/>
            <p:nvPr/>
          </p:nvSpPr>
          <p:spPr>
            <a:xfrm>
              <a:off x="1992213" y="1523825"/>
              <a:ext cx="633425" cy="227450"/>
            </a:xfrm>
            <a:custGeom>
              <a:avLst/>
              <a:gdLst/>
              <a:ahLst/>
              <a:cxnLst/>
              <a:rect l="l" t="t" r="r" b="b"/>
              <a:pathLst>
                <a:path w="25337" h="9098" extrusionOk="0">
                  <a:moveTo>
                    <a:pt x="12716" y="1"/>
                  </a:moveTo>
                  <a:lnTo>
                    <a:pt x="10525" y="1572"/>
                  </a:lnTo>
                  <a:lnTo>
                    <a:pt x="3358" y="6692"/>
                  </a:lnTo>
                  <a:lnTo>
                    <a:pt x="0" y="9097"/>
                  </a:lnTo>
                  <a:lnTo>
                    <a:pt x="25337" y="9097"/>
                  </a:lnTo>
                  <a:lnTo>
                    <a:pt x="21551" y="6370"/>
                  </a:lnTo>
                  <a:lnTo>
                    <a:pt x="14895" y="1572"/>
                  </a:lnTo>
                  <a:lnTo>
                    <a:pt x="127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1606;p28">
              <a:extLst>
                <a:ext uri="{FF2B5EF4-FFF2-40B4-BE49-F238E27FC236}">
                  <a16:creationId xmlns:a16="http://schemas.microsoft.com/office/drawing/2014/main" id="{59E0E58A-57F3-2FF1-1DCF-B22E61073987}"/>
                </a:ext>
              </a:extLst>
            </p:cNvPr>
            <p:cNvSpPr/>
            <p:nvPr/>
          </p:nvSpPr>
          <p:spPr>
            <a:xfrm>
              <a:off x="2076138" y="1563125"/>
              <a:ext cx="454850" cy="392625"/>
            </a:xfrm>
            <a:custGeom>
              <a:avLst/>
              <a:gdLst/>
              <a:ahLst/>
              <a:cxnLst/>
              <a:rect l="l" t="t" r="r" b="b"/>
              <a:pathLst>
                <a:path w="18194" h="15705" extrusionOk="0">
                  <a:moveTo>
                    <a:pt x="7168" y="0"/>
                  </a:moveTo>
                  <a:lnTo>
                    <a:pt x="1" y="5120"/>
                  </a:lnTo>
                  <a:lnTo>
                    <a:pt x="1" y="9692"/>
                  </a:lnTo>
                  <a:lnTo>
                    <a:pt x="430" y="9978"/>
                  </a:lnTo>
                  <a:lnTo>
                    <a:pt x="8859" y="15419"/>
                  </a:lnTo>
                  <a:lnTo>
                    <a:pt x="9324" y="15705"/>
                  </a:lnTo>
                  <a:lnTo>
                    <a:pt x="17729" y="10263"/>
                  </a:lnTo>
                  <a:lnTo>
                    <a:pt x="18194" y="9966"/>
                  </a:lnTo>
                  <a:lnTo>
                    <a:pt x="18194" y="4798"/>
                  </a:lnTo>
                  <a:lnTo>
                    <a:pt x="115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1607;p28">
              <a:extLst>
                <a:ext uri="{FF2B5EF4-FFF2-40B4-BE49-F238E27FC236}">
                  <a16:creationId xmlns:a16="http://schemas.microsoft.com/office/drawing/2014/main" id="{59BF899C-56BC-BB00-01F4-5E5D641FE575}"/>
                </a:ext>
              </a:extLst>
            </p:cNvPr>
            <p:cNvSpPr/>
            <p:nvPr/>
          </p:nvSpPr>
          <p:spPr>
            <a:xfrm>
              <a:off x="2086863" y="1563125"/>
              <a:ext cx="432525" cy="392625"/>
            </a:xfrm>
            <a:custGeom>
              <a:avLst/>
              <a:gdLst/>
              <a:ahLst/>
              <a:cxnLst/>
              <a:rect l="l" t="t" r="r" b="b"/>
              <a:pathLst>
                <a:path w="17301" h="15705" extrusionOk="0">
                  <a:moveTo>
                    <a:pt x="715" y="0"/>
                  </a:moveTo>
                  <a:cubicBezTo>
                    <a:pt x="322" y="0"/>
                    <a:pt x="1" y="310"/>
                    <a:pt x="1" y="703"/>
                  </a:cubicBezTo>
                  <a:lnTo>
                    <a:pt x="1" y="9978"/>
                  </a:lnTo>
                  <a:lnTo>
                    <a:pt x="8883" y="15705"/>
                  </a:lnTo>
                  <a:lnTo>
                    <a:pt x="17300" y="10263"/>
                  </a:lnTo>
                  <a:lnTo>
                    <a:pt x="17300" y="703"/>
                  </a:lnTo>
                  <a:cubicBezTo>
                    <a:pt x="17300" y="310"/>
                    <a:pt x="16991" y="0"/>
                    <a:pt x="16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1608;p28">
              <a:extLst>
                <a:ext uri="{FF2B5EF4-FFF2-40B4-BE49-F238E27FC236}">
                  <a16:creationId xmlns:a16="http://schemas.microsoft.com/office/drawing/2014/main" id="{EE321812-2CC1-3371-44CE-EC978E331C97}"/>
                </a:ext>
              </a:extLst>
            </p:cNvPr>
            <p:cNvSpPr/>
            <p:nvPr/>
          </p:nvSpPr>
          <p:spPr>
            <a:xfrm>
              <a:off x="1992213" y="1934300"/>
              <a:ext cx="633425" cy="227425"/>
            </a:xfrm>
            <a:custGeom>
              <a:avLst/>
              <a:gdLst/>
              <a:ahLst/>
              <a:cxnLst/>
              <a:rect l="l" t="t" r="r" b="b"/>
              <a:pathLst>
                <a:path w="25337" h="9097" extrusionOk="0">
                  <a:moveTo>
                    <a:pt x="12716" y="0"/>
                  </a:moveTo>
                  <a:lnTo>
                    <a:pt x="12061" y="465"/>
                  </a:lnTo>
                  <a:lnTo>
                    <a:pt x="9883" y="2024"/>
                  </a:lnTo>
                  <a:lnTo>
                    <a:pt x="24" y="9073"/>
                  </a:lnTo>
                  <a:lnTo>
                    <a:pt x="0" y="9097"/>
                  </a:lnTo>
                  <a:lnTo>
                    <a:pt x="25337" y="9097"/>
                  </a:lnTo>
                  <a:lnTo>
                    <a:pt x="25313" y="9073"/>
                  </a:lnTo>
                  <a:lnTo>
                    <a:pt x="19408" y="4822"/>
                  </a:lnTo>
                  <a:lnTo>
                    <a:pt x="13323" y="441"/>
                  </a:lnTo>
                  <a:lnTo>
                    <a:pt x="127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1609;p28">
              <a:extLst>
                <a:ext uri="{FF2B5EF4-FFF2-40B4-BE49-F238E27FC236}">
                  <a16:creationId xmlns:a16="http://schemas.microsoft.com/office/drawing/2014/main" id="{5EFC7FD8-162A-9B1A-C9DD-F396E9FA0444}"/>
                </a:ext>
              </a:extLst>
            </p:cNvPr>
            <p:cNvSpPr/>
            <p:nvPr/>
          </p:nvSpPr>
          <p:spPr>
            <a:xfrm>
              <a:off x="2217238" y="1682175"/>
              <a:ext cx="61925" cy="61950"/>
            </a:xfrm>
            <a:custGeom>
              <a:avLst/>
              <a:gdLst/>
              <a:ahLst/>
              <a:cxnLst/>
              <a:rect l="l" t="t" r="r" b="b"/>
              <a:pathLst>
                <a:path w="2477" h="2478" extrusionOk="0">
                  <a:moveTo>
                    <a:pt x="1239" y="1"/>
                  </a:moveTo>
                  <a:cubicBezTo>
                    <a:pt x="560" y="1"/>
                    <a:pt x="0" y="560"/>
                    <a:pt x="0" y="1239"/>
                  </a:cubicBezTo>
                  <a:cubicBezTo>
                    <a:pt x="0" y="1930"/>
                    <a:pt x="560" y="2477"/>
                    <a:pt x="1239" y="2477"/>
                  </a:cubicBezTo>
                  <a:cubicBezTo>
                    <a:pt x="1929" y="2477"/>
                    <a:pt x="2477" y="1930"/>
                    <a:pt x="2477" y="1239"/>
                  </a:cubicBezTo>
                  <a:cubicBezTo>
                    <a:pt x="2477" y="560"/>
                    <a:pt x="1929"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1610;p28">
              <a:extLst>
                <a:ext uri="{FF2B5EF4-FFF2-40B4-BE49-F238E27FC236}">
                  <a16:creationId xmlns:a16="http://schemas.microsoft.com/office/drawing/2014/main" id="{9CD037E4-C22B-D5E6-4D6B-07CA373C7213}"/>
                </a:ext>
              </a:extLst>
            </p:cNvPr>
            <p:cNvSpPr/>
            <p:nvPr/>
          </p:nvSpPr>
          <p:spPr>
            <a:xfrm>
              <a:off x="2340163" y="1682175"/>
              <a:ext cx="61950" cy="61950"/>
            </a:xfrm>
            <a:custGeom>
              <a:avLst/>
              <a:gdLst/>
              <a:ahLst/>
              <a:cxnLst/>
              <a:rect l="l" t="t" r="r" b="b"/>
              <a:pathLst>
                <a:path w="2478" h="2478" extrusionOk="0">
                  <a:moveTo>
                    <a:pt x="1239" y="1"/>
                  </a:moveTo>
                  <a:cubicBezTo>
                    <a:pt x="548" y="1"/>
                    <a:pt x="1" y="560"/>
                    <a:pt x="1" y="1239"/>
                  </a:cubicBezTo>
                  <a:cubicBezTo>
                    <a:pt x="1" y="1930"/>
                    <a:pt x="548" y="2477"/>
                    <a:pt x="1239" y="2477"/>
                  </a:cubicBezTo>
                  <a:cubicBezTo>
                    <a:pt x="1918" y="2477"/>
                    <a:pt x="2477" y="1930"/>
                    <a:pt x="2477" y="1239"/>
                  </a:cubicBezTo>
                  <a:cubicBezTo>
                    <a:pt x="2477" y="560"/>
                    <a:pt x="1918"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1611;p28">
              <a:extLst>
                <a:ext uri="{FF2B5EF4-FFF2-40B4-BE49-F238E27FC236}">
                  <a16:creationId xmlns:a16="http://schemas.microsoft.com/office/drawing/2014/main" id="{FFB38679-7D4D-9A9B-5834-04A649E9B8C5}"/>
                </a:ext>
              </a:extLst>
            </p:cNvPr>
            <p:cNvSpPr/>
            <p:nvPr/>
          </p:nvSpPr>
          <p:spPr>
            <a:xfrm>
              <a:off x="2205638" y="1587525"/>
              <a:ext cx="212250" cy="128625"/>
            </a:xfrm>
            <a:custGeom>
              <a:avLst/>
              <a:gdLst/>
              <a:ahLst/>
              <a:cxnLst/>
              <a:rect l="l" t="t" r="r" b="b"/>
              <a:pathLst>
                <a:path w="8490" h="5145" extrusionOk="0">
                  <a:moveTo>
                    <a:pt x="4239" y="1"/>
                  </a:moveTo>
                  <a:cubicBezTo>
                    <a:pt x="1607" y="1"/>
                    <a:pt x="0" y="2906"/>
                    <a:pt x="1405" y="5144"/>
                  </a:cubicBezTo>
                  <a:lnTo>
                    <a:pt x="7084" y="5144"/>
                  </a:lnTo>
                  <a:cubicBezTo>
                    <a:pt x="8489" y="2906"/>
                    <a:pt x="6882" y="1"/>
                    <a:pt x="4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1612;p28">
              <a:extLst>
                <a:ext uri="{FF2B5EF4-FFF2-40B4-BE49-F238E27FC236}">
                  <a16:creationId xmlns:a16="http://schemas.microsoft.com/office/drawing/2014/main" id="{466B26A9-FFF7-7C51-85C3-A93669B60D40}"/>
                </a:ext>
              </a:extLst>
            </p:cNvPr>
            <p:cNvSpPr/>
            <p:nvPr/>
          </p:nvSpPr>
          <p:spPr>
            <a:xfrm>
              <a:off x="2265463" y="1703325"/>
              <a:ext cx="23525" cy="52400"/>
            </a:xfrm>
            <a:custGeom>
              <a:avLst/>
              <a:gdLst/>
              <a:ahLst/>
              <a:cxnLst/>
              <a:rect l="l" t="t" r="r" b="b"/>
              <a:pathLst>
                <a:path w="941" h="2096" extrusionOk="0">
                  <a:moveTo>
                    <a:pt x="477" y="0"/>
                  </a:moveTo>
                  <a:cubicBezTo>
                    <a:pt x="215" y="0"/>
                    <a:pt x="0" y="203"/>
                    <a:pt x="0" y="464"/>
                  </a:cubicBezTo>
                  <a:lnTo>
                    <a:pt x="0" y="1631"/>
                  </a:lnTo>
                  <a:cubicBezTo>
                    <a:pt x="0" y="1893"/>
                    <a:pt x="215" y="2096"/>
                    <a:pt x="477" y="2096"/>
                  </a:cubicBezTo>
                  <a:cubicBezTo>
                    <a:pt x="727" y="2096"/>
                    <a:pt x="941" y="1893"/>
                    <a:pt x="941" y="1631"/>
                  </a:cubicBezTo>
                  <a:lnTo>
                    <a:pt x="941" y="464"/>
                  </a:lnTo>
                  <a:cubicBezTo>
                    <a:pt x="941" y="203"/>
                    <a:pt x="727"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1613;p28">
              <a:extLst>
                <a:ext uri="{FF2B5EF4-FFF2-40B4-BE49-F238E27FC236}">
                  <a16:creationId xmlns:a16="http://schemas.microsoft.com/office/drawing/2014/main" id="{52B15323-5DD0-8E03-BF22-F516621516B2}"/>
                </a:ext>
              </a:extLst>
            </p:cNvPr>
            <p:cNvSpPr/>
            <p:nvPr/>
          </p:nvSpPr>
          <p:spPr>
            <a:xfrm>
              <a:off x="2288663" y="1703325"/>
              <a:ext cx="23550" cy="52400"/>
            </a:xfrm>
            <a:custGeom>
              <a:avLst/>
              <a:gdLst/>
              <a:ahLst/>
              <a:cxnLst/>
              <a:rect l="l" t="t" r="r" b="b"/>
              <a:pathLst>
                <a:path w="942" h="2096" extrusionOk="0">
                  <a:moveTo>
                    <a:pt x="477" y="0"/>
                  </a:moveTo>
                  <a:cubicBezTo>
                    <a:pt x="215" y="0"/>
                    <a:pt x="1" y="203"/>
                    <a:pt x="1" y="464"/>
                  </a:cubicBezTo>
                  <a:lnTo>
                    <a:pt x="1" y="1631"/>
                  </a:lnTo>
                  <a:cubicBezTo>
                    <a:pt x="1" y="1893"/>
                    <a:pt x="215" y="2096"/>
                    <a:pt x="477" y="2096"/>
                  </a:cubicBezTo>
                  <a:cubicBezTo>
                    <a:pt x="727" y="2096"/>
                    <a:pt x="942" y="1893"/>
                    <a:pt x="942" y="1631"/>
                  </a:cubicBezTo>
                  <a:lnTo>
                    <a:pt x="942" y="464"/>
                  </a:lnTo>
                  <a:cubicBezTo>
                    <a:pt x="942" y="203"/>
                    <a:pt x="727"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1614;p28">
              <a:extLst>
                <a:ext uri="{FF2B5EF4-FFF2-40B4-BE49-F238E27FC236}">
                  <a16:creationId xmlns:a16="http://schemas.microsoft.com/office/drawing/2014/main" id="{DA87BBEE-2BD7-8227-63CE-357E828D5E7F}"/>
                </a:ext>
              </a:extLst>
            </p:cNvPr>
            <p:cNvSpPr/>
            <p:nvPr/>
          </p:nvSpPr>
          <p:spPr>
            <a:xfrm>
              <a:off x="2311288" y="1703325"/>
              <a:ext cx="23250" cy="52400"/>
            </a:xfrm>
            <a:custGeom>
              <a:avLst/>
              <a:gdLst/>
              <a:ahLst/>
              <a:cxnLst/>
              <a:rect l="l" t="t" r="r" b="b"/>
              <a:pathLst>
                <a:path w="930" h="2096" extrusionOk="0">
                  <a:moveTo>
                    <a:pt x="465" y="0"/>
                  </a:moveTo>
                  <a:cubicBezTo>
                    <a:pt x="215" y="0"/>
                    <a:pt x="1" y="203"/>
                    <a:pt x="1" y="464"/>
                  </a:cubicBezTo>
                  <a:lnTo>
                    <a:pt x="1" y="1631"/>
                  </a:lnTo>
                  <a:cubicBezTo>
                    <a:pt x="1" y="1893"/>
                    <a:pt x="215" y="2096"/>
                    <a:pt x="465" y="2096"/>
                  </a:cubicBezTo>
                  <a:cubicBezTo>
                    <a:pt x="727" y="2096"/>
                    <a:pt x="930" y="1893"/>
                    <a:pt x="930" y="1631"/>
                  </a:cubicBezTo>
                  <a:lnTo>
                    <a:pt x="930" y="464"/>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1615;p28">
              <a:extLst>
                <a:ext uri="{FF2B5EF4-FFF2-40B4-BE49-F238E27FC236}">
                  <a16:creationId xmlns:a16="http://schemas.microsoft.com/office/drawing/2014/main" id="{1628B42E-1138-7976-03BC-A40C0D17956A}"/>
                </a:ext>
              </a:extLst>
            </p:cNvPr>
            <p:cNvSpPr/>
            <p:nvPr/>
          </p:nvSpPr>
          <p:spPr>
            <a:xfrm>
              <a:off x="2334513" y="1703325"/>
              <a:ext cx="23550" cy="52400"/>
            </a:xfrm>
            <a:custGeom>
              <a:avLst/>
              <a:gdLst/>
              <a:ahLst/>
              <a:cxnLst/>
              <a:rect l="l" t="t" r="r" b="b"/>
              <a:pathLst>
                <a:path w="942" h="2096" extrusionOk="0">
                  <a:moveTo>
                    <a:pt x="465" y="0"/>
                  </a:moveTo>
                  <a:cubicBezTo>
                    <a:pt x="215" y="0"/>
                    <a:pt x="1" y="203"/>
                    <a:pt x="1" y="464"/>
                  </a:cubicBezTo>
                  <a:lnTo>
                    <a:pt x="1" y="1631"/>
                  </a:lnTo>
                  <a:cubicBezTo>
                    <a:pt x="1" y="1893"/>
                    <a:pt x="215" y="2096"/>
                    <a:pt x="465" y="2096"/>
                  </a:cubicBezTo>
                  <a:cubicBezTo>
                    <a:pt x="727" y="2096"/>
                    <a:pt x="929" y="1893"/>
                    <a:pt x="941" y="1631"/>
                  </a:cubicBezTo>
                  <a:lnTo>
                    <a:pt x="941" y="464"/>
                  </a:lnTo>
                  <a:cubicBezTo>
                    <a:pt x="929"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1616;p28">
              <a:extLst>
                <a:ext uri="{FF2B5EF4-FFF2-40B4-BE49-F238E27FC236}">
                  <a16:creationId xmlns:a16="http://schemas.microsoft.com/office/drawing/2014/main" id="{EC381619-30FC-0BE5-48B5-6319774EDFBE}"/>
                </a:ext>
              </a:extLst>
            </p:cNvPr>
            <p:cNvSpPr/>
            <p:nvPr/>
          </p:nvSpPr>
          <p:spPr>
            <a:xfrm>
              <a:off x="2245813" y="1630350"/>
              <a:ext cx="55100" cy="47625"/>
            </a:xfrm>
            <a:custGeom>
              <a:avLst/>
              <a:gdLst/>
              <a:ahLst/>
              <a:cxnLst/>
              <a:rect l="l" t="t" r="r" b="b"/>
              <a:pathLst>
                <a:path w="2204" h="1905" extrusionOk="0">
                  <a:moveTo>
                    <a:pt x="1248" y="1"/>
                  </a:moveTo>
                  <a:cubicBezTo>
                    <a:pt x="1002" y="1"/>
                    <a:pt x="743" y="93"/>
                    <a:pt x="524" y="276"/>
                  </a:cubicBezTo>
                  <a:cubicBezTo>
                    <a:pt x="96" y="645"/>
                    <a:pt x="0" y="1252"/>
                    <a:pt x="310" y="1621"/>
                  </a:cubicBezTo>
                  <a:cubicBezTo>
                    <a:pt x="473" y="1809"/>
                    <a:pt x="710" y="1904"/>
                    <a:pt x="962" y="1904"/>
                  </a:cubicBezTo>
                  <a:cubicBezTo>
                    <a:pt x="1205" y="1904"/>
                    <a:pt x="1463" y="1815"/>
                    <a:pt x="1679" y="1633"/>
                  </a:cubicBezTo>
                  <a:cubicBezTo>
                    <a:pt x="2108" y="1252"/>
                    <a:pt x="2203" y="657"/>
                    <a:pt x="1894" y="288"/>
                  </a:cubicBezTo>
                  <a:cubicBezTo>
                    <a:pt x="1732" y="96"/>
                    <a:pt x="1497"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1617;p28">
              <a:extLst>
                <a:ext uri="{FF2B5EF4-FFF2-40B4-BE49-F238E27FC236}">
                  <a16:creationId xmlns:a16="http://schemas.microsoft.com/office/drawing/2014/main" id="{3A1797D6-5E64-D392-C723-E3661682585F}"/>
                </a:ext>
              </a:extLst>
            </p:cNvPr>
            <p:cNvSpPr/>
            <p:nvPr/>
          </p:nvSpPr>
          <p:spPr>
            <a:xfrm>
              <a:off x="2318438" y="1630325"/>
              <a:ext cx="55400" cy="47500"/>
            </a:xfrm>
            <a:custGeom>
              <a:avLst/>
              <a:gdLst/>
              <a:ahLst/>
              <a:cxnLst/>
              <a:rect l="l" t="t" r="r" b="b"/>
              <a:pathLst>
                <a:path w="2216" h="1900" extrusionOk="0">
                  <a:moveTo>
                    <a:pt x="952" y="0"/>
                  </a:moveTo>
                  <a:cubicBezTo>
                    <a:pt x="706" y="0"/>
                    <a:pt x="477" y="92"/>
                    <a:pt x="322" y="277"/>
                  </a:cubicBezTo>
                  <a:cubicBezTo>
                    <a:pt x="1" y="658"/>
                    <a:pt x="96" y="1253"/>
                    <a:pt x="536" y="1622"/>
                  </a:cubicBezTo>
                  <a:cubicBezTo>
                    <a:pt x="751" y="1807"/>
                    <a:pt x="1013" y="1899"/>
                    <a:pt x="1260" y="1899"/>
                  </a:cubicBezTo>
                  <a:cubicBezTo>
                    <a:pt x="1507" y="1899"/>
                    <a:pt x="1739" y="1807"/>
                    <a:pt x="1894" y="1622"/>
                  </a:cubicBezTo>
                  <a:cubicBezTo>
                    <a:pt x="2215" y="1253"/>
                    <a:pt x="2120" y="646"/>
                    <a:pt x="1679" y="277"/>
                  </a:cubicBezTo>
                  <a:cubicBezTo>
                    <a:pt x="1459" y="92"/>
                    <a:pt x="1197" y="0"/>
                    <a:pt x="9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1618;p28">
              <a:extLst>
                <a:ext uri="{FF2B5EF4-FFF2-40B4-BE49-F238E27FC236}">
                  <a16:creationId xmlns:a16="http://schemas.microsoft.com/office/drawing/2014/main" id="{EFB4202A-2802-0BAE-7F17-15AC91A2C7E2}"/>
                </a:ext>
              </a:extLst>
            </p:cNvPr>
            <p:cNvSpPr/>
            <p:nvPr/>
          </p:nvSpPr>
          <p:spPr>
            <a:xfrm>
              <a:off x="2288963" y="1675625"/>
              <a:ext cx="41400" cy="35150"/>
            </a:xfrm>
            <a:custGeom>
              <a:avLst/>
              <a:gdLst/>
              <a:ahLst/>
              <a:cxnLst/>
              <a:rect l="l" t="t" r="r" b="b"/>
              <a:pathLst>
                <a:path w="1656" h="1406" extrusionOk="0">
                  <a:moveTo>
                    <a:pt x="833" y="1"/>
                  </a:moveTo>
                  <a:cubicBezTo>
                    <a:pt x="784" y="1"/>
                    <a:pt x="733" y="25"/>
                    <a:pt x="703" y="72"/>
                  </a:cubicBezTo>
                  <a:lnTo>
                    <a:pt x="60" y="1191"/>
                  </a:lnTo>
                  <a:cubicBezTo>
                    <a:pt x="1" y="1287"/>
                    <a:pt x="72" y="1406"/>
                    <a:pt x="179" y="1406"/>
                  </a:cubicBezTo>
                  <a:lnTo>
                    <a:pt x="1477" y="1406"/>
                  </a:lnTo>
                  <a:cubicBezTo>
                    <a:pt x="1584" y="1406"/>
                    <a:pt x="1656" y="1287"/>
                    <a:pt x="1608" y="1191"/>
                  </a:cubicBezTo>
                  <a:lnTo>
                    <a:pt x="953" y="72"/>
                  </a:lnTo>
                  <a:cubicBezTo>
                    <a:pt x="930" y="25"/>
                    <a:pt x="882" y="1"/>
                    <a:pt x="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1619;p28">
              <a:extLst>
                <a:ext uri="{FF2B5EF4-FFF2-40B4-BE49-F238E27FC236}">
                  <a16:creationId xmlns:a16="http://schemas.microsoft.com/office/drawing/2014/main" id="{AB2AFA7A-8B9F-3778-53C0-A3CCA7D5E92F}"/>
                </a:ext>
              </a:extLst>
            </p:cNvPr>
            <p:cNvSpPr/>
            <p:nvPr/>
          </p:nvSpPr>
          <p:spPr>
            <a:xfrm>
              <a:off x="2259213" y="1765525"/>
              <a:ext cx="133975" cy="102125"/>
            </a:xfrm>
            <a:custGeom>
              <a:avLst/>
              <a:gdLst/>
              <a:ahLst/>
              <a:cxnLst/>
              <a:rect l="l" t="t" r="r" b="b"/>
              <a:pathLst>
                <a:path w="5359" h="4085" extrusionOk="0">
                  <a:moveTo>
                    <a:pt x="4918" y="1"/>
                  </a:moveTo>
                  <a:lnTo>
                    <a:pt x="0" y="3477"/>
                  </a:lnTo>
                  <a:lnTo>
                    <a:pt x="441" y="4084"/>
                  </a:lnTo>
                  <a:lnTo>
                    <a:pt x="5358" y="608"/>
                  </a:lnTo>
                  <a:lnTo>
                    <a:pt x="4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1620;p28">
              <a:extLst>
                <a:ext uri="{FF2B5EF4-FFF2-40B4-BE49-F238E27FC236}">
                  <a16:creationId xmlns:a16="http://schemas.microsoft.com/office/drawing/2014/main" id="{0E1AE29D-BBE6-414B-E8DF-2BF86CDA6E5D}"/>
                </a:ext>
              </a:extLst>
            </p:cNvPr>
            <p:cNvSpPr/>
            <p:nvPr/>
          </p:nvSpPr>
          <p:spPr>
            <a:xfrm>
              <a:off x="2359213" y="1751350"/>
              <a:ext cx="31275" cy="27575"/>
            </a:xfrm>
            <a:custGeom>
              <a:avLst/>
              <a:gdLst/>
              <a:ahLst/>
              <a:cxnLst/>
              <a:rect l="l" t="t" r="r" b="b"/>
              <a:pathLst>
                <a:path w="1251" h="1103" extrusionOk="0">
                  <a:moveTo>
                    <a:pt x="630" y="0"/>
                  </a:moveTo>
                  <a:cubicBezTo>
                    <a:pt x="520" y="0"/>
                    <a:pt x="408" y="33"/>
                    <a:pt x="310" y="103"/>
                  </a:cubicBezTo>
                  <a:cubicBezTo>
                    <a:pt x="60" y="282"/>
                    <a:pt x="1" y="627"/>
                    <a:pt x="179" y="865"/>
                  </a:cubicBezTo>
                  <a:cubicBezTo>
                    <a:pt x="290" y="1020"/>
                    <a:pt x="465" y="1102"/>
                    <a:pt x="639" y="1102"/>
                  </a:cubicBezTo>
                  <a:cubicBezTo>
                    <a:pt x="745" y="1102"/>
                    <a:pt x="851" y="1071"/>
                    <a:pt x="941" y="1008"/>
                  </a:cubicBezTo>
                  <a:cubicBezTo>
                    <a:pt x="1191" y="829"/>
                    <a:pt x="1251" y="484"/>
                    <a:pt x="1072" y="234"/>
                  </a:cubicBezTo>
                  <a:cubicBezTo>
                    <a:pt x="971" y="82"/>
                    <a:pt x="803"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1621;p28">
              <a:extLst>
                <a:ext uri="{FF2B5EF4-FFF2-40B4-BE49-F238E27FC236}">
                  <a16:creationId xmlns:a16="http://schemas.microsoft.com/office/drawing/2014/main" id="{B68E0C32-15FD-7B42-5544-AB961B8C52C7}"/>
                </a:ext>
              </a:extLst>
            </p:cNvPr>
            <p:cNvSpPr/>
            <p:nvPr/>
          </p:nvSpPr>
          <p:spPr>
            <a:xfrm>
              <a:off x="2366963" y="1762050"/>
              <a:ext cx="31275" cy="27500"/>
            </a:xfrm>
            <a:custGeom>
              <a:avLst/>
              <a:gdLst/>
              <a:ahLst/>
              <a:cxnLst/>
              <a:rect l="l" t="t" r="r" b="b"/>
              <a:pathLst>
                <a:path w="1251" h="1100" extrusionOk="0">
                  <a:moveTo>
                    <a:pt x="619" y="1"/>
                  </a:moveTo>
                  <a:cubicBezTo>
                    <a:pt x="508" y="1"/>
                    <a:pt x="396" y="34"/>
                    <a:pt x="298" y="104"/>
                  </a:cubicBezTo>
                  <a:cubicBezTo>
                    <a:pt x="48" y="282"/>
                    <a:pt x="0" y="616"/>
                    <a:pt x="167" y="866"/>
                  </a:cubicBezTo>
                  <a:cubicBezTo>
                    <a:pt x="276" y="1018"/>
                    <a:pt x="447" y="1100"/>
                    <a:pt x="620" y="1100"/>
                  </a:cubicBezTo>
                  <a:cubicBezTo>
                    <a:pt x="731" y="1100"/>
                    <a:pt x="843" y="1066"/>
                    <a:pt x="941" y="997"/>
                  </a:cubicBezTo>
                  <a:cubicBezTo>
                    <a:pt x="1191" y="830"/>
                    <a:pt x="1250" y="485"/>
                    <a:pt x="1072" y="235"/>
                  </a:cubicBezTo>
                  <a:cubicBezTo>
                    <a:pt x="963" y="82"/>
                    <a:pt x="792"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1622;p28">
              <a:extLst>
                <a:ext uri="{FF2B5EF4-FFF2-40B4-BE49-F238E27FC236}">
                  <a16:creationId xmlns:a16="http://schemas.microsoft.com/office/drawing/2014/main" id="{13FE342E-49E8-5BEC-B7DB-3132E3086C42}"/>
                </a:ext>
              </a:extLst>
            </p:cNvPr>
            <p:cNvSpPr/>
            <p:nvPr/>
          </p:nvSpPr>
          <p:spPr>
            <a:xfrm>
              <a:off x="2233613" y="1840350"/>
              <a:ext cx="31275" cy="27575"/>
            </a:xfrm>
            <a:custGeom>
              <a:avLst/>
              <a:gdLst/>
              <a:ahLst/>
              <a:cxnLst/>
              <a:rect l="l" t="t" r="r" b="b"/>
              <a:pathLst>
                <a:path w="1251" h="1103" extrusionOk="0">
                  <a:moveTo>
                    <a:pt x="621" y="0"/>
                  </a:moveTo>
                  <a:cubicBezTo>
                    <a:pt x="512" y="0"/>
                    <a:pt x="403" y="33"/>
                    <a:pt x="310" y="103"/>
                  </a:cubicBezTo>
                  <a:cubicBezTo>
                    <a:pt x="60" y="282"/>
                    <a:pt x="0" y="627"/>
                    <a:pt x="179" y="877"/>
                  </a:cubicBezTo>
                  <a:cubicBezTo>
                    <a:pt x="282" y="1024"/>
                    <a:pt x="452" y="1103"/>
                    <a:pt x="626" y="1103"/>
                  </a:cubicBezTo>
                  <a:cubicBezTo>
                    <a:pt x="735" y="1103"/>
                    <a:pt x="845" y="1072"/>
                    <a:pt x="941" y="1008"/>
                  </a:cubicBezTo>
                  <a:cubicBezTo>
                    <a:pt x="1191" y="829"/>
                    <a:pt x="1250" y="484"/>
                    <a:pt x="1072" y="234"/>
                  </a:cubicBezTo>
                  <a:cubicBezTo>
                    <a:pt x="963" y="82"/>
                    <a:pt x="792" y="0"/>
                    <a:pt x="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1623;p28">
              <a:extLst>
                <a:ext uri="{FF2B5EF4-FFF2-40B4-BE49-F238E27FC236}">
                  <a16:creationId xmlns:a16="http://schemas.microsoft.com/office/drawing/2014/main" id="{3A117B54-ADC6-0140-C706-DD6CA8960A11}"/>
                </a:ext>
              </a:extLst>
            </p:cNvPr>
            <p:cNvSpPr/>
            <p:nvPr/>
          </p:nvSpPr>
          <p:spPr>
            <a:xfrm>
              <a:off x="2241038" y="1851050"/>
              <a:ext cx="31300" cy="27500"/>
            </a:xfrm>
            <a:custGeom>
              <a:avLst/>
              <a:gdLst/>
              <a:ahLst/>
              <a:cxnLst/>
              <a:rect l="l" t="t" r="r" b="b"/>
              <a:pathLst>
                <a:path w="1252" h="1100" extrusionOk="0">
                  <a:moveTo>
                    <a:pt x="630" y="1"/>
                  </a:moveTo>
                  <a:cubicBezTo>
                    <a:pt x="520" y="1"/>
                    <a:pt x="408" y="34"/>
                    <a:pt x="311" y="104"/>
                  </a:cubicBezTo>
                  <a:cubicBezTo>
                    <a:pt x="61" y="282"/>
                    <a:pt x="1" y="616"/>
                    <a:pt x="180" y="866"/>
                  </a:cubicBezTo>
                  <a:cubicBezTo>
                    <a:pt x="288" y="1018"/>
                    <a:pt x="455" y="1100"/>
                    <a:pt x="625" y="1100"/>
                  </a:cubicBezTo>
                  <a:cubicBezTo>
                    <a:pt x="734" y="1100"/>
                    <a:pt x="844" y="1066"/>
                    <a:pt x="942" y="997"/>
                  </a:cubicBezTo>
                  <a:cubicBezTo>
                    <a:pt x="1192" y="830"/>
                    <a:pt x="1251" y="485"/>
                    <a:pt x="1073" y="235"/>
                  </a:cubicBezTo>
                  <a:cubicBezTo>
                    <a:pt x="971" y="82"/>
                    <a:pt x="803"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1624;p28">
              <a:extLst>
                <a:ext uri="{FF2B5EF4-FFF2-40B4-BE49-F238E27FC236}">
                  <a16:creationId xmlns:a16="http://schemas.microsoft.com/office/drawing/2014/main" id="{1768AF4C-C335-2475-86AE-2D739FBCC9A4}"/>
                </a:ext>
              </a:extLst>
            </p:cNvPr>
            <p:cNvSpPr/>
            <p:nvPr/>
          </p:nvSpPr>
          <p:spPr>
            <a:xfrm>
              <a:off x="2234788" y="1776550"/>
              <a:ext cx="137250" cy="95275"/>
            </a:xfrm>
            <a:custGeom>
              <a:avLst/>
              <a:gdLst/>
              <a:ahLst/>
              <a:cxnLst/>
              <a:rect l="l" t="t" r="r" b="b"/>
              <a:pathLst>
                <a:path w="5490" h="3811" extrusionOk="0">
                  <a:moveTo>
                    <a:pt x="394" y="0"/>
                  </a:moveTo>
                  <a:lnTo>
                    <a:pt x="1" y="643"/>
                  </a:lnTo>
                  <a:lnTo>
                    <a:pt x="5097" y="3810"/>
                  </a:lnTo>
                  <a:lnTo>
                    <a:pt x="5490" y="3179"/>
                  </a:lnTo>
                  <a:lnTo>
                    <a:pt x="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1625;p28">
              <a:extLst>
                <a:ext uri="{FF2B5EF4-FFF2-40B4-BE49-F238E27FC236}">
                  <a16:creationId xmlns:a16="http://schemas.microsoft.com/office/drawing/2014/main" id="{1E480609-3B4F-642C-1CDE-34077C4E4402}"/>
                </a:ext>
              </a:extLst>
            </p:cNvPr>
            <p:cNvSpPr/>
            <p:nvPr/>
          </p:nvSpPr>
          <p:spPr>
            <a:xfrm>
              <a:off x="2359513" y="1838225"/>
              <a:ext cx="31575" cy="27500"/>
            </a:xfrm>
            <a:custGeom>
              <a:avLst/>
              <a:gdLst/>
              <a:ahLst/>
              <a:cxnLst/>
              <a:rect l="l" t="t" r="r" b="b"/>
              <a:pathLst>
                <a:path w="1263" h="1100" extrusionOk="0">
                  <a:moveTo>
                    <a:pt x="631" y="0"/>
                  </a:moveTo>
                  <a:cubicBezTo>
                    <a:pt x="448" y="0"/>
                    <a:pt x="268" y="90"/>
                    <a:pt x="167" y="260"/>
                  </a:cubicBezTo>
                  <a:cubicBezTo>
                    <a:pt x="1" y="522"/>
                    <a:pt x="84" y="855"/>
                    <a:pt x="334" y="1022"/>
                  </a:cubicBezTo>
                  <a:cubicBezTo>
                    <a:pt x="424" y="1075"/>
                    <a:pt x="523" y="1100"/>
                    <a:pt x="622" y="1100"/>
                  </a:cubicBezTo>
                  <a:cubicBezTo>
                    <a:pt x="810" y="1100"/>
                    <a:pt x="994" y="1007"/>
                    <a:pt x="1096" y="843"/>
                  </a:cubicBezTo>
                  <a:cubicBezTo>
                    <a:pt x="1263" y="581"/>
                    <a:pt x="1179" y="248"/>
                    <a:pt x="917" y="81"/>
                  </a:cubicBezTo>
                  <a:cubicBezTo>
                    <a:pt x="829" y="27"/>
                    <a:pt x="730" y="0"/>
                    <a:pt x="631" y="0"/>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1626;p28">
              <a:extLst>
                <a:ext uri="{FF2B5EF4-FFF2-40B4-BE49-F238E27FC236}">
                  <a16:creationId xmlns:a16="http://schemas.microsoft.com/office/drawing/2014/main" id="{0CEF9E47-388B-F3E3-A4E3-B440FAA86178}"/>
                </a:ext>
              </a:extLst>
            </p:cNvPr>
            <p:cNvSpPr/>
            <p:nvPr/>
          </p:nvSpPr>
          <p:spPr>
            <a:xfrm>
              <a:off x="2352663" y="1849225"/>
              <a:ext cx="31575" cy="27600"/>
            </a:xfrm>
            <a:custGeom>
              <a:avLst/>
              <a:gdLst/>
              <a:ahLst/>
              <a:cxnLst/>
              <a:rect l="l" t="t" r="r" b="b"/>
              <a:pathLst>
                <a:path w="1263" h="1104" extrusionOk="0">
                  <a:moveTo>
                    <a:pt x="631" y="1"/>
                  </a:moveTo>
                  <a:cubicBezTo>
                    <a:pt x="448" y="1"/>
                    <a:pt x="268" y="90"/>
                    <a:pt x="168" y="260"/>
                  </a:cubicBezTo>
                  <a:cubicBezTo>
                    <a:pt x="1" y="522"/>
                    <a:pt x="84" y="855"/>
                    <a:pt x="334" y="1022"/>
                  </a:cubicBezTo>
                  <a:cubicBezTo>
                    <a:pt x="426" y="1077"/>
                    <a:pt x="529" y="1103"/>
                    <a:pt x="630" y="1103"/>
                  </a:cubicBezTo>
                  <a:cubicBezTo>
                    <a:pt x="816" y="1103"/>
                    <a:pt x="996" y="1013"/>
                    <a:pt x="1096" y="844"/>
                  </a:cubicBezTo>
                  <a:cubicBezTo>
                    <a:pt x="1263" y="582"/>
                    <a:pt x="1180" y="248"/>
                    <a:pt x="918" y="82"/>
                  </a:cubicBezTo>
                  <a:cubicBezTo>
                    <a:pt x="830" y="27"/>
                    <a:pt x="730" y="1"/>
                    <a:pt x="631" y="1"/>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1627;p28">
              <a:extLst>
                <a:ext uri="{FF2B5EF4-FFF2-40B4-BE49-F238E27FC236}">
                  <a16:creationId xmlns:a16="http://schemas.microsoft.com/office/drawing/2014/main" id="{21AEB407-12B1-3C4B-BBD8-472754CAEB40}"/>
                </a:ext>
              </a:extLst>
            </p:cNvPr>
            <p:cNvSpPr/>
            <p:nvPr/>
          </p:nvSpPr>
          <p:spPr>
            <a:xfrm>
              <a:off x="2228538" y="1756950"/>
              <a:ext cx="31575" cy="27600"/>
            </a:xfrm>
            <a:custGeom>
              <a:avLst/>
              <a:gdLst/>
              <a:ahLst/>
              <a:cxnLst/>
              <a:rect l="l" t="t" r="r" b="b"/>
              <a:pathLst>
                <a:path w="1263" h="1104" extrusionOk="0">
                  <a:moveTo>
                    <a:pt x="631" y="1"/>
                  </a:moveTo>
                  <a:cubicBezTo>
                    <a:pt x="448" y="1"/>
                    <a:pt x="268" y="90"/>
                    <a:pt x="168" y="260"/>
                  </a:cubicBezTo>
                  <a:cubicBezTo>
                    <a:pt x="1" y="522"/>
                    <a:pt x="84" y="855"/>
                    <a:pt x="346" y="1022"/>
                  </a:cubicBezTo>
                  <a:cubicBezTo>
                    <a:pt x="434" y="1077"/>
                    <a:pt x="534" y="1103"/>
                    <a:pt x="633" y="1103"/>
                  </a:cubicBezTo>
                  <a:cubicBezTo>
                    <a:pt x="816" y="1103"/>
                    <a:pt x="996" y="1013"/>
                    <a:pt x="1096" y="844"/>
                  </a:cubicBezTo>
                  <a:cubicBezTo>
                    <a:pt x="1263" y="582"/>
                    <a:pt x="1180" y="248"/>
                    <a:pt x="918" y="82"/>
                  </a:cubicBezTo>
                  <a:cubicBezTo>
                    <a:pt x="830" y="27"/>
                    <a:pt x="730"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1628;p28">
              <a:extLst>
                <a:ext uri="{FF2B5EF4-FFF2-40B4-BE49-F238E27FC236}">
                  <a16:creationId xmlns:a16="http://schemas.microsoft.com/office/drawing/2014/main" id="{BB9116D4-C029-D1DE-E83D-9ACABC5A7B43}"/>
                </a:ext>
              </a:extLst>
            </p:cNvPr>
            <p:cNvSpPr/>
            <p:nvPr/>
          </p:nvSpPr>
          <p:spPr>
            <a:xfrm>
              <a:off x="2221713" y="1768050"/>
              <a:ext cx="31575" cy="27500"/>
            </a:xfrm>
            <a:custGeom>
              <a:avLst/>
              <a:gdLst/>
              <a:ahLst/>
              <a:cxnLst/>
              <a:rect l="l" t="t" r="r" b="b"/>
              <a:pathLst>
                <a:path w="1263" h="1100" extrusionOk="0">
                  <a:moveTo>
                    <a:pt x="638" y="0"/>
                  </a:moveTo>
                  <a:cubicBezTo>
                    <a:pt x="453" y="0"/>
                    <a:pt x="269" y="92"/>
                    <a:pt x="167" y="257"/>
                  </a:cubicBezTo>
                  <a:cubicBezTo>
                    <a:pt x="0" y="519"/>
                    <a:pt x="83" y="852"/>
                    <a:pt x="345" y="1019"/>
                  </a:cubicBezTo>
                  <a:cubicBezTo>
                    <a:pt x="433" y="1073"/>
                    <a:pt x="533" y="1100"/>
                    <a:pt x="632" y="1100"/>
                  </a:cubicBezTo>
                  <a:cubicBezTo>
                    <a:pt x="815" y="1100"/>
                    <a:pt x="995" y="1010"/>
                    <a:pt x="1095" y="840"/>
                  </a:cubicBezTo>
                  <a:cubicBezTo>
                    <a:pt x="1262" y="578"/>
                    <a:pt x="1179" y="245"/>
                    <a:pt x="917" y="78"/>
                  </a:cubicBezTo>
                  <a:cubicBezTo>
                    <a:pt x="831" y="25"/>
                    <a:pt x="734"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1629;p28">
              <a:extLst>
                <a:ext uri="{FF2B5EF4-FFF2-40B4-BE49-F238E27FC236}">
                  <a16:creationId xmlns:a16="http://schemas.microsoft.com/office/drawing/2014/main" id="{A5BDA0CE-F63D-897A-EC18-59D042D038E0}"/>
                </a:ext>
              </a:extLst>
            </p:cNvPr>
            <p:cNvSpPr/>
            <p:nvPr/>
          </p:nvSpPr>
          <p:spPr>
            <a:xfrm>
              <a:off x="2395838" y="1842025"/>
              <a:ext cx="436375" cy="372975"/>
            </a:xfrm>
            <a:custGeom>
              <a:avLst/>
              <a:gdLst/>
              <a:ahLst/>
              <a:cxnLst/>
              <a:rect l="l" t="t" r="r" b="b"/>
              <a:pathLst>
                <a:path w="17455" h="14919" extrusionOk="0">
                  <a:moveTo>
                    <a:pt x="8733" y="0"/>
                  </a:moveTo>
                  <a:cubicBezTo>
                    <a:pt x="8347" y="0"/>
                    <a:pt x="7960" y="191"/>
                    <a:pt x="7739" y="572"/>
                  </a:cubicBezTo>
                  <a:lnTo>
                    <a:pt x="453" y="13204"/>
                  </a:lnTo>
                  <a:cubicBezTo>
                    <a:pt x="0" y="13966"/>
                    <a:pt x="560" y="14919"/>
                    <a:pt x="1441" y="14919"/>
                  </a:cubicBezTo>
                  <a:lnTo>
                    <a:pt x="16026" y="14919"/>
                  </a:lnTo>
                  <a:cubicBezTo>
                    <a:pt x="16907" y="14919"/>
                    <a:pt x="17455" y="13966"/>
                    <a:pt x="17014" y="13204"/>
                  </a:cubicBezTo>
                  <a:lnTo>
                    <a:pt x="9728" y="572"/>
                  </a:lnTo>
                  <a:cubicBezTo>
                    <a:pt x="9507" y="191"/>
                    <a:pt x="9120" y="0"/>
                    <a:pt x="8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1630;p28">
              <a:extLst>
                <a:ext uri="{FF2B5EF4-FFF2-40B4-BE49-F238E27FC236}">
                  <a16:creationId xmlns:a16="http://schemas.microsoft.com/office/drawing/2014/main" id="{46C8AB96-CDFF-D46C-1734-4F4CC4F0E22D}"/>
                </a:ext>
              </a:extLst>
            </p:cNvPr>
            <p:cNvSpPr/>
            <p:nvPr/>
          </p:nvSpPr>
          <p:spPr>
            <a:xfrm>
              <a:off x="2438988" y="1882725"/>
              <a:ext cx="365850" cy="314125"/>
            </a:xfrm>
            <a:custGeom>
              <a:avLst/>
              <a:gdLst/>
              <a:ahLst/>
              <a:cxnLst/>
              <a:rect l="l" t="t" r="r" b="b"/>
              <a:pathLst>
                <a:path w="14634" h="12565" extrusionOk="0">
                  <a:moveTo>
                    <a:pt x="7317" y="1"/>
                  </a:moveTo>
                  <a:cubicBezTo>
                    <a:pt x="7106" y="1"/>
                    <a:pt x="6894" y="105"/>
                    <a:pt x="6775" y="313"/>
                  </a:cubicBezTo>
                  <a:lnTo>
                    <a:pt x="251" y="11624"/>
                  </a:lnTo>
                  <a:cubicBezTo>
                    <a:pt x="1" y="12041"/>
                    <a:pt x="310" y="12565"/>
                    <a:pt x="786" y="12565"/>
                  </a:cubicBezTo>
                  <a:lnTo>
                    <a:pt x="13848" y="12565"/>
                  </a:lnTo>
                  <a:cubicBezTo>
                    <a:pt x="14336" y="12565"/>
                    <a:pt x="14633" y="12041"/>
                    <a:pt x="14395" y="11624"/>
                  </a:cubicBezTo>
                  <a:lnTo>
                    <a:pt x="7859" y="313"/>
                  </a:lnTo>
                  <a:cubicBezTo>
                    <a:pt x="7740" y="105"/>
                    <a:pt x="7528" y="1"/>
                    <a:pt x="73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1631;p28">
              <a:extLst>
                <a:ext uri="{FF2B5EF4-FFF2-40B4-BE49-F238E27FC236}">
                  <a16:creationId xmlns:a16="http://schemas.microsoft.com/office/drawing/2014/main" id="{6E1C6E0F-AA7A-4A8D-8370-F75FA15C8CE1}"/>
                </a:ext>
              </a:extLst>
            </p:cNvPr>
            <p:cNvSpPr/>
            <p:nvPr/>
          </p:nvSpPr>
          <p:spPr>
            <a:xfrm>
              <a:off x="2430963" y="1878850"/>
              <a:ext cx="365825" cy="314425"/>
            </a:xfrm>
            <a:custGeom>
              <a:avLst/>
              <a:gdLst/>
              <a:ahLst/>
              <a:cxnLst/>
              <a:rect l="l" t="t" r="r" b="b"/>
              <a:pathLst>
                <a:path w="14633" h="12577" extrusionOk="0">
                  <a:moveTo>
                    <a:pt x="7317" y="1"/>
                  </a:moveTo>
                  <a:cubicBezTo>
                    <a:pt x="7105" y="1"/>
                    <a:pt x="6894" y="105"/>
                    <a:pt x="6775" y="313"/>
                  </a:cubicBezTo>
                  <a:lnTo>
                    <a:pt x="238" y="11624"/>
                  </a:lnTo>
                  <a:cubicBezTo>
                    <a:pt x="0" y="12053"/>
                    <a:pt x="298" y="12565"/>
                    <a:pt x="786" y="12577"/>
                  </a:cubicBezTo>
                  <a:lnTo>
                    <a:pt x="13847" y="12577"/>
                  </a:lnTo>
                  <a:cubicBezTo>
                    <a:pt x="14323" y="12565"/>
                    <a:pt x="14633" y="12053"/>
                    <a:pt x="14383" y="11624"/>
                  </a:cubicBezTo>
                  <a:lnTo>
                    <a:pt x="7858" y="313"/>
                  </a:lnTo>
                  <a:cubicBezTo>
                    <a:pt x="7739" y="105"/>
                    <a:pt x="7528" y="1"/>
                    <a:pt x="7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1632;p28">
              <a:extLst>
                <a:ext uri="{FF2B5EF4-FFF2-40B4-BE49-F238E27FC236}">
                  <a16:creationId xmlns:a16="http://schemas.microsoft.com/office/drawing/2014/main" id="{78D6CE34-D299-949C-E8C7-BBF2E6180504}"/>
                </a:ext>
              </a:extLst>
            </p:cNvPr>
            <p:cNvSpPr/>
            <p:nvPr/>
          </p:nvSpPr>
          <p:spPr>
            <a:xfrm>
              <a:off x="2588438" y="1961375"/>
              <a:ext cx="53850" cy="198600"/>
            </a:xfrm>
            <a:custGeom>
              <a:avLst/>
              <a:gdLst/>
              <a:ahLst/>
              <a:cxnLst/>
              <a:rect l="l" t="t" r="r" b="b"/>
              <a:pathLst>
                <a:path w="2154" h="7944" extrusionOk="0">
                  <a:moveTo>
                    <a:pt x="1083" y="1"/>
                  </a:moveTo>
                  <a:cubicBezTo>
                    <a:pt x="571" y="1"/>
                    <a:pt x="178" y="429"/>
                    <a:pt x="202" y="930"/>
                  </a:cubicBezTo>
                  <a:lnTo>
                    <a:pt x="428" y="5251"/>
                  </a:lnTo>
                  <a:lnTo>
                    <a:pt x="1738" y="5251"/>
                  </a:lnTo>
                  <a:lnTo>
                    <a:pt x="1952" y="918"/>
                  </a:lnTo>
                  <a:cubicBezTo>
                    <a:pt x="1976" y="418"/>
                    <a:pt x="1583" y="1"/>
                    <a:pt x="1083" y="1"/>
                  </a:cubicBezTo>
                  <a:close/>
                  <a:moveTo>
                    <a:pt x="1096" y="5835"/>
                  </a:moveTo>
                  <a:cubicBezTo>
                    <a:pt x="523" y="5835"/>
                    <a:pt x="59" y="6283"/>
                    <a:pt x="47" y="6859"/>
                  </a:cubicBezTo>
                  <a:cubicBezTo>
                    <a:pt x="1" y="7441"/>
                    <a:pt x="466" y="7943"/>
                    <a:pt x="1043" y="7943"/>
                  </a:cubicBezTo>
                  <a:cubicBezTo>
                    <a:pt x="1056" y="7943"/>
                    <a:pt x="1070" y="7943"/>
                    <a:pt x="1083" y="7942"/>
                  </a:cubicBezTo>
                  <a:cubicBezTo>
                    <a:pt x="1097" y="7943"/>
                    <a:pt x="1110" y="7943"/>
                    <a:pt x="1124" y="7943"/>
                  </a:cubicBezTo>
                  <a:cubicBezTo>
                    <a:pt x="1689" y="7943"/>
                    <a:pt x="2154" y="7464"/>
                    <a:pt x="2119" y="6883"/>
                  </a:cubicBezTo>
                  <a:cubicBezTo>
                    <a:pt x="2107" y="6275"/>
                    <a:pt x="1714" y="5847"/>
                    <a:pt x="1119" y="5835"/>
                  </a:cubicBezTo>
                  <a:cubicBezTo>
                    <a:pt x="1111" y="5835"/>
                    <a:pt x="1104" y="5835"/>
                    <a:pt x="1096" y="58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8" name="Google Shape;112;p16">
            <a:extLst>
              <a:ext uri="{FF2B5EF4-FFF2-40B4-BE49-F238E27FC236}">
                <a16:creationId xmlns:a16="http://schemas.microsoft.com/office/drawing/2014/main" id="{B6525C4B-0443-39EC-32B9-10D9192C6CB4}"/>
              </a:ext>
            </a:extLst>
          </p:cNvPr>
          <p:cNvSpPr/>
          <p:nvPr/>
        </p:nvSpPr>
        <p:spPr>
          <a:xfrm>
            <a:off x="4899549" y="3672135"/>
            <a:ext cx="795307" cy="795307"/>
          </a:xfrm>
          <a:custGeom>
            <a:avLst/>
            <a:gdLst/>
            <a:ahLst/>
            <a:cxnLst/>
            <a:rect l="l" t="t" r="r" b="b"/>
            <a:pathLst>
              <a:path w="29207" h="29207" extrusionOk="0">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114;p16">
            <a:extLst>
              <a:ext uri="{FF2B5EF4-FFF2-40B4-BE49-F238E27FC236}">
                <a16:creationId xmlns:a16="http://schemas.microsoft.com/office/drawing/2014/main" id="{56CAB90A-EF84-A74C-1A1B-E1EE029F5868}"/>
              </a:ext>
            </a:extLst>
          </p:cNvPr>
          <p:cNvSpPr/>
          <p:nvPr/>
        </p:nvSpPr>
        <p:spPr>
          <a:xfrm>
            <a:off x="5244828" y="4057631"/>
            <a:ext cx="176069" cy="170215"/>
          </a:xfrm>
          <a:custGeom>
            <a:avLst/>
            <a:gdLst/>
            <a:ahLst/>
            <a:cxnLst/>
            <a:rect l="l" t="t" r="r" b="b"/>
            <a:pathLst>
              <a:path w="6466" h="6251" fill="none" extrusionOk="0">
                <a:moveTo>
                  <a:pt x="4525" y="1608"/>
                </a:moveTo>
                <a:lnTo>
                  <a:pt x="5716" y="2798"/>
                </a:lnTo>
                <a:cubicBezTo>
                  <a:pt x="6466" y="3536"/>
                  <a:pt x="6466" y="4763"/>
                  <a:pt x="5716" y="5501"/>
                </a:cubicBezTo>
                <a:lnTo>
                  <a:pt x="5716" y="5501"/>
                </a:lnTo>
                <a:cubicBezTo>
                  <a:pt x="4978" y="6251"/>
                  <a:pt x="3751" y="6251"/>
                  <a:pt x="3013" y="5501"/>
                </a:cubicBezTo>
                <a:lnTo>
                  <a:pt x="751" y="3239"/>
                </a:lnTo>
                <a:cubicBezTo>
                  <a:pt x="1" y="2501"/>
                  <a:pt x="1" y="1274"/>
                  <a:pt x="751" y="536"/>
                </a:cubicBezTo>
                <a:lnTo>
                  <a:pt x="751" y="536"/>
                </a:lnTo>
                <a:cubicBezTo>
                  <a:pt x="1049" y="238"/>
                  <a:pt x="1418" y="60"/>
                  <a:pt x="1799" y="0"/>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115;p16">
            <a:extLst>
              <a:ext uri="{FF2B5EF4-FFF2-40B4-BE49-F238E27FC236}">
                <a16:creationId xmlns:a16="http://schemas.microsoft.com/office/drawing/2014/main" id="{4F598C27-FB17-A3A5-8007-7F2E046B4D41}"/>
              </a:ext>
            </a:extLst>
          </p:cNvPr>
          <p:cNvSpPr/>
          <p:nvPr/>
        </p:nvSpPr>
        <p:spPr>
          <a:xfrm>
            <a:off x="5173512" y="3938636"/>
            <a:ext cx="176069" cy="170569"/>
          </a:xfrm>
          <a:custGeom>
            <a:avLst/>
            <a:gdLst/>
            <a:ahLst/>
            <a:cxnLst/>
            <a:rect l="l" t="t" r="r" b="b"/>
            <a:pathLst>
              <a:path w="6466" h="6264" fill="none" extrusionOk="0">
                <a:moveTo>
                  <a:pt x="1941" y="4656"/>
                </a:moveTo>
                <a:lnTo>
                  <a:pt x="751" y="3465"/>
                </a:lnTo>
                <a:cubicBezTo>
                  <a:pt x="0" y="2715"/>
                  <a:pt x="0" y="1489"/>
                  <a:pt x="751" y="751"/>
                </a:cubicBezTo>
                <a:lnTo>
                  <a:pt x="751" y="751"/>
                </a:lnTo>
                <a:cubicBezTo>
                  <a:pt x="1489" y="1"/>
                  <a:pt x="2715" y="1"/>
                  <a:pt x="3453" y="751"/>
                </a:cubicBezTo>
                <a:lnTo>
                  <a:pt x="5715" y="3013"/>
                </a:lnTo>
                <a:cubicBezTo>
                  <a:pt x="6466" y="3763"/>
                  <a:pt x="6466" y="4977"/>
                  <a:pt x="5715" y="5728"/>
                </a:cubicBezTo>
                <a:lnTo>
                  <a:pt x="5715" y="5728"/>
                </a:lnTo>
                <a:cubicBezTo>
                  <a:pt x="5418" y="6025"/>
                  <a:pt x="5049" y="6204"/>
                  <a:pt x="4656" y="6263"/>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1" name="Google Shape;703;p22">
            <a:extLst>
              <a:ext uri="{FF2B5EF4-FFF2-40B4-BE49-F238E27FC236}">
                <a16:creationId xmlns:a16="http://schemas.microsoft.com/office/drawing/2014/main" id="{578C200C-E64D-115F-FF9D-1E1A025069BC}"/>
              </a:ext>
            </a:extLst>
          </p:cNvPr>
          <p:cNvGrpSpPr/>
          <p:nvPr/>
        </p:nvGrpSpPr>
        <p:grpSpPr>
          <a:xfrm>
            <a:off x="7890030" y="1660125"/>
            <a:ext cx="1090360" cy="918038"/>
            <a:chOff x="470500" y="1150745"/>
            <a:chExt cx="4370426" cy="3805879"/>
          </a:xfrm>
        </p:grpSpPr>
        <p:sp>
          <p:nvSpPr>
            <p:cNvPr id="422" name="Google Shape;704;p22">
              <a:extLst>
                <a:ext uri="{FF2B5EF4-FFF2-40B4-BE49-F238E27FC236}">
                  <a16:creationId xmlns:a16="http://schemas.microsoft.com/office/drawing/2014/main" id="{C1B17D27-A5C9-B1E8-2968-8B875117BA6A}"/>
                </a:ext>
              </a:extLst>
            </p:cNvPr>
            <p:cNvSpPr/>
            <p:nvPr/>
          </p:nvSpPr>
          <p:spPr>
            <a:xfrm>
              <a:off x="555068" y="1564531"/>
              <a:ext cx="4024332" cy="2990383"/>
            </a:xfrm>
            <a:custGeom>
              <a:avLst/>
              <a:gdLst/>
              <a:ahLst/>
              <a:cxnLst/>
              <a:rect l="l" t="t" r="r" b="b"/>
              <a:pathLst>
                <a:path w="108312" h="80484" extrusionOk="0">
                  <a:moveTo>
                    <a:pt x="51262" y="0"/>
                  </a:moveTo>
                  <a:cubicBezTo>
                    <a:pt x="50794" y="0"/>
                    <a:pt x="50347" y="53"/>
                    <a:pt x="49921" y="169"/>
                  </a:cubicBezTo>
                  <a:cubicBezTo>
                    <a:pt x="42867" y="2064"/>
                    <a:pt x="40427" y="10123"/>
                    <a:pt x="26104" y="10123"/>
                  </a:cubicBezTo>
                  <a:cubicBezTo>
                    <a:pt x="23868" y="10123"/>
                    <a:pt x="21343" y="9926"/>
                    <a:pt x="18465" y="9480"/>
                  </a:cubicBezTo>
                  <a:cubicBezTo>
                    <a:pt x="16718" y="9208"/>
                    <a:pt x="15124" y="9078"/>
                    <a:pt x="13676" y="9078"/>
                  </a:cubicBezTo>
                  <a:cubicBezTo>
                    <a:pt x="2506" y="9078"/>
                    <a:pt x="0" y="16810"/>
                    <a:pt x="3046" y="26791"/>
                  </a:cubicBezTo>
                  <a:cubicBezTo>
                    <a:pt x="6475" y="38066"/>
                    <a:pt x="16096" y="45448"/>
                    <a:pt x="10678" y="58664"/>
                  </a:cubicBezTo>
                  <a:cubicBezTo>
                    <a:pt x="6801" y="68122"/>
                    <a:pt x="11699" y="70373"/>
                    <a:pt x="18246" y="70373"/>
                  </a:cubicBezTo>
                  <a:cubicBezTo>
                    <a:pt x="20847" y="70373"/>
                    <a:pt x="23708" y="70017"/>
                    <a:pt x="26383" y="69618"/>
                  </a:cubicBezTo>
                  <a:cubicBezTo>
                    <a:pt x="27150" y="69503"/>
                    <a:pt x="27851" y="69449"/>
                    <a:pt x="28493" y="69449"/>
                  </a:cubicBezTo>
                  <a:cubicBezTo>
                    <a:pt x="37686" y="69449"/>
                    <a:pt x="34765" y="80483"/>
                    <a:pt x="42846" y="80483"/>
                  </a:cubicBezTo>
                  <a:cubicBezTo>
                    <a:pt x="44122" y="80483"/>
                    <a:pt x="45672" y="80208"/>
                    <a:pt x="47588" y="79571"/>
                  </a:cubicBezTo>
                  <a:cubicBezTo>
                    <a:pt x="55570" y="76911"/>
                    <a:pt x="60092" y="74349"/>
                    <a:pt x="66187" y="74349"/>
                  </a:cubicBezTo>
                  <a:cubicBezTo>
                    <a:pt x="69283" y="74349"/>
                    <a:pt x="72785" y="75010"/>
                    <a:pt x="77353" y="76654"/>
                  </a:cubicBezTo>
                  <a:cubicBezTo>
                    <a:pt x="81277" y="78064"/>
                    <a:pt x="85024" y="78707"/>
                    <a:pt x="88365" y="78707"/>
                  </a:cubicBezTo>
                  <a:cubicBezTo>
                    <a:pt x="95435" y="78707"/>
                    <a:pt x="100686" y="75829"/>
                    <a:pt x="101940" y="71261"/>
                  </a:cubicBezTo>
                  <a:cubicBezTo>
                    <a:pt x="104666" y="61319"/>
                    <a:pt x="92165" y="50473"/>
                    <a:pt x="91784" y="41293"/>
                  </a:cubicBezTo>
                  <a:cubicBezTo>
                    <a:pt x="91569" y="36316"/>
                    <a:pt x="97082" y="29637"/>
                    <a:pt x="102380" y="19469"/>
                  </a:cubicBezTo>
                  <a:cubicBezTo>
                    <a:pt x="108311" y="8079"/>
                    <a:pt x="103209" y="1605"/>
                    <a:pt x="95708" y="1605"/>
                  </a:cubicBezTo>
                  <a:cubicBezTo>
                    <a:pt x="93769" y="1605"/>
                    <a:pt x="91668" y="2038"/>
                    <a:pt x="89557" y="2931"/>
                  </a:cubicBezTo>
                  <a:cubicBezTo>
                    <a:pt x="84172" y="5207"/>
                    <a:pt x="79400" y="6038"/>
                    <a:pt x="75168" y="6038"/>
                  </a:cubicBezTo>
                  <a:cubicBezTo>
                    <a:pt x="63756" y="6038"/>
                    <a:pt x="56268"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705;p22">
              <a:extLst>
                <a:ext uri="{FF2B5EF4-FFF2-40B4-BE49-F238E27FC236}">
                  <a16:creationId xmlns:a16="http://schemas.microsoft.com/office/drawing/2014/main" id="{4FCC8E8B-B2AD-BBBF-A829-77684E88107E}"/>
                </a:ext>
              </a:extLst>
            </p:cNvPr>
            <p:cNvSpPr/>
            <p:nvPr/>
          </p:nvSpPr>
          <p:spPr>
            <a:xfrm>
              <a:off x="1114158" y="1578316"/>
              <a:ext cx="545956" cy="545918"/>
            </a:xfrm>
            <a:custGeom>
              <a:avLst/>
              <a:gdLst/>
              <a:ahLst/>
              <a:cxnLst/>
              <a:rect l="l" t="t" r="r" b="b"/>
              <a:pathLst>
                <a:path w="14694" h="14693" extrusionOk="0">
                  <a:moveTo>
                    <a:pt x="7347" y="0"/>
                  </a:moveTo>
                  <a:cubicBezTo>
                    <a:pt x="3299" y="0"/>
                    <a:pt x="1" y="3286"/>
                    <a:pt x="1" y="7346"/>
                  </a:cubicBezTo>
                  <a:cubicBezTo>
                    <a:pt x="1" y="11395"/>
                    <a:pt x="3299" y="14693"/>
                    <a:pt x="7347" y="14693"/>
                  </a:cubicBezTo>
                  <a:cubicBezTo>
                    <a:pt x="11407" y="14693"/>
                    <a:pt x="14693" y="11395"/>
                    <a:pt x="14693" y="7346"/>
                  </a:cubicBezTo>
                  <a:cubicBezTo>
                    <a:pt x="14693" y="3286"/>
                    <a:pt x="11407" y="0"/>
                    <a:pt x="7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706;p22">
              <a:extLst>
                <a:ext uri="{FF2B5EF4-FFF2-40B4-BE49-F238E27FC236}">
                  <a16:creationId xmlns:a16="http://schemas.microsoft.com/office/drawing/2014/main" id="{954EA9D6-BA89-C9E7-D91C-E6088232AF4C}"/>
                </a:ext>
              </a:extLst>
            </p:cNvPr>
            <p:cNvSpPr/>
            <p:nvPr/>
          </p:nvSpPr>
          <p:spPr>
            <a:xfrm>
              <a:off x="860678" y="1728278"/>
              <a:ext cx="77022" cy="76576"/>
            </a:xfrm>
            <a:custGeom>
              <a:avLst/>
              <a:gdLst/>
              <a:ahLst/>
              <a:cxnLst/>
              <a:rect l="l" t="t" r="r" b="b"/>
              <a:pathLst>
                <a:path w="2073" h="2061" extrusionOk="0">
                  <a:moveTo>
                    <a:pt x="1036" y="0"/>
                  </a:moveTo>
                  <a:cubicBezTo>
                    <a:pt x="465" y="0"/>
                    <a:pt x="1" y="465"/>
                    <a:pt x="1" y="1036"/>
                  </a:cubicBezTo>
                  <a:cubicBezTo>
                    <a:pt x="1" y="1608"/>
                    <a:pt x="465" y="2060"/>
                    <a:pt x="1036" y="2060"/>
                  </a:cubicBezTo>
                  <a:cubicBezTo>
                    <a:pt x="1608" y="2060"/>
                    <a:pt x="2072" y="1608"/>
                    <a:pt x="2072" y="1036"/>
                  </a:cubicBezTo>
                  <a:cubicBezTo>
                    <a:pt x="2072" y="465"/>
                    <a:pt x="1608" y="0"/>
                    <a:pt x="1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707;p22">
              <a:extLst>
                <a:ext uri="{FF2B5EF4-FFF2-40B4-BE49-F238E27FC236}">
                  <a16:creationId xmlns:a16="http://schemas.microsoft.com/office/drawing/2014/main" id="{B3814373-DD3C-6B03-4979-03CD834CDA40}"/>
                </a:ext>
              </a:extLst>
            </p:cNvPr>
            <p:cNvSpPr/>
            <p:nvPr/>
          </p:nvSpPr>
          <p:spPr>
            <a:xfrm>
              <a:off x="4404677" y="1862746"/>
              <a:ext cx="161513" cy="161513"/>
            </a:xfrm>
            <a:custGeom>
              <a:avLst/>
              <a:gdLst/>
              <a:ahLst/>
              <a:cxnLst/>
              <a:rect l="l" t="t" r="r" b="b"/>
              <a:pathLst>
                <a:path w="4347" h="4347" extrusionOk="0">
                  <a:moveTo>
                    <a:pt x="2167" y="1"/>
                  </a:moveTo>
                  <a:cubicBezTo>
                    <a:pt x="965" y="1"/>
                    <a:pt x="0" y="965"/>
                    <a:pt x="0" y="2168"/>
                  </a:cubicBezTo>
                  <a:cubicBezTo>
                    <a:pt x="0" y="3370"/>
                    <a:pt x="965" y="4347"/>
                    <a:pt x="2167" y="4347"/>
                  </a:cubicBezTo>
                  <a:cubicBezTo>
                    <a:pt x="3370" y="4347"/>
                    <a:pt x="4346" y="3370"/>
                    <a:pt x="4346" y="2168"/>
                  </a:cubicBezTo>
                  <a:cubicBezTo>
                    <a:pt x="4346" y="965"/>
                    <a:pt x="3370" y="1"/>
                    <a:pt x="2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708;p22">
              <a:extLst>
                <a:ext uri="{FF2B5EF4-FFF2-40B4-BE49-F238E27FC236}">
                  <a16:creationId xmlns:a16="http://schemas.microsoft.com/office/drawing/2014/main" id="{7A10F8E2-30C8-E05A-3349-E65B1965E980}"/>
                </a:ext>
              </a:extLst>
            </p:cNvPr>
            <p:cNvSpPr/>
            <p:nvPr/>
          </p:nvSpPr>
          <p:spPr>
            <a:xfrm>
              <a:off x="4408207" y="1597340"/>
              <a:ext cx="46035" cy="46481"/>
            </a:xfrm>
            <a:custGeom>
              <a:avLst/>
              <a:gdLst/>
              <a:ahLst/>
              <a:cxnLst/>
              <a:rect l="l" t="t" r="r" b="b"/>
              <a:pathLst>
                <a:path w="1239" h="1251" extrusionOk="0">
                  <a:moveTo>
                    <a:pt x="620" y="0"/>
                  </a:moveTo>
                  <a:cubicBezTo>
                    <a:pt x="286" y="0"/>
                    <a:pt x="1" y="286"/>
                    <a:pt x="1" y="619"/>
                  </a:cubicBezTo>
                  <a:cubicBezTo>
                    <a:pt x="1" y="965"/>
                    <a:pt x="286" y="1250"/>
                    <a:pt x="620" y="1250"/>
                  </a:cubicBezTo>
                  <a:cubicBezTo>
                    <a:pt x="965" y="1250"/>
                    <a:pt x="1239" y="965"/>
                    <a:pt x="1239" y="619"/>
                  </a:cubicBezTo>
                  <a:cubicBezTo>
                    <a:pt x="1239" y="286"/>
                    <a:pt x="965" y="0"/>
                    <a:pt x="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709;p22">
              <a:extLst>
                <a:ext uri="{FF2B5EF4-FFF2-40B4-BE49-F238E27FC236}">
                  <a16:creationId xmlns:a16="http://schemas.microsoft.com/office/drawing/2014/main" id="{1E8AEC79-0DCE-1DF3-2C55-E6DC1774926B}"/>
                </a:ext>
              </a:extLst>
            </p:cNvPr>
            <p:cNvSpPr/>
            <p:nvPr/>
          </p:nvSpPr>
          <p:spPr>
            <a:xfrm>
              <a:off x="1756069" y="4314939"/>
              <a:ext cx="269448" cy="269002"/>
            </a:xfrm>
            <a:custGeom>
              <a:avLst/>
              <a:gdLst/>
              <a:ahLst/>
              <a:cxnLst/>
              <a:rect l="l" t="t" r="r" b="b"/>
              <a:pathLst>
                <a:path w="7252" h="7240" extrusionOk="0">
                  <a:moveTo>
                    <a:pt x="3632" y="0"/>
                  </a:moveTo>
                  <a:cubicBezTo>
                    <a:pt x="1632" y="0"/>
                    <a:pt x="1" y="1619"/>
                    <a:pt x="1" y="3620"/>
                  </a:cubicBezTo>
                  <a:cubicBezTo>
                    <a:pt x="1" y="5620"/>
                    <a:pt x="1632" y="7239"/>
                    <a:pt x="3632" y="7239"/>
                  </a:cubicBezTo>
                  <a:cubicBezTo>
                    <a:pt x="5621" y="7239"/>
                    <a:pt x="7252" y="5620"/>
                    <a:pt x="7252" y="3620"/>
                  </a:cubicBezTo>
                  <a:cubicBezTo>
                    <a:pt x="7252" y="1619"/>
                    <a:pt x="5621" y="0"/>
                    <a:pt x="3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710;p22">
              <a:extLst>
                <a:ext uri="{FF2B5EF4-FFF2-40B4-BE49-F238E27FC236}">
                  <a16:creationId xmlns:a16="http://schemas.microsoft.com/office/drawing/2014/main" id="{A76A4060-E11B-7AED-0051-02735403B96F}"/>
                </a:ext>
              </a:extLst>
            </p:cNvPr>
            <p:cNvSpPr/>
            <p:nvPr/>
          </p:nvSpPr>
          <p:spPr>
            <a:xfrm>
              <a:off x="745196" y="3845991"/>
              <a:ext cx="238498" cy="238498"/>
            </a:xfrm>
            <a:custGeom>
              <a:avLst/>
              <a:gdLst/>
              <a:ahLst/>
              <a:cxnLst/>
              <a:rect l="l" t="t" r="r" b="b"/>
              <a:pathLst>
                <a:path w="6419" h="6419" extrusionOk="0">
                  <a:moveTo>
                    <a:pt x="3216" y="1"/>
                  </a:moveTo>
                  <a:cubicBezTo>
                    <a:pt x="1442" y="1"/>
                    <a:pt x="1" y="1429"/>
                    <a:pt x="1" y="3203"/>
                  </a:cubicBezTo>
                  <a:cubicBezTo>
                    <a:pt x="1" y="4977"/>
                    <a:pt x="1442" y="6418"/>
                    <a:pt x="3216" y="6418"/>
                  </a:cubicBezTo>
                  <a:cubicBezTo>
                    <a:pt x="4990" y="6418"/>
                    <a:pt x="6418" y="4977"/>
                    <a:pt x="6418" y="3203"/>
                  </a:cubicBezTo>
                  <a:cubicBezTo>
                    <a:pt x="6418" y="1429"/>
                    <a:pt x="4990" y="1"/>
                    <a:pt x="3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711;p22">
              <a:extLst>
                <a:ext uri="{FF2B5EF4-FFF2-40B4-BE49-F238E27FC236}">
                  <a16:creationId xmlns:a16="http://schemas.microsoft.com/office/drawing/2014/main" id="{0ABB2836-8505-FD94-11CF-A56C178ADA1C}"/>
                </a:ext>
              </a:extLst>
            </p:cNvPr>
            <p:cNvSpPr/>
            <p:nvPr/>
          </p:nvSpPr>
          <p:spPr>
            <a:xfrm>
              <a:off x="710715" y="4226433"/>
              <a:ext cx="61529" cy="61529"/>
            </a:xfrm>
            <a:custGeom>
              <a:avLst/>
              <a:gdLst/>
              <a:ahLst/>
              <a:cxnLst/>
              <a:rect l="l" t="t" r="r" b="b"/>
              <a:pathLst>
                <a:path w="1656" h="1656" extrusionOk="0">
                  <a:moveTo>
                    <a:pt x="834" y="1"/>
                  </a:moveTo>
                  <a:cubicBezTo>
                    <a:pt x="369" y="1"/>
                    <a:pt x="0" y="370"/>
                    <a:pt x="0" y="834"/>
                  </a:cubicBezTo>
                  <a:cubicBezTo>
                    <a:pt x="0" y="1287"/>
                    <a:pt x="369" y="1656"/>
                    <a:pt x="834" y="1656"/>
                  </a:cubicBezTo>
                  <a:cubicBezTo>
                    <a:pt x="1286" y="1656"/>
                    <a:pt x="1655" y="1287"/>
                    <a:pt x="1655" y="834"/>
                  </a:cubicBezTo>
                  <a:cubicBezTo>
                    <a:pt x="1655" y="370"/>
                    <a:pt x="1286" y="1"/>
                    <a:pt x="834" y="1"/>
                  </a:cubicBezTo>
                  <a:close/>
                </a:path>
              </a:pathLst>
            </a:custGeom>
            <a:solidFill>
              <a:srgbClr val="E5E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712;p22">
              <a:extLst>
                <a:ext uri="{FF2B5EF4-FFF2-40B4-BE49-F238E27FC236}">
                  <a16:creationId xmlns:a16="http://schemas.microsoft.com/office/drawing/2014/main" id="{4C706DAD-6CA3-02C7-6EBD-9ED2456383AC}"/>
                </a:ext>
              </a:extLst>
            </p:cNvPr>
            <p:cNvSpPr/>
            <p:nvPr/>
          </p:nvSpPr>
          <p:spPr>
            <a:xfrm>
              <a:off x="3487178" y="2075353"/>
              <a:ext cx="1026778" cy="991555"/>
            </a:xfrm>
            <a:custGeom>
              <a:avLst/>
              <a:gdLst/>
              <a:ahLst/>
              <a:cxnLst/>
              <a:rect l="l" t="t" r="r" b="b"/>
              <a:pathLst>
                <a:path w="27635" h="26687" extrusionOk="0">
                  <a:moveTo>
                    <a:pt x="12736" y="12063"/>
                  </a:moveTo>
                  <a:cubicBezTo>
                    <a:pt x="13027" y="12063"/>
                    <a:pt x="13223" y="12402"/>
                    <a:pt x="13335" y="12615"/>
                  </a:cubicBezTo>
                  <a:cubicBezTo>
                    <a:pt x="13454" y="12853"/>
                    <a:pt x="13561" y="13162"/>
                    <a:pt x="13430" y="13412"/>
                  </a:cubicBezTo>
                  <a:cubicBezTo>
                    <a:pt x="13394" y="13496"/>
                    <a:pt x="13347" y="13579"/>
                    <a:pt x="13228" y="13579"/>
                  </a:cubicBezTo>
                  <a:cubicBezTo>
                    <a:pt x="12859" y="13579"/>
                    <a:pt x="12525" y="13222"/>
                    <a:pt x="12382" y="12912"/>
                  </a:cubicBezTo>
                  <a:cubicBezTo>
                    <a:pt x="12240" y="12591"/>
                    <a:pt x="12287" y="12114"/>
                    <a:pt x="12680" y="12067"/>
                  </a:cubicBezTo>
                  <a:cubicBezTo>
                    <a:pt x="12699" y="12064"/>
                    <a:pt x="12718" y="12063"/>
                    <a:pt x="12736" y="12063"/>
                  </a:cubicBezTo>
                  <a:close/>
                  <a:moveTo>
                    <a:pt x="16439" y="12825"/>
                  </a:moveTo>
                  <a:cubicBezTo>
                    <a:pt x="16495" y="12825"/>
                    <a:pt x="16553" y="12834"/>
                    <a:pt x="16609" y="12853"/>
                  </a:cubicBezTo>
                  <a:cubicBezTo>
                    <a:pt x="16835" y="12924"/>
                    <a:pt x="17050" y="13174"/>
                    <a:pt x="17002" y="13412"/>
                  </a:cubicBezTo>
                  <a:cubicBezTo>
                    <a:pt x="16978" y="13579"/>
                    <a:pt x="16847" y="13710"/>
                    <a:pt x="16681" y="13734"/>
                  </a:cubicBezTo>
                  <a:lnTo>
                    <a:pt x="16657" y="13734"/>
                  </a:lnTo>
                  <a:cubicBezTo>
                    <a:pt x="16562" y="13759"/>
                    <a:pt x="16468" y="13779"/>
                    <a:pt x="16374" y="13779"/>
                  </a:cubicBezTo>
                  <a:cubicBezTo>
                    <a:pt x="16337" y="13779"/>
                    <a:pt x="16300" y="13776"/>
                    <a:pt x="16264" y="13769"/>
                  </a:cubicBezTo>
                  <a:cubicBezTo>
                    <a:pt x="16050" y="13734"/>
                    <a:pt x="15847" y="13555"/>
                    <a:pt x="15895" y="13305"/>
                  </a:cubicBezTo>
                  <a:cubicBezTo>
                    <a:pt x="15934" y="13021"/>
                    <a:pt x="16175" y="12825"/>
                    <a:pt x="16439" y="12825"/>
                  </a:cubicBezTo>
                  <a:close/>
                  <a:moveTo>
                    <a:pt x="10290" y="12869"/>
                  </a:moveTo>
                  <a:cubicBezTo>
                    <a:pt x="10308" y="12869"/>
                    <a:pt x="10327" y="12872"/>
                    <a:pt x="10346" y="12876"/>
                  </a:cubicBezTo>
                  <a:cubicBezTo>
                    <a:pt x="11228" y="13091"/>
                    <a:pt x="12228" y="14305"/>
                    <a:pt x="11811" y="15234"/>
                  </a:cubicBezTo>
                  <a:cubicBezTo>
                    <a:pt x="11758" y="15348"/>
                    <a:pt x="11648" y="15416"/>
                    <a:pt x="11527" y="15416"/>
                  </a:cubicBezTo>
                  <a:cubicBezTo>
                    <a:pt x="11483" y="15416"/>
                    <a:pt x="11438" y="15408"/>
                    <a:pt x="11394" y="15389"/>
                  </a:cubicBezTo>
                  <a:cubicBezTo>
                    <a:pt x="11323" y="15365"/>
                    <a:pt x="11251" y="15317"/>
                    <a:pt x="11180" y="15270"/>
                  </a:cubicBezTo>
                  <a:cubicBezTo>
                    <a:pt x="10870" y="15032"/>
                    <a:pt x="10596" y="14734"/>
                    <a:pt x="10406" y="14400"/>
                  </a:cubicBezTo>
                  <a:cubicBezTo>
                    <a:pt x="10180" y="14043"/>
                    <a:pt x="10049" y="13638"/>
                    <a:pt x="10001" y="13210"/>
                  </a:cubicBezTo>
                  <a:cubicBezTo>
                    <a:pt x="9990" y="13049"/>
                    <a:pt x="10124" y="12869"/>
                    <a:pt x="10290" y="12869"/>
                  </a:cubicBezTo>
                  <a:close/>
                  <a:moveTo>
                    <a:pt x="14800" y="15667"/>
                  </a:moveTo>
                  <a:cubicBezTo>
                    <a:pt x="14853" y="15667"/>
                    <a:pt x="14905" y="15670"/>
                    <a:pt x="14954" y="15674"/>
                  </a:cubicBezTo>
                  <a:cubicBezTo>
                    <a:pt x="15145" y="15698"/>
                    <a:pt x="15323" y="15734"/>
                    <a:pt x="15502" y="15793"/>
                  </a:cubicBezTo>
                  <a:cubicBezTo>
                    <a:pt x="15645" y="15805"/>
                    <a:pt x="15788" y="15853"/>
                    <a:pt x="15919" y="15936"/>
                  </a:cubicBezTo>
                  <a:cubicBezTo>
                    <a:pt x="16014" y="16008"/>
                    <a:pt x="16050" y="16151"/>
                    <a:pt x="16002" y="16270"/>
                  </a:cubicBezTo>
                  <a:cubicBezTo>
                    <a:pt x="15907" y="16448"/>
                    <a:pt x="15752" y="16603"/>
                    <a:pt x="15561" y="16698"/>
                  </a:cubicBezTo>
                  <a:lnTo>
                    <a:pt x="15538" y="16710"/>
                  </a:lnTo>
                  <a:cubicBezTo>
                    <a:pt x="15372" y="16796"/>
                    <a:pt x="15165" y="16847"/>
                    <a:pt x="14961" y="16847"/>
                  </a:cubicBezTo>
                  <a:cubicBezTo>
                    <a:pt x="14769" y="16847"/>
                    <a:pt x="14580" y="16802"/>
                    <a:pt x="14430" y="16698"/>
                  </a:cubicBezTo>
                  <a:cubicBezTo>
                    <a:pt x="14204" y="16532"/>
                    <a:pt x="13978" y="16186"/>
                    <a:pt x="14180" y="15913"/>
                  </a:cubicBezTo>
                  <a:cubicBezTo>
                    <a:pt x="14325" y="15719"/>
                    <a:pt x="14572" y="15667"/>
                    <a:pt x="14800" y="15667"/>
                  </a:cubicBezTo>
                  <a:close/>
                  <a:moveTo>
                    <a:pt x="9416" y="15671"/>
                  </a:moveTo>
                  <a:cubicBezTo>
                    <a:pt x="9813" y="15671"/>
                    <a:pt x="10359" y="16222"/>
                    <a:pt x="10525" y="16508"/>
                  </a:cubicBezTo>
                  <a:cubicBezTo>
                    <a:pt x="10644" y="16615"/>
                    <a:pt x="10692" y="16960"/>
                    <a:pt x="10454" y="16996"/>
                  </a:cubicBezTo>
                  <a:cubicBezTo>
                    <a:pt x="10470" y="16994"/>
                    <a:pt x="10478" y="16993"/>
                    <a:pt x="10480" y="16993"/>
                  </a:cubicBezTo>
                  <a:cubicBezTo>
                    <a:pt x="10489" y="16993"/>
                    <a:pt x="10401" y="17008"/>
                    <a:pt x="10382" y="17008"/>
                  </a:cubicBezTo>
                  <a:cubicBezTo>
                    <a:pt x="10358" y="17014"/>
                    <a:pt x="10335" y="17017"/>
                    <a:pt x="10311" y="17017"/>
                  </a:cubicBezTo>
                  <a:cubicBezTo>
                    <a:pt x="10287" y="17017"/>
                    <a:pt x="10263" y="17014"/>
                    <a:pt x="10239" y="17008"/>
                  </a:cubicBezTo>
                  <a:cubicBezTo>
                    <a:pt x="10144" y="16996"/>
                    <a:pt x="10049" y="16972"/>
                    <a:pt x="9965" y="16948"/>
                  </a:cubicBezTo>
                  <a:cubicBezTo>
                    <a:pt x="9775" y="16889"/>
                    <a:pt x="9608" y="16806"/>
                    <a:pt x="9453" y="16710"/>
                  </a:cubicBezTo>
                  <a:cubicBezTo>
                    <a:pt x="9203" y="16544"/>
                    <a:pt x="8906" y="16115"/>
                    <a:pt x="9120" y="15829"/>
                  </a:cubicBezTo>
                  <a:cubicBezTo>
                    <a:pt x="9198" y="15717"/>
                    <a:pt x="9300" y="15671"/>
                    <a:pt x="9416" y="15671"/>
                  </a:cubicBezTo>
                  <a:close/>
                  <a:moveTo>
                    <a:pt x="13600" y="17777"/>
                  </a:moveTo>
                  <a:cubicBezTo>
                    <a:pt x="14040" y="17777"/>
                    <a:pt x="14538" y="17958"/>
                    <a:pt x="14692" y="18365"/>
                  </a:cubicBezTo>
                  <a:cubicBezTo>
                    <a:pt x="14762" y="18539"/>
                    <a:pt x="14629" y="18735"/>
                    <a:pt x="14446" y="18735"/>
                  </a:cubicBezTo>
                  <a:cubicBezTo>
                    <a:pt x="14441" y="18735"/>
                    <a:pt x="14436" y="18735"/>
                    <a:pt x="14430" y="18734"/>
                  </a:cubicBezTo>
                  <a:lnTo>
                    <a:pt x="14418" y="18734"/>
                  </a:lnTo>
                  <a:cubicBezTo>
                    <a:pt x="14333" y="18764"/>
                    <a:pt x="14242" y="18778"/>
                    <a:pt x="14149" y="18778"/>
                  </a:cubicBezTo>
                  <a:cubicBezTo>
                    <a:pt x="13759" y="18778"/>
                    <a:pt x="13325" y="18544"/>
                    <a:pt x="13085" y="18294"/>
                  </a:cubicBezTo>
                  <a:cubicBezTo>
                    <a:pt x="12966" y="18127"/>
                    <a:pt x="13025" y="17901"/>
                    <a:pt x="13216" y="17829"/>
                  </a:cubicBezTo>
                  <a:cubicBezTo>
                    <a:pt x="13330" y="17795"/>
                    <a:pt x="13462" y="17777"/>
                    <a:pt x="13600" y="17777"/>
                  </a:cubicBezTo>
                  <a:close/>
                  <a:moveTo>
                    <a:pt x="17432" y="20180"/>
                  </a:moveTo>
                  <a:cubicBezTo>
                    <a:pt x="17665" y="20180"/>
                    <a:pt x="17901" y="20207"/>
                    <a:pt x="18121" y="20235"/>
                  </a:cubicBezTo>
                  <a:cubicBezTo>
                    <a:pt x="18990" y="20342"/>
                    <a:pt x="19860" y="20532"/>
                    <a:pt x="20705" y="20806"/>
                  </a:cubicBezTo>
                  <a:cubicBezTo>
                    <a:pt x="21431" y="21020"/>
                    <a:pt x="22193" y="21247"/>
                    <a:pt x="22955" y="21342"/>
                  </a:cubicBezTo>
                  <a:cubicBezTo>
                    <a:pt x="22919" y="21401"/>
                    <a:pt x="22872" y="21461"/>
                    <a:pt x="22824" y="21508"/>
                  </a:cubicBezTo>
                  <a:lnTo>
                    <a:pt x="22812" y="21508"/>
                  </a:lnTo>
                  <a:cubicBezTo>
                    <a:pt x="22538" y="21759"/>
                    <a:pt x="22086" y="21913"/>
                    <a:pt x="21824" y="22020"/>
                  </a:cubicBezTo>
                  <a:cubicBezTo>
                    <a:pt x="21384" y="22223"/>
                    <a:pt x="20895" y="22330"/>
                    <a:pt x="20419" y="22366"/>
                  </a:cubicBezTo>
                  <a:cubicBezTo>
                    <a:pt x="20392" y="22366"/>
                    <a:pt x="20366" y="22367"/>
                    <a:pt x="20339" y="22367"/>
                  </a:cubicBezTo>
                  <a:cubicBezTo>
                    <a:pt x="19129" y="22367"/>
                    <a:pt x="17699" y="21845"/>
                    <a:pt x="16907" y="20913"/>
                  </a:cubicBezTo>
                  <a:cubicBezTo>
                    <a:pt x="16692" y="20663"/>
                    <a:pt x="16490" y="20342"/>
                    <a:pt x="16931" y="20235"/>
                  </a:cubicBezTo>
                  <a:cubicBezTo>
                    <a:pt x="17092" y="20194"/>
                    <a:pt x="17261" y="20180"/>
                    <a:pt x="17432" y="20180"/>
                  </a:cubicBezTo>
                  <a:close/>
                  <a:moveTo>
                    <a:pt x="16618" y="0"/>
                  </a:moveTo>
                  <a:cubicBezTo>
                    <a:pt x="16531" y="0"/>
                    <a:pt x="16362" y="80"/>
                    <a:pt x="16252" y="101"/>
                  </a:cubicBezTo>
                  <a:cubicBezTo>
                    <a:pt x="16121" y="137"/>
                    <a:pt x="15990" y="149"/>
                    <a:pt x="15847" y="161"/>
                  </a:cubicBezTo>
                  <a:cubicBezTo>
                    <a:pt x="15514" y="208"/>
                    <a:pt x="15168" y="256"/>
                    <a:pt x="14835" y="339"/>
                  </a:cubicBezTo>
                  <a:cubicBezTo>
                    <a:pt x="14299" y="446"/>
                    <a:pt x="13811" y="720"/>
                    <a:pt x="13454" y="1125"/>
                  </a:cubicBezTo>
                  <a:cubicBezTo>
                    <a:pt x="12632" y="2089"/>
                    <a:pt x="12740" y="3542"/>
                    <a:pt x="12894" y="4709"/>
                  </a:cubicBezTo>
                  <a:cubicBezTo>
                    <a:pt x="13013" y="5578"/>
                    <a:pt x="13228" y="6388"/>
                    <a:pt x="13418" y="7233"/>
                  </a:cubicBezTo>
                  <a:cubicBezTo>
                    <a:pt x="13633" y="8102"/>
                    <a:pt x="13871" y="9055"/>
                    <a:pt x="13775" y="9959"/>
                  </a:cubicBezTo>
                  <a:cubicBezTo>
                    <a:pt x="13764" y="10186"/>
                    <a:pt x="13704" y="10543"/>
                    <a:pt x="13430" y="10602"/>
                  </a:cubicBezTo>
                  <a:cubicBezTo>
                    <a:pt x="13388" y="10611"/>
                    <a:pt x="13347" y="10615"/>
                    <a:pt x="13307" y="10615"/>
                  </a:cubicBezTo>
                  <a:cubicBezTo>
                    <a:pt x="13019" y="10615"/>
                    <a:pt x="12789" y="10404"/>
                    <a:pt x="12632" y="10174"/>
                  </a:cubicBezTo>
                  <a:cubicBezTo>
                    <a:pt x="12120" y="9459"/>
                    <a:pt x="12001" y="8435"/>
                    <a:pt x="11894" y="7590"/>
                  </a:cubicBezTo>
                  <a:cubicBezTo>
                    <a:pt x="11775" y="6733"/>
                    <a:pt x="11763" y="5828"/>
                    <a:pt x="11728" y="4959"/>
                  </a:cubicBezTo>
                  <a:cubicBezTo>
                    <a:pt x="11656" y="3613"/>
                    <a:pt x="11656" y="2208"/>
                    <a:pt x="12299" y="994"/>
                  </a:cubicBezTo>
                  <a:cubicBezTo>
                    <a:pt x="12311" y="982"/>
                    <a:pt x="12323" y="970"/>
                    <a:pt x="12335" y="958"/>
                  </a:cubicBezTo>
                  <a:cubicBezTo>
                    <a:pt x="12347" y="923"/>
                    <a:pt x="12359" y="899"/>
                    <a:pt x="12371" y="863"/>
                  </a:cubicBezTo>
                  <a:cubicBezTo>
                    <a:pt x="12442" y="673"/>
                    <a:pt x="12549" y="482"/>
                    <a:pt x="12668" y="315"/>
                  </a:cubicBezTo>
                  <a:cubicBezTo>
                    <a:pt x="12673" y="309"/>
                    <a:pt x="12647" y="306"/>
                    <a:pt x="12594" y="306"/>
                  </a:cubicBezTo>
                  <a:cubicBezTo>
                    <a:pt x="12141" y="306"/>
                    <a:pt x="9750" y="545"/>
                    <a:pt x="8715" y="1185"/>
                  </a:cubicBezTo>
                  <a:cubicBezTo>
                    <a:pt x="7644" y="1839"/>
                    <a:pt x="7132" y="2970"/>
                    <a:pt x="7215" y="4209"/>
                  </a:cubicBezTo>
                  <a:cubicBezTo>
                    <a:pt x="7310" y="5399"/>
                    <a:pt x="7846" y="6530"/>
                    <a:pt x="8310" y="7626"/>
                  </a:cubicBezTo>
                  <a:cubicBezTo>
                    <a:pt x="8525" y="8150"/>
                    <a:pt x="8715" y="8697"/>
                    <a:pt x="8906" y="9233"/>
                  </a:cubicBezTo>
                  <a:cubicBezTo>
                    <a:pt x="9120" y="9828"/>
                    <a:pt x="9370" y="10448"/>
                    <a:pt x="9346" y="11102"/>
                  </a:cubicBezTo>
                  <a:cubicBezTo>
                    <a:pt x="9346" y="11305"/>
                    <a:pt x="9382" y="11507"/>
                    <a:pt x="9215" y="11710"/>
                  </a:cubicBezTo>
                  <a:cubicBezTo>
                    <a:pt x="9215" y="11710"/>
                    <a:pt x="9215" y="11722"/>
                    <a:pt x="9215" y="11722"/>
                  </a:cubicBezTo>
                  <a:cubicBezTo>
                    <a:pt x="9182" y="11741"/>
                    <a:pt x="9147" y="11750"/>
                    <a:pt x="9113" y="11750"/>
                  </a:cubicBezTo>
                  <a:cubicBezTo>
                    <a:pt x="9062" y="11750"/>
                    <a:pt x="9013" y="11729"/>
                    <a:pt x="8977" y="11686"/>
                  </a:cubicBezTo>
                  <a:cubicBezTo>
                    <a:pt x="8918" y="11638"/>
                    <a:pt x="8870" y="11591"/>
                    <a:pt x="8822" y="11519"/>
                  </a:cubicBezTo>
                  <a:cubicBezTo>
                    <a:pt x="8680" y="11305"/>
                    <a:pt x="8561" y="11079"/>
                    <a:pt x="8465" y="10841"/>
                  </a:cubicBezTo>
                  <a:cubicBezTo>
                    <a:pt x="8191" y="10198"/>
                    <a:pt x="7906" y="9590"/>
                    <a:pt x="7572" y="8971"/>
                  </a:cubicBezTo>
                  <a:cubicBezTo>
                    <a:pt x="7156" y="8257"/>
                    <a:pt x="6786" y="7495"/>
                    <a:pt x="6477" y="6721"/>
                  </a:cubicBezTo>
                  <a:cubicBezTo>
                    <a:pt x="6215" y="5995"/>
                    <a:pt x="6001" y="5090"/>
                    <a:pt x="6429" y="4387"/>
                  </a:cubicBezTo>
                  <a:cubicBezTo>
                    <a:pt x="6430" y="4386"/>
                    <a:pt x="6427" y="4385"/>
                    <a:pt x="6421" y="4385"/>
                  </a:cubicBezTo>
                  <a:cubicBezTo>
                    <a:pt x="6263" y="4385"/>
                    <a:pt x="3821" y="4863"/>
                    <a:pt x="3143" y="5840"/>
                  </a:cubicBezTo>
                  <a:cubicBezTo>
                    <a:pt x="2429" y="6852"/>
                    <a:pt x="2512" y="8078"/>
                    <a:pt x="3012" y="9138"/>
                  </a:cubicBezTo>
                  <a:cubicBezTo>
                    <a:pt x="3477" y="10138"/>
                    <a:pt x="4239" y="10829"/>
                    <a:pt x="5072" y="11507"/>
                  </a:cubicBezTo>
                  <a:cubicBezTo>
                    <a:pt x="5524" y="11876"/>
                    <a:pt x="5965" y="12269"/>
                    <a:pt x="6358" y="12686"/>
                  </a:cubicBezTo>
                  <a:cubicBezTo>
                    <a:pt x="6679" y="13031"/>
                    <a:pt x="7001" y="13460"/>
                    <a:pt x="6989" y="13948"/>
                  </a:cubicBezTo>
                  <a:cubicBezTo>
                    <a:pt x="6982" y="14263"/>
                    <a:pt x="6789" y="14380"/>
                    <a:pt x="6507" y="14380"/>
                  </a:cubicBezTo>
                  <a:cubicBezTo>
                    <a:pt x="5799" y="14380"/>
                    <a:pt x="4531" y="13645"/>
                    <a:pt x="4250" y="13484"/>
                  </a:cubicBezTo>
                  <a:cubicBezTo>
                    <a:pt x="3596" y="13127"/>
                    <a:pt x="2988" y="12686"/>
                    <a:pt x="2453" y="12162"/>
                  </a:cubicBezTo>
                  <a:cubicBezTo>
                    <a:pt x="1691" y="11376"/>
                    <a:pt x="1333" y="10400"/>
                    <a:pt x="1131" y="9364"/>
                  </a:cubicBezTo>
                  <a:cubicBezTo>
                    <a:pt x="1131" y="9363"/>
                    <a:pt x="1130" y="9363"/>
                    <a:pt x="1130" y="9363"/>
                  </a:cubicBezTo>
                  <a:cubicBezTo>
                    <a:pt x="1088" y="9363"/>
                    <a:pt x="0" y="11381"/>
                    <a:pt x="24" y="12519"/>
                  </a:cubicBezTo>
                  <a:cubicBezTo>
                    <a:pt x="36" y="13460"/>
                    <a:pt x="298" y="14412"/>
                    <a:pt x="952" y="15103"/>
                  </a:cubicBezTo>
                  <a:cubicBezTo>
                    <a:pt x="1619" y="15805"/>
                    <a:pt x="2512" y="15996"/>
                    <a:pt x="3405" y="16151"/>
                  </a:cubicBezTo>
                  <a:cubicBezTo>
                    <a:pt x="4155" y="16282"/>
                    <a:pt x="5274" y="16413"/>
                    <a:pt x="5822" y="17056"/>
                  </a:cubicBezTo>
                  <a:cubicBezTo>
                    <a:pt x="5846" y="17079"/>
                    <a:pt x="5870" y="17115"/>
                    <a:pt x="5882" y="17139"/>
                  </a:cubicBezTo>
                  <a:cubicBezTo>
                    <a:pt x="6112" y="17632"/>
                    <a:pt x="5687" y="17883"/>
                    <a:pt x="5256" y="17883"/>
                  </a:cubicBezTo>
                  <a:cubicBezTo>
                    <a:pt x="5218" y="17883"/>
                    <a:pt x="5181" y="17881"/>
                    <a:pt x="5143" y="17877"/>
                  </a:cubicBezTo>
                  <a:cubicBezTo>
                    <a:pt x="4727" y="17829"/>
                    <a:pt x="4322" y="17710"/>
                    <a:pt x="3941" y="17532"/>
                  </a:cubicBezTo>
                  <a:cubicBezTo>
                    <a:pt x="3560" y="17389"/>
                    <a:pt x="3203" y="17187"/>
                    <a:pt x="2869" y="16960"/>
                  </a:cubicBezTo>
                  <a:cubicBezTo>
                    <a:pt x="2417" y="16627"/>
                    <a:pt x="2084" y="16174"/>
                    <a:pt x="1655" y="15829"/>
                  </a:cubicBezTo>
                  <a:cubicBezTo>
                    <a:pt x="1654" y="15828"/>
                    <a:pt x="1653" y="15828"/>
                    <a:pt x="1652" y="15828"/>
                  </a:cubicBezTo>
                  <a:cubicBezTo>
                    <a:pt x="1588" y="15828"/>
                    <a:pt x="1773" y="18102"/>
                    <a:pt x="2607" y="18913"/>
                  </a:cubicBezTo>
                  <a:cubicBezTo>
                    <a:pt x="3465" y="19723"/>
                    <a:pt x="4393" y="20496"/>
                    <a:pt x="5513" y="20913"/>
                  </a:cubicBezTo>
                  <a:cubicBezTo>
                    <a:pt x="5988" y="21092"/>
                    <a:pt x="6361" y="21205"/>
                    <a:pt x="6762" y="21205"/>
                  </a:cubicBezTo>
                  <a:cubicBezTo>
                    <a:pt x="6974" y="21205"/>
                    <a:pt x="7194" y="21174"/>
                    <a:pt x="7441" y="21104"/>
                  </a:cubicBezTo>
                  <a:cubicBezTo>
                    <a:pt x="7894" y="20985"/>
                    <a:pt x="8334" y="20794"/>
                    <a:pt x="8727" y="20544"/>
                  </a:cubicBezTo>
                  <a:cubicBezTo>
                    <a:pt x="8918" y="20402"/>
                    <a:pt x="9091" y="20336"/>
                    <a:pt x="9237" y="20336"/>
                  </a:cubicBezTo>
                  <a:cubicBezTo>
                    <a:pt x="9738" y="20336"/>
                    <a:pt x="9926" y="21103"/>
                    <a:pt x="9465" y="22163"/>
                  </a:cubicBezTo>
                  <a:cubicBezTo>
                    <a:pt x="9061" y="23104"/>
                    <a:pt x="9727" y="24164"/>
                    <a:pt x="10394" y="24914"/>
                  </a:cubicBezTo>
                  <a:cubicBezTo>
                    <a:pt x="11108" y="25699"/>
                    <a:pt x="12490" y="26533"/>
                    <a:pt x="13537" y="26664"/>
                  </a:cubicBezTo>
                  <a:cubicBezTo>
                    <a:pt x="13654" y="26679"/>
                    <a:pt x="13794" y="26687"/>
                    <a:pt x="13950" y="26687"/>
                  </a:cubicBezTo>
                  <a:cubicBezTo>
                    <a:pt x="15115" y="26687"/>
                    <a:pt x="17209" y="26279"/>
                    <a:pt x="17776" y="25807"/>
                  </a:cubicBezTo>
                  <a:cubicBezTo>
                    <a:pt x="16883" y="25545"/>
                    <a:pt x="14895" y="24949"/>
                    <a:pt x="14073" y="23818"/>
                  </a:cubicBezTo>
                  <a:cubicBezTo>
                    <a:pt x="13585" y="23140"/>
                    <a:pt x="13359" y="22306"/>
                    <a:pt x="13454" y="21485"/>
                  </a:cubicBezTo>
                  <a:lnTo>
                    <a:pt x="13454" y="21485"/>
                  </a:lnTo>
                  <a:cubicBezTo>
                    <a:pt x="14180" y="22616"/>
                    <a:pt x="15311" y="23425"/>
                    <a:pt x="16371" y="24247"/>
                  </a:cubicBezTo>
                  <a:cubicBezTo>
                    <a:pt x="17157" y="24854"/>
                    <a:pt x="18050" y="25473"/>
                    <a:pt x="19098" y="25521"/>
                  </a:cubicBezTo>
                  <a:cubicBezTo>
                    <a:pt x="19124" y="25522"/>
                    <a:pt x="19151" y="25522"/>
                    <a:pt x="19177" y="25522"/>
                  </a:cubicBezTo>
                  <a:cubicBezTo>
                    <a:pt x="20179" y="25522"/>
                    <a:pt x="21043" y="24871"/>
                    <a:pt x="21693" y="24140"/>
                  </a:cubicBezTo>
                  <a:cubicBezTo>
                    <a:pt x="22098" y="23687"/>
                    <a:pt x="22431" y="23199"/>
                    <a:pt x="22717" y="22663"/>
                  </a:cubicBezTo>
                  <a:cubicBezTo>
                    <a:pt x="22943" y="22270"/>
                    <a:pt x="23074" y="21818"/>
                    <a:pt x="23122" y="21366"/>
                  </a:cubicBezTo>
                  <a:cubicBezTo>
                    <a:pt x="23241" y="21376"/>
                    <a:pt x="23361" y="21381"/>
                    <a:pt x="23480" y="21381"/>
                  </a:cubicBezTo>
                  <a:cubicBezTo>
                    <a:pt x="23899" y="21381"/>
                    <a:pt x="24319" y="21317"/>
                    <a:pt x="24717" y="21187"/>
                  </a:cubicBezTo>
                  <a:cubicBezTo>
                    <a:pt x="26134" y="20711"/>
                    <a:pt x="26432" y="19258"/>
                    <a:pt x="26801" y="17996"/>
                  </a:cubicBezTo>
                  <a:cubicBezTo>
                    <a:pt x="26846" y="17839"/>
                    <a:pt x="26986" y="17023"/>
                    <a:pt x="26872" y="17023"/>
                  </a:cubicBezTo>
                  <a:cubicBezTo>
                    <a:pt x="26865" y="17023"/>
                    <a:pt x="26857" y="17026"/>
                    <a:pt x="26849" y="17032"/>
                  </a:cubicBezTo>
                  <a:cubicBezTo>
                    <a:pt x="26301" y="17437"/>
                    <a:pt x="25646" y="17675"/>
                    <a:pt x="24967" y="17722"/>
                  </a:cubicBezTo>
                  <a:cubicBezTo>
                    <a:pt x="24324" y="17770"/>
                    <a:pt x="23491" y="17841"/>
                    <a:pt x="22848" y="17841"/>
                  </a:cubicBezTo>
                  <a:cubicBezTo>
                    <a:pt x="21586" y="17841"/>
                    <a:pt x="20336" y="17770"/>
                    <a:pt x="19098" y="17639"/>
                  </a:cubicBezTo>
                  <a:cubicBezTo>
                    <a:pt x="18550" y="17579"/>
                    <a:pt x="17883" y="17437"/>
                    <a:pt x="17490" y="17032"/>
                  </a:cubicBezTo>
                  <a:cubicBezTo>
                    <a:pt x="17264" y="16794"/>
                    <a:pt x="17562" y="16663"/>
                    <a:pt x="17764" y="16579"/>
                  </a:cubicBezTo>
                  <a:cubicBezTo>
                    <a:pt x="18478" y="16305"/>
                    <a:pt x="19336" y="16282"/>
                    <a:pt x="20098" y="16246"/>
                  </a:cubicBezTo>
                  <a:cubicBezTo>
                    <a:pt x="21765" y="16174"/>
                    <a:pt x="23491" y="16329"/>
                    <a:pt x="25122" y="15924"/>
                  </a:cubicBezTo>
                  <a:cubicBezTo>
                    <a:pt x="26027" y="15710"/>
                    <a:pt x="26956" y="15293"/>
                    <a:pt x="27218" y="14377"/>
                  </a:cubicBezTo>
                  <a:cubicBezTo>
                    <a:pt x="27408" y="13674"/>
                    <a:pt x="27527" y="11484"/>
                    <a:pt x="27527" y="11483"/>
                  </a:cubicBezTo>
                  <a:lnTo>
                    <a:pt x="27527" y="11483"/>
                  </a:lnTo>
                  <a:cubicBezTo>
                    <a:pt x="27420" y="11531"/>
                    <a:pt x="27325" y="11591"/>
                    <a:pt x="27230" y="11686"/>
                  </a:cubicBezTo>
                  <a:lnTo>
                    <a:pt x="27230" y="11674"/>
                  </a:lnTo>
                  <a:cubicBezTo>
                    <a:pt x="26908" y="11924"/>
                    <a:pt x="26182" y="12162"/>
                    <a:pt x="25860" y="12329"/>
                  </a:cubicBezTo>
                  <a:cubicBezTo>
                    <a:pt x="25182" y="12674"/>
                    <a:pt x="23896" y="12936"/>
                    <a:pt x="23431" y="13067"/>
                  </a:cubicBezTo>
                  <a:cubicBezTo>
                    <a:pt x="22038" y="13436"/>
                    <a:pt x="21610" y="13305"/>
                    <a:pt x="20157" y="13448"/>
                  </a:cubicBezTo>
                  <a:cubicBezTo>
                    <a:pt x="20048" y="13461"/>
                    <a:pt x="19945" y="13466"/>
                    <a:pt x="19844" y="13466"/>
                  </a:cubicBezTo>
                  <a:cubicBezTo>
                    <a:pt x="19374" y="13466"/>
                    <a:pt x="18979" y="13344"/>
                    <a:pt x="18478" y="13246"/>
                  </a:cubicBezTo>
                  <a:cubicBezTo>
                    <a:pt x="18205" y="13186"/>
                    <a:pt x="17895" y="13091"/>
                    <a:pt x="17728" y="12876"/>
                  </a:cubicBezTo>
                  <a:cubicBezTo>
                    <a:pt x="17526" y="12603"/>
                    <a:pt x="17812" y="12317"/>
                    <a:pt x="18026" y="12174"/>
                  </a:cubicBezTo>
                  <a:cubicBezTo>
                    <a:pt x="18443" y="11888"/>
                    <a:pt x="18967" y="11769"/>
                    <a:pt x="19443" y="11638"/>
                  </a:cubicBezTo>
                  <a:cubicBezTo>
                    <a:pt x="20157" y="11460"/>
                    <a:pt x="20883" y="11352"/>
                    <a:pt x="21610" y="11293"/>
                  </a:cubicBezTo>
                  <a:cubicBezTo>
                    <a:pt x="22312" y="11233"/>
                    <a:pt x="23015" y="11126"/>
                    <a:pt x="23705" y="10971"/>
                  </a:cubicBezTo>
                  <a:cubicBezTo>
                    <a:pt x="24372" y="10793"/>
                    <a:pt x="25003" y="10531"/>
                    <a:pt x="25598" y="10198"/>
                  </a:cubicBezTo>
                  <a:cubicBezTo>
                    <a:pt x="26670" y="9602"/>
                    <a:pt x="27634" y="8626"/>
                    <a:pt x="27515" y="7304"/>
                  </a:cubicBezTo>
                  <a:cubicBezTo>
                    <a:pt x="27491" y="7233"/>
                    <a:pt x="27468" y="7161"/>
                    <a:pt x="27444" y="7102"/>
                  </a:cubicBezTo>
                  <a:cubicBezTo>
                    <a:pt x="27420" y="7042"/>
                    <a:pt x="27110" y="6340"/>
                    <a:pt x="26968" y="6054"/>
                  </a:cubicBezTo>
                  <a:lnTo>
                    <a:pt x="26884" y="5911"/>
                  </a:lnTo>
                  <a:lnTo>
                    <a:pt x="26753" y="6030"/>
                  </a:lnTo>
                  <a:cubicBezTo>
                    <a:pt x="26456" y="6316"/>
                    <a:pt x="26146" y="6566"/>
                    <a:pt x="25825" y="6816"/>
                  </a:cubicBezTo>
                  <a:cubicBezTo>
                    <a:pt x="25134" y="7352"/>
                    <a:pt x="24384" y="7828"/>
                    <a:pt x="23610" y="8245"/>
                  </a:cubicBezTo>
                  <a:cubicBezTo>
                    <a:pt x="23181" y="8447"/>
                    <a:pt x="22693" y="8685"/>
                    <a:pt x="22217" y="8709"/>
                  </a:cubicBezTo>
                  <a:cubicBezTo>
                    <a:pt x="22190" y="8711"/>
                    <a:pt x="22163" y="8712"/>
                    <a:pt x="22136" y="8712"/>
                  </a:cubicBezTo>
                  <a:cubicBezTo>
                    <a:pt x="21790" y="8712"/>
                    <a:pt x="21370" y="8569"/>
                    <a:pt x="21348" y="8162"/>
                  </a:cubicBezTo>
                  <a:cubicBezTo>
                    <a:pt x="21324" y="7757"/>
                    <a:pt x="21705" y="7435"/>
                    <a:pt x="21991" y="7221"/>
                  </a:cubicBezTo>
                  <a:cubicBezTo>
                    <a:pt x="22372" y="6935"/>
                    <a:pt x="22777" y="6697"/>
                    <a:pt x="23181" y="6471"/>
                  </a:cubicBezTo>
                  <a:cubicBezTo>
                    <a:pt x="24158" y="5935"/>
                    <a:pt x="25694" y="5649"/>
                    <a:pt x="25860" y="4554"/>
                  </a:cubicBezTo>
                  <a:cubicBezTo>
                    <a:pt x="25967" y="3923"/>
                    <a:pt x="25575" y="3637"/>
                    <a:pt x="25396" y="2828"/>
                  </a:cubicBezTo>
                  <a:cubicBezTo>
                    <a:pt x="25265" y="2244"/>
                    <a:pt x="25170" y="1649"/>
                    <a:pt x="25122" y="1054"/>
                  </a:cubicBezTo>
                  <a:cubicBezTo>
                    <a:pt x="24953" y="1065"/>
                    <a:pt x="24784" y="1070"/>
                    <a:pt x="24617" y="1070"/>
                  </a:cubicBezTo>
                  <a:cubicBezTo>
                    <a:pt x="24243" y="1070"/>
                    <a:pt x="23873" y="1043"/>
                    <a:pt x="23503" y="994"/>
                  </a:cubicBezTo>
                  <a:cubicBezTo>
                    <a:pt x="23093" y="923"/>
                    <a:pt x="22725" y="748"/>
                    <a:pt x="22402" y="748"/>
                  </a:cubicBezTo>
                  <a:cubicBezTo>
                    <a:pt x="22237" y="748"/>
                    <a:pt x="22084" y="794"/>
                    <a:pt x="21943" y="923"/>
                  </a:cubicBezTo>
                  <a:cubicBezTo>
                    <a:pt x="21788" y="1077"/>
                    <a:pt x="21645" y="1244"/>
                    <a:pt x="21538" y="1435"/>
                  </a:cubicBezTo>
                  <a:cubicBezTo>
                    <a:pt x="21312" y="1816"/>
                    <a:pt x="21145" y="2220"/>
                    <a:pt x="21038" y="2649"/>
                  </a:cubicBezTo>
                  <a:cubicBezTo>
                    <a:pt x="20895" y="3399"/>
                    <a:pt x="20776" y="3947"/>
                    <a:pt x="20383" y="4614"/>
                  </a:cubicBezTo>
                  <a:cubicBezTo>
                    <a:pt x="20322" y="4715"/>
                    <a:pt x="20078" y="4905"/>
                    <a:pt x="19949" y="4905"/>
                  </a:cubicBezTo>
                  <a:cubicBezTo>
                    <a:pt x="19927" y="4905"/>
                    <a:pt x="19909" y="4899"/>
                    <a:pt x="19895" y="4887"/>
                  </a:cubicBezTo>
                  <a:cubicBezTo>
                    <a:pt x="19205" y="4399"/>
                    <a:pt x="19598" y="3209"/>
                    <a:pt x="19812" y="2578"/>
                  </a:cubicBezTo>
                  <a:cubicBezTo>
                    <a:pt x="20062" y="1863"/>
                    <a:pt x="20383" y="1185"/>
                    <a:pt x="20800" y="554"/>
                  </a:cubicBezTo>
                  <a:lnTo>
                    <a:pt x="20895" y="399"/>
                  </a:lnTo>
                  <a:cubicBezTo>
                    <a:pt x="20716" y="367"/>
                    <a:pt x="20535" y="352"/>
                    <a:pt x="20353" y="352"/>
                  </a:cubicBezTo>
                  <a:cubicBezTo>
                    <a:pt x="20124" y="352"/>
                    <a:pt x="19895" y="376"/>
                    <a:pt x="19669" y="423"/>
                  </a:cubicBezTo>
                  <a:cubicBezTo>
                    <a:pt x="18717" y="685"/>
                    <a:pt x="18205" y="1827"/>
                    <a:pt x="17943" y="2685"/>
                  </a:cubicBezTo>
                  <a:cubicBezTo>
                    <a:pt x="17526" y="3994"/>
                    <a:pt x="17728" y="5399"/>
                    <a:pt x="17431" y="6721"/>
                  </a:cubicBezTo>
                  <a:cubicBezTo>
                    <a:pt x="17371" y="7054"/>
                    <a:pt x="17264" y="7364"/>
                    <a:pt x="17121" y="7662"/>
                  </a:cubicBezTo>
                  <a:cubicBezTo>
                    <a:pt x="17062" y="7816"/>
                    <a:pt x="16931" y="7935"/>
                    <a:pt x="16788" y="7983"/>
                  </a:cubicBezTo>
                  <a:cubicBezTo>
                    <a:pt x="16772" y="7986"/>
                    <a:pt x="16756" y="7988"/>
                    <a:pt x="16741" y="7988"/>
                  </a:cubicBezTo>
                  <a:cubicBezTo>
                    <a:pt x="16579" y="7988"/>
                    <a:pt x="16424" y="7828"/>
                    <a:pt x="16359" y="7697"/>
                  </a:cubicBezTo>
                  <a:cubicBezTo>
                    <a:pt x="16061" y="7138"/>
                    <a:pt x="16288" y="6352"/>
                    <a:pt x="16311" y="5757"/>
                  </a:cubicBezTo>
                  <a:cubicBezTo>
                    <a:pt x="16383" y="4233"/>
                    <a:pt x="16181" y="2709"/>
                    <a:pt x="16383" y="1208"/>
                  </a:cubicBezTo>
                  <a:cubicBezTo>
                    <a:pt x="16419" y="994"/>
                    <a:pt x="16454" y="780"/>
                    <a:pt x="16502" y="577"/>
                  </a:cubicBezTo>
                  <a:cubicBezTo>
                    <a:pt x="16526" y="434"/>
                    <a:pt x="16562" y="304"/>
                    <a:pt x="16621" y="184"/>
                  </a:cubicBezTo>
                  <a:cubicBezTo>
                    <a:pt x="16702" y="43"/>
                    <a:pt x="16682" y="0"/>
                    <a:pt x="16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713;p22">
              <a:extLst>
                <a:ext uri="{FF2B5EF4-FFF2-40B4-BE49-F238E27FC236}">
                  <a16:creationId xmlns:a16="http://schemas.microsoft.com/office/drawing/2014/main" id="{6CB1C54B-D7C9-327D-C069-3B82284EA955}"/>
                </a:ext>
              </a:extLst>
            </p:cNvPr>
            <p:cNvSpPr/>
            <p:nvPr/>
          </p:nvSpPr>
          <p:spPr>
            <a:xfrm>
              <a:off x="3644015" y="2206960"/>
              <a:ext cx="701226" cy="832049"/>
            </a:xfrm>
            <a:custGeom>
              <a:avLst/>
              <a:gdLst/>
              <a:ahLst/>
              <a:cxnLst/>
              <a:rect l="l" t="t" r="r" b="b"/>
              <a:pathLst>
                <a:path w="18873" h="22394" extrusionOk="0">
                  <a:moveTo>
                    <a:pt x="18798" y="0"/>
                  </a:moveTo>
                  <a:cubicBezTo>
                    <a:pt x="18778" y="0"/>
                    <a:pt x="18759" y="11"/>
                    <a:pt x="18746" y="36"/>
                  </a:cubicBezTo>
                  <a:cubicBezTo>
                    <a:pt x="18258" y="1012"/>
                    <a:pt x="17460" y="1679"/>
                    <a:pt x="16639" y="2381"/>
                  </a:cubicBezTo>
                  <a:cubicBezTo>
                    <a:pt x="16020" y="2929"/>
                    <a:pt x="15436" y="3512"/>
                    <a:pt x="14900" y="4143"/>
                  </a:cubicBezTo>
                  <a:cubicBezTo>
                    <a:pt x="14888" y="3941"/>
                    <a:pt x="14853" y="3739"/>
                    <a:pt x="14841" y="3536"/>
                  </a:cubicBezTo>
                  <a:cubicBezTo>
                    <a:pt x="14793" y="2988"/>
                    <a:pt x="14746" y="2441"/>
                    <a:pt x="14698" y="1905"/>
                  </a:cubicBezTo>
                  <a:cubicBezTo>
                    <a:pt x="14698" y="1857"/>
                    <a:pt x="14686" y="1798"/>
                    <a:pt x="14686" y="1750"/>
                  </a:cubicBezTo>
                  <a:cubicBezTo>
                    <a:pt x="14519" y="1810"/>
                    <a:pt x="14234" y="4179"/>
                    <a:pt x="14281" y="4858"/>
                  </a:cubicBezTo>
                  <a:lnTo>
                    <a:pt x="14222" y="4917"/>
                  </a:lnTo>
                  <a:cubicBezTo>
                    <a:pt x="13400" y="5846"/>
                    <a:pt x="12567" y="6798"/>
                    <a:pt x="11757" y="7763"/>
                  </a:cubicBezTo>
                  <a:cubicBezTo>
                    <a:pt x="11733" y="7191"/>
                    <a:pt x="11567" y="6572"/>
                    <a:pt x="11471" y="6048"/>
                  </a:cubicBezTo>
                  <a:cubicBezTo>
                    <a:pt x="11317" y="5263"/>
                    <a:pt x="11102" y="4489"/>
                    <a:pt x="10924" y="3715"/>
                  </a:cubicBezTo>
                  <a:cubicBezTo>
                    <a:pt x="10828" y="3310"/>
                    <a:pt x="10745" y="2917"/>
                    <a:pt x="10686" y="2524"/>
                  </a:cubicBezTo>
                  <a:cubicBezTo>
                    <a:pt x="10650" y="2703"/>
                    <a:pt x="10638" y="2893"/>
                    <a:pt x="10626" y="3072"/>
                  </a:cubicBezTo>
                  <a:cubicBezTo>
                    <a:pt x="10626" y="3941"/>
                    <a:pt x="10709" y="4810"/>
                    <a:pt x="10840" y="5679"/>
                  </a:cubicBezTo>
                  <a:cubicBezTo>
                    <a:pt x="11043" y="6584"/>
                    <a:pt x="10876" y="7584"/>
                    <a:pt x="11186" y="8453"/>
                  </a:cubicBezTo>
                  <a:cubicBezTo>
                    <a:pt x="10638" y="9120"/>
                    <a:pt x="10114" y="9799"/>
                    <a:pt x="9614" y="10477"/>
                  </a:cubicBezTo>
                  <a:cubicBezTo>
                    <a:pt x="9388" y="10787"/>
                    <a:pt x="9150" y="11097"/>
                    <a:pt x="8912" y="11406"/>
                  </a:cubicBezTo>
                  <a:cubicBezTo>
                    <a:pt x="8661" y="10585"/>
                    <a:pt x="8054" y="9799"/>
                    <a:pt x="7769" y="9025"/>
                  </a:cubicBezTo>
                  <a:cubicBezTo>
                    <a:pt x="7376" y="7918"/>
                    <a:pt x="7042" y="6787"/>
                    <a:pt x="6721" y="5655"/>
                  </a:cubicBezTo>
                  <a:cubicBezTo>
                    <a:pt x="6554" y="5072"/>
                    <a:pt x="6364" y="4489"/>
                    <a:pt x="6197" y="3905"/>
                  </a:cubicBezTo>
                  <a:lnTo>
                    <a:pt x="6197" y="3905"/>
                  </a:lnTo>
                  <a:cubicBezTo>
                    <a:pt x="6209" y="4191"/>
                    <a:pt x="6233" y="4477"/>
                    <a:pt x="6256" y="4751"/>
                  </a:cubicBezTo>
                  <a:cubicBezTo>
                    <a:pt x="6280" y="5024"/>
                    <a:pt x="7316" y="9894"/>
                    <a:pt x="8471" y="11966"/>
                  </a:cubicBezTo>
                  <a:lnTo>
                    <a:pt x="7578" y="13085"/>
                  </a:lnTo>
                  <a:cubicBezTo>
                    <a:pt x="7197" y="12323"/>
                    <a:pt x="6435" y="11704"/>
                    <a:pt x="5828" y="11156"/>
                  </a:cubicBezTo>
                  <a:cubicBezTo>
                    <a:pt x="4875" y="10275"/>
                    <a:pt x="3935" y="9394"/>
                    <a:pt x="3066" y="8430"/>
                  </a:cubicBezTo>
                  <a:cubicBezTo>
                    <a:pt x="2589" y="7906"/>
                    <a:pt x="2149" y="7358"/>
                    <a:pt x="1732" y="6787"/>
                  </a:cubicBezTo>
                  <a:lnTo>
                    <a:pt x="1732" y="6787"/>
                  </a:lnTo>
                  <a:cubicBezTo>
                    <a:pt x="2113" y="7549"/>
                    <a:pt x="2089" y="7680"/>
                    <a:pt x="2506" y="8382"/>
                  </a:cubicBezTo>
                  <a:cubicBezTo>
                    <a:pt x="2565" y="8477"/>
                    <a:pt x="3256" y="9323"/>
                    <a:pt x="3268" y="9418"/>
                  </a:cubicBezTo>
                  <a:cubicBezTo>
                    <a:pt x="3720" y="9906"/>
                    <a:pt x="4042" y="10216"/>
                    <a:pt x="4518" y="10668"/>
                  </a:cubicBezTo>
                  <a:cubicBezTo>
                    <a:pt x="5018" y="11156"/>
                    <a:pt x="5542" y="11609"/>
                    <a:pt x="6042" y="12097"/>
                  </a:cubicBezTo>
                  <a:cubicBezTo>
                    <a:pt x="6495" y="12525"/>
                    <a:pt x="6852" y="13025"/>
                    <a:pt x="7280" y="13466"/>
                  </a:cubicBezTo>
                  <a:cubicBezTo>
                    <a:pt x="7018" y="13799"/>
                    <a:pt x="6768" y="14133"/>
                    <a:pt x="6518" y="14478"/>
                  </a:cubicBezTo>
                  <a:cubicBezTo>
                    <a:pt x="6018" y="13942"/>
                    <a:pt x="5232" y="13609"/>
                    <a:pt x="4601" y="13323"/>
                  </a:cubicBezTo>
                  <a:cubicBezTo>
                    <a:pt x="3756" y="12954"/>
                    <a:pt x="2899" y="12632"/>
                    <a:pt x="2018" y="12382"/>
                  </a:cubicBezTo>
                  <a:lnTo>
                    <a:pt x="1387" y="12192"/>
                  </a:lnTo>
                  <a:lnTo>
                    <a:pt x="1387" y="12192"/>
                  </a:lnTo>
                  <a:cubicBezTo>
                    <a:pt x="1434" y="12228"/>
                    <a:pt x="1482" y="12263"/>
                    <a:pt x="1518" y="12311"/>
                  </a:cubicBezTo>
                  <a:cubicBezTo>
                    <a:pt x="1720" y="12490"/>
                    <a:pt x="3089" y="13359"/>
                    <a:pt x="3732" y="13609"/>
                  </a:cubicBezTo>
                  <a:cubicBezTo>
                    <a:pt x="4220" y="13799"/>
                    <a:pt x="4697" y="14014"/>
                    <a:pt x="5161" y="14240"/>
                  </a:cubicBezTo>
                  <a:cubicBezTo>
                    <a:pt x="5530" y="14430"/>
                    <a:pt x="5864" y="14668"/>
                    <a:pt x="6245" y="14835"/>
                  </a:cubicBezTo>
                  <a:cubicBezTo>
                    <a:pt x="6102" y="15038"/>
                    <a:pt x="5959" y="15240"/>
                    <a:pt x="5816" y="15454"/>
                  </a:cubicBezTo>
                  <a:cubicBezTo>
                    <a:pt x="5564" y="15413"/>
                    <a:pt x="5307" y="15396"/>
                    <a:pt x="5047" y="15396"/>
                  </a:cubicBezTo>
                  <a:cubicBezTo>
                    <a:pt x="4189" y="15396"/>
                    <a:pt x="3302" y="15575"/>
                    <a:pt x="2470" y="15621"/>
                  </a:cubicBezTo>
                  <a:cubicBezTo>
                    <a:pt x="2208" y="15645"/>
                    <a:pt x="1934" y="15657"/>
                    <a:pt x="1661" y="15657"/>
                  </a:cubicBezTo>
                  <a:cubicBezTo>
                    <a:pt x="1855" y="15810"/>
                    <a:pt x="2796" y="15955"/>
                    <a:pt x="3359" y="15955"/>
                  </a:cubicBezTo>
                  <a:cubicBezTo>
                    <a:pt x="3452" y="15955"/>
                    <a:pt x="3534" y="15951"/>
                    <a:pt x="3601" y="15942"/>
                  </a:cubicBezTo>
                  <a:cubicBezTo>
                    <a:pt x="3836" y="15910"/>
                    <a:pt x="4093" y="15903"/>
                    <a:pt x="4354" y="15903"/>
                  </a:cubicBezTo>
                  <a:cubicBezTo>
                    <a:pt x="4545" y="15903"/>
                    <a:pt x="4737" y="15906"/>
                    <a:pt x="4925" y="15906"/>
                  </a:cubicBezTo>
                  <a:cubicBezTo>
                    <a:pt x="5132" y="15906"/>
                    <a:pt x="5333" y="15902"/>
                    <a:pt x="5518" y="15883"/>
                  </a:cubicBezTo>
                  <a:lnTo>
                    <a:pt x="5518" y="15883"/>
                  </a:lnTo>
                  <a:cubicBezTo>
                    <a:pt x="4304" y="17764"/>
                    <a:pt x="2018" y="20395"/>
                    <a:pt x="256" y="21812"/>
                  </a:cubicBezTo>
                  <a:cubicBezTo>
                    <a:pt x="1" y="22018"/>
                    <a:pt x="182" y="22393"/>
                    <a:pt x="446" y="22393"/>
                  </a:cubicBezTo>
                  <a:cubicBezTo>
                    <a:pt x="503" y="22393"/>
                    <a:pt x="564" y="22376"/>
                    <a:pt x="625" y="22336"/>
                  </a:cubicBezTo>
                  <a:cubicBezTo>
                    <a:pt x="2375" y="21122"/>
                    <a:pt x="4601" y="18431"/>
                    <a:pt x="5768" y="16681"/>
                  </a:cubicBezTo>
                  <a:cubicBezTo>
                    <a:pt x="5911" y="16454"/>
                    <a:pt x="6066" y="16228"/>
                    <a:pt x="6233" y="16014"/>
                  </a:cubicBezTo>
                  <a:cubicBezTo>
                    <a:pt x="6887" y="16752"/>
                    <a:pt x="7483" y="18990"/>
                    <a:pt x="7578" y="19181"/>
                  </a:cubicBezTo>
                  <a:lnTo>
                    <a:pt x="7721" y="19479"/>
                  </a:lnTo>
                  <a:cubicBezTo>
                    <a:pt x="7685" y="19050"/>
                    <a:pt x="7459" y="16895"/>
                    <a:pt x="6518" y="15621"/>
                  </a:cubicBezTo>
                  <a:cubicBezTo>
                    <a:pt x="6649" y="15442"/>
                    <a:pt x="6685" y="15347"/>
                    <a:pt x="6816" y="15169"/>
                  </a:cubicBezTo>
                  <a:cubicBezTo>
                    <a:pt x="7221" y="15192"/>
                    <a:pt x="7614" y="15288"/>
                    <a:pt x="7995" y="15454"/>
                  </a:cubicBezTo>
                  <a:cubicBezTo>
                    <a:pt x="8542" y="15740"/>
                    <a:pt x="9054" y="16085"/>
                    <a:pt x="9531" y="16490"/>
                  </a:cubicBezTo>
                  <a:cubicBezTo>
                    <a:pt x="10284" y="17108"/>
                    <a:pt x="11832" y="18373"/>
                    <a:pt x="12084" y="18373"/>
                  </a:cubicBezTo>
                  <a:cubicBezTo>
                    <a:pt x="12099" y="18373"/>
                    <a:pt x="12109" y="18369"/>
                    <a:pt x="12114" y="18359"/>
                  </a:cubicBezTo>
                  <a:cubicBezTo>
                    <a:pt x="11781" y="17966"/>
                    <a:pt x="11448" y="17562"/>
                    <a:pt x="11090" y="17193"/>
                  </a:cubicBezTo>
                  <a:cubicBezTo>
                    <a:pt x="10436" y="16490"/>
                    <a:pt x="9685" y="15883"/>
                    <a:pt x="8864" y="15395"/>
                  </a:cubicBezTo>
                  <a:cubicBezTo>
                    <a:pt x="8400" y="15121"/>
                    <a:pt x="7745" y="14788"/>
                    <a:pt x="7126" y="14752"/>
                  </a:cubicBezTo>
                  <a:cubicBezTo>
                    <a:pt x="7399" y="14383"/>
                    <a:pt x="7673" y="14014"/>
                    <a:pt x="7947" y="13645"/>
                  </a:cubicBezTo>
                  <a:cubicBezTo>
                    <a:pt x="9825" y="13723"/>
                    <a:pt x="13213" y="14850"/>
                    <a:pt x="13681" y="14850"/>
                  </a:cubicBezTo>
                  <a:cubicBezTo>
                    <a:pt x="13711" y="14850"/>
                    <a:pt x="13729" y="14845"/>
                    <a:pt x="13734" y="14835"/>
                  </a:cubicBezTo>
                  <a:lnTo>
                    <a:pt x="13376" y="14716"/>
                  </a:lnTo>
                  <a:cubicBezTo>
                    <a:pt x="11882" y="14187"/>
                    <a:pt x="10110" y="13248"/>
                    <a:pt x="8436" y="13248"/>
                  </a:cubicBezTo>
                  <a:cubicBezTo>
                    <a:pt x="8376" y="13248"/>
                    <a:pt x="8316" y="13249"/>
                    <a:pt x="8257" y="13252"/>
                  </a:cubicBezTo>
                  <a:cubicBezTo>
                    <a:pt x="8721" y="12632"/>
                    <a:pt x="9197" y="12013"/>
                    <a:pt x="9674" y="11394"/>
                  </a:cubicBezTo>
                  <a:lnTo>
                    <a:pt x="9697" y="11394"/>
                  </a:lnTo>
                  <a:cubicBezTo>
                    <a:pt x="11436" y="11037"/>
                    <a:pt x="15115" y="10989"/>
                    <a:pt x="15389" y="10882"/>
                  </a:cubicBezTo>
                  <a:lnTo>
                    <a:pt x="15234" y="10882"/>
                  </a:lnTo>
                  <a:cubicBezTo>
                    <a:pt x="14126" y="10835"/>
                    <a:pt x="13031" y="10704"/>
                    <a:pt x="11924" y="10620"/>
                  </a:cubicBezTo>
                  <a:cubicBezTo>
                    <a:pt x="11648" y="10597"/>
                    <a:pt x="11372" y="10577"/>
                    <a:pt x="11100" y="10577"/>
                  </a:cubicBezTo>
                  <a:cubicBezTo>
                    <a:pt x="10808" y="10577"/>
                    <a:pt x="10522" y="10600"/>
                    <a:pt x="10245" y="10668"/>
                  </a:cubicBezTo>
                  <a:cubicBezTo>
                    <a:pt x="11055" y="9620"/>
                    <a:pt x="12210" y="8346"/>
                    <a:pt x="13067" y="7322"/>
                  </a:cubicBezTo>
                  <a:cubicBezTo>
                    <a:pt x="14162" y="6929"/>
                    <a:pt x="16508" y="6286"/>
                    <a:pt x="16662" y="6156"/>
                  </a:cubicBezTo>
                  <a:lnTo>
                    <a:pt x="16662" y="6156"/>
                  </a:lnTo>
                  <a:cubicBezTo>
                    <a:pt x="15710" y="6203"/>
                    <a:pt x="14567" y="6239"/>
                    <a:pt x="13591" y="6548"/>
                  </a:cubicBezTo>
                  <a:cubicBezTo>
                    <a:pt x="13960" y="6132"/>
                    <a:pt x="14317" y="5715"/>
                    <a:pt x="14674" y="5298"/>
                  </a:cubicBezTo>
                  <a:cubicBezTo>
                    <a:pt x="15484" y="4370"/>
                    <a:pt x="16270" y="3453"/>
                    <a:pt x="17020" y="2500"/>
                  </a:cubicBezTo>
                  <a:cubicBezTo>
                    <a:pt x="17651" y="1691"/>
                    <a:pt x="18460" y="1048"/>
                    <a:pt x="18865" y="83"/>
                  </a:cubicBezTo>
                  <a:cubicBezTo>
                    <a:pt x="18873" y="37"/>
                    <a:pt x="18835" y="0"/>
                    <a:pt x="18798"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714;p22">
              <a:extLst>
                <a:ext uri="{FF2B5EF4-FFF2-40B4-BE49-F238E27FC236}">
                  <a16:creationId xmlns:a16="http://schemas.microsoft.com/office/drawing/2014/main" id="{01C8698D-4BD3-A84D-DC7D-A72863C62DF7}"/>
                </a:ext>
              </a:extLst>
            </p:cNvPr>
            <p:cNvSpPr/>
            <p:nvPr/>
          </p:nvSpPr>
          <p:spPr>
            <a:xfrm>
              <a:off x="599209" y="2398389"/>
              <a:ext cx="1054682" cy="1012660"/>
            </a:xfrm>
            <a:custGeom>
              <a:avLst/>
              <a:gdLst/>
              <a:ahLst/>
              <a:cxnLst/>
              <a:rect l="l" t="t" r="r" b="b"/>
              <a:pathLst>
                <a:path w="28386" h="27255" extrusionOk="0">
                  <a:moveTo>
                    <a:pt x="19563" y="2385"/>
                  </a:moveTo>
                  <a:cubicBezTo>
                    <a:pt x="19634" y="2408"/>
                    <a:pt x="19706" y="2432"/>
                    <a:pt x="19765" y="2456"/>
                  </a:cubicBezTo>
                  <a:lnTo>
                    <a:pt x="19777" y="2456"/>
                  </a:lnTo>
                  <a:cubicBezTo>
                    <a:pt x="20111" y="2611"/>
                    <a:pt x="20432" y="2968"/>
                    <a:pt x="20634" y="3170"/>
                  </a:cubicBezTo>
                  <a:cubicBezTo>
                    <a:pt x="20992" y="3504"/>
                    <a:pt x="21277" y="3909"/>
                    <a:pt x="21492" y="4349"/>
                  </a:cubicBezTo>
                  <a:cubicBezTo>
                    <a:pt x="21980" y="5468"/>
                    <a:pt x="22075" y="7028"/>
                    <a:pt x="21516" y="8135"/>
                  </a:cubicBezTo>
                  <a:cubicBezTo>
                    <a:pt x="21410" y="8338"/>
                    <a:pt x="21272" y="8540"/>
                    <a:pt x="21112" y="8540"/>
                  </a:cubicBezTo>
                  <a:cubicBezTo>
                    <a:pt x="21036" y="8540"/>
                    <a:pt x="20956" y="8496"/>
                    <a:pt x="20873" y="8385"/>
                  </a:cubicBezTo>
                  <a:cubicBezTo>
                    <a:pt x="20634" y="8064"/>
                    <a:pt x="20515" y="7647"/>
                    <a:pt x="20408" y="7278"/>
                  </a:cubicBezTo>
                  <a:cubicBezTo>
                    <a:pt x="20182" y="6421"/>
                    <a:pt x="20015" y="5552"/>
                    <a:pt x="19944" y="4671"/>
                  </a:cubicBezTo>
                  <a:cubicBezTo>
                    <a:pt x="19861" y="3909"/>
                    <a:pt x="19789" y="3123"/>
                    <a:pt x="19563" y="2385"/>
                  </a:cubicBezTo>
                  <a:close/>
                  <a:moveTo>
                    <a:pt x="14631" y="10936"/>
                  </a:moveTo>
                  <a:cubicBezTo>
                    <a:pt x="14760" y="10936"/>
                    <a:pt x="14886" y="11005"/>
                    <a:pt x="14955" y="11124"/>
                  </a:cubicBezTo>
                  <a:cubicBezTo>
                    <a:pt x="14955" y="11136"/>
                    <a:pt x="14967" y="11136"/>
                    <a:pt x="14979" y="11148"/>
                  </a:cubicBezTo>
                  <a:cubicBezTo>
                    <a:pt x="15062" y="11243"/>
                    <a:pt x="15134" y="11362"/>
                    <a:pt x="15169" y="11481"/>
                  </a:cubicBezTo>
                  <a:cubicBezTo>
                    <a:pt x="15205" y="11707"/>
                    <a:pt x="15122" y="11957"/>
                    <a:pt x="14884" y="12017"/>
                  </a:cubicBezTo>
                  <a:cubicBezTo>
                    <a:pt x="14835" y="12028"/>
                    <a:pt x="14787" y="12034"/>
                    <a:pt x="14739" y="12034"/>
                  </a:cubicBezTo>
                  <a:cubicBezTo>
                    <a:pt x="14451" y="12034"/>
                    <a:pt x="14200" y="11825"/>
                    <a:pt x="14169" y="11529"/>
                  </a:cubicBezTo>
                  <a:lnTo>
                    <a:pt x="14181" y="11529"/>
                  </a:lnTo>
                  <a:cubicBezTo>
                    <a:pt x="14169" y="11290"/>
                    <a:pt x="14312" y="11005"/>
                    <a:pt x="14550" y="10945"/>
                  </a:cubicBezTo>
                  <a:cubicBezTo>
                    <a:pt x="14577" y="10939"/>
                    <a:pt x="14604" y="10936"/>
                    <a:pt x="14631" y="10936"/>
                  </a:cubicBezTo>
                  <a:close/>
                  <a:moveTo>
                    <a:pt x="17563" y="10767"/>
                  </a:moveTo>
                  <a:cubicBezTo>
                    <a:pt x="17777" y="10790"/>
                    <a:pt x="17967" y="10874"/>
                    <a:pt x="18122" y="11005"/>
                  </a:cubicBezTo>
                  <a:lnTo>
                    <a:pt x="18158" y="11029"/>
                  </a:lnTo>
                  <a:cubicBezTo>
                    <a:pt x="18432" y="11255"/>
                    <a:pt x="18646" y="11683"/>
                    <a:pt x="18563" y="12052"/>
                  </a:cubicBezTo>
                  <a:cubicBezTo>
                    <a:pt x="18499" y="12308"/>
                    <a:pt x="18311" y="12601"/>
                    <a:pt x="18034" y="12601"/>
                  </a:cubicBezTo>
                  <a:cubicBezTo>
                    <a:pt x="18001" y="12601"/>
                    <a:pt x="17967" y="12597"/>
                    <a:pt x="17932" y="12588"/>
                  </a:cubicBezTo>
                  <a:cubicBezTo>
                    <a:pt x="17646" y="12517"/>
                    <a:pt x="17503" y="12207"/>
                    <a:pt x="17420" y="11957"/>
                  </a:cubicBezTo>
                  <a:cubicBezTo>
                    <a:pt x="17372" y="11779"/>
                    <a:pt x="17336" y="11588"/>
                    <a:pt x="17313" y="11410"/>
                  </a:cubicBezTo>
                  <a:cubicBezTo>
                    <a:pt x="17277" y="11267"/>
                    <a:pt x="17265" y="11124"/>
                    <a:pt x="17289" y="10981"/>
                  </a:cubicBezTo>
                  <a:cubicBezTo>
                    <a:pt x="17325" y="10850"/>
                    <a:pt x="17432" y="10767"/>
                    <a:pt x="17563" y="10767"/>
                  </a:cubicBezTo>
                  <a:close/>
                  <a:moveTo>
                    <a:pt x="20180" y="11092"/>
                  </a:moveTo>
                  <a:cubicBezTo>
                    <a:pt x="20291" y="11092"/>
                    <a:pt x="20400" y="11160"/>
                    <a:pt x="20444" y="11279"/>
                  </a:cubicBezTo>
                  <a:lnTo>
                    <a:pt x="20456" y="11267"/>
                  </a:lnTo>
                  <a:cubicBezTo>
                    <a:pt x="20765" y="11624"/>
                    <a:pt x="20742" y="12279"/>
                    <a:pt x="20551" y="12672"/>
                  </a:cubicBezTo>
                  <a:cubicBezTo>
                    <a:pt x="20490" y="12774"/>
                    <a:pt x="20390" y="12829"/>
                    <a:pt x="20289" y="12829"/>
                  </a:cubicBezTo>
                  <a:cubicBezTo>
                    <a:pt x="20213" y="12829"/>
                    <a:pt x="20136" y="12798"/>
                    <a:pt x="20075" y="12731"/>
                  </a:cubicBezTo>
                  <a:cubicBezTo>
                    <a:pt x="19753" y="12350"/>
                    <a:pt x="19587" y="11564"/>
                    <a:pt x="19992" y="11171"/>
                  </a:cubicBezTo>
                  <a:cubicBezTo>
                    <a:pt x="20046" y="11117"/>
                    <a:pt x="20113" y="11092"/>
                    <a:pt x="20180" y="11092"/>
                  </a:cubicBezTo>
                  <a:close/>
                  <a:moveTo>
                    <a:pt x="15878" y="14241"/>
                  </a:moveTo>
                  <a:cubicBezTo>
                    <a:pt x="15891" y="14241"/>
                    <a:pt x="15905" y="14242"/>
                    <a:pt x="15920" y="14243"/>
                  </a:cubicBezTo>
                  <a:cubicBezTo>
                    <a:pt x="16003" y="14243"/>
                    <a:pt x="16098" y="14255"/>
                    <a:pt x="16158" y="14362"/>
                  </a:cubicBezTo>
                  <a:cubicBezTo>
                    <a:pt x="16301" y="14708"/>
                    <a:pt x="16098" y="15148"/>
                    <a:pt x="15860" y="15410"/>
                  </a:cubicBezTo>
                  <a:cubicBezTo>
                    <a:pt x="15717" y="15553"/>
                    <a:pt x="15509" y="15660"/>
                    <a:pt x="15321" y="15660"/>
                  </a:cubicBezTo>
                  <a:cubicBezTo>
                    <a:pt x="15179" y="15660"/>
                    <a:pt x="15049" y="15599"/>
                    <a:pt x="14967" y="15446"/>
                  </a:cubicBezTo>
                  <a:cubicBezTo>
                    <a:pt x="14800" y="15172"/>
                    <a:pt x="15050" y="14839"/>
                    <a:pt x="15217" y="14636"/>
                  </a:cubicBezTo>
                  <a:cubicBezTo>
                    <a:pt x="15387" y="14444"/>
                    <a:pt x="15620" y="14241"/>
                    <a:pt x="15878" y="14241"/>
                  </a:cubicBezTo>
                  <a:close/>
                  <a:moveTo>
                    <a:pt x="20202" y="15522"/>
                  </a:moveTo>
                  <a:cubicBezTo>
                    <a:pt x="20263" y="15522"/>
                    <a:pt x="20322" y="15545"/>
                    <a:pt x="20367" y="15605"/>
                  </a:cubicBezTo>
                  <a:lnTo>
                    <a:pt x="20367" y="15605"/>
                  </a:lnTo>
                  <a:cubicBezTo>
                    <a:pt x="20381" y="15626"/>
                    <a:pt x="20402" y="15660"/>
                    <a:pt x="20408" y="15672"/>
                  </a:cubicBezTo>
                  <a:cubicBezTo>
                    <a:pt x="20432" y="15720"/>
                    <a:pt x="20444" y="15755"/>
                    <a:pt x="20456" y="15803"/>
                  </a:cubicBezTo>
                  <a:cubicBezTo>
                    <a:pt x="20480" y="15898"/>
                    <a:pt x="20503" y="15993"/>
                    <a:pt x="20503" y="16089"/>
                  </a:cubicBezTo>
                  <a:cubicBezTo>
                    <a:pt x="20527" y="16279"/>
                    <a:pt x="20515" y="16470"/>
                    <a:pt x="20480" y="16648"/>
                  </a:cubicBezTo>
                  <a:cubicBezTo>
                    <a:pt x="20425" y="16910"/>
                    <a:pt x="20191" y="17302"/>
                    <a:pt x="19887" y="17302"/>
                  </a:cubicBezTo>
                  <a:cubicBezTo>
                    <a:pt x="19859" y="17302"/>
                    <a:pt x="19830" y="17298"/>
                    <a:pt x="19801" y="17291"/>
                  </a:cubicBezTo>
                  <a:cubicBezTo>
                    <a:pt x="19206" y="17160"/>
                    <a:pt x="19622" y="16077"/>
                    <a:pt x="19884" y="15732"/>
                  </a:cubicBezTo>
                  <a:cubicBezTo>
                    <a:pt x="19925" y="15635"/>
                    <a:pt x="20069" y="15522"/>
                    <a:pt x="20202" y="15522"/>
                  </a:cubicBezTo>
                  <a:close/>
                  <a:moveTo>
                    <a:pt x="18191" y="15040"/>
                  </a:moveTo>
                  <a:cubicBezTo>
                    <a:pt x="18204" y="15040"/>
                    <a:pt x="18216" y="15041"/>
                    <a:pt x="18229" y="15041"/>
                  </a:cubicBezTo>
                  <a:cubicBezTo>
                    <a:pt x="18396" y="15041"/>
                    <a:pt x="18539" y="15184"/>
                    <a:pt x="18539" y="15362"/>
                  </a:cubicBezTo>
                  <a:cubicBezTo>
                    <a:pt x="18527" y="15446"/>
                    <a:pt x="18515" y="15529"/>
                    <a:pt x="18503" y="15612"/>
                  </a:cubicBezTo>
                  <a:cubicBezTo>
                    <a:pt x="18408" y="15982"/>
                    <a:pt x="18229" y="16339"/>
                    <a:pt x="18003" y="16660"/>
                  </a:cubicBezTo>
                  <a:cubicBezTo>
                    <a:pt x="17753" y="16994"/>
                    <a:pt x="17432" y="17279"/>
                    <a:pt x="17063" y="17482"/>
                  </a:cubicBezTo>
                  <a:cubicBezTo>
                    <a:pt x="17015" y="17507"/>
                    <a:pt x="16964" y="17519"/>
                    <a:pt x="16915" y="17519"/>
                  </a:cubicBezTo>
                  <a:cubicBezTo>
                    <a:pt x="16780" y="17519"/>
                    <a:pt x="16654" y="17431"/>
                    <a:pt x="16610" y="17291"/>
                  </a:cubicBezTo>
                  <a:cubicBezTo>
                    <a:pt x="16469" y="16410"/>
                    <a:pt x="17187" y="15040"/>
                    <a:pt x="18191" y="15040"/>
                  </a:cubicBezTo>
                  <a:close/>
                  <a:moveTo>
                    <a:pt x="16626" y="0"/>
                  </a:moveTo>
                  <a:cubicBezTo>
                    <a:pt x="16084" y="0"/>
                    <a:pt x="15526" y="83"/>
                    <a:pt x="14991" y="146"/>
                  </a:cubicBezTo>
                  <a:cubicBezTo>
                    <a:pt x="14812" y="158"/>
                    <a:pt x="13931" y="372"/>
                    <a:pt x="14086" y="468"/>
                  </a:cubicBezTo>
                  <a:cubicBezTo>
                    <a:pt x="14669" y="825"/>
                    <a:pt x="15134" y="1325"/>
                    <a:pt x="15443" y="1932"/>
                  </a:cubicBezTo>
                  <a:cubicBezTo>
                    <a:pt x="15741" y="2516"/>
                    <a:pt x="16122" y="3254"/>
                    <a:pt x="16372" y="3849"/>
                  </a:cubicBezTo>
                  <a:cubicBezTo>
                    <a:pt x="16848" y="5004"/>
                    <a:pt x="17265" y="6183"/>
                    <a:pt x="17622" y="7385"/>
                  </a:cubicBezTo>
                  <a:cubicBezTo>
                    <a:pt x="17789" y="7909"/>
                    <a:pt x="17908" y="8576"/>
                    <a:pt x="17682" y="9100"/>
                  </a:cubicBezTo>
                  <a:cubicBezTo>
                    <a:pt x="17639" y="9208"/>
                    <a:pt x="17578" y="9248"/>
                    <a:pt x="17512" y="9248"/>
                  </a:cubicBezTo>
                  <a:cubicBezTo>
                    <a:pt x="17395" y="9248"/>
                    <a:pt x="17261" y="9123"/>
                    <a:pt x="17170" y="9016"/>
                  </a:cubicBezTo>
                  <a:cubicBezTo>
                    <a:pt x="16634" y="8469"/>
                    <a:pt x="16277" y="7683"/>
                    <a:pt x="15955" y="6992"/>
                  </a:cubicBezTo>
                  <a:cubicBezTo>
                    <a:pt x="15241" y="5492"/>
                    <a:pt x="14729" y="3837"/>
                    <a:pt x="13729" y="2480"/>
                  </a:cubicBezTo>
                  <a:cubicBezTo>
                    <a:pt x="13211" y="1796"/>
                    <a:pt x="12539" y="1133"/>
                    <a:pt x="11687" y="1133"/>
                  </a:cubicBezTo>
                  <a:cubicBezTo>
                    <a:pt x="11619" y="1133"/>
                    <a:pt x="11549" y="1138"/>
                    <a:pt x="11479" y="1146"/>
                  </a:cubicBezTo>
                  <a:cubicBezTo>
                    <a:pt x="10764" y="1230"/>
                    <a:pt x="8692" y="1968"/>
                    <a:pt x="8692" y="1968"/>
                  </a:cubicBezTo>
                  <a:cubicBezTo>
                    <a:pt x="8776" y="2051"/>
                    <a:pt x="8883" y="2123"/>
                    <a:pt x="8990" y="2170"/>
                  </a:cubicBezTo>
                  <a:lnTo>
                    <a:pt x="8990" y="2182"/>
                  </a:lnTo>
                  <a:cubicBezTo>
                    <a:pt x="9347" y="2385"/>
                    <a:pt x="9847" y="2956"/>
                    <a:pt x="10121" y="3194"/>
                  </a:cubicBezTo>
                  <a:cubicBezTo>
                    <a:pt x="10717" y="3694"/>
                    <a:pt x="11443" y="4766"/>
                    <a:pt x="11740" y="5147"/>
                  </a:cubicBezTo>
                  <a:cubicBezTo>
                    <a:pt x="12622" y="6302"/>
                    <a:pt x="12657" y="6742"/>
                    <a:pt x="13348" y="8028"/>
                  </a:cubicBezTo>
                  <a:cubicBezTo>
                    <a:pt x="13645" y="8576"/>
                    <a:pt x="13681" y="9052"/>
                    <a:pt x="13812" y="9659"/>
                  </a:cubicBezTo>
                  <a:cubicBezTo>
                    <a:pt x="13860" y="9933"/>
                    <a:pt x="13896" y="10243"/>
                    <a:pt x="13753" y="10493"/>
                  </a:cubicBezTo>
                  <a:cubicBezTo>
                    <a:pt x="13683" y="10618"/>
                    <a:pt x="13575" y="10663"/>
                    <a:pt x="13458" y="10663"/>
                  </a:cubicBezTo>
                  <a:cubicBezTo>
                    <a:pt x="13296" y="10663"/>
                    <a:pt x="13115" y="10576"/>
                    <a:pt x="12991" y="10493"/>
                  </a:cubicBezTo>
                  <a:cubicBezTo>
                    <a:pt x="12574" y="10219"/>
                    <a:pt x="12264" y="9778"/>
                    <a:pt x="11955" y="9385"/>
                  </a:cubicBezTo>
                  <a:cubicBezTo>
                    <a:pt x="11514" y="8802"/>
                    <a:pt x="11133" y="8171"/>
                    <a:pt x="10800" y="7528"/>
                  </a:cubicBezTo>
                  <a:cubicBezTo>
                    <a:pt x="10478" y="6897"/>
                    <a:pt x="10109" y="6290"/>
                    <a:pt x="9693" y="5706"/>
                  </a:cubicBezTo>
                  <a:cubicBezTo>
                    <a:pt x="9276" y="5159"/>
                    <a:pt x="8800" y="4671"/>
                    <a:pt x="8252" y="4254"/>
                  </a:cubicBezTo>
                  <a:cubicBezTo>
                    <a:pt x="7577" y="3736"/>
                    <a:pt x="6772" y="3325"/>
                    <a:pt x="5950" y="3325"/>
                  </a:cubicBezTo>
                  <a:cubicBezTo>
                    <a:pt x="5582" y="3325"/>
                    <a:pt x="5211" y="3408"/>
                    <a:pt x="4847" y="3599"/>
                  </a:cubicBezTo>
                  <a:cubicBezTo>
                    <a:pt x="4787" y="3647"/>
                    <a:pt x="4740" y="3694"/>
                    <a:pt x="4680" y="3754"/>
                  </a:cubicBezTo>
                  <a:cubicBezTo>
                    <a:pt x="4644" y="3790"/>
                    <a:pt x="4120" y="4349"/>
                    <a:pt x="3906" y="4599"/>
                  </a:cubicBezTo>
                  <a:lnTo>
                    <a:pt x="3799" y="4718"/>
                  </a:lnTo>
                  <a:lnTo>
                    <a:pt x="3966" y="4790"/>
                  </a:lnTo>
                  <a:cubicBezTo>
                    <a:pt x="4335" y="4956"/>
                    <a:pt x="4704" y="5147"/>
                    <a:pt x="5049" y="5349"/>
                  </a:cubicBezTo>
                  <a:cubicBezTo>
                    <a:pt x="5811" y="5778"/>
                    <a:pt x="6537" y="6278"/>
                    <a:pt x="7216" y="6838"/>
                  </a:cubicBezTo>
                  <a:cubicBezTo>
                    <a:pt x="7573" y="7159"/>
                    <a:pt x="7966" y="7516"/>
                    <a:pt x="8181" y="7945"/>
                  </a:cubicBezTo>
                  <a:cubicBezTo>
                    <a:pt x="8347" y="8266"/>
                    <a:pt x="8407" y="8766"/>
                    <a:pt x="8002" y="8957"/>
                  </a:cubicBezTo>
                  <a:cubicBezTo>
                    <a:pt x="7913" y="9002"/>
                    <a:pt x="7818" y="9020"/>
                    <a:pt x="7722" y="9020"/>
                  </a:cubicBezTo>
                  <a:cubicBezTo>
                    <a:pt x="7433" y="9020"/>
                    <a:pt x="7127" y="8853"/>
                    <a:pt x="6895" y="8719"/>
                  </a:cubicBezTo>
                  <a:cubicBezTo>
                    <a:pt x="6490" y="8481"/>
                    <a:pt x="6109" y="8207"/>
                    <a:pt x="5740" y="7909"/>
                  </a:cubicBezTo>
                  <a:cubicBezTo>
                    <a:pt x="4962" y="7293"/>
                    <a:pt x="4174" y="6158"/>
                    <a:pt x="3234" y="6158"/>
                  </a:cubicBezTo>
                  <a:cubicBezTo>
                    <a:pt x="3138" y="6158"/>
                    <a:pt x="3041" y="6169"/>
                    <a:pt x="2942" y="6195"/>
                  </a:cubicBezTo>
                  <a:cubicBezTo>
                    <a:pt x="2323" y="6338"/>
                    <a:pt x="2215" y="6802"/>
                    <a:pt x="1537" y="7278"/>
                  </a:cubicBezTo>
                  <a:cubicBezTo>
                    <a:pt x="1049" y="7635"/>
                    <a:pt x="537" y="7945"/>
                    <a:pt x="1" y="8231"/>
                  </a:cubicBezTo>
                  <a:cubicBezTo>
                    <a:pt x="239" y="8707"/>
                    <a:pt x="430" y="9219"/>
                    <a:pt x="561" y="9731"/>
                  </a:cubicBezTo>
                  <a:cubicBezTo>
                    <a:pt x="715" y="10350"/>
                    <a:pt x="596" y="10969"/>
                    <a:pt x="1096" y="11207"/>
                  </a:cubicBezTo>
                  <a:cubicBezTo>
                    <a:pt x="1299" y="11290"/>
                    <a:pt x="1513" y="11350"/>
                    <a:pt x="1727" y="11386"/>
                  </a:cubicBezTo>
                  <a:cubicBezTo>
                    <a:pt x="1926" y="11413"/>
                    <a:pt x="2124" y="11425"/>
                    <a:pt x="2323" y="11425"/>
                  </a:cubicBezTo>
                  <a:cubicBezTo>
                    <a:pt x="2565" y="11425"/>
                    <a:pt x="2807" y="11407"/>
                    <a:pt x="3049" y="11374"/>
                  </a:cubicBezTo>
                  <a:cubicBezTo>
                    <a:pt x="3583" y="11262"/>
                    <a:pt x="4024" y="11181"/>
                    <a:pt x="4520" y="11181"/>
                  </a:cubicBezTo>
                  <a:cubicBezTo>
                    <a:pt x="4709" y="11181"/>
                    <a:pt x="4907" y="11193"/>
                    <a:pt x="5121" y="11219"/>
                  </a:cubicBezTo>
                  <a:cubicBezTo>
                    <a:pt x="5252" y="11243"/>
                    <a:pt x="5585" y="11445"/>
                    <a:pt x="5561" y="11576"/>
                  </a:cubicBezTo>
                  <a:cubicBezTo>
                    <a:pt x="5371" y="12398"/>
                    <a:pt x="4132" y="12481"/>
                    <a:pt x="3454" y="12529"/>
                  </a:cubicBezTo>
                  <a:cubicBezTo>
                    <a:pt x="3244" y="12542"/>
                    <a:pt x="3034" y="12549"/>
                    <a:pt x="2824" y="12549"/>
                  </a:cubicBezTo>
                  <a:cubicBezTo>
                    <a:pt x="2284" y="12549"/>
                    <a:pt x="1747" y="12504"/>
                    <a:pt x="1215" y="12410"/>
                  </a:cubicBezTo>
                  <a:lnTo>
                    <a:pt x="1025" y="12374"/>
                  </a:lnTo>
                  <a:lnTo>
                    <a:pt x="1025" y="12374"/>
                  </a:lnTo>
                  <a:cubicBezTo>
                    <a:pt x="1120" y="12779"/>
                    <a:pt x="1287" y="13160"/>
                    <a:pt x="1525" y="13493"/>
                  </a:cubicBezTo>
                  <a:cubicBezTo>
                    <a:pt x="1990" y="14095"/>
                    <a:pt x="2832" y="14257"/>
                    <a:pt x="3602" y="14257"/>
                  </a:cubicBezTo>
                  <a:cubicBezTo>
                    <a:pt x="3838" y="14257"/>
                    <a:pt x="4066" y="14242"/>
                    <a:pt x="4275" y="14219"/>
                  </a:cubicBezTo>
                  <a:cubicBezTo>
                    <a:pt x="5644" y="14088"/>
                    <a:pt x="6859" y="13374"/>
                    <a:pt x="8204" y="13124"/>
                  </a:cubicBezTo>
                  <a:cubicBezTo>
                    <a:pt x="8443" y="13080"/>
                    <a:pt x="8688" y="13055"/>
                    <a:pt x="8934" y="13055"/>
                  </a:cubicBezTo>
                  <a:cubicBezTo>
                    <a:pt x="9020" y="13055"/>
                    <a:pt x="9106" y="13058"/>
                    <a:pt x="9193" y="13065"/>
                  </a:cubicBezTo>
                  <a:cubicBezTo>
                    <a:pt x="9205" y="13064"/>
                    <a:pt x="9217" y="13063"/>
                    <a:pt x="9229" y="13063"/>
                  </a:cubicBezTo>
                  <a:cubicBezTo>
                    <a:pt x="9381" y="13063"/>
                    <a:pt x="9521" y="13133"/>
                    <a:pt x="9609" y="13243"/>
                  </a:cubicBezTo>
                  <a:cubicBezTo>
                    <a:pt x="9716" y="13398"/>
                    <a:pt x="9609" y="13624"/>
                    <a:pt x="9514" y="13743"/>
                  </a:cubicBezTo>
                  <a:cubicBezTo>
                    <a:pt x="9109" y="14231"/>
                    <a:pt x="8300" y="14338"/>
                    <a:pt x="7740" y="14541"/>
                  </a:cubicBezTo>
                  <a:cubicBezTo>
                    <a:pt x="6311" y="15053"/>
                    <a:pt x="4978" y="15827"/>
                    <a:pt x="3513" y="16220"/>
                  </a:cubicBezTo>
                  <a:cubicBezTo>
                    <a:pt x="3299" y="16279"/>
                    <a:pt x="3097" y="16315"/>
                    <a:pt x="2882" y="16363"/>
                  </a:cubicBezTo>
                  <a:cubicBezTo>
                    <a:pt x="2751" y="16386"/>
                    <a:pt x="2608" y="16398"/>
                    <a:pt x="2477" y="16398"/>
                  </a:cubicBezTo>
                  <a:cubicBezTo>
                    <a:pt x="2446" y="16394"/>
                    <a:pt x="2420" y="16393"/>
                    <a:pt x="2398" y="16393"/>
                  </a:cubicBezTo>
                  <a:cubicBezTo>
                    <a:pt x="2151" y="16393"/>
                    <a:pt x="2450" y="16625"/>
                    <a:pt x="2549" y="16767"/>
                  </a:cubicBezTo>
                  <a:cubicBezTo>
                    <a:pt x="2632" y="16875"/>
                    <a:pt x="2692" y="16994"/>
                    <a:pt x="2751" y="17113"/>
                  </a:cubicBezTo>
                  <a:cubicBezTo>
                    <a:pt x="2930" y="17410"/>
                    <a:pt x="3108" y="17708"/>
                    <a:pt x="3311" y="17994"/>
                  </a:cubicBezTo>
                  <a:cubicBezTo>
                    <a:pt x="3609" y="18446"/>
                    <a:pt x="4049" y="18780"/>
                    <a:pt x="4561" y="18958"/>
                  </a:cubicBezTo>
                  <a:cubicBezTo>
                    <a:pt x="4812" y="19037"/>
                    <a:pt x="5066" y="19071"/>
                    <a:pt x="5321" y="19071"/>
                  </a:cubicBezTo>
                  <a:cubicBezTo>
                    <a:pt x="6300" y="19071"/>
                    <a:pt x="7285" y="18561"/>
                    <a:pt x="8097" y="18089"/>
                  </a:cubicBezTo>
                  <a:cubicBezTo>
                    <a:pt x="8835" y="17637"/>
                    <a:pt x="9514" y="17148"/>
                    <a:pt x="10216" y="16636"/>
                  </a:cubicBezTo>
                  <a:cubicBezTo>
                    <a:pt x="10943" y="16113"/>
                    <a:pt x="11729" y="15529"/>
                    <a:pt x="12598" y="15255"/>
                  </a:cubicBezTo>
                  <a:cubicBezTo>
                    <a:pt x="12707" y="15219"/>
                    <a:pt x="12853" y="15179"/>
                    <a:pt x="12991" y="15179"/>
                  </a:cubicBezTo>
                  <a:cubicBezTo>
                    <a:pt x="13124" y="15179"/>
                    <a:pt x="13248" y="15216"/>
                    <a:pt x="13324" y="15327"/>
                  </a:cubicBezTo>
                  <a:cubicBezTo>
                    <a:pt x="13526" y="15612"/>
                    <a:pt x="13407" y="15958"/>
                    <a:pt x="13241" y="16220"/>
                  </a:cubicBezTo>
                  <a:cubicBezTo>
                    <a:pt x="12764" y="16970"/>
                    <a:pt x="11871" y="17482"/>
                    <a:pt x="11133" y="17898"/>
                  </a:cubicBezTo>
                  <a:cubicBezTo>
                    <a:pt x="10383" y="18327"/>
                    <a:pt x="9562" y="18696"/>
                    <a:pt x="8764" y="19077"/>
                  </a:cubicBezTo>
                  <a:cubicBezTo>
                    <a:pt x="7665" y="19594"/>
                    <a:pt x="6508" y="20082"/>
                    <a:pt x="5274" y="20082"/>
                  </a:cubicBezTo>
                  <a:cubicBezTo>
                    <a:pt x="5145" y="20082"/>
                    <a:pt x="5014" y="20077"/>
                    <a:pt x="4882" y="20065"/>
                  </a:cubicBezTo>
                  <a:cubicBezTo>
                    <a:pt x="4871" y="20053"/>
                    <a:pt x="4859" y="20053"/>
                    <a:pt x="4835" y="20053"/>
                  </a:cubicBezTo>
                  <a:lnTo>
                    <a:pt x="4752" y="20053"/>
                  </a:lnTo>
                  <a:cubicBezTo>
                    <a:pt x="4537" y="20053"/>
                    <a:pt x="4323" y="20030"/>
                    <a:pt x="4120" y="19994"/>
                  </a:cubicBezTo>
                  <a:cubicBezTo>
                    <a:pt x="4120" y="19994"/>
                    <a:pt x="4120" y="19994"/>
                    <a:pt x="4119" y="19994"/>
                  </a:cubicBezTo>
                  <a:cubicBezTo>
                    <a:pt x="4049" y="19994"/>
                    <a:pt x="5352" y="22522"/>
                    <a:pt x="6442" y="23304"/>
                  </a:cubicBezTo>
                  <a:cubicBezTo>
                    <a:pt x="7004" y="23709"/>
                    <a:pt x="7626" y="23902"/>
                    <a:pt x="8258" y="23902"/>
                  </a:cubicBezTo>
                  <a:cubicBezTo>
                    <a:pt x="8779" y="23902"/>
                    <a:pt x="9306" y="23771"/>
                    <a:pt x="9812" y="23518"/>
                  </a:cubicBezTo>
                  <a:cubicBezTo>
                    <a:pt x="10883" y="22970"/>
                    <a:pt x="11717" y="22042"/>
                    <a:pt x="12538" y="21196"/>
                  </a:cubicBezTo>
                  <a:cubicBezTo>
                    <a:pt x="12943" y="20792"/>
                    <a:pt x="13372" y="20411"/>
                    <a:pt x="13800" y="20018"/>
                  </a:cubicBezTo>
                  <a:cubicBezTo>
                    <a:pt x="14277" y="19589"/>
                    <a:pt x="14741" y="19125"/>
                    <a:pt x="15348" y="18887"/>
                  </a:cubicBezTo>
                  <a:cubicBezTo>
                    <a:pt x="15503" y="18832"/>
                    <a:pt x="15638" y="18756"/>
                    <a:pt x="15805" y="18756"/>
                  </a:cubicBezTo>
                  <a:cubicBezTo>
                    <a:pt x="15855" y="18756"/>
                    <a:pt x="15909" y="18763"/>
                    <a:pt x="15967" y="18780"/>
                  </a:cubicBezTo>
                  <a:lnTo>
                    <a:pt x="15979" y="18780"/>
                  </a:lnTo>
                  <a:cubicBezTo>
                    <a:pt x="16051" y="18839"/>
                    <a:pt x="16074" y="18934"/>
                    <a:pt x="16039" y="19018"/>
                  </a:cubicBezTo>
                  <a:cubicBezTo>
                    <a:pt x="16015" y="19089"/>
                    <a:pt x="15991" y="19149"/>
                    <a:pt x="15943" y="19220"/>
                  </a:cubicBezTo>
                  <a:cubicBezTo>
                    <a:pt x="15801" y="19434"/>
                    <a:pt x="15634" y="19637"/>
                    <a:pt x="15455" y="19815"/>
                  </a:cubicBezTo>
                  <a:cubicBezTo>
                    <a:pt x="14967" y="20315"/>
                    <a:pt x="14515" y="20815"/>
                    <a:pt x="14074" y="21351"/>
                  </a:cubicBezTo>
                  <a:cubicBezTo>
                    <a:pt x="13574" y="22018"/>
                    <a:pt x="13014" y="22649"/>
                    <a:pt x="12419" y="23232"/>
                  </a:cubicBezTo>
                  <a:cubicBezTo>
                    <a:pt x="11901" y="23707"/>
                    <a:pt x="11237" y="24201"/>
                    <a:pt x="10514" y="24201"/>
                  </a:cubicBezTo>
                  <a:cubicBezTo>
                    <a:pt x="10439" y="24201"/>
                    <a:pt x="10364" y="24196"/>
                    <a:pt x="10288" y="24185"/>
                  </a:cubicBezTo>
                  <a:cubicBezTo>
                    <a:pt x="10240" y="24185"/>
                    <a:pt x="11693" y="26388"/>
                    <a:pt x="12895" y="26661"/>
                  </a:cubicBezTo>
                  <a:cubicBezTo>
                    <a:pt x="13100" y="26706"/>
                    <a:pt x="13302" y="26727"/>
                    <a:pt x="13499" y="26727"/>
                  </a:cubicBezTo>
                  <a:cubicBezTo>
                    <a:pt x="14462" y="26727"/>
                    <a:pt x="15329" y="26226"/>
                    <a:pt x="15991" y="25495"/>
                  </a:cubicBezTo>
                  <a:cubicBezTo>
                    <a:pt x="16717" y="24685"/>
                    <a:pt x="17074" y="23709"/>
                    <a:pt x="17384" y="22685"/>
                  </a:cubicBezTo>
                  <a:cubicBezTo>
                    <a:pt x="17539" y="22125"/>
                    <a:pt x="17741" y="21577"/>
                    <a:pt x="17979" y="21054"/>
                  </a:cubicBezTo>
                  <a:cubicBezTo>
                    <a:pt x="18170" y="20625"/>
                    <a:pt x="18444" y="20161"/>
                    <a:pt x="18896" y="19982"/>
                  </a:cubicBezTo>
                  <a:cubicBezTo>
                    <a:pt x="18969" y="19954"/>
                    <a:pt x="19035" y="19940"/>
                    <a:pt x="19094" y="19940"/>
                  </a:cubicBezTo>
                  <a:cubicBezTo>
                    <a:pt x="19885" y="19940"/>
                    <a:pt x="19583" y="22276"/>
                    <a:pt x="19527" y="22697"/>
                  </a:cubicBezTo>
                  <a:cubicBezTo>
                    <a:pt x="19456" y="23435"/>
                    <a:pt x="19277" y="24161"/>
                    <a:pt x="18991" y="24864"/>
                  </a:cubicBezTo>
                  <a:cubicBezTo>
                    <a:pt x="18563" y="25864"/>
                    <a:pt x="17801" y="26566"/>
                    <a:pt x="16920" y="27161"/>
                  </a:cubicBezTo>
                  <a:cubicBezTo>
                    <a:pt x="16895" y="27180"/>
                    <a:pt x="17521" y="27254"/>
                    <a:pt x="18275" y="27254"/>
                  </a:cubicBezTo>
                  <a:cubicBezTo>
                    <a:pt x="18964" y="27254"/>
                    <a:pt x="19760" y="27193"/>
                    <a:pt x="20265" y="26971"/>
                  </a:cubicBezTo>
                  <a:cubicBezTo>
                    <a:pt x="21123" y="26590"/>
                    <a:pt x="21908" y="25983"/>
                    <a:pt x="22289" y="25102"/>
                  </a:cubicBezTo>
                  <a:cubicBezTo>
                    <a:pt x="22670" y="24221"/>
                    <a:pt x="22516" y="23328"/>
                    <a:pt x="22313" y="22447"/>
                  </a:cubicBezTo>
                  <a:cubicBezTo>
                    <a:pt x="22147" y="21697"/>
                    <a:pt x="21837" y="20613"/>
                    <a:pt x="22218" y="19863"/>
                  </a:cubicBezTo>
                  <a:cubicBezTo>
                    <a:pt x="22242" y="19827"/>
                    <a:pt x="22254" y="19803"/>
                    <a:pt x="22266" y="19768"/>
                  </a:cubicBezTo>
                  <a:cubicBezTo>
                    <a:pt x="22389" y="19637"/>
                    <a:pt x="22514" y="19583"/>
                    <a:pt x="22633" y="19583"/>
                  </a:cubicBezTo>
                  <a:cubicBezTo>
                    <a:pt x="22905" y="19583"/>
                    <a:pt x="23143" y="19866"/>
                    <a:pt x="23242" y="20173"/>
                  </a:cubicBezTo>
                  <a:cubicBezTo>
                    <a:pt x="23349" y="20577"/>
                    <a:pt x="23397" y="20994"/>
                    <a:pt x="23385" y="21411"/>
                  </a:cubicBezTo>
                  <a:cubicBezTo>
                    <a:pt x="23397" y="21816"/>
                    <a:pt x="23349" y="22232"/>
                    <a:pt x="23266" y="22625"/>
                  </a:cubicBezTo>
                  <a:cubicBezTo>
                    <a:pt x="23135" y="23161"/>
                    <a:pt x="22849" y="23649"/>
                    <a:pt x="22694" y="24173"/>
                  </a:cubicBezTo>
                  <a:cubicBezTo>
                    <a:pt x="22693" y="24177"/>
                    <a:pt x="22696" y="24179"/>
                    <a:pt x="22702" y="24179"/>
                  </a:cubicBezTo>
                  <a:cubicBezTo>
                    <a:pt x="22842" y="24179"/>
                    <a:pt x="24760" y="23162"/>
                    <a:pt x="25171" y="22101"/>
                  </a:cubicBezTo>
                  <a:cubicBezTo>
                    <a:pt x="25599" y="21006"/>
                    <a:pt x="25945" y="19851"/>
                    <a:pt x="25897" y="18649"/>
                  </a:cubicBezTo>
                  <a:cubicBezTo>
                    <a:pt x="25873" y="17887"/>
                    <a:pt x="25790" y="17386"/>
                    <a:pt x="25337" y="16803"/>
                  </a:cubicBezTo>
                  <a:cubicBezTo>
                    <a:pt x="25040" y="16434"/>
                    <a:pt x="24706" y="16101"/>
                    <a:pt x="24313" y="15839"/>
                  </a:cubicBezTo>
                  <a:cubicBezTo>
                    <a:pt x="23415" y="15307"/>
                    <a:pt x="24030" y="14517"/>
                    <a:pt x="25495" y="14517"/>
                  </a:cubicBezTo>
                  <a:cubicBezTo>
                    <a:pt x="25506" y="14517"/>
                    <a:pt x="25517" y="14517"/>
                    <a:pt x="25528" y="14517"/>
                  </a:cubicBezTo>
                  <a:cubicBezTo>
                    <a:pt x="25534" y="14517"/>
                    <a:pt x="25540" y="14517"/>
                    <a:pt x="25546" y="14517"/>
                  </a:cubicBezTo>
                  <a:cubicBezTo>
                    <a:pt x="26560" y="14517"/>
                    <a:pt x="27269" y="13500"/>
                    <a:pt x="27695" y="12612"/>
                  </a:cubicBezTo>
                  <a:cubicBezTo>
                    <a:pt x="28159" y="11648"/>
                    <a:pt x="28385" y="10052"/>
                    <a:pt x="28112" y="9040"/>
                  </a:cubicBezTo>
                  <a:cubicBezTo>
                    <a:pt x="27850" y="8076"/>
                    <a:pt x="26433" y="5849"/>
                    <a:pt x="25683" y="5468"/>
                  </a:cubicBezTo>
                  <a:lnTo>
                    <a:pt x="25683" y="5468"/>
                  </a:lnTo>
                  <a:cubicBezTo>
                    <a:pt x="25790" y="6397"/>
                    <a:pt x="26004" y="8445"/>
                    <a:pt x="25278" y="9647"/>
                  </a:cubicBezTo>
                  <a:cubicBezTo>
                    <a:pt x="24849" y="10362"/>
                    <a:pt x="24159" y="10886"/>
                    <a:pt x="23349" y="11124"/>
                  </a:cubicBezTo>
                  <a:cubicBezTo>
                    <a:pt x="24123" y="10017"/>
                    <a:pt x="24433" y="8659"/>
                    <a:pt x="24778" y="7373"/>
                  </a:cubicBezTo>
                  <a:cubicBezTo>
                    <a:pt x="25040" y="6397"/>
                    <a:pt x="25266" y="5325"/>
                    <a:pt x="24909" y="4349"/>
                  </a:cubicBezTo>
                  <a:cubicBezTo>
                    <a:pt x="24540" y="3373"/>
                    <a:pt x="23587" y="2801"/>
                    <a:pt x="22635" y="2480"/>
                  </a:cubicBezTo>
                  <a:cubicBezTo>
                    <a:pt x="22063" y="2289"/>
                    <a:pt x="21480" y="2158"/>
                    <a:pt x="20884" y="2111"/>
                  </a:cubicBezTo>
                  <a:cubicBezTo>
                    <a:pt x="20753" y="2094"/>
                    <a:pt x="20622" y="2086"/>
                    <a:pt x="20492" y="2086"/>
                  </a:cubicBezTo>
                  <a:cubicBezTo>
                    <a:pt x="20161" y="2086"/>
                    <a:pt x="19835" y="2139"/>
                    <a:pt x="19527" y="2242"/>
                  </a:cubicBezTo>
                  <a:cubicBezTo>
                    <a:pt x="19360" y="1730"/>
                    <a:pt x="19099" y="1242"/>
                    <a:pt x="18753" y="837"/>
                  </a:cubicBezTo>
                  <a:cubicBezTo>
                    <a:pt x="18161" y="175"/>
                    <a:pt x="17411" y="0"/>
                    <a:pt x="166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715;p22">
              <a:extLst>
                <a:ext uri="{FF2B5EF4-FFF2-40B4-BE49-F238E27FC236}">
                  <a16:creationId xmlns:a16="http://schemas.microsoft.com/office/drawing/2014/main" id="{10DB1C3B-36EA-E338-1633-6CD9D18468F6}"/>
                </a:ext>
              </a:extLst>
            </p:cNvPr>
            <p:cNvSpPr/>
            <p:nvPr/>
          </p:nvSpPr>
          <p:spPr>
            <a:xfrm>
              <a:off x="714245" y="2701545"/>
              <a:ext cx="1037591" cy="526895"/>
            </a:xfrm>
            <a:custGeom>
              <a:avLst/>
              <a:gdLst/>
              <a:ahLst/>
              <a:cxnLst/>
              <a:rect l="l" t="t" r="r" b="b"/>
              <a:pathLst>
                <a:path w="27926" h="14181" extrusionOk="0">
                  <a:moveTo>
                    <a:pt x="15658" y="0"/>
                  </a:moveTo>
                  <a:cubicBezTo>
                    <a:pt x="15658" y="0"/>
                    <a:pt x="15658" y="0"/>
                    <a:pt x="15657" y="0"/>
                  </a:cubicBezTo>
                  <a:cubicBezTo>
                    <a:pt x="15669" y="119"/>
                    <a:pt x="15669" y="238"/>
                    <a:pt x="15681" y="369"/>
                  </a:cubicBezTo>
                  <a:cubicBezTo>
                    <a:pt x="15776" y="2000"/>
                    <a:pt x="15574" y="4084"/>
                    <a:pt x="16300" y="5668"/>
                  </a:cubicBezTo>
                  <a:cubicBezTo>
                    <a:pt x="15550" y="5465"/>
                    <a:pt x="14800" y="5263"/>
                    <a:pt x="14050" y="5072"/>
                  </a:cubicBezTo>
                  <a:cubicBezTo>
                    <a:pt x="14050" y="5060"/>
                    <a:pt x="14038" y="5048"/>
                    <a:pt x="14038" y="5048"/>
                  </a:cubicBezTo>
                  <a:cubicBezTo>
                    <a:pt x="13026" y="3584"/>
                    <a:pt x="11573" y="214"/>
                    <a:pt x="11359" y="0"/>
                  </a:cubicBezTo>
                  <a:lnTo>
                    <a:pt x="11359" y="0"/>
                  </a:lnTo>
                  <a:lnTo>
                    <a:pt x="11407" y="143"/>
                  </a:lnTo>
                  <a:cubicBezTo>
                    <a:pt x="11800" y="1191"/>
                    <a:pt x="12097" y="2250"/>
                    <a:pt x="12454" y="3298"/>
                  </a:cubicBezTo>
                  <a:cubicBezTo>
                    <a:pt x="12633" y="3834"/>
                    <a:pt x="12824" y="4382"/>
                    <a:pt x="13157" y="4834"/>
                  </a:cubicBezTo>
                  <a:cubicBezTo>
                    <a:pt x="11871" y="4489"/>
                    <a:pt x="10252" y="3905"/>
                    <a:pt x="8990" y="3512"/>
                  </a:cubicBezTo>
                  <a:cubicBezTo>
                    <a:pt x="8204" y="2655"/>
                    <a:pt x="6704" y="750"/>
                    <a:pt x="6513" y="655"/>
                  </a:cubicBezTo>
                  <a:lnTo>
                    <a:pt x="6513" y="655"/>
                  </a:lnTo>
                  <a:cubicBezTo>
                    <a:pt x="6930" y="1512"/>
                    <a:pt x="7406" y="2548"/>
                    <a:pt x="8061" y="3334"/>
                  </a:cubicBezTo>
                  <a:cubicBezTo>
                    <a:pt x="7537" y="3155"/>
                    <a:pt x="7013" y="2989"/>
                    <a:pt x="6489" y="2810"/>
                  </a:cubicBezTo>
                  <a:cubicBezTo>
                    <a:pt x="5335" y="2429"/>
                    <a:pt x="4180" y="2060"/>
                    <a:pt x="3001" y="1727"/>
                  </a:cubicBezTo>
                  <a:cubicBezTo>
                    <a:pt x="2024" y="1456"/>
                    <a:pt x="1129" y="964"/>
                    <a:pt x="108" y="964"/>
                  </a:cubicBezTo>
                  <a:cubicBezTo>
                    <a:pt x="96" y="964"/>
                    <a:pt x="84" y="964"/>
                    <a:pt x="72" y="965"/>
                  </a:cubicBezTo>
                  <a:cubicBezTo>
                    <a:pt x="1" y="976"/>
                    <a:pt x="1" y="1072"/>
                    <a:pt x="72" y="1084"/>
                  </a:cubicBezTo>
                  <a:cubicBezTo>
                    <a:pt x="1167" y="1155"/>
                    <a:pt x="2084" y="1643"/>
                    <a:pt x="3049" y="2131"/>
                  </a:cubicBezTo>
                  <a:cubicBezTo>
                    <a:pt x="3799" y="2489"/>
                    <a:pt x="4561" y="2798"/>
                    <a:pt x="5346" y="3048"/>
                  </a:cubicBezTo>
                  <a:cubicBezTo>
                    <a:pt x="5156" y="3143"/>
                    <a:pt x="4989" y="3251"/>
                    <a:pt x="4811" y="3346"/>
                  </a:cubicBezTo>
                  <a:cubicBezTo>
                    <a:pt x="4323" y="3596"/>
                    <a:pt x="3834" y="3858"/>
                    <a:pt x="3346" y="4108"/>
                  </a:cubicBezTo>
                  <a:lnTo>
                    <a:pt x="3215" y="4179"/>
                  </a:lnTo>
                  <a:cubicBezTo>
                    <a:pt x="3226" y="4191"/>
                    <a:pt x="3254" y="4196"/>
                    <a:pt x="3296" y="4196"/>
                  </a:cubicBezTo>
                  <a:cubicBezTo>
                    <a:pt x="3730" y="4196"/>
                    <a:pt x="5686" y="3629"/>
                    <a:pt x="6239" y="3358"/>
                  </a:cubicBezTo>
                  <a:lnTo>
                    <a:pt x="6311" y="3382"/>
                  </a:lnTo>
                  <a:cubicBezTo>
                    <a:pt x="7501" y="3786"/>
                    <a:pt x="8692" y="4191"/>
                    <a:pt x="9895" y="4560"/>
                  </a:cubicBezTo>
                  <a:cubicBezTo>
                    <a:pt x="9371" y="4798"/>
                    <a:pt x="8859" y="5191"/>
                    <a:pt x="8418" y="5489"/>
                  </a:cubicBezTo>
                  <a:cubicBezTo>
                    <a:pt x="7752" y="5941"/>
                    <a:pt x="7120" y="6430"/>
                    <a:pt x="6478" y="6894"/>
                  </a:cubicBezTo>
                  <a:cubicBezTo>
                    <a:pt x="6144" y="7132"/>
                    <a:pt x="5811" y="7358"/>
                    <a:pt x="5477" y="7573"/>
                  </a:cubicBezTo>
                  <a:cubicBezTo>
                    <a:pt x="5656" y="7525"/>
                    <a:pt x="5835" y="7477"/>
                    <a:pt x="6013" y="7418"/>
                  </a:cubicBezTo>
                  <a:cubicBezTo>
                    <a:pt x="6811" y="7072"/>
                    <a:pt x="7585" y="6668"/>
                    <a:pt x="8323" y="6203"/>
                  </a:cubicBezTo>
                  <a:cubicBezTo>
                    <a:pt x="9085" y="5668"/>
                    <a:pt x="10073" y="5441"/>
                    <a:pt x="10764" y="4822"/>
                  </a:cubicBezTo>
                  <a:cubicBezTo>
                    <a:pt x="11573" y="5072"/>
                    <a:pt x="12395" y="5298"/>
                    <a:pt x="13228" y="5501"/>
                  </a:cubicBezTo>
                  <a:cubicBezTo>
                    <a:pt x="13609" y="5584"/>
                    <a:pt x="13978" y="5691"/>
                    <a:pt x="14359" y="5798"/>
                  </a:cubicBezTo>
                  <a:cubicBezTo>
                    <a:pt x="13693" y="6334"/>
                    <a:pt x="13205" y="7203"/>
                    <a:pt x="12597" y="7763"/>
                  </a:cubicBezTo>
                  <a:cubicBezTo>
                    <a:pt x="11728" y="8549"/>
                    <a:pt x="10811" y="9287"/>
                    <a:pt x="9895" y="10025"/>
                  </a:cubicBezTo>
                  <a:cubicBezTo>
                    <a:pt x="9418" y="10406"/>
                    <a:pt x="8954" y="10799"/>
                    <a:pt x="8478" y="11192"/>
                  </a:cubicBezTo>
                  <a:cubicBezTo>
                    <a:pt x="8740" y="11061"/>
                    <a:pt x="8990" y="10930"/>
                    <a:pt x="9240" y="10811"/>
                  </a:cubicBezTo>
                  <a:cubicBezTo>
                    <a:pt x="9478" y="10680"/>
                    <a:pt x="13586" y="7834"/>
                    <a:pt x="15038" y="5977"/>
                  </a:cubicBezTo>
                  <a:lnTo>
                    <a:pt x="16419" y="6358"/>
                  </a:lnTo>
                  <a:cubicBezTo>
                    <a:pt x="15860" y="7013"/>
                    <a:pt x="15586" y="7954"/>
                    <a:pt x="15312" y="8716"/>
                  </a:cubicBezTo>
                  <a:cubicBezTo>
                    <a:pt x="14871" y="9942"/>
                    <a:pt x="14419" y="11144"/>
                    <a:pt x="13859" y="12323"/>
                  </a:cubicBezTo>
                  <a:cubicBezTo>
                    <a:pt x="13562" y="12954"/>
                    <a:pt x="13228" y="13585"/>
                    <a:pt x="12859" y="14180"/>
                  </a:cubicBezTo>
                  <a:cubicBezTo>
                    <a:pt x="13419" y="13538"/>
                    <a:pt x="13538" y="13502"/>
                    <a:pt x="14026" y="12847"/>
                  </a:cubicBezTo>
                  <a:cubicBezTo>
                    <a:pt x="14086" y="12764"/>
                    <a:pt x="14621" y="11811"/>
                    <a:pt x="14693" y="11752"/>
                  </a:cubicBezTo>
                  <a:cubicBezTo>
                    <a:pt x="14967" y="11144"/>
                    <a:pt x="15133" y="10728"/>
                    <a:pt x="15372" y="10120"/>
                  </a:cubicBezTo>
                  <a:cubicBezTo>
                    <a:pt x="15610" y="9466"/>
                    <a:pt x="15836" y="8811"/>
                    <a:pt x="16086" y="8168"/>
                  </a:cubicBezTo>
                  <a:cubicBezTo>
                    <a:pt x="16312" y="7584"/>
                    <a:pt x="16634" y="7061"/>
                    <a:pt x="16872" y="6489"/>
                  </a:cubicBezTo>
                  <a:cubicBezTo>
                    <a:pt x="17277" y="6596"/>
                    <a:pt x="17693" y="6703"/>
                    <a:pt x="18098" y="6811"/>
                  </a:cubicBezTo>
                  <a:cubicBezTo>
                    <a:pt x="17800" y="7477"/>
                    <a:pt x="17800" y="8323"/>
                    <a:pt x="17777" y="9013"/>
                  </a:cubicBezTo>
                  <a:cubicBezTo>
                    <a:pt x="17753" y="9930"/>
                    <a:pt x="17800" y="10847"/>
                    <a:pt x="17908" y="11764"/>
                  </a:cubicBezTo>
                  <a:cubicBezTo>
                    <a:pt x="17931" y="11978"/>
                    <a:pt x="17955" y="12192"/>
                    <a:pt x="17967" y="12418"/>
                  </a:cubicBezTo>
                  <a:cubicBezTo>
                    <a:pt x="17991" y="12359"/>
                    <a:pt x="18003" y="12299"/>
                    <a:pt x="18027" y="12252"/>
                  </a:cubicBezTo>
                  <a:cubicBezTo>
                    <a:pt x="18110" y="11990"/>
                    <a:pt x="18396" y="10406"/>
                    <a:pt x="18372" y="9704"/>
                  </a:cubicBezTo>
                  <a:cubicBezTo>
                    <a:pt x="18360" y="9192"/>
                    <a:pt x="18372" y="8668"/>
                    <a:pt x="18408" y="8144"/>
                  </a:cubicBezTo>
                  <a:cubicBezTo>
                    <a:pt x="18443" y="7739"/>
                    <a:pt x="18527" y="7322"/>
                    <a:pt x="18539" y="6918"/>
                  </a:cubicBezTo>
                  <a:cubicBezTo>
                    <a:pt x="18789" y="6977"/>
                    <a:pt x="19027" y="7025"/>
                    <a:pt x="19265" y="7072"/>
                  </a:cubicBezTo>
                  <a:cubicBezTo>
                    <a:pt x="19527" y="8144"/>
                    <a:pt x="20241" y="9120"/>
                    <a:pt x="20717" y="10097"/>
                  </a:cubicBezTo>
                  <a:cubicBezTo>
                    <a:pt x="20836" y="10335"/>
                    <a:pt x="20956" y="10573"/>
                    <a:pt x="21063" y="10835"/>
                  </a:cubicBezTo>
                  <a:cubicBezTo>
                    <a:pt x="21134" y="10561"/>
                    <a:pt x="20825" y="9347"/>
                    <a:pt x="20575" y="8930"/>
                  </a:cubicBezTo>
                  <a:cubicBezTo>
                    <a:pt x="20277" y="8418"/>
                    <a:pt x="20063" y="7703"/>
                    <a:pt x="19789" y="7180"/>
                  </a:cubicBezTo>
                  <a:lnTo>
                    <a:pt x="19789" y="7180"/>
                  </a:lnTo>
                  <a:cubicBezTo>
                    <a:pt x="22003" y="7584"/>
                    <a:pt x="25313" y="8668"/>
                    <a:pt x="27290" y="9751"/>
                  </a:cubicBezTo>
                  <a:cubicBezTo>
                    <a:pt x="27347" y="9784"/>
                    <a:pt x="27403" y="9798"/>
                    <a:pt x="27456" y="9798"/>
                  </a:cubicBezTo>
                  <a:cubicBezTo>
                    <a:pt x="27736" y="9798"/>
                    <a:pt x="27925" y="9408"/>
                    <a:pt x="27635" y="9227"/>
                  </a:cubicBezTo>
                  <a:cubicBezTo>
                    <a:pt x="25837" y="8061"/>
                    <a:pt x="22491" y="7049"/>
                    <a:pt x="20432" y="6644"/>
                  </a:cubicBezTo>
                  <a:cubicBezTo>
                    <a:pt x="20158" y="6584"/>
                    <a:pt x="19896" y="6525"/>
                    <a:pt x="19634" y="6477"/>
                  </a:cubicBezTo>
                  <a:cubicBezTo>
                    <a:pt x="20063" y="5584"/>
                    <a:pt x="21896" y="4167"/>
                    <a:pt x="22027" y="4001"/>
                  </a:cubicBezTo>
                  <a:lnTo>
                    <a:pt x="22253" y="3751"/>
                  </a:lnTo>
                  <a:lnTo>
                    <a:pt x="22253" y="3751"/>
                  </a:lnTo>
                  <a:cubicBezTo>
                    <a:pt x="21872" y="3941"/>
                    <a:pt x="19979" y="4989"/>
                    <a:pt x="19158" y="6346"/>
                  </a:cubicBezTo>
                  <a:cubicBezTo>
                    <a:pt x="18943" y="6299"/>
                    <a:pt x="18848" y="6299"/>
                    <a:pt x="18634" y="6251"/>
                  </a:cubicBezTo>
                  <a:cubicBezTo>
                    <a:pt x="18503" y="5870"/>
                    <a:pt x="18431" y="5465"/>
                    <a:pt x="18443" y="5060"/>
                  </a:cubicBezTo>
                  <a:cubicBezTo>
                    <a:pt x="18491" y="4441"/>
                    <a:pt x="18610" y="3834"/>
                    <a:pt x="18812" y="3239"/>
                  </a:cubicBezTo>
                  <a:cubicBezTo>
                    <a:pt x="19098" y="2250"/>
                    <a:pt x="19717" y="167"/>
                    <a:pt x="19527" y="131"/>
                  </a:cubicBezTo>
                  <a:lnTo>
                    <a:pt x="19527" y="131"/>
                  </a:lnTo>
                  <a:cubicBezTo>
                    <a:pt x="19301" y="595"/>
                    <a:pt x="19062" y="1060"/>
                    <a:pt x="18848" y="1524"/>
                  </a:cubicBezTo>
                  <a:cubicBezTo>
                    <a:pt x="18455" y="2405"/>
                    <a:pt x="18181" y="3322"/>
                    <a:pt x="18050" y="4274"/>
                  </a:cubicBezTo>
                  <a:cubicBezTo>
                    <a:pt x="17979" y="4810"/>
                    <a:pt x="17919" y="5537"/>
                    <a:pt x="18122" y="6120"/>
                  </a:cubicBezTo>
                  <a:cubicBezTo>
                    <a:pt x="17681" y="6013"/>
                    <a:pt x="17229" y="5906"/>
                    <a:pt x="16788" y="5787"/>
                  </a:cubicBezTo>
                  <a:cubicBezTo>
                    <a:pt x="16087" y="3920"/>
                    <a:pt x="15825" y="0"/>
                    <a:pt x="15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716;p22">
              <a:extLst>
                <a:ext uri="{FF2B5EF4-FFF2-40B4-BE49-F238E27FC236}">
                  <a16:creationId xmlns:a16="http://schemas.microsoft.com/office/drawing/2014/main" id="{9C663BDA-E642-8740-19B3-1332712DA7BF}"/>
                </a:ext>
              </a:extLst>
            </p:cNvPr>
            <p:cNvSpPr/>
            <p:nvPr/>
          </p:nvSpPr>
          <p:spPr>
            <a:xfrm>
              <a:off x="3791525" y="3536035"/>
              <a:ext cx="795860" cy="768031"/>
            </a:xfrm>
            <a:custGeom>
              <a:avLst/>
              <a:gdLst/>
              <a:ahLst/>
              <a:cxnLst/>
              <a:rect l="l" t="t" r="r" b="b"/>
              <a:pathLst>
                <a:path w="21420" h="20671" extrusionOk="0">
                  <a:moveTo>
                    <a:pt x="6215" y="8747"/>
                  </a:moveTo>
                  <a:lnTo>
                    <a:pt x="6215" y="8747"/>
                  </a:lnTo>
                  <a:cubicBezTo>
                    <a:pt x="6217" y="8749"/>
                    <a:pt x="6218" y="8751"/>
                    <a:pt x="6219" y="8753"/>
                  </a:cubicBezTo>
                  <a:lnTo>
                    <a:pt x="6219" y="8753"/>
                  </a:lnTo>
                  <a:cubicBezTo>
                    <a:pt x="6218" y="8752"/>
                    <a:pt x="6217" y="8750"/>
                    <a:pt x="6215" y="8747"/>
                  </a:cubicBezTo>
                  <a:close/>
                  <a:moveTo>
                    <a:pt x="6617" y="7487"/>
                  </a:moveTo>
                  <a:cubicBezTo>
                    <a:pt x="6641" y="7487"/>
                    <a:pt x="6666" y="7490"/>
                    <a:pt x="6692" y="7497"/>
                  </a:cubicBezTo>
                  <a:cubicBezTo>
                    <a:pt x="7144" y="7616"/>
                    <a:pt x="6787" y="8414"/>
                    <a:pt x="6585" y="8676"/>
                  </a:cubicBezTo>
                  <a:cubicBezTo>
                    <a:pt x="6553" y="8746"/>
                    <a:pt x="6445" y="8827"/>
                    <a:pt x="6348" y="8827"/>
                  </a:cubicBezTo>
                  <a:cubicBezTo>
                    <a:pt x="6298" y="8827"/>
                    <a:pt x="6252" y="8806"/>
                    <a:pt x="6219" y="8753"/>
                  </a:cubicBezTo>
                  <a:lnTo>
                    <a:pt x="6219" y="8753"/>
                  </a:lnTo>
                  <a:cubicBezTo>
                    <a:pt x="6225" y="8764"/>
                    <a:pt x="6227" y="8768"/>
                    <a:pt x="6227" y="8768"/>
                  </a:cubicBezTo>
                  <a:cubicBezTo>
                    <a:pt x="6225" y="8768"/>
                    <a:pt x="6192" y="8718"/>
                    <a:pt x="6192" y="8700"/>
                  </a:cubicBezTo>
                  <a:cubicBezTo>
                    <a:pt x="6168" y="8664"/>
                    <a:pt x="6156" y="8640"/>
                    <a:pt x="6156" y="8604"/>
                  </a:cubicBezTo>
                  <a:cubicBezTo>
                    <a:pt x="6132" y="8533"/>
                    <a:pt x="6132" y="8462"/>
                    <a:pt x="6120" y="8390"/>
                  </a:cubicBezTo>
                  <a:cubicBezTo>
                    <a:pt x="6120" y="8247"/>
                    <a:pt x="6120" y="8093"/>
                    <a:pt x="6156" y="7962"/>
                  </a:cubicBezTo>
                  <a:cubicBezTo>
                    <a:pt x="6210" y="7768"/>
                    <a:pt x="6390" y="7487"/>
                    <a:pt x="6617" y="7487"/>
                  </a:cubicBezTo>
                  <a:close/>
                  <a:moveTo>
                    <a:pt x="8883" y="7412"/>
                  </a:moveTo>
                  <a:cubicBezTo>
                    <a:pt x="8988" y="7412"/>
                    <a:pt x="9082" y="7485"/>
                    <a:pt x="9109" y="7592"/>
                  </a:cubicBezTo>
                  <a:cubicBezTo>
                    <a:pt x="9190" y="8252"/>
                    <a:pt x="8629" y="9250"/>
                    <a:pt x="7887" y="9250"/>
                  </a:cubicBezTo>
                  <a:cubicBezTo>
                    <a:pt x="7866" y="9250"/>
                    <a:pt x="7844" y="9249"/>
                    <a:pt x="7823" y="9247"/>
                  </a:cubicBezTo>
                  <a:cubicBezTo>
                    <a:pt x="7692" y="9247"/>
                    <a:pt x="7597" y="9128"/>
                    <a:pt x="7609" y="8997"/>
                  </a:cubicBezTo>
                  <a:lnTo>
                    <a:pt x="7597" y="8997"/>
                  </a:lnTo>
                  <a:cubicBezTo>
                    <a:pt x="7609" y="8938"/>
                    <a:pt x="7620" y="8866"/>
                    <a:pt x="7632" y="8807"/>
                  </a:cubicBezTo>
                  <a:cubicBezTo>
                    <a:pt x="7716" y="8521"/>
                    <a:pt x="7859" y="8259"/>
                    <a:pt x="8037" y="8033"/>
                  </a:cubicBezTo>
                  <a:cubicBezTo>
                    <a:pt x="8240" y="7783"/>
                    <a:pt x="8490" y="7581"/>
                    <a:pt x="8775" y="7438"/>
                  </a:cubicBezTo>
                  <a:cubicBezTo>
                    <a:pt x="8811" y="7420"/>
                    <a:pt x="8847" y="7412"/>
                    <a:pt x="8883" y="7412"/>
                  </a:cubicBezTo>
                  <a:close/>
                  <a:moveTo>
                    <a:pt x="10021" y="8863"/>
                  </a:moveTo>
                  <a:cubicBezTo>
                    <a:pt x="10132" y="8863"/>
                    <a:pt x="10236" y="8911"/>
                    <a:pt x="10299" y="9033"/>
                  </a:cubicBezTo>
                  <a:cubicBezTo>
                    <a:pt x="10418" y="9247"/>
                    <a:pt x="10216" y="9486"/>
                    <a:pt x="10085" y="9640"/>
                  </a:cubicBezTo>
                  <a:cubicBezTo>
                    <a:pt x="9963" y="9773"/>
                    <a:pt x="9779" y="9917"/>
                    <a:pt x="9591" y="9917"/>
                  </a:cubicBezTo>
                  <a:cubicBezTo>
                    <a:pt x="9577" y="9917"/>
                    <a:pt x="9563" y="9916"/>
                    <a:pt x="9549" y="9914"/>
                  </a:cubicBezTo>
                  <a:cubicBezTo>
                    <a:pt x="9478" y="9914"/>
                    <a:pt x="9418" y="9902"/>
                    <a:pt x="9383" y="9819"/>
                  </a:cubicBezTo>
                  <a:lnTo>
                    <a:pt x="9371" y="9819"/>
                  </a:lnTo>
                  <a:cubicBezTo>
                    <a:pt x="9275" y="9557"/>
                    <a:pt x="9442" y="9224"/>
                    <a:pt x="9633" y="9045"/>
                  </a:cubicBezTo>
                  <a:cubicBezTo>
                    <a:pt x="9732" y="8939"/>
                    <a:pt x="9883" y="8863"/>
                    <a:pt x="10021" y="8863"/>
                  </a:cubicBezTo>
                  <a:close/>
                  <a:moveTo>
                    <a:pt x="6195" y="10866"/>
                  </a:moveTo>
                  <a:cubicBezTo>
                    <a:pt x="6256" y="10866"/>
                    <a:pt x="6315" y="10890"/>
                    <a:pt x="6358" y="10938"/>
                  </a:cubicBezTo>
                  <a:cubicBezTo>
                    <a:pt x="6585" y="11236"/>
                    <a:pt x="6704" y="11843"/>
                    <a:pt x="6370" y="12129"/>
                  </a:cubicBezTo>
                  <a:cubicBezTo>
                    <a:pt x="6332" y="12162"/>
                    <a:pt x="6285" y="12178"/>
                    <a:pt x="6238" y="12178"/>
                  </a:cubicBezTo>
                  <a:cubicBezTo>
                    <a:pt x="6153" y="12178"/>
                    <a:pt x="6068" y="12126"/>
                    <a:pt x="6037" y="12033"/>
                  </a:cubicBezTo>
                  <a:cubicBezTo>
                    <a:pt x="5811" y="11760"/>
                    <a:pt x="5846" y="11260"/>
                    <a:pt x="6001" y="10974"/>
                  </a:cubicBezTo>
                  <a:cubicBezTo>
                    <a:pt x="6047" y="10902"/>
                    <a:pt x="6122" y="10866"/>
                    <a:pt x="6195" y="10866"/>
                  </a:cubicBezTo>
                  <a:close/>
                  <a:moveTo>
                    <a:pt x="10361" y="11618"/>
                  </a:moveTo>
                  <a:cubicBezTo>
                    <a:pt x="10584" y="11618"/>
                    <a:pt x="10777" y="11792"/>
                    <a:pt x="10787" y="12022"/>
                  </a:cubicBezTo>
                  <a:cubicBezTo>
                    <a:pt x="10799" y="12212"/>
                    <a:pt x="10668" y="12391"/>
                    <a:pt x="10490" y="12450"/>
                  </a:cubicBezTo>
                  <a:cubicBezTo>
                    <a:pt x="10472" y="12454"/>
                    <a:pt x="10454" y="12455"/>
                    <a:pt x="10437" y="12455"/>
                  </a:cubicBezTo>
                  <a:cubicBezTo>
                    <a:pt x="10334" y="12455"/>
                    <a:pt x="10231" y="12399"/>
                    <a:pt x="10180" y="12307"/>
                  </a:cubicBezTo>
                  <a:cubicBezTo>
                    <a:pt x="10180" y="12307"/>
                    <a:pt x="10180" y="12284"/>
                    <a:pt x="10168" y="12284"/>
                  </a:cubicBezTo>
                  <a:cubicBezTo>
                    <a:pt x="10109" y="12212"/>
                    <a:pt x="10061" y="12117"/>
                    <a:pt x="10037" y="12022"/>
                  </a:cubicBezTo>
                  <a:cubicBezTo>
                    <a:pt x="9990" y="11843"/>
                    <a:pt x="10097" y="11676"/>
                    <a:pt x="10264" y="11629"/>
                  </a:cubicBezTo>
                  <a:cubicBezTo>
                    <a:pt x="10296" y="11621"/>
                    <a:pt x="10329" y="11618"/>
                    <a:pt x="10361" y="11618"/>
                  </a:cubicBezTo>
                  <a:close/>
                  <a:moveTo>
                    <a:pt x="7891" y="11092"/>
                  </a:moveTo>
                  <a:cubicBezTo>
                    <a:pt x="7919" y="11092"/>
                    <a:pt x="7948" y="11096"/>
                    <a:pt x="7978" y="11105"/>
                  </a:cubicBezTo>
                  <a:lnTo>
                    <a:pt x="7978" y="11117"/>
                  </a:lnTo>
                  <a:cubicBezTo>
                    <a:pt x="8192" y="11176"/>
                    <a:pt x="8287" y="11414"/>
                    <a:pt x="8347" y="11605"/>
                  </a:cubicBezTo>
                  <a:cubicBezTo>
                    <a:pt x="8382" y="11736"/>
                    <a:pt x="8394" y="11879"/>
                    <a:pt x="8406" y="12022"/>
                  </a:cubicBezTo>
                  <a:cubicBezTo>
                    <a:pt x="8430" y="12129"/>
                    <a:pt x="8442" y="12236"/>
                    <a:pt x="8418" y="12343"/>
                  </a:cubicBezTo>
                  <a:cubicBezTo>
                    <a:pt x="8382" y="12438"/>
                    <a:pt x="8299" y="12498"/>
                    <a:pt x="8204" y="12498"/>
                  </a:cubicBezTo>
                  <a:cubicBezTo>
                    <a:pt x="8049" y="12474"/>
                    <a:pt x="7906" y="12414"/>
                    <a:pt x="7787" y="12307"/>
                  </a:cubicBezTo>
                  <a:lnTo>
                    <a:pt x="7763" y="12284"/>
                  </a:lnTo>
                  <a:cubicBezTo>
                    <a:pt x="7549" y="12093"/>
                    <a:pt x="7442" y="11795"/>
                    <a:pt x="7489" y="11498"/>
                  </a:cubicBezTo>
                  <a:cubicBezTo>
                    <a:pt x="7531" y="11309"/>
                    <a:pt x="7684" y="11092"/>
                    <a:pt x="7891" y="11092"/>
                  </a:cubicBezTo>
                  <a:close/>
                  <a:moveTo>
                    <a:pt x="5446" y="14078"/>
                  </a:moveTo>
                  <a:cubicBezTo>
                    <a:pt x="5506" y="14078"/>
                    <a:pt x="5568" y="14117"/>
                    <a:pt x="5632" y="14212"/>
                  </a:cubicBezTo>
                  <a:cubicBezTo>
                    <a:pt x="5787" y="14474"/>
                    <a:pt x="5894" y="14760"/>
                    <a:pt x="5954" y="15058"/>
                  </a:cubicBezTo>
                  <a:cubicBezTo>
                    <a:pt x="6096" y="15713"/>
                    <a:pt x="6192" y="16379"/>
                    <a:pt x="6227" y="17046"/>
                  </a:cubicBezTo>
                  <a:cubicBezTo>
                    <a:pt x="6251" y="17629"/>
                    <a:pt x="6323" y="18213"/>
                    <a:pt x="6454" y="18784"/>
                  </a:cubicBezTo>
                  <a:cubicBezTo>
                    <a:pt x="6394" y="18772"/>
                    <a:pt x="6346" y="18749"/>
                    <a:pt x="6299" y="18713"/>
                  </a:cubicBezTo>
                  <a:lnTo>
                    <a:pt x="6299" y="18725"/>
                  </a:lnTo>
                  <a:cubicBezTo>
                    <a:pt x="6061" y="18570"/>
                    <a:pt x="5846" y="18380"/>
                    <a:pt x="5668" y="18153"/>
                  </a:cubicBezTo>
                  <a:cubicBezTo>
                    <a:pt x="5406" y="17891"/>
                    <a:pt x="5203" y="17582"/>
                    <a:pt x="5049" y="17248"/>
                  </a:cubicBezTo>
                  <a:cubicBezTo>
                    <a:pt x="4715" y="16379"/>
                    <a:pt x="4691" y="15201"/>
                    <a:pt x="5144" y="14379"/>
                  </a:cubicBezTo>
                  <a:cubicBezTo>
                    <a:pt x="5223" y="14229"/>
                    <a:pt x="5329" y="14078"/>
                    <a:pt x="5446" y="14078"/>
                  </a:cubicBezTo>
                  <a:close/>
                  <a:moveTo>
                    <a:pt x="7820" y="0"/>
                  </a:moveTo>
                  <a:cubicBezTo>
                    <a:pt x="7383" y="0"/>
                    <a:pt x="6931" y="39"/>
                    <a:pt x="6620" y="163"/>
                  </a:cubicBezTo>
                  <a:cubicBezTo>
                    <a:pt x="5965" y="425"/>
                    <a:pt x="5346" y="854"/>
                    <a:pt x="5037" y="1520"/>
                  </a:cubicBezTo>
                  <a:cubicBezTo>
                    <a:pt x="4715" y="2175"/>
                    <a:pt x="4811" y="2854"/>
                    <a:pt x="4942" y="3532"/>
                  </a:cubicBezTo>
                  <a:cubicBezTo>
                    <a:pt x="5049" y="4092"/>
                    <a:pt x="5251" y="4925"/>
                    <a:pt x="4942" y="5485"/>
                  </a:cubicBezTo>
                  <a:cubicBezTo>
                    <a:pt x="4930" y="5509"/>
                    <a:pt x="4918" y="5533"/>
                    <a:pt x="4906" y="5545"/>
                  </a:cubicBezTo>
                  <a:cubicBezTo>
                    <a:pt x="4810" y="5640"/>
                    <a:pt x="4716" y="5680"/>
                    <a:pt x="4628" y="5680"/>
                  </a:cubicBezTo>
                  <a:cubicBezTo>
                    <a:pt x="4419" y="5680"/>
                    <a:pt x="4246" y="5457"/>
                    <a:pt x="4180" y="5223"/>
                  </a:cubicBezTo>
                  <a:cubicBezTo>
                    <a:pt x="4096" y="4914"/>
                    <a:pt x="4072" y="4592"/>
                    <a:pt x="4108" y="4271"/>
                  </a:cubicBezTo>
                  <a:cubicBezTo>
                    <a:pt x="4108" y="3961"/>
                    <a:pt x="4144" y="3652"/>
                    <a:pt x="4227" y="3354"/>
                  </a:cubicBezTo>
                  <a:cubicBezTo>
                    <a:pt x="4346" y="2961"/>
                    <a:pt x="4572" y="2604"/>
                    <a:pt x="4703" y="2199"/>
                  </a:cubicBezTo>
                  <a:cubicBezTo>
                    <a:pt x="4704" y="2197"/>
                    <a:pt x="4703" y="2196"/>
                    <a:pt x="4699" y="2196"/>
                  </a:cubicBezTo>
                  <a:cubicBezTo>
                    <a:pt x="4608" y="2196"/>
                    <a:pt x="3118" y="2909"/>
                    <a:pt x="2775" y="3699"/>
                  </a:cubicBezTo>
                  <a:cubicBezTo>
                    <a:pt x="2405" y="4521"/>
                    <a:pt x="2120" y="5390"/>
                    <a:pt x="2120" y="6283"/>
                  </a:cubicBezTo>
                  <a:cubicBezTo>
                    <a:pt x="2120" y="6866"/>
                    <a:pt x="2167" y="7247"/>
                    <a:pt x="2501" y="7700"/>
                  </a:cubicBezTo>
                  <a:cubicBezTo>
                    <a:pt x="2703" y="7985"/>
                    <a:pt x="2953" y="8247"/>
                    <a:pt x="3239" y="8462"/>
                  </a:cubicBezTo>
                  <a:cubicBezTo>
                    <a:pt x="3891" y="8874"/>
                    <a:pt x="3454" y="9429"/>
                    <a:pt x="2415" y="9429"/>
                  </a:cubicBezTo>
                  <a:cubicBezTo>
                    <a:pt x="2373" y="9429"/>
                    <a:pt x="2330" y="9428"/>
                    <a:pt x="2286" y="9426"/>
                  </a:cubicBezTo>
                  <a:cubicBezTo>
                    <a:pt x="2269" y="9425"/>
                    <a:pt x="2251" y="9425"/>
                    <a:pt x="2233" y="9425"/>
                  </a:cubicBezTo>
                  <a:cubicBezTo>
                    <a:pt x="1487" y="9425"/>
                    <a:pt x="945" y="10156"/>
                    <a:pt x="596" y="10807"/>
                  </a:cubicBezTo>
                  <a:cubicBezTo>
                    <a:pt x="215" y="11522"/>
                    <a:pt x="0" y="12724"/>
                    <a:pt x="179" y="13510"/>
                  </a:cubicBezTo>
                  <a:cubicBezTo>
                    <a:pt x="346" y="14236"/>
                    <a:pt x="1358" y="15963"/>
                    <a:pt x="1917" y="16272"/>
                  </a:cubicBezTo>
                  <a:cubicBezTo>
                    <a:pt x="1858" y="15570"/>
                    <a:pt x="1763" y="14010"/>
                    <a:pt x="2346" y="13129"/>
                  </a:cubicBezTo>
                  <a:cubicBezTo>
                    <a:pt x="2691" y="12593"/>
                    <a:pt x="3215" y="12212"/>
                    <a:pt x="3834" y="12057"/>
                  </a:cubicBezTo>
                  <a:lnTo>
                    <a:pt x="3834" y="12057"/>
                  </a:lnTo>
                  <a:cubicBezTo>
                    <a:pt x="3215" y="12879"/>
                    <a:pt x="2953" y="13903"/>
                    <a:pt x="2644" y="14855"/>
                  </a:cubicBezTo>
                  <a:cubicBezTo>
                    <a:pt x="2417" y="15593"/>
                    <a:pt x="2215" y="16391"/>
                    <a:pt x="2465" y="17141"/>
                  </a:cubicBezTo>
                  <a:cubicBezTo>
                    <a:pt x="2715" y="17891"/>
                    <a:pt x="3418" y="18344"/>
                    <a:pt x="4132" y="18630"/>
                  </a:cubicBezTo>
                  <a:cubicBezTo>
                    <a:pt x="4549" y="18784"/>
                    <a:pt x="5001" y="18903"/>
                    <a:pt x="5442" y="18951"/>
                  </a:cubicBezTo>
                  <a:cubicBezTo>
                    <a:pt x="5568" y="18973"/>
                    <a:pt x="5696" y="18983"/>
                    <a:pt x="5825" y="18983"/>
                  </a:cubicBezTo>
                  <a:cubicBezTo>
                    <a:pt x="6046" y="18983"/>
                    <a:pt x="6266" y="18952"/>
                    <a:pt x="6477" y="18891"/>
                  </a:cubicBezTo>
                  <a:cubicBezTo>
                    <a:pt x="6585" y="19284"/>
                    <a:pt x="6775" y="19653"/>
                    <a:pt x="7037" y="19975"/>
                  </a:cubicBezTo>
                  <a:cubicBezTo>
                    <a:pt x="7490" y="20543"/>
                    <a:pt x="8110" y="20670"/>
                    <a:pt x="8762" y="20670"/>
                  </a:cubicBezTo>
                  <a:cubicBezTo>
                    <a:pt x="9122" y="20670"/>
                    <a:pt x="9491" y="20631"/>
                    <a:pt x="9847" y="20606"/>
                  </a:cubicBezTo>
                  <a:cubicBezTo>
                    <a:pt x="9978" y="20594"/>
                    <a:pt x="10657" y="20463"/>
                    <a:pt x="10537" y="20392"/>
                  </a:cubicBezTo>
                  <a:cubicBezTo>
                    <a:pt x="10109" y="20106"/>
                    <a:pt x="9775" y="19701"/>
                    <a:pt x="9561" y="19237"/>
                  </a:cubicBezTo>
                  <a:cubicBezTo>
                    <a:pt x="9359" y="18784"/>
                    <a:pt x="9085" y="18213"/>
                    <a:pt x="8918" y="17760"/>
                  </a:cubicBezTo>
                  <a:cubicBezTo>
                    <a:pt x="8585" y="16867"/>
                    <a:pt x="8299" y="15963"/>
                    <a:pt x="8061" y="15046"/>
                  </a:cubicBezTo>
                  <a:cubicBezTo>
                    <a:pt x="7954" y="14641"/>
                    <a:pt x="7882" y="14141"/>
                    <a:pt x="8061" y="13748"/>
                  </a:cubicBezTo>
                  <a:cubicBezTo>
                    <a:pt x="8098" y="13669"/>
                    <a:pt x="8145" y="13639"/>
                    <a:pt x="8193" y="13639"/>
                  </a:cubicBezTo>
                  <a:cubicBezTo>
                    <a:pt x="8284" y="13639"/>
                    <a:pt x="8384" y="13742"/>
                    <a:pt x="8454" y="13819"/>
                  </a:cubicBezTo>
                  <a:cubicBezTo>
                    <a:pt x="8835" y="14260"/>
                    <a:pt x="9085" y="14855"/>
                    <a:pt x="9311" y="15391"/>
                  </a:cubicBezTo>
                  <a:cubicBezTo>
                    <a:pt x="9811" y="16558"/>
                    <a:pt x="10145" y="17820"/>
                    <a:pt x="10871" y="18868"/>
                  </a:cubicBezTo>
                  <a:cubicBezTo>
                    <a:pt x="11244" y="19422"/>
                    <a:pt x="11746" y="19944"/>
                    <a:pt x="12418" y="19944"/>
                  </a:cubicBezTo>
                  <a:cubicBezTo>
                    <a:pt x="12453" y="19944"/>
                    <a:pt x="12489" y="19942"/>
                    <a:pt x="12526" y="19939"/>
                  </a:cubicBezTo>
                  <a:cubicBezTo>
                    <a:pt x="13073" y="19892"/>
                    <a:pt x="14657" y="19403"/>
                    <a:pt x="14657" y="19403"/>
                  </a:cubicBezTo>
                  <a:cubicBezTo>
                    <a:pt x="14597" y="19332"/>
                    <a:pt x="14526" y="19272"/>
                    <a:pt x="14443" y="19237"/>
                  </a:cubicBezTo>
                  <a:lnTo>
                    <a:pt x="14443" y="19225"/>
                  </a:lnTo>
                  <a:cubicBezTo>
                    <a:pt x="14181" y="19058"/>
                    <a:pt x="13812" y="18618"/>
                    <a:pt x="13609" y="18427"/>
                  </a:cubicBezTo>
                  <a:cubicBezTo>
                    <a:pt x="13181" y="18034"/>
                    <a:pt x="12657" y="17201"/>
                    <a:pt x="12442" y="16903"/>
                  </a:cubicBezTo>
                  <a:cubicBezTo>
                    <a:pt x="11811" y="16010"/>
                    <a:pt x="11788" y="15677"/>
                    <a:pt x="11299" y="14689"/>
                  </a:cubicBezTo>
                  <a:cubicBezTo>
                    <a:pt x="11097" y="14260"/>
                    <a:pt x="11085" y="13903"/>
                    <a:pt x="11002" y="13438"/>
                  </a:cubicBezTo>
                  <a:cubicBezTo>
                    <a:pt x="10954" y="13224"/>
                    <a:pt x="10978" y="12998"/>
                    <a:pt x="11073" y="12807"/>
                  </a:cubicBezTo>
                  <a:cubicBezTo>
                    <a:pt x="11125" y="12717"/>
                    <a:pt x="11202" y="12684"/>
                    <a:pt x="11286" y="12684"/>
                  </a:cubicBezTo>
                  <a:cubicBezTo>
                    <a:pt x="11411" y="12684"/>
                    <a:pt x="11552" y="12760"/>
                    <a:pt x="11645" y="12831"/>
                  </a:cubicBezTo>
                  <a:cubicBezTo>
                    <a:pt x="11954" y="13046"/>
                    <a:pt x="12181" y="13391"/>
                    <a:pt x="12395" y="13688"/>
                  </a:cubicBezTo>
                  <a:cubicBezTo>
                    <a:pt x="12716" y="14153"/>
                    <a:pt x="12978" y="14629"/>
                    <a:pt x="13216" y="15141"/>
                  </a:cubicBezTo>
                  <a:cubicBezTo>
                    <a:pt x="13443" y="15617"/>
                    <a:pt x="13705" y="16094"/>
                    <a:pt x="14002" y="16546"/>
                  </a:cubicBezTo>
                  <a:cubicBezTo>
                    <a:pt x="14300" y="16963"/>
                    <a:pt x="14657" y="17344"/>
                    <a:pt x="15050" y="17677"/>
                  </a:cubicBezTo>
                  <a:cubicBezTo>
                    <a:pt x="15563" y="18104"/>
                    <a:pt x="16192" y="18446"/>
                    <a:pt x="16841" y="18446"/>
                  </a:cubicBezTo>
                  <a:cubicBezTo>
                    <a:pt x="17096" y="18446"/>
                    <a:pt x="17355" y="18393"/>
                    <a:pt x="17610" y="18272"/>
                  </a:cubicBezTo>
                  <a:cubicBezTo>
                    <a:pt x="17657" y="18237"/>
                    <a:pt x="17693" y="18201"/>
                    <a:pt x="17741" y="18165"/>
                  </a:cubicBezTo>
                  <a:cubicBezTo>
                    <a:pt x="17776" y="18129"/>
                    <a:pt x="18181" y="17737"/>
                    <a:pt x="18348" y="17546"/>
                  </a:cubicBezTo>
                  <a:lnTo>
                    <a:pt x="18431" y="17451"/>
                  </a:lnTo>
                  <a:lnTo>
                    <a:pt x="18312" y="17403"/>
                  </a:lnTo>
                  <a:cubicBezTo>
                    <a:pt x="18038" y="17260"/>
                    <a:pt x="17765" y="17106"/>
                    <a:pt x="17503" y="16939"/>
                  </a:cubicBezTo>
                  <a:cubicBezTo>
                    <a:pt x="16943" y="16594"/>
                    <a:pt x="16407" y="16201"/>
                    <a:pt x="15907" y="15748"/>
                  </a:cubicBezTo>
                  <a:cubicBezTo>
                    <a:pt x="15669" y="15510"/>
                    <a:pt x="15371" y="15224"/>
                    <a:pt x="15217" y="14891"/>
                  </a:cubicBezTo>
                  <a:cubicBezTo>
                    <a:pt x="15109" y="14641"/>
                    <a:pt x="15074" y="14260"/>
                    <a:pt x="15383" y="14129"/>
                  </a:cubicBezTo>
                  <a:cubicBezTo>
                    <a:pt x="15444" y="14103"/>
                    <a:pt x="15507" y="14092"/>
                    <a:pt x="15571" y="14092"/>
                  </a:cubicBezTo>
                  <a:cubicBezTo>
                    <a:pt x="15799" y="14092"/>
                    <a:pt x="16040" y="14232"/>
                    <a:pt x="16217" y="14343"/>
                  </a:cubicBezTo>
                  <a:cubicBezTo>
                    <a:pt x="16514" y="14534"/>
                    <a:pt x="16800" y="14748"/>
                    <a:pt x="17062" y="14986"/>
                  </a:cubicBezTo>
                  <a:cubicBezTo>
                    <a:pt x="17654" y="15490"/>
                    <a:pt x="18216" y="16388"/>
                    <a:pt x="18942" y="16388"/>
                  </a:cubicBezTo>
                  <a:cubicBezTo>
                    <a:pt x="19005" y="16388"/>
                    <a:pt x="19069" y="16382"/>
                    <a:pt x="19134" y="16367"/>
                  </a:cubicBezTo>
                  <a:cubicBezTo>
                    <a:pt x="19610" y="16272"/>
                    <a:pt x="19705" y="15927"/>
                    <a:pt x="20229" y="15582"/>
                  </a:cubicBezTo>
                  <a:cubicBezTo>
                    <a:pt x="20610" y="15332"/>
                    <a:pt x="21003" y="15105"/>
                    <a:pt x="21420" y="14915"/>
                  </a:cubicBezTo>
                  <a:cubicBezTo>
                    <a:pt x="21253" y="14546"/>
                    <a:pt x="21110" y="14153"/>
                    <a:pt x="21027" y="13760"/>
                  </a:cubicBezTo>
                  <a:cubicBezTo>
                    <a:pt x="20932" y="13284"/>
                    <a:pt x="21039" y="12819"/>
                    <a:pt x="20658" y="12629"/>
                  </a:cubicBezTo>
                  <a:cubicBezTo>
                    <a:pt x="20503" y="12557"/>
                    <a:pt x="20348" y="12498"/>
                    <a:pt x="20182" y="12474"/>
                  </a:cubicBezTo>
                  <a:cubicBezTo>
                    <a:pt x="19994" y="12439"/>
                    <a:pt x="19803" y="12421"/>
                    <a:pt x="19610" y="12421"/>
                  </a:cubicBezTo>
                  <a:cubicBezTo>
                    <a:pt x="19472" y="12421"/>
                    <a:pt x="19332" y="12430"/>
                    <a:pt x="19193" y="12450"/>
                  </a:cubicBezTo>
                  <a:cubicBezTo>
                    <a:pt x="18830" y="12503"/>
                    <a:pt x="18529" y="12547"/>
                    <a:pt x="18207" y="12547"/>
                  </a:cubicBezTo>
                  <a:cubicBezTo>
                    <a:pt x="18024" y="12547"/>
                    <a:pt x="17834" y="12532"/>
                    <a:pt x="17622" y="12498"/>
                  </a:cubicBezTo>
                  <a:cubicBezTo>
                    <a:pt x="17515" y="12486"/>
                    <a:pt x="17276" y="12319"/>
                    <a:pt x="17300" y="12224"/>
                  </a:cubicBezTo>
                  <a:cubicBezTo>
                    <a:pt x="17467" y="11605"/>
                    <a:pt x="18407" y="11569"/>
                    <a:pt x="18919" y="11557"/>
                  </a:cubicBezTo>
                  <a:cubicBezTo>
                    <a:pt x="18976" y="11556"/>
                    <a:pt x="19033" y="11555"/>
                    <a:pt x="19089" y="11555"/>
                  </a:cubicBezTo>
                  <a:cubicBezTo>
                    <a:pt x="19604" y="11555"/>
                    <a:pt x="20117" y="11605"/>
                    <a:pt x="20610" y="11712"/>
                  </a:cubicBezTo>
                  <a:lnTo>
                    <a:pt x="20753" y="11748"/>
                  </a:lnTo>
                  <a:cubicBezTo>
                    <a:pt x="20693" y="11438"/>
                    <a:pt x="20574" y="11141"/>
                    <a:pt x="20408" y="10890"/>
                  </a:cubicBezTo>
                  <a:cubicBezTo>
                    <a:pt x="20040" y="10373"/>
                    <a:pt x="19323" y="10247"/>
                    <a:pt x="18702" y="10247"/>
                  </a:cubicBezTo>
                  <a:cubicBezTo>
                    <a:pt x="18579" y="10247"/>
                    <a:pt x="18460" y="10252"/>
                    <a:pt x="18348" y="10259"/>
                  </a:cubicBezTo>
                  <a:cubicBezTo>
                    <a:pt x="17300" y="10319"/>
                    <a:pt x="16360" y="10831"/>
                    <a:pt x="15348" y="10974"/>
                  </a:cubicBezTo>
                  <a:cubicBezTo>
                    <a:pt x="15186" y="10997"/>
                    <a:pt x="15025" y="11010"/>
                    <a:pt x="14863" y="11010"/>
                  </a:cubicBezTo>
                  <a:cubicBezTo>
                    <a:pt x="14775" y="11010"/>
                    <a:pt x="14686" y="11006"/>
                    <a:pt x="14597" y="10998"/>
                  </a:cubicBezTo>
                  <a:cubicBezTo>
                    <a:pt x="14478" y="10998"/>
                    <a:pt x="14359" y="10938"/>
                    <a:pt x="14288" y="10843"/>
                  </a:cubicBezTo>
                  <a:cubicBezTo>
                    <a:pt x="14216" y="10736"/>
                    <a:pt x="14300" y="10557"/>
                    <a:pt x="14371" y="10474"/>
                  </a:cubicBezTo>
                  <a:cubicBezTo>
                    <a:pt x="14693" y="10117"/>
                    <a:pt x="15312" y="10057"/>
                    <a:pt x="15740" y="9914"/>
                  </a:cubicBezTo>
                  <a:cubicBezTo>
                    <a:pt x="16836" y="9569"/>
                    <a:pt x="17860" y="9021"/>
                    <a:pt x="18991" y="8771"/>
                  </a:cubicBezTo>
                  <a:cubicBezTo>
                    <a:pt x="19146" y="8735"/>
                    <a:pt x="19300" y="8700"/>
                    <a:pt x="19467" y="8688"/>
                  </a:cubicBezTo>
                  <a:cubicBezTo>
                    <a:pt x="19537" y="8670"/>
                    <a:pt x="19613" y="8659"/>
                    <a:pt x="19691" y="8659"/>
                  </a:cubicBezTo>
                  <a:cubicBezTo>
                    <a:pt x="19719" y="8659"/>
                    <a:pt x="19748" y="8661"/>
                    <a:pt x="19777" y="8664"/>
                  </a:cubicBezTo>
                  <a:cubicBezTo>
                    <a:pt x="19805" y="8669"/>
                    <a:pt x="19827" y="8671"/>
                    <a:pt x="19846" y="8671"/>
                  </a:cubicBezTo>
                  <a:cubicBezTo>
                    <a:pt x="20015" y="8671"/>
                    <a:pt x="19804" y="8487"/>
                    <a:pt x="19729" y="8390"/>
                  </a:cubicBezTo>
                  <a:cubicBezTo>
                    <a:pt x="19670" y="8295"/>
                    <a:pt x="19634" y="8200"/>
                    <a:pt x="19586" y="8116"/>
                  </a:cubicBezTo>
                  <a:cubicBezTo>
                    <a:pt x="19455" y="7890"/>
                    <a:pt x="19336" y="7652"/>
                    <a:pt x="19193" y="7438"/>
                  </a:cubicBezTo>
                  <a:cubicBezTo>
                    <a:pt x="18979" y="7081"/>
                    <a:pt x="18646" y="6819"/>
                    <a:pt x="18265" y="6664"/>
                  </a:cubicBezTo>
                  <a:cubicBezTo>
                    <a:pt x="18053" y="6589"/>
                    <a:pt x="17837" y="6557"/>
                    <a:pt x="17619" y="6557"/>
                  </a:cubicBezTo>
                  <a:cubicBezTo>
                    <a:pt x="16904" y="6557"/>
                    <a:pt x="16176" y="6904"/>
                    <a:pt x="15574" y="7223"/>
                  </a:cubicBezTo>
                  <a:cubicBezTo>
                    <a:pt x="14990" y="7533"/>
                    <a:pt x="14467" y="7902"/>
                    <a:pt x="13931" y="8271"/>
                  </a:cubicBezTo>
                  <a:cubicBezTo>
                    <a:pt x="13359" y="8652"/>
                    <a:pt x="12752" y="9069"/>
                    <a:pt x="12085" y="9247"/>
                  </a:cubicBezTo>
                  <a:cubicBezTo>
                    <a:pt x="12007" y="9270"/>
                    <a:pt x="11907" y="9292"/>
                    <a:pt x="11811" y="9292"/>
                  </a:cubicBezTo>
                  <a:cubicBezTo>
                    <a:pt x="11703" y="9292"/>
                    <a:pt x="11601" y="9264"/>
                    <a:pt x="11538" y="9176"/>
                  </a:cubicBezTo>
                  <a:cubicBezTo>
                    <a:pt x="11383" y="8950"/>
                    <a:pt x="11490" y="8688"/>
                    <a:pt x="11633" y="8497"/>
                  </a:cubicBezTo>
                  <a:cubicBezTo>
                    <a:pt x="12002" y="7938"/>
                    <a:pt x="12692" y="7581"/>
                    <a:pt x="13264" y="7283"/>
                  </a:cubicBezTo>
                  <a:cubicBezTo>
                    <a:pt x="13835" y="6973"/>
                    <a:pt x="14478" y="6723"/>
                    <a:pt x="15086" y="6461"/>
                  </a:cubicBezTo>
                  <a:cubicBezTo>
                    <a:pt x="15894" y="6113"/>
                    <a:pt x="16739" y="5792"/>
                    <a:pt x="17618" y="5792"/>
                  </a:cubicBezTo>
                  <a:cubicBezTo>
                    <a:pt x="17761" y="5792"/>
                    <a:pt x="17905" y="5800"/>
                    <a:pt x="18050" y="5818"/>
                  </a:cubicBezTo>
                  <a:cubicBezTo>
                    <a:pt x="18062" y="5830"/>
                    <a:pt x="18074" y="5830"/>
                    <a:pt x="18086" y="5830"/>
                  </a:cubicBezTo>
                  <a:lnTo>
                    <a:pt x="18157" y="5830"/>
                  </a:lnTo>
                  <a:cubicBezTo>
                    <a:pt x="18312" y="5830"/>
                    <a:pt x="18479" y="5854"/>
                    <a:pt x="18634" y="5902"/>
                  </a:cubicBezTo>
                  <a:cubicBezTo>
                    <a:pt x="18634" y="5902"/>
                    <a:pt x="18634" y="5902"/>
                    <a:pt x="18634" y="5902"/>
                  </a:cubicBezTo>
                  <a:cubicBezTo>
                    <a:pt x="18676" y="5902"/>
                    <a:pt x="17774" y="3959"/>
                    <a:pt x="16967" y="3330"/>
                  </a:cubicBezTo>
                  <a:cubicBezTo>
                    <a:pt x="16536" y="2991"/>
                    <a:pt x="16014" y="2816"/>
                    <a:pt x="15486" y="2816"/>
                  </a:cubicBezTo>
                  <a:cubicBezTo>
                    <a:pt x="15123" y="2816"/>
                    <a:pt x="14758" y="2898"/>
                    <a:pt x="14419" y="3068"/>
                  </a:cubicBezTo>
                  <a:cubicBezTo>
                    <a:pt x="13597" y="3449"/>
                    <a:pt x="12931" y="4128"/>
                    <a:pt x="12288" y="4747"/>
                  </a:cubicBezTo>
                  <a:cubicBezTo>
                    <a:pt x="11978" y="5045"/>
                    <a:pt x="11633" y="5318"/>
                    <a:pt x="11299" y="5604"/>
                  </a:cubicBezTo>
                  <a:cubicBezTo>
                    <a:pt x="10930" y="5914"/>
                    <a:pt x="10561" y="6247"/>
                    <a:pt x="10097" y="6414"/>
                  </a:cubicBezTo>
                  <a:cubicBezTo>
                    <a:pt x="9994" y="6448"/>
                    <a:pt x="9897" y="6501"/>
                    <a:pt x="9779" y="6501"/>
                  </a:cubicBezTo>
                  <a:cubicBezTo>
                    <a:pt x="9734" y="6501"/>
                    <a:pt x="9686" y="6493"/>
                    <a:pt x="9633" y="6473"/>
                  </a:cubicBezTo>
                  <a:lnTo>
                    <a:pt x="9621" y="6473"/>
                  </a:lnTo>
                  <a:cubicBezTo>
                    <a:pt x="9573" y="6426"/>
                    <a:pt x="9549" y="6354"/>
                    <a:pt x="9585" y="6295"/>
                  </a:cubicBezTo>
                  <a:cubicBezTo>
                    <a:pt x="9597" y="6247"/>
                    <a:pt x="9621" y="6188"/>
                    <a:pt x="9656" y="6152"/>
                  </a:cubicBezTo>
                  <a:cubicBezTo>
                    <a:pt x="9775" y="5985"/>
                    <a:pt x="9906" y="5842"/>
                    <a:pt x="10049" y="5711"/>
                  </a:cubicBezTo>
                  <a:cubicBezTo>
                    <a:pt x="10430" y="5342"/>
                    <a:pt x="10799" y="4973"/>
                    <a:pt x="11133" y="4580"/>
                  </a:cubicBezTo>
                  <a:cubicBezTo>
                    <a:pt x="11538" y="4092"/>
                    <a:pt x="11978" y="3640"/>
                    <a:pt x="12442" y="3211"/>
                  </a:cubicBezTo>
                  <a:cubicBezTo>
                    <a:pt x="12839" y="2877"/>
                    <a:pt x="13326" y="2534"/>
                    <a:pt x="13857" y="2534"/>
                  </a:cubicBezTo>
                  <a:cubicBezTo>
                    <a:pt x="13932" y="2534"/>
                    <a:pt x="14009" y="2541"/>
                    <a:pt x="14086" y="2556"/>
                  </a:cubicBezTo>
                  <a:cubicBezTo>
                    <a:pt x="14109" y="2556"/>
                    <a:pt x="13085" y="842"/>
                    <a:pt x="12181" y="604"/>
                  </a:cubicBezTo>
                  <a:cubicBezTo>
                    <a:pt x="12002" y="559"/>
                    <a:pt x="11825" y="538"/>
                    <a:pt x="11652" y="538"/>
                  </a:cubicBezTo>
                  <a:cubicBezTo>
                    <a:pt x="10950" y="538"/>
                    <a:pt x="10305" y="883"/>
                    <a:pt x="9799" y="1389"/>
                  </a:cubicBezTo>
                  <a:cubicBezTo>
                    <a:pt x="9228" y="1985"/>
                    <a:pt x="8930" y="2711"/>
                    <a:pt x="8668" y="3473"/>
                  </a:cubicBezTo>
                  <a:cubicBezTo>
                    <a:pt x="8537" y="3902"/>
                    <a:pt x="8371" y="4306"/>
                    <a:pt x="8180" y="4711"/>
                  </a:cubicBezTo>
                  <a:cubicBezTo>
                    <a:pt x="8013" y="5021"/>
                    <a:pt x="7799" y="5366"/>
                    <a:pt x="7442" y="5485"/>
                  </a:cubicBezTo>
                  <a:cubicBezTo>
                    <a:pt x="7392" y="5503"/>
                    <a:pt x="7346" y="5511"/>
                    <a:pt x="7305" y="5511"/>
                  </a:cubicBezTo>
                  <a:cubicBezTo>
                    <a:pt x="6699" y="5511"/>
                    <a:pt x="7004" y="3737"/>
                    <a:pt x="7049" y="3425"/>
                  </a:cubicBezTo>
                  <a:cubicBezTo>
                    <a:pt x="7132" y="2854"/>
                    <a:pt x="7287" y="2306"/>
                    <a:pt x="7513" y="1794"/>
                  </a:cubicBezTo>
                  <a:cubicBezTo>
                    <a:pt x="7870" y="1044"/>
                    <a:pt x="8466" y="532"/>
                    <a:pt x="9156" y="115"/>
                  </a:cubicBezTo>
                  <a:cubicBezTo>
                    <a:pt x="9178" y="101"/>
                    <a:pt x="8519"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717;p22">
              <a:extLst>
                <a:ext uri="{FF2B5EF4-FFF2-40B4-BE49-F238E27FC236}">
                  <a16:creationId xmlns:a16="http://schemas.microsoft.com/office/drawing/2014/main" id="{C32E23BE-1A67-47F1-40CA-229348C350BE}"/>
                </a:ext>
              </a:extLst>
            </p:cNvPr>
            <p:cNvSpPr/>
            <p:nvPr/>
          </p:nvSpPr>
          <p:spPr>
            <a:xfrm>
              <a:off x="3725461" y="3677005"/>
              <a:ext cx="776094" cy="400382"/>
            </a:xfrm>
            <a:custGeom>
              <a:avLst/>
              <a:gdLst/>
              <a:ahLst/>
              <a:cxnLst/>
              <a:rect l="l" t="t" r="r" b="b"/>
              <a:pathLst>
                <a:path w="20888" h="10776" extrusionOk="0">
                  <a:moveTo>
                    <a:pt x="11530" y="0"/>
                  </a:moveTo>
                  <a:cubicBezTo>
                    <a:pt x="11077" y="477"/>
                    <a:pt x="10994" y="489"/>
                    <a:pt x="10613" y="977"/>
                  </a:cubicBezTo>
                  <a:cubicBezTo>
                    <a:pt x="10553" y="1036"/>
                    <a:pt x="10137" y="1751"/>
                    <a:pt x="10077" y="1786"/>
                  </a:cubicBezTo>
                  <a:cubicBezTo>
                    <a:pt x="9851" y="2227"/>
                    <a:pt x="9708" y="2548"/>
                    <a:pt x="9517" y="3001"/>
                  </a:cubicBezTo>
                  <a:cubicBezTo>
                    <a:pt x="9315" y="3489"/>
                    <a:pt x="9125" y="3977"/>
                    <a:pt x="8922" y="4465"/>
                  </a:cubicBezTo>
                  <a:cubicBezTo>
                    <a:pt x="8732" y="4894"/>
                    <a:pt x="8470" y="5287"/>
                    <a:pt x="8279" y="5703"/>
                  </a:cubicBezTo>
                  <a:cubicBezTo>
                    <a:pt x="7970" y="5608"/>
                    <a:pt x="7672" y="5513"/>
                    <a:pt x="7362" y="5430"/>
                  </a:cubicBezTo>
                  <a:cubicBezTo>
                    <a:pt x="7601" y="4930"/>
                    <a:pt x="7636" y="4287"/>
                    <a:pt x="7672" y="3775"/>
                  </a:cubicBezTo>
                  <a:cubicBezTo>
                    <a:pt x="7708" y="3072"/>
                    <a:pt x="7708" y="2382"/>
                    <a:pt x="7648" y="1691"/>
                  </a:cubicBezTo>
                  <a:cubicBezTo>
                    <a:pt x="7636" y="1524"/>
                    <a:pt x="7624" y="1358"/>
                    <a:pt x="7612" y="1191"/>
                  </a:cubicBezTo>
                  <a:cubicBezTo>
                    <a:pt x="7601" y="1227"/>
                    <a:pt x="7589" y="1274"/>
                    <a:pt x="7577" y="1310"/>
                  </a:cubicBezTo>
                  <a:cubicBezTo>
                    <a:pt x="7398" y="1941"/>
                    <a:pt x="7279" y="2584"/>
                    <a:pt x="7231" y="3239"/>
                  </a:cubicBezTo>
                  <a:cubicBezTo>
                    <a:pt x="7231" y="3632"/>
                    <a:pt x="7208" y="4025"/>
                    <a:pt x="7160" y="4406"/>
                  </a:cubicBezTo>
                  <a:cubicBezTo>
                    <a:pt x="7124" y="4727"/>
                    <a:pt x="7041" y="5025"/>
                    <a:pt x="7029" y="5334"/>
                  </a:cubicBezTo>
                  <a:cubicBezTo>
                    <a:pt x="6839" y="5287"/>
                    <a:pt x="6660" y="5239"/>
                    <a:pt x="6481" y="5191"/>
                  </a:cubicBezTo>
                  <a:cubicBezTo>
                    <a:pt x="6315" y="4382"/>
                    <a:pt x="5803" y="3620"/>
                    <a:pt x="5469" y="2870"/>
                  </a:cubicBezTo>
                  <a:cubicBezTo>
                    <a:pt x="5386" y="2691"/>
                    <a:pt x="5303" y="2501"/>
                    <a:pt x="5231" y="2310"/>
                  </a:cubicBezTo>
                  <a:lnTo>
                    <a:pt x="5231" y="2310"/>
                  </a:lnTo>
                  <a:cubicBezTo>
                    <a:pt x="5160" y="2513"/>
                    <a:pt x="5374" y="3441"/>
                    <a:pt x="5541" y="3751"/>
                  </a:cubicBezTo>
                  <a:cubicBezTo>
                    <a:pt x="5755" y="4156"/>
                    <a:pt x="5898" y="4703"/>
                    <a:pt x="6088" y="5108"/>
                  </a:cubicBezTo>
                  <a:cubicBezTo>
                    <a:pt x="4422" y="4727"/>
                    <a:pt x="1957" y="3822"/>
                    <a:pt x="493" y="2941"/>
                  </a:cubicBezTo>
                  <a:cubicBezTo>
                    <a:pt x="449" y="2915"/>
                    <a:pt x="405" y="2904"/>
                    <a:pt x="363" y="2904"/>
                  </a:cubicBezTo>
                  <a:cubicBezTo>
                    <a:pt x="154" y="2904"/>
                    <a:pt x="0" y="3185"/>
                    <a:pt x="219" y="3334"/>
                  </a:cubicBezTo>
                  <a:cubicBezTo>
                    <a:pt x="1540" y="4263"/>
                    <a:pt x="4029" y="5120"/>
                    <a:pt x="5588" y="5489"/>
                  </a:cubicBezTo>
                  <a:cubicBezTo>
                    <a:pt x="5791" y="5537"/>
                    <a:pt x="5981" y="5584"/>
                    <a:pt x="6184" y="5632"/>
                  </a:cubicBezTo>
                  <a:cubicBezTo>
                    <a:pt x="5827" y="6299"/>
                    <a:pt x="4410" y="7311"/>
                    <a:pt x="4291" y="7430"/>
                  </a:cubicBezTo>
                  <a:lnTo>
                    <a:pt x="4124" y="7620"/>
                  </a:lnTo>
                  <a:cubicBezTo>
                    <a:pt x="4422" y="7489"/>
                    <a:pt x="5874" y="6751"/>
                    <a:pt x="6529" y="5751"/>
                  </a:cubicBezTo>
                  <a:cubicBezTo>
                    <a:pt x="6696" y="5787"/>
                    <a:pt x="6767" y="5787"/>
                    <a:pt x="6934" y="5834"/>
                  </a:cubicBezTo>
                  <a:cubicBezTo>
                    <a:pt x="7017" y="6120"/>
                    <a:pt x="7053" y="6430"/>
                    <a:pt x="7041" y="6739"/>
                  </a:cubicBezTo>
                  <a:cubicBezTo>
                    <a:pt x="6981" y="7204"/>
                    <a:pt x="6874" y="7656"/>
                    <a:pt x="6708" y="8097"/>
                  </a:cubicBezTo>
                  <a:cubicBezTo>
                    <a:pt x="6469" y="8847"/>
                    <a:pt x="5934" y="10406"/>
                    <a:pt x="6077" y="10430"/>
                  </a:cubicBezTo>
                  <a:cubicBezTo>
                    <a:pt x="6267" y="10085"/>
                    <a:pt x="6458" y="9752"/>
                    <a:pt x="6636" y="9394"/>
                  </a:cubicBezTo>
                  <a:cubicBezTo>
                    <a:pt x="6958" y="8740"/>
                    <a:pt x="7196" y="8049"/>
                    <a:pt x="7327" y="7335"/>
                  </a:cubicBezTo>
                  <a:cubicBezTo>
                    <a:pt x="7386" y="6942"/>
                    <a:pt x="7458" y="6382"/>
                    <a:pt x="7327" y="5942"/>
                  </a:cubicBezTo>
                  <a:lnTo>
                    <a:pt x="7327" y="5942"/>
                  </a:lnTo>
                  <a:cubicBezTo>
                    <a:pt x="7660" y="6037"/>
                    <a:pt x="7993" y="6132"/>
                    <a:pt x="8327" y="6239"/>
                  </a:cubicBezTo>
                  <a:cubicBezTo>
                    <a:pt x="8803" y="7668"/>
                    <a:pt x="8875" y="10645"/>
                    <a:pt x="9006" y="10645"/>
                  </a:cubicBezTo>
                  <a:lnTo>
                    <a:pt x="9006" y="10371"/>
                  </a:lnTo>
                  <a:cubicBezTo>
                    <a:pt x="8982" y="9132"/>
                    <a:pt x="9196" y="7549"/>
                    <a:pt x="8696" y="6346"/>
                  </a:cubicBezTo>
                  <a:lnTo>
                    <a:pt x="8696" y="6346"/>
                  </a:lnTo>
                  <a:cubicBezTo>
                    <a:pt x="9256" y="6513"/>
                    <a:pt x="9815" y="6692"/>
                    <a:pt x="10375" y="6858"/>
                  </a:cubicBezTo>
                  <a:cubicBezTo>
                    <a:pt x="10375" y="6870"/>
                    <a:pt x="10387" y="6870"/>
                    <a:pt x="10387" y="6882"/>
                  </a:cubicBezTo>
                  <a:cubicBezTo>
                    <a:pt x="11101" y="8013"/>
                    <a:pt x="12113" y="10597"/>
                    <a:pt x="12268" y="10776"/>
                  </a:cubicBezTo>
                  <a:lnTo>
                    <a:pt x="12232" y="10656"/>
                  </a:lnTo>
                  <a:cubicBezTo>
                    <a:pt x="11970" y="9859"/>
                    <a:pt x="11768" y="9049"/>
                    <a:pt x="11530" y="8251"/>
                  </a:cubicBezTo>
                  <a:cubicBezTo>
                    <a:pt x="11434" y="7823"/>
                    <a:pt x="11268" y="7430"/>
                    <a:pt x="11041" y="7061"/>
                  </a:cubicBezTo>
                  <a:lnTo>
                    <a:pt x="11041" y="7061"/>
                  </a:lnTo>
                  <a:cubicBezTo>
                    <a:pt x="12006" y="7358"/>
                    <a:pt x="13208" y="7835"/>
                    <a:pt x="14173" y="8168"/>
                  </a:cubicBezTo>
                  <a:cubicBezTo>
                    <a:pt x="14732" y="8847"/>
                    <a:pt x="15816" y="10335"/>
                    <a:pt x="15959" y="10406"/>
                  </a:cubicBezTo>
                  <a:cubicBezTo>
                    <a:pt x="15661" y="9740"/>
                    <a:pt x="15328" y="8942"/>
                    <a:pt x="14851" y="8335"/>
                  </a:cubicBezTo>
                  <a:lnTo>
                    <a:pt x="14851" y="8335"/>
                  </a:lnTo>
                  <a:cubicBezTo>
                    <a:pt x="15244" y="8478"/>
                    <a:pt x="15649" y="8620"/>
                    <a:pt x="16030" y="8763"/>
                  </a:cubicBezTo>
                  <a:cubicBezTo>
                    <a:pt x="16899" y="9097"/>
                    <a:pt x="17757" y="9406"/>
                    <a:pt x="18638" y="9692"/>
                  </a:cubicBezTo>
                  <a:cubicBezTo>
                    <a:pt x="19388" y="9918"/>
                    <a:pt x="20043" y="10323"/>
                    <a:pt x="20840" y="10347"/>
                  </a:cubicBezTo>
                  <a:cubicBezTo>
                    <a:pt x="20888" y="10335"/>
                    <a:pt x="20888" y="10264"/>
                    <a:pt x="20840" y="10264"/>
                  </a:cubicBezTo>
                  <a:cubicBezTo>
                    <a:pt x="20019" y="10168"/>
                    <a:pt x="19328" y="9775"/>
                    <a:pt x="18602" y="9382"/>
                  </a:cubicBezTo>
                  <a:cubicBezTo>
                    <a:pt x="18054" y="9097"/>
                    <a:pt x="17483" y="8835"/>
                    <a:pt x="16899" y="8620"/>
                  </a:cubicBezTo>
                  <a:cubicBezTo>
                    <a:pt x="17042" y="8561"/>
                    <a:pt x="17173" y="8478"/>
                    <a:pt x="17316" y="8418"/>
                  </a:cubicBezTo>
                  <a:cubicBezTo>
                    <a:pt x="17685" y="8239"/>
                    <a:pt x="18054" y="8061"/>
                    <a:pt x="18435" y="7882"/>
                  </a:cubicBezTo>
                  <a:lnTo>
                    <a:pt x="18542" y="7835"/>
                  </a:lnTo>
                  <a:cubicBezTo>
                    <a:pt x="18533" y="7823"/>
                    <a:pt x="18505" y="7818"/>
                    <a:pt x="18460" y="7818"/>
                  </a:cubicBezTo>
                  <a:cubicBezTo>
                    <a:pt x="18093" y="7818"/>
                    <a:pt x="16647" y="8179"/>
                    <a:pt x="16233" y="8370"/>
                  </a:cubicBezTo>
                  <a:lnTo>
                    <a:pt x="16173" y="8347"/>
                  </a:lnTo>
                  <a:cubicBezTo>
                    <a:pt x="15292" y="8001"/>
                    <a:pt x="14387" y="7668"/>
                    <a:pt x="13494" y="7347"/>
                  </a:cubicBezTo>
                  <a:cubicBezTo>
                    <a:pt x="13899" y="7168"/>
                    <a:pt x="14280" y="6942"/>
                    <a:pt x="14649" y="6692"/>
                  </a:cubicBezTo>
                  <a:cubicBezTo>
                    <a:pt x="15161" y="6370"/>
                    <a:pt x="15649" y="6013"/>
                    <a:pt x="16149" y="5692"/>
                  </a:cubicBezTo>
                  <a:cubicBezTo>
                    <a:pt x="16411" y="5513"/>
                    <a:pt x="16673" y="5358"/>
                    <a:pt x="16935" y="5203"/>
                  </a:cubicBezTo>
                  <a:lnTo>
                    <a:pt x="16935" y="5203"/>
                  </a:lnTo>
                  <a:cubicBezTo>
                    <a:pt x="16792" y="5227"/>
                    <a:pt x="16661" y="5263"/>
                    <a:pt x="16518" y="5311"/>
                  </a:cubicBezTo>
                  <a:cubicBezTo>
                    <a:pt x="15911" y="5549"/>
                    <a:pt x="15304" y="5823"/>
                    <a:pt x="14732" y="6156"/>
                  </a:cubicBezTo>
                  <a:cubicBezTo>
                    <a:pt x="14137" y="6537"/>
                    <a:pt x="13399" y="6680"/>
                    <a:pt x="12851" y="7132"/>
                  </a:cubicBezTo>
                  <a:cubicBezTo>
                    <a:pt x="12244" y="6918"/>
                    <a:pt x="11625" y="6727"/>
                    <a:pt x="11006" y="6549"/>
                  </a:cubicBezTo>
                  <a:cubicBezTo>
                    <a:pt x="10720" y="6477"/>
                    <a:pt x="10434" y="6382"/>
                    <a:pt x="10160" y="6299"/>
                  </a:cubicBezTo>
                  <a:cubicBezTo>
                    <a:pt x="10672" y="5906"/>
                    <a:pt x="11065" y="5263"/>
                    <a:pt x="11542" y="4870"/>
                  </a:cubicBezTo>
                  <a:cubicBezTo>
                    <a:pt x="12220" y="4287"/>
                    <a:pt x="12935" y="3751"/>
                    <a:pt x="13649" y="3227"/>
                  </a:cubicBezTo>
                  <a:cubicBezTo>
                    <a:pt x="14030" y="2953"/>
                    <a:pt x="14387" y="2667"/>
                    <a:pt x="14756" y="2382"/>
                  </a:cubicBezTo>
                  <a:lnTo>
                    <a:pt x="14756" y="2382"/>
                  </a:lnTo>
                  <a:cubicBezTo>
                    <a:pt x="14554" y="2477"/>
                    <a:pt x="14363" y="2572"/>
                    <a:pt x="14173" y="2655"/>
                  </a:cubicBezTo>
                  <a:cubicBezTo>
                    <a:pt x="13982" y="2739"/>
                    <a:pt x="10803" y="4775"/>
                    <a:pt x="9648" y="6144"/>
                  </a:cubicBezTo>
                  <a:lnTo>
                    <a:pt x="8613" y="5811"/>
                  </a:lnTo>
                  <a:cubicBezTo>
                    <a:pt x="9053" y="5334"/>
                    <a:pt x="9291" y="4632"/>
                    <a:pt x="9517" y="4060"/>
                  </a:cubicBezTo>
                  <a:cubicBezTo>
                    <a:pt x="9887" y="3156"/>
                    <a:pt x="10268" y="2251"/>
                    <a:pt x="10720" y="1382"/>
                  </a:cubicBezTo>
                  <a:cubicBezTo>
                    <a:pt x="10958" y="905"/>
                    <a:pt x="11232" y="441"/>
                    <a:pt x="1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718;p22">
              <a:extLst>
                <a:ext uri="{FF2B5EF4-FFF2-40B4-BE49-F238E27FC236}">
                  <a16:creationId xmlns:a16="http://schemas.microsoft.com/office/drawing/2014/main" id="{6BAAE8DD-6508-7C8F-E6E0-67F03A68183B}"/>
                </a:ext>
              </a:extLst>
            </p:cNvPr>
            <p:cNvSpPr/>
            <p:nvPr/>
          </p:nvSpPr>
          <p:spPr>
            <a:xfrm>
              <a:off x="3663670" y="2925337"/>
              <a:ext cx="951131" cy="365531"/>
            </a:xfrm>
            <a:custGeom>
              <a:avLst/>
              <a:gdLst/>
              <a:ahLst/>
              <a:cxnLst/>
              <a:rect l="l" t="t" r="r" b="b"/>
              <a:pathLst>
                <a:path w="25599" h="9838" extrusionOk="0">
                  <a:moveTo>
                    <a:pt x="11223" y="1"/>
                  </a:moveTo>
                  <a:cubicBezTo>
                    <a:pt x="6749" y="1"/>
                    <a:pt x="2924" y="1720"/>
                    <a:pt x="1" y="4705"/>
                  </a:cubicBezTo>
                  <a:cubicBezTo>
                    <a:pt x="1645" y="6904"/>
                    <a:pt x="6251" y="9838"/>
                    <a:pt x="12316" y="9838"/>
                  </a:cubicBezTo>
                  <a:cubicBezTo>
                    <a:pt x="16264" y="9838"/>
                    <a:pt x="20829" y="8595"/>
                    <a:pt x="25599" y="5098"/>
                  </a:cubicBezTo>
                  <a:cubicBezTo>
                    <a:pt x="20359" y="1568"/>
                    <a:pt x="15495" y="1"/>
                    <a:pt x="1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719;p22">
              <a:extLst>
                <a:ext uri="{FF2B5EF4-FFF2-40B4-BE49-F238E27FC236}">
                  <a16:creationId xmlns:a16="http://schemas.microsoft.com/office/drawing/2014/main" id="{CCE6D513-0088-B21C-3CEC-81975C7B9A87}"/>
                </a:ext>
              </a:extLst>
            </p:cNvPr>
            <p:cNvSpPr/>
            <p:nvPr/>
          </p:nvSpPr>
          <p:spPr>
            <a:xfrm>
              <a:off x="3663670" y="3080724"/>
              <a:ext cx="827739" cy="38864"/>
            </a:xfrm>
            <a:custGeom>
              <a:avLst/>
              <a:gdLst/>
              <a:ahLst/>
              <a:cxnLst/>
              <a:rect l="l" t="t" r="r" b="b"/>
              <a:pathLst>
                <a:path w="22278" h="1046" extrusionOk="0">
                  <a:moveTo>
                    <a:pt x="6457" y="1"/>
                  </a:moveTo>
                  <a:cubicBezTo>
                    <a:pt x="3102" y="1"/>
                    <a:pt x="830" y="168"/>
                    <a:pt x="1" y="523"/>
                  </a:cubicBezTo>
                  <a:cubicBezTo>
                    <a:pt x="982" y="894"/>
                    <a:pt x="3532" y="1045"/>
                    <a:pt x="7369" y="1045"/>
                  </a:cubicBezTo>
                  <a:cubicBezTo>
                    <a:pt x="11168" y="1045"/>
                    <a:pt x="16229" y="897"/>
                    <a:pt x="22277" y="666"/>
                  </a:cubicBezTo>
                  <a:cubicBezTo>
                    <a:pt x="15889" y="234"/>
                    <a:pt x="10418" y="1"/>
                    <a:pt x="64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720;p22">
              <a:extLst>
                <a:ext uri="{FF2B5EF4-FFF2-40B4-BE49-F238E27FC236}">
                  <a16:creationId xmlns:a16="http://schemas.microsoft.com/office/drawing/2014/main" id="{258B551D-99CF-AB41-29E6-2B76F0DBD62D}"/>
                </a:ext>
              </a:extLst>
            </p:cNvPr>
            <p:cNvSpPr/>
            <p:nvPr/>
          </p:nvSpPr>
          <p:spPr>
            <a:xfrm>
              <a:off x="3779561" y="3105432"/>
              <a:ext cx="58891" cy="85865"/>
            </a:xfrm>
            <a:custGeom>
              <a:avLst/>
              <a:gdLst/>
              <a:ahLst/>
              <a:cxnLst/>
              <a:rect l="l" t="t" r="r" b="b"/>
              <a:pathLst>
                <a:path w="1585" h="2311" extrusionOk="0">
                  <a:moveTo>
                    <a:pt x="1" y="1"/>
                  </a:moveTo>
                  <a:lnTo>
                    <a:pt x="1" y="1"/>
                  </a:lnTo>
                  <a:cubicBezTo>
                    <a:pt x="692" y="513"/>
                    <a:pt x="989" y="1632"/>
                    <a:pt x="513" y="2310"/>
                  </a:cubicBezTo>
                  <a:cubicBezTo>
                    <a:pt x="1584" y="1417"/>
                    <a:pt x="465" y="96"/>
                    <a:pt x="465" y="96"/>
                  </a:cubicBezTo>
                  <a:lnTo>
                    <a:pt x="1" y="1"/>
                  </a:ln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721;p22">
              <a:extLst>
                <a:ext uri="{FF2B5EF4-FFF2-40B4-BE49-F238E27FC236}">
                  <a16:creationId xmlns:a16="http://schemas.microsoft.com/office/drawing/2014/main" id="{CFA35C64-E43C-355D-FEFA-65417BE9F222}"/>
                </a:ext>
              </a:extLst>
            </p:cNvPr>
            <p:cNvSpPr/>
            <p:nvPr/>
          </p:nvSpPr>
          <p:spPr>
            <a:xfrm>
              <a:off x="3888391" y="3106324"/>
              <a:ext cx="71709" cy="133647"/>
            </a:xfrm>
            <a:custGeom>
              <a:avLst/>
              <a:gdLst/>
              <a:ahLst/>
              <a:cxnLst/>
              <a:rect l="l" t="t" r="r" b="b"/>
              <a:pathLst>
                <a:path w="1930" h="3597" extrusionOk="0">
                  <a:moveTo>
                    <a:pt x="691" y="0"/>
                  </a:moveTo>
                  <a:lnTo>
                    <a:pt x="1" y="12"/>
                  </a:lnTo>
                  <a:cubicBezTo>
                    <a:pt x="906" y="1298"/>
                    <a:pt x="965" y="2763"/>
                    <a:pt x="549" y="3596"/>
                  </a:cubicBezTo>
                  <a:cubicBezTo>
                    <a:pt x="1930" y="1834"/>
                    <a:pt x="691" y="0"/>
                    <a:pt x="691"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722;p22">
              <a:extLst>
                <a:ext uri="{FF2B5EF4-FFF2-40B4-BE49-F238E27FC236}">
                  <a16:creationId xmlns:a16="http://schemas.microsoft.com/office/drawing/2014/main" id="{DA695456-918F-BB7D-B959-EFF8ED44F9B4}"/>
                </a:ext>
              </a:extLst>
            </p:cNvPr>
            <p:cNvSpPr/>
            <p:nvPr/>
          </p:nvSpPr>
          <p:spPr>
            <a:xfrm>
              <a:off x="4026427" y="3104987"/>
              <a:ext cx="62420" cy="153970"/>
            </a:xfrm>
            <a:custGeom>
              <a:avLst/>
              <a:gdLst/>
              <a:ahLst/>
              <a:cxnLst/>
              <a:rect l="l" t="t" r="r" b="b"/>
              <a:pathLst>
                <a:path w="1680" h="4144" extrusionOk="0">
                  <a:moveTo>
                    <a:pt x="501" y="1"/>
                  </a:moveTo>
                  <a:cubicBezTo>
                    <a:pt x="334" y="1"/>
                    <a:pt x="167" y="13"/>
                    <a:pt x="1" y="48"/>
                  </a:cubicBezTo>
                  <a:cubicBezTo>
                    <a:pt x="1001" y="1167"/>
                    <a:pt x="1263" y="2763"/>
                    <a:pt x="691" y="4144"/>
                  </a:cubicBezTo>
                  <a:cubicBezTo>
                    <a:pt x="1679" y="2572"/>
                    <a:pt x="1227" y="739"/>
                    <a:pt x="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723;p22">
              <a:extLst>
                <a:ext uri="{FF2B5EF4-FFF2-40B4-BE49-F238E27FC236}">
                  <a16:creationId xmlns:a16="http://schemas.microsoft.com/office/drawing/2014/main" id="{C5786E56-3861-DE37-897A-9114E1485F9B}"/>
                </a:ext>
              </a:extLst>
            </p:cNvPr>
            <p:cNvSpPr/>
            <p:nvPr/>
          </p:nvSpPr>
          <p:spPr>
            <a:xfrm>
              <a:off x="4185678" y="3105841"/>
              <a:ext cx="60674" cy="143827"/>
            </a:xfrm>
            <a:custGeom>
              <a:avLst/>
              <a:gdLst/>
              <a:ahLst/>
              <a:cxnLst/>
              <a:rect l="l" t="t" r="r" b="b"/>
              <a:pathLst>
                <a:path w="1633" h="3871" extrusionOk="0">
                  <a:moveTo>
                    <a:pt x="372" y="1"/>
                  </a:moveTo>
                  <a:cubicBezTo>
                    <a:pt x="246" y="1"/>
                    <a:pt x="122" y="16"/>
                    <a:pt x="1" y="49"/>
                  </a:cubicBezTo>
                  <a:cubicBezTo>
                    <a:pt x="989" y="1478"/>
                    <a:pt x="1227" y="2228"/>
                    <a:pt x="715" y="3871"/>
                  </a:cubicBezTo>
                  <a:cubicBezTo>
                    <a:pt x="1632" y="2645"/>
                    <a:pt x="1203" y="561"/>
                    <a:pt x="668" y="25"/>
                  </a:cubicBezTo>
                  <a:cubicBezTo>
                    <a:pt x="569" y="10"/>
                    <a:pt x="470"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724;p22">
              <a:extLst>
                <a:ext uri="{FF2B5EF4-FFF2-40B4-BE49-F238E27FC236}">
                  <a16:creationId xmlns:a16="http://schemas.microsoft.com/office/drawing/2014/main" id="{E76F0D15-A02A-D440-F9E6-35E7F49C9134}"/>
                </a:ext>
              </a:extLst>
            </p:cNvPr>
            <p:cNvSpPr/>
            <p:nvPr/>
          </p:nvSpPr>
          <p:spPr>
            <a:xfrm>
              <a:off x="4314871" y="3104095"/>
              <a:ext cx="42505" cy="98684"/>
            </a:xfrm>
            <a:custGeom>
              <a:avLst/>
              <a:gdLst/>
              <a:ahLst/>
              <a:cxnLst/>
              <a:rect l="l" t="t" r="r" b="b"/>
              <a:pathLst>
                <a:path w="1144" h="2656" extrusionOk="0">
                  <a:moveTo>
                    <a:pt x="1" y="1"/>
                  </a:moveTo>
                  <a:lnTo>
                    <a:pt x="1" y="1"/>
                  </a:lnTo>
                  <a:cubicBezTo>
                    <a:pt x="548" y="727"/>
                    <a:pt x="834" y="1739"/>
                    <a:pt x="596" y="2656"/>
                  </a:cubicBezTo>
                  <a:cubicBezTo>
                    <a:pt x="1144" y="1608"/>
                    <a:pt x="465" y="72"/>
                    <a:pt x="465" y="72"/>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725;p22">
              <a:extLst>
                <a:ext uri="{FF2B5EF4-FFF2-40B4-BE49-F238E27FC236}">
                  <a16:creationId xmlns:a16="http://schemas.microsoft.com/office/drawing/2014/main" id="{C302E047-1169-B5B6-F871-5563222CFE55}"/>
                </a:ext>
              </a:extLst>
            </p:cNvPr>
            <p:cNvSpPr/>
            <p:nvPr/>
          </p:nvSpPr>
          <p:spPr>
            <a:xfrm>
              <a:off x="4425039" y="3105432"/>
              <a:ext cx="27012" cy="77468"/>
            </a:xfrm>
            <a:custGeom>
              <a:avLst/>
              <a:gdLst/>
              <a:ahLst/>
              <a:cxnLst/>
              <a:rect l="l" t="t" r="r" b="b"/>
              <a:pathLst>
                <a:path w="727" h="2085" extrusionOk="0">
                  <a:moveTo>
                    <a:pt x="0" y="1"/>
                  </a:moveTo>
                  <a:cubicBezTo>
                    <a:pt x="345" y="513"/>
                    <a:pt x="453" y="1382"/>
                    <a:pt x="238" y="2084"/>
                  </a:cubicBezTo>
                  <a:cubicBezTo>
                    <a:pt x="726" y="1334"/>
                    <a:pt x="286" y="1"/>
                    <a:pt x="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726;p22">
              <a:extLst>
                <a:ext uri="{FF2B5EF4-FFF2-40B4-BE49-F238E27FC236}">
                  <a16:creationId xmlns:a16="http://schemas.microsoft.com/office/drawing/2014/main" id="{47B90386-90C4-8D55-505D-E56973DACCF0}"/>
                </a:ext>
              </a:extLst>
            </p:cNvPr>
            <p:cNvSpPr/>
            <p:nvPr/>
          </p:nvSpPr>
          <p:spPr>
            <a:xfrm>
              <a:off x="3778706" y="3006783"/>
              <a:ext cx="59745" cy="85419"/>
            </a:xfrm>
            <a:custGeom>
              <a:avLst/>
              <a:gdLst/>
              <a:ahLst/>
              <a:cxnLst/>
              <a:rect l="l" t="t" r="r" b="b"/>
              <a:pathLst>
                <a:path w="1608" h="2299" extrusionOk="0">
                  <a:moveTo>
                    <a:pt x="548" y="0"/>
                  </a:moveTo>
                  <a:cubicBezTo>
                    <a:pt x="1012" y="679"/>
                    <a:pt x="703" y="1798"/>
                    <a:pt x="0" y="2298"/>
                  </a:cubicBezTo>
                  <a:lnTo>
                    <a:pt x="476" y="2215"/>
                  </a:lnTo>
                  <a:cubicBezTo>
                    <a:pt x="476" y="2215"/>
                    <a:pt x="1607" y="917"/>
                    <a:pt x="548"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727;p22">
              <a:extLst>
                <a:ext uri="{FF2B5EF4-FFF2-40B4-BE49-F238E27FC236}">
                  <a16:creationId xmlns:a16="http://schemas.microsoft.com/office/drawing/2014/main" id="{07159576-306A-1E13-27CB-715B892465AC}"/>
                </a:ext>
              </a:extLst>
            </p:cNvPr>
            <p:cNvSpPr/>
            <p:nvPr/>
          </p:nvSpPr>
          <p:spPr>
            <a:xfrm>
              <a:off x="3887537" y="2959892"/>
              <a:ext cx="72564" cy="134055"/>
            </a:xfrm>
            <a:custGeom>
              <a:avLst/>
              <a:gdLst/>
              <a:ahLst/>
              <a:cxnLst/>
              <a:rect l="l" t="t" r="r" b="b"/>
              <a:pathLst>
                <a:path w="1953" h="3608" extrusionOk="0">
                  <a:moveTo>
                    <a:pt x="607" y="0"/>
                  </a:moveTo>
                  <a:lnTo>
                    <a:pt x="607" y="0"/>
                  </a:lnTo>
                  <a:cubicBezTo>
                    <a:pt x="1012" y="834"/>
                    <a:pt x="929" y="2310"/>
                    <a:pt x="0" y="3572"/>
                  </a:cubicBezTo>
                  <a:lnTo>
                    <a:pt x="691" y="3608"/>
                  </a:lnTo>
                  <a:cubicBezTo>
                    <a:pt x="691" y="3608"/>
                    <a:pt x="1953" y="1786"/>
                    <a:pt x="607"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728;p22">
              <a:extLst>
                <a:ext uri="{FF2B5EF4-FFF2-40B4-BE49-F238E27FC236}">
                  <a16:creationId xmlns:a16="http://schemas.microsoft.com/office/drawing/2014/main" id="{4E171737-2802-8939-713C-141E618FFFB7}"/>
                </a:ext>
              </a:extLst>
            </p:cNvPr>
            <p:cNvSpPr/>
            <p:nvPr/>
          </p:nvSpPr>
          <p:spPr>
            <a:xfrm>
              <a:off x="4025535" y="2943060"/>
              <a:ext cx="63758" cy="153673"/>
            </a:xfrm>
            <a:custGeom>
              <a:avLst/>
              <a:gdLst/>
              <a:ahLst/>
              <a:cxnLst/>
              <a:rect l="l" t="t" r="r" b="b"/>
              <a:pathLst>
                <a:path w="1716" h="4136" extrusionOk="0">
                  <a:moveTo>
                    <a:pt x="751" y="1"/>
                  </a:moveTo>
                  <a:lnTo>
                    <a:pt x="751" y="1"/>
                  </a:lnTo>
                  <a:cubicBezTo>
                    <a:pt x="1311" y="1394"/>
                    <a:pt x="1013" y="2978"/>
                    <a:pt x="1" y="4085"/>
                  </a:cubicBezTo>
                  <a:cubicBezTo>
                    <a:pt x="138" y="4114"/>
                    <a:pt x="275" y="4136"/>
                    <a:pt x="412" y="4136"/>
                  </a:cubicBezTo>
                  <a:cubicBezTo>
                    <a:pt x="442" y="4136"/>
                    <a:pt x="471" y="4135"/>
                    <a:pt x="501" y="4132"/>
                  </a:cubicBezTo>
                  <a:cubicBezTo>
                    <a:pt x="1239" y="3406"/>
                    <a:pt x="1715" y="1584"/>
                    <a:pt x="7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729;p22">
              <a:extLst>
                <a:ext uri="{FF2B5EF4-FFF2-40B4-BE49-F238E27FC236}">
                  <a16:creationId xmlns:a16="http://schemas.microsoft.com/office/drawing/2014/main" id="{F41FA6ED-F13D-B84F-9160-7548DF7B0E69}"/>
                </a:ext>
              </a:extLst>
            </p:cNvPr>
            <p:cNvSpPr/>
            <p:nvPr/>
          </p:nvSpPr>
          <p:spPr>
            <a:xfrm>
              <a:off x="4184378" y="2955025"/>
              <a:ext cx="62383" cy="143678"/>
            </a:xfrm>
            <a:custGeom>
              <a:avLst/>
              <a:gdLst/>
              <a:ahLst/>
              <a:cxnLst/>
              <a:rect l="l" t="t" r="r" b="b"/>
              <a:pathLst>
                <a:path w="1679" h="3867" extrusionOk="0">
                  <a:moveTo>
                    <a:pt x="786" y="0"/>
                  </a:moveTo>
                  <a:cubicBezTo>
                    <a:pt x="1274" y="1643"/>
                    <a:pt x="1024" y="2394"/>
                    <a:pt x="0" y="3810"/>
                  </a:cubicBezTo>
                  <a:cubicBezTo>
                    <a:pt x="134" y="3848"/>
                    <a:pt x="273" y="3866"/>
                    <a:pt x="413" y="3866"/>
                  </a:cubicBezTo>
                  <a:cubicBezTo>
                    <a:pt x="497" y="3866"/>
                    <a:pt x="582" y="3860"/>
                    <a:pt x="667" y="3846"/>
                  </a:cubicBezTo>
                  <a:cubicBezTo>
                    <a:pt x="1215" y="3310"/>
                    <a:pt x="1679" y="1239"/>
                    <a:pt x="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730;p22">
              <a:extLst>
                <a:ext uri="{FF2B5EF4-FFF2-40B4-BE49-F238E27FC236}">
                  <a16:creationId xmlns:a16="http://schemas.microsoft.com/office/drawing/2014/main" id="{DB639290-D7CA-6797-9EDA-5D5438641AE1}"/>
                </a:ext>
              </a:extLst>
            </p:cNvPr>
            <p:cNvSpPr/>
            <p:nvPr/>
          </p:nvSpPr>
          <p:spPr>
            <a:xfrm>
              <a:off x="4313533" y="3003699"/>
              <a:ext cx="43843" cy="98684"/>
            </a:xfrm>
            <a:custGeom>
              <a:avLst/>
              <a:gdLst/>
              <a:ahLst/>
              <a:cxnLst/>
              <a:rect l="l" t="t" r="r" b="b"/>
              <a:pathLst>
                <a:path w="1180" h="2656" extrusionOk="0">
                  <a:moveTo>
                    <a:pt x="644" y="0"/>
                  </a:moveTo>
                  <a:cubicBezTo>
                    <a:pt x="882" y="929"/>
                    <a:pt x="572" y="1941"/>
                    <a:pt x="1" y="2655"/>
                  </a:cubicBezTo>
                  <a:lnTo>
                    <a:pt x="477" y="2596"/>
                  </a:lnTo>
                  <a:cubicBezTo>
                    <a:pt x="477" y="2596"/>
                    <a:pt x="1180" y="1072"/>
                    <a:pt x="6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731;p22">
              <a:extLst>
                <a:ext uri="{FF2B5EF4-FFF2-40B4-BE49-F238E27FC236}">
                  <a16:creationId xmlns:a16="http://schemas.microsoft.com/office/drawing/2014/main" id="{168BD633-3D93-B77B-0E2A-CA2D8EAE6F54}"/>
                </a:ext>
              </a:extLst>
            </p:cNvPr>
            <p:cNvSpPr/>
            <p:nvPr/>
          </p:nvSpPr>
          <p:spPr>
            <a:xfrm>
              <a:off x="4424147" y="3025807"/>
              <a:ext cx="27903" cy="77431"/>
            </a:xfrm>
            <a:custGeom>
              <a:avLst/>
              <a:gdLst/>
              <a:ahLst/>
              <a:cxnLst/>
              <a:rect l="l" t="t" r="r" b="b"/>
              <a:pathLst>
                <a:path w="751" h="2084" extrusionOk="0">
                  <a:moveTo>
                    <a:pt x="262" y="0"/>
                  </a:moveTo>
                  <a:cubicBezTo>
                    <a:pt x="465" y="691"/>
                    <a:pt x="346" y="1572"/>
                    <a:pt x="0" y="2072"/>
                  </a:cubicBezTo>
                  <a:lnTo>
                    <a:pt x="286" y="2084"/>
                  </a:lnTo>
                  <a:cubicBezTo>
                    <a:pt x="286" y="2084"/>
                    <a:pt x="750" y="739"/>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732;p22">
              <a:extLst>
                <a:ext uri="{FF2B5EF4-FFF2-40B4-BE49-F238E27FC236}">
                  <a16:creationId xmlns:a16="http://schemas.microsoft.com/office/drawing/2014/main" id="{3E28E13B-DB00-4516-ACCC-3AB3A21E6A5D}"/>
                </a:ext>
              </a:extLst>
            </p:cNvPr>
            <p:cNvSpPr/>
            <p:nvPr/>
          </p:nvSpPr>
          <p:spPr>
            <a:xfrm>
              <a:off x="1177881" y="2025118"/>
              <a:ext cx="770223" cy="1093583"/>
            </a:xfrm>
            <a:custGeom>
              <a:avLst/>
              <a:gdLst/>
              <a:ahLst/>
              <a:cxnLst/>
              <a:rect l="l" t="t" r="r" b="b"/>
              <a:pathLst>
                <a:path w="20730" h="29433" extrusionOk="0">
                  <a:moveTo>
                    <a:pt x="465" y="1"/>
                  </a:moveTo>
                  <a:cubicBezTo>
                    <a:pt x="0" y="17443"/>
                    <a:pt x="7775" y="27159"/>
                    <a:pt x="18538" y="29433"/>
                  </a:cubicBezTo>
                  <a:cubicBezTo>
                    <a:pt x="20729" y="23706"/>
                    <a:pt x="19312" y="7359"/>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733;p22">
              <a:extLst>
                <a:ext uri="{FF2B5EF4-FFF2-40B4-BE49-F238E27FC236}">
                  <a16:creationId xmlns:a16="http://schemas.microsoft.com/office/drawing/2014/main" id="{C7124121-3D7F-066A-A176-9C5A0D6560DE}"/>
                </a:ext>
              </a:extLst>
            </p:cNvPr>
            <p:cNvSpPr/>
            <p:nvPr/>
          </p:nvSpPr>
          <p:spPr>
            <a:xfrm>
              <a:off x="1273855" y="2171996"/>
              <a:ext cx="592845" cy="946709"/>
            </a:xfrm>
            <a:custGeom>
              <a:avLst/>
              <a:gdLst/>
              <a:ahLst/>
              <a:cxnLst/>
              <a:rect l="l" t="t" r="r" b="b"/>
              <a:pathLst>
                <a:path w="15956" h="25480" extrusionOk="0">
                  <a:moveTo>
                    <a:pt x="1" y="0"/>
                  </a:moveTo>
                  <a:lnTo>
                    <a:pt x="1" y="0"/>
                  </a:lnTo>
                  <a:cubicBezTo>
                    <a:pt x="7621" y="14014"/>
                    <a:pt x="13776" y="23980"/>
                    <a:pt x="15955" y="25480"/>
                  </a:cubicBezTo>
                  <a:cubicBezTo>
                    <a:pt x="15396" y="22717"/>
                    <a:pt x="9335" y="13526"/>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734;p22">
              <a:extLst>
                <a:ext uri="{FF2B5EF4-FFF2-40B4-BE49-F238E27FC236}">
                  <a16:creationId xmlns:a16="http://schemas.microsoft.com/office/drawing/2014/main" id="{E5CA5A56-709A-C6F4-A855-A47E7663125E}"/>
                </a:ext>
              </a:extLst>
            </p:cNvPr>
            <p:cNvSpPr/>
            <p:nvPr/>
          </p:nvSpPr>
          <p:spPr>
            <a:xfrm>
              <a:off x="1780406" y="2895760"/>
              <a:ext cx="92479" cy="87166"/>
            </a:xfrm>
            <a:custGeom>
              <a:avLst/>
              <a:gdLst/>
              <a:ahLst/>
              <a:cxnLst/>
              <a:rect l="l" t="t" r="r" b="b"/>
              <a:pathLst>
                <a:path w="2489" h="2346" extrusionOk="0">
                  <a:moveTo>
                    <a:pt x="1915" y="1"/>
                  </a:moveTo>
                  <a:cubicBezTo>
                    <a:pt x="542" y="1"/>
                    <a:pt x="1" y="1738"/>
                    <a:pt x="1" y="1738"/>
                  </a:cubicBezTo>
                  <a:lnTo>
                    <a:pt x="239" y="2346"/>
                  </a:lnTo>
                  <a:cubicBezTo>
                    <a:pt x="320" y="1219"/>
                    <a:pt x="1341" y="93"/>
                    <a:pt x="2408" y="93"/>
                  </a:cubicBezTo>
                  <a:cubicBezTo>
                    <a:pt x="2435" y="93"/>
                    <a:pt x="2462" y="94"/>
                    <a:pt x="2489" y="95"/>
                  </a:cubicBezTo>
                  <a:cubicBezTo>
                    <a:pt x="2284" y="30"/>
                    <a:pt x="2093" y="1"/>
                    <a:pt x="191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735;p22">
              <a:extLst>
                <a:ext uri="{FF2B5EF4-FFF2-40B4-BE49-F238E27FC236}">
                  <a16:creationId xmlns:a16="http://schemas.microsoft.com/office/drawing/2014/main" id="{A3AEDA00-3FBA-7D89-2782-7A68FEF69173}"/>
                </a:ext>
              </a:extLst>
            </p:cNvPr>
            <p:cNvSpPr/>
            <p:nvPr/>
          </p:nvSpPr>
          <p:spPr>
            <a:xfrm>
              <a:off x="1692829" y="2737475"/>
              <a:ext cx="156200" cy="120679"/>
            </a:xfrm>
            <a:custGeom>
              <a:avLst/>
              <a:gdLst/>
              <a:ahLst/>
              <a:cxnLst/>
              <a:rect l="l" t="t" r="r" b="b"/>
              <a:pathLst>
                <a:path w="4204" h="3248" extrusionOk="0">
                  <a:moveTo>
                    <a:pt x="3767" y="0"/>
                  </a:moveTo>
                  <a:cubicBezTo>
                    <a:pt x="1075" y="0"/>
                    <a:pt x="0" y="2462"/>
                    <a:pt x="0" y="2462"/>
                  </a:cubicBezTo>
                  <a:lnTo>
                    <a:pt x="512" y="3248"/>
                  </a:lnTo>
                  <a:cubicBezTo>
                    <a:pt x="1322" y="1283"/>
                    <a:pt x="2953" y="152"/>
                    <a:pt x="4203" y="21"/>
                  </a:cubicBezTo>
                  <a:cubicBezTo>
                    <a:pt x="4053" y="7"/>
                    <a:pt x="3908" y="0"/>
                    <a:pt x="3767"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736;p22">
              <a:extLst>
                <a:ext uri="{FF2B5EF4-FFF2-40B4-BE49-F238E27FC236}">
                  <a16:creationId xmlns:a16="http://schemas.microsoft.com/office/drawing/2014/main" id="{0B49B996-06BE-133C-7D23-FCE3009C2A18}"/>
                </a:ext>
              </a:extLst>
            </p:cNvPr>
            <p:cNvSpPr/>
            <p:nvPr/>
          </p:nvSpPr>
          <p:spPr>
            <a:xfrm>
              <a:off x="1596371" y="2561727"/>
              <a:ext cx="170356" cy="138960"/>
            </a:xfrm>
            <a:custGeom>
              <a:avLst/>
              <a:gdLst/>
              <a:ahLst/>
              <a:cxnLst/>
              <a:rect l="l" t="t" r="r" b="b"/>
              <a:pathLst>
                <a:path w="4585" h="3740" extrusionOk="0">
                  <a:moveTo>
                    <a:pt x="4585" y="1"/>
                  </a:moveTo>
                  <a:cubicBezTo>
                    <a:pt x="2084" y="1"/>
                    <a:pt x="322" y="1846"/>
                    <a:pt x="1" y="3204"/>
                  </a:cubicBezTo>
                  <a:cubicBezTo>
                    <a:pt x="120" y="3394"/>
                    <a:pt x="251" y="3585"/>
                    <a:pt x="417" y="3739"/>
                  </a:cubicBezTo>
                  <a:cubicBezTo>
                    <a:pt x="977" y="1799"/>
                    <a:pt x="2596" y="334"/>
                    <a:pt x="458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737;p22">
              <a:extLst>
                <a:ext uri="{FF2B5EF4-FFF2-40B4-BE49-F238E27FC236}">
                  <a16:creationId xmlns:a16="http://schemas.microsoft.com/office/drawing/2014/main" id="{E698FADA-96E5-0702-92A1-61F5690E9949}"/>
                </a:ext>
              </a:extLst>
            </p:cNvPr>
            <p:cNvSpPr/>
            <p:nvPr/>
          </p:nvSpPr>
          <p:spPr>
            <a:xfrm>
              <a:off x="1479143" y="2385793"/>
              <a:ext cx="161067" cy="133498"/>
            </a:xfrm>
            <a:custGeom>
              <a:avLst/>
              <a:gdLst/>
              <a:ahLst/>
              <a:cxnLst/>
              <a:rect l="l" t="t" r="r" b="b"/>
              <a:pathLst>
                <a:path w="4335" h="3593" extrusionOk="0">
                  <a:moveTo>
                    <a:pt x="4106" y="0"/>
                  </a:moveTo>
                  <a:cubicBezTo>
                    <a:pt x="2136" y="0"/>
                    <a:pt x="218" y="1880"/>
                    <a:pt x="0" y="2855"/>
                  </a:cubicBezTo>
                  <a:cubicBezTo>
                    <a:pt x="120" y="3128"/>
                    <a:pt x="286" y="3390"/>
                    <a:pt x="512" y="3593"/>
                  </a:cubicBezTo>
                  <a:cubicBezTo>
                    <a:pt x="1417" y="1426"/>
                    <a:pt x="2108" y="604"/>
                    <a:pt x="4334" y="9"/>
                  </a:cubicBezTo>
                  <a:cubicBezTo>
                    <a:pt x="4258" y="3"/>
                    <a:pt x="4182" y="0"/>
                    <a:pt x="4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738;p22">
              <a:extLst>
                <a:ext uri="{FF2B5EF4-FFF2-40B4-BE49-F238E27FC236}">
                  <a16:creationId xmlns:a16="http://schemas.microsoft.com/office/drawing/2014/main" id="{D2E50281-D7BE-D22D-04FD-8F54F86BA94E}"/>
                </a:ext>
              </a:extLst>
            </p:cNvPr>
            <p:cNvSpPr/>
            <p:nvPr/>
          </p:nvSpPr>
          <p:spPr>
            <a:xfrm>
              <a:off x="1390674" y="2277706"/>
              <a:ext cx="106189" cy="96937"/>
            </a:xfrm>
            <a:custGeom>
              <a:avLst/>
              <a:gdLst/>
              <a:ahLst/>
              <a:cxnLst/>
              <a:rect l="l" t="t" r="r" b="b"/>
              <a:pathLst>
                <a:path w="2858" h="2609" extrusionOk="0">
                  <a:moveTo>
                    <a:pt x="2858" y="1"/>
                  </a:moveTo>
                  <a:lnTo>
                    <a:pt x="2858" y="1"/>
                  </a:lnTo>
                  <a:cubicBezTo>
                    <a:pt x="1262" y="132"/>
                    <a:pt x="0" y="2013"/>
                    <a:pt x="0" y="2013"/>
                  </a:cubicBezTo>
                  <a:lnTo>
                    <a:pt x="262" y="2608"/>
                  </a:lnTo>
                  <a:cubicBezTo>
                    <a:pt x="691" y="1454"/>
                    <a:pt x="1631" y="382"/>
                    <a:pt x="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739;p22">
              <a:extLst>
                <a:ext uri="{FF2B5EF4-FFF2-40B4-BE49-F238E27FC236}">
                  <a16:creationId xmlns:a16="http://schemas.microsoft.com/office/drawing/2014/main" id="{E9E4BB8A-7A66-323B-D046-58A8372412F4}"/>
                </a:ext>
              </a:extLst>
            </p:cNvPr>
            <p:cNvSpPr/>
            <p:nvPr/>
          </p:nvSpPr>
          <p:spPr>
            <a:xfrm>
              <a:off x="1313687" y="2182140"/>
              <a:ext cx="89841" cy="65987"/>
            </a:xfrm>
            <a:custGeom>
              <a:avLst/>
              <a:gdLst/>
              <a:ahLst/>
              <a:cxnLst/>
              <a:rect l="l" t="t" r="r" b="b"/>
              <a:pathLst>
                <a:path w="2418" h="1776" extrusionOk="0">
                  <a:moveTo>
                    <a:pt x="2389" y="1"/>
                  </a:moveTo>
                  <a:cubicBezTo>
                    <a:pt x="1207" y="1"/>
                    <a:pt x="1" y="1454"/>
                    <a:pt x="1" y="1454"/>
                  </a:cubicBezTo>
                  <a:lnTo>
                    <a:pt x="227" y="1775"/>
                  </a:lnTo>
                  <a:cubicBezTo>
                    <a:pt x="560" y="1013"/>
                    <a:pt x="1477" y="263"/>
                    <a:pt x="2417" y="1"/>
                  </a:cubicBezTo>
                  <a:cubicBezTo>
                    <a:pt x="2408" y="1"/>
                    <a:pt x="2398" y="1"/>
                    <a:pt x="2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740;p22">
              <a:extLst>
                <a:ext uri="{FF2B5EF4-FFF2-40B4-BE49-F238E27FC236}">
                  <a16:creationId xmlns:a16="http://schemas.microsoft.com/office/drawing/2014/main" id="{1F5223F9-F5A3-E7FF-DCC2-CE1112B9F439}"/>
                </a:ext>
              </a:extLst>
            </p:cNvPr>
            <p:cNvSpPr/>
            <p:nvPr/>
          </p:nvSpPr>
          <p:spPr>
            <a:xfrm>
              <a:off x="1663178" y="2974792"/>
              <a:ext cx="111948" cy="57256"/>
            </a:xfrm>
            <a:custGeom>
              <a:avLst/>
              <a:gdLst/>
              <a:ahLst/>
              <a:cxnLst/>
              <a:rect l="l" t="t" r="r" b="b"/>
              <a:pathLst>
                <a:path w="3013" h="1541" extrusionOk="0">
                  <a:moveTo>
                    <a:pt x="2135" y="1"/>
                  </a:moveTo>
                  <a:cubicBezTo>
                    <a:pt x="1451" y="1"/>
                    <a:pt x="190" y="188"/>
                    <a:pt x="0" y="1540"/>
                  </a:cubicBezTo>
                  <a:cubicBezTo>
                    <a:pt x="319" y="788"/>
                    <a:pt x="1230" y="338"/>
                    <a:pt x="2122" y="338"/>
                  </a:cubicBezTo>
                  <a:cubicBezTo>
                    <a:pt x="2430" y="338"/>
                    <a:pt x="2735" y="391"/>
                    <a:pt x="3013" y="504"/>
                  </a:cubicBezTo>
                  <a:lnTo>
                    <a:pt x="2572" y="28"/>
                  </a:lnTo>
                  <a:cubicBezTo>
                    <a:pt x="2572" y="28"/>
                    <a:pt x="2396" y="1"/>
                    <a:pt x="213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741;p22">
              <a:extLst>
                <a:ext uri="{FF2B5EF4-FFF2-40B4-BE49-F238E27FC236}">
                  <a16:creationId xmlns:a16="http://schemas.microsoft.com/office/drawing/2014/main" id="{F28B54E7-4A19-4EA5-7F89-368E00C8724A}"/>
                </a:ext>
              </a:extLst>
            </p:cNvPr>
            <p:cNvSpPr/>
            <p:nvPr/>
          </p:nvSpPr>
          <p:spPr>
            <a:xfrm>
              <a:off x="1529118" y="2839097"/>
              <a:ext cx="168164" cy="100467"/>
            </a:xfrm>
            <a:custGeom>
              <a:avLst/>
              <a:gdLst/>
              <a:ahLst/>
              <a:cxnLst/>
              <a:rect l="l" t="t" r="r" b="b"/>
              <a:pathLst>
                <a:path w="4526" h="2704" extrusionOk="0">
                  <a:moveTo>
                    <a:pt x="3976" y="0"/>
                  </a:moveTo>
                  <a:cubicBezTo>
                    <a:pt x="3549" y="0"/>
                    <a:pt x="982" y="110"/>
                    <a:pt x="1" y="2704"/>
                  </a:cubicBezTo>
                  <a:cubicBezTo>
                    <a:pt x="626" y="1699"/>
                    <a:pt x="2183" y="799"/>
                    <a:pt x="4133" y="799"/>
                  </a:cubicBezTo>
                  <a:cubicBezTo>
                    <a:pt x="4262" y="799"/>
                    <a:pt x="4393" y="802"/>
                    <a:pt x="4525" y="811"/>
                  </a:cubicBezTo>
                  <a:lnTo>
                    <a:pt x="4037" y="1"/>
                  </a:lnTo>
                  <a:cubicBezTo>
                    <a:pt x="4037" y="1"/>
                    <a:pt x="4016" y="0"/>
                    <a:pt x="3976"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742;p22">
              <a:extLst>
                <a:ext uri="{FF2B5EF4-FFF2-40B4-BE49-F238E27FC236}">
                  <a16:creationId xmlns:a16="http://schemas.microsoft.com/office/drawing/2014/main" id="{3C10810E-5371-76FA-563C-64D41D80BE34}"/>
                </a:ext>
              </a:extLst>
            </p:cNvPr>
            <p:cNvSpPr/>
            <p:nvPr/>
          </p:nvSpPr>
          <p:spPr>
            <a:xfrm>
              <a:off x="1406131" y="2685383"/>
              <a:ext cx="192946" cy="102882"/>
            </a:xfrm>
            <a:custGeom>
              <a:avLst/>
              <a:gdLst/>
              <a:ahLst/>
              <a:cxnLst/>
              <a:rect l="l" t="t" r="r" b="b"/>
              <a:pathLst>
                <a:path w="5193" h="2769" extrusionOk="0">
                  <a:moveTo>
                    <a:pt x="4271" y="1"/>
                  </a:moveTo>
                  <a:cubicBezTo>
                    <a:pt x="2885" y="1"/>
                    <a:pt x="954" y="843"/>
                    <a:pt x="1" y="2769"/>
                  </a:cubicBezTo>
                  <a:cubicBezTo>
                    <a:pt x="1005" y="1383"/>
                    <a:pt x="2594" y="590"/>
                    <a:pt x="4260" y="590"/>
                  </a:cubicBezTo>
                  <a:cubicBezTo>
                    <a:pt x="4569" y="590"/>
                    <a:pt x="4881" y="617"/>
                    <a:pt x="5192" y="673"/>
                  </a:cubicBezTo>
                  <a:cubicBezTo>
                    <a:pt x="5121" y="447"/>
                    <a:pt x="5025" y="245"/>
                    <a:pt x="4894" y="66"/>
                  </a:cubicBezTo>
                  <a:cubicBezTo>
                    <a:pt x="4705" y="23"/>
                    <a:pt x="4495" y="1"/>
                    <a:pt x="4271"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743;p22">
              <a:extLst>
                <a:ext uri="{FF2B5EF4-FFF2-40B4-BE49-F238E27FC236}">
                  <a16:creationId xmlns:a16="http://schemas.microsoft.com/office/drawing/2014/main" id="{64273C3B-B510-8EBB-47DA-B44B0F016102}"/>
                </a:ext>
              </a:extLst>
            </p:cNvPr>
            <p:cNvSpPr/>
            <p:nvPr/>
          </p:nvSpPr>
          <p:spPr>
            <a:xfrm>
              <a:off x="1303952" y="2497707"/>
              <a:ext cx="181874" cy="99910"/>
            </a:xfrm>
            <a:custGeom>
              <a:avLst/>
              <a:gdLst/>
              <a:ahLst/>
              <a:cxnLst/>
              <a:rect l="l" t="t" r="r" b="b"/>
              <a:pathLst>
                <a:path w="4895" h="2689" extrusionOk="0">
                  <a:moveTo>
                    <a:pt x="4131" y="1"/>
                  </a:moveTo>
                  <a:cubicBezTo>
                    <a:pt x="2955" y="1"/>
                    <a:pt x="689" y="955"/>
                    <a:pt x="1" y="2688"/>
                  </a:cubicBezTo>
                  <a:cubicBezTo>
                    <a:pt x="1289" y="1209"/>
                    <a:pt x="2228" y="793"/>
                    <a:pt x="3897" y="793"/>
                  </a:cubicBezTo>
                  <a:cubicBezTo>
                    <a:pt x="4202" y="793"/>
                    <a:pt x="4533" y="807"/>
                    <a:pt x="4894" y="831"/>
                  </a:cubicBezTo>
                  <a:cubicBezTo>
                    <a:pt x="4823" y="533"/>
                    <a:pt x="4668" y="259"/>
                    <a:pt x="4465" y="33"/>
                  </a:cubicBezTo>
                  <a:cubicBezTo>
                    <a:pt x="4368" y="11"/>
                    <a:pt x="4256" y="1"/>
                    <a:pt x="4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744;p22">
              <a:extLst>
                <a:ext uri="{FF2B5EF4-FFF2-40B4-BE49-F238E27FC236}">
                  <a16:creationId xmlns:a16="http://schemas.microsoft.com/office/drawing/2014/main" id="{6E5B6786-CF84-627B-D3D4-417D570CEA08}"/>
                </a:ext>
              </a:extLst>
            </p:cNvPr>
            <p:cNvSpPr/>
            <p:nvPr/>
          </p:nvSpPr>
          <p:spPr>
            <a:xfrm>
              <a:off x="1269879" y="2358669"/>
              <a:ext cx="129225" cy="62420"/>
            </a:xfrm>
            <a:custGeom>
              <a:avLst/>
              <a:gdLst/>
              <a:ahLst/>
              <a:cxnLst/>
              <a:rect l="l" t="t" r="r" b="b"/>
              <a:pathLst>
                <a:path w="3478" h="1680" extrusionOk="0">
                  <a:moveTo>
                    <a:pt x="3061" y="1"/>
                  </a:moveTo>
                  <a:cubicBezTo>
                    <a:pt x="3061" y="1"/>
                    <a:pt x="822" y="310"/>
                    <a:pt x="1" y="1680"/>
                  </a:cubicBezTo>
                  <a:cubicBezTo>
                    <a:pt x="772" y="867"/>
                    <a:pt x="1917" y="464"/>
                    <a:pt x="3013" y="464"/>
                  </a:cubicBezTo>
                  <a:cubicBezTo>
                    <a:pt x="3169" y="464"/>
                    <a:pt x="3324" y="473"/>
                    <a:pt x="3477" y="489"/>
                  </a:cubicBezTo>
                  <a:lnTo>
                    <a:pt x="30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745;p22">
              <a:extLst>
                <a:ext uri="{FF2B5EF4-FFF2-40B4-BE49-F238E27FC236}">
                  <a16:creationId xmlns:a16="http://schemas.microsoft.com/office/drawing/2014/main" id="{A1CAF56E-0554-84D4-F12D-82FF8170F8E7}"/>
                </a:ext>
              </a:extLst>
            </p:cNvPr>
            <p:cNvSpPr/>
            <p:nvPr/>
          </p:nvSpPr>
          <p:spPr>
            <a:xfrm>
              <a:off x="1224772" y="2238357"/>
              <a:ext cx="95154" cy="57107"/>
            </a:xfrm>
            <a:custGeom>
              <a:avLst/>
              <a:gdLst/>
              <a:ahLst/>
              <a:cxnLst/>
              <a:rect l="l" t="t" r="r" b="b"/>
              <a:pathLst>
                <a:path w="2561" h="1537" extrusionOk="0">
                  <a:moveTo>
                    <a:pt x="2370" y="0"/>
                  </a:moveTo>
                  <a:cubicBezTo>
                    <a:pt x="2370" y="0"/>
                    <a:pt x="500" y="441"/>
                    <a:pt x="0" y="1536"/>
                  </a:cubicBezTo>
                  <a:cubicBezTo>
                    <a:pt x="622" y="834"/>
                    <a:pt x="1656" y="332"/>
                    <a:pt x="2477" y="332"/>
                  </a:cubicBezTo>
                  <a:cubicBezTo>
                    <a:pt x="2505" y="332"/>
                    <a:pt x="2533" y="333"/>
                    <a:pt x="2560" y="334"/>
                  </a:cubicBezTo>
                  <a:lnTo>
                    <a:pt x="2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746;p22">
              <a:extLst>
                <a:ext uri="{FF2B5EF4-FFF2-40B4-BE49-F238E27FC236}">
                  <a16:creationId xmlns:a16="http://schemas.microsoft.com/office/drawing/2014/main" id="{DDAF6E21-3600-E39A-45AF-D453958374A8}"/>
                </a:ext>
              </a:extLst>
            </p:cNvPr>
            <p:cNvSpPr/>
            <p:nvPr/>
          </p:nvSpPr>
          <p:spPr>
            <a:xfrm>
              <a:off x="968617" y="3817753"/>
              <a:ext cx="883472" cy="636539"/>
            </a:xfrm>
            <a:custGeom>
              <a:avLst/>
              <a:gdLst/>
              <a:ahLst/>
              <a:cxnLst/>
              <a:rect l="l" t="t" r="r" b="b"/>
              <a:pathLst>
                <a:path w="23778" h="17132" extrusionOk="0">
                  <a:moveTo>
                    <a:pt x="20549" y="1"/>
                  </a:moveTo>
                  <a:cubicBezTo>
                    <a:pt x="14409" y="1"/>
                    <a:pt x="4308" y="3707"/>
                    <a:pt x="1" y="17132"/>
                  </a:cubicBezTo>
                  <a:cubicBezTo>
                    <a:pt x="14669" y="16608"/>
                    <a:pt x="22408" y="9571"/>
                    <a:pt x="23777" y="427"/>
                  </a:cubicBezTo>
                  <a:cubicBezTo>
                    <a:pt x="22931" y="161"/>
                    <a:pt x="21826" y="1"/>
                    <a:pt x="20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747;p22">
              <a:extLst>
                <a:ext uri="{FF2B5EF4-FFF2-40B4-BE49-F238E27FC236}">
                  <a16:creationId xmlns:a16="http://schemas.microsoft.com/office/drawing/2014/main" id="{4DFBE691-9BC6-D40C-DB93-0C1A6D528F8D}"/>
                </a:ext>
              </a:extLst>
            </p:cNvPr>
            <p:cNvSpPr/>
            <p:nvPr/>
          </p:nvSpPr>
          <p:spPr>
            <a:xfrm>
              <a:off x="1088074" y="3833618"/>
              <a:ext cx="764018" cy="546364"/>
            </a:xfrm>
            <a:custGeom>
              <a:avLst/>
              <a:gdLst/>
              <a:ahLst/>
              <a:cxnLst/>
              <a:rect l="l" t="t" r="r" b="b"/>
              <a:pathLst>
                <a:path w="20563" h="14705" extrusionOk="0">
                  <a:moveTo>
                    <a:pt x="20562" y="0"/>
                  </a:moveTo>
                  <a:cubicBezTo>
                    <a:pt x="18276" y="607"/>
                    <a:pt x="10871" y="6180"/>
                    <a:pt x="0" y="14704"/>
                  </a:cubicBezTo>
                  <a:cubicBezTo>
                    <a:pt x="11371" y="7584"/>
                    <a:pt x="19408" y="1905"/>
                    <a:pt x="20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748;p22">
              <a:extLst>
                <a:ext uri="{FF2B5EF4-FFF2-40B4-BE49-F238E27FC236}">
                  <a16:creationId xmlns:a16="http://schemas.microsoft.com/office/drawing/2014/main" id="{C9A54799-378D-BE2E-4965-BE94FB9355DC}"/>
                </a:ext>
              </a:extLst>
            </p:cNvPr>
            <p:cNvSpPr/>
            <p:nvPr/>
          </p:nvSpPr>
          <p:spPr>
            <a:xfrm>
              <a:off x="1652997" y="3839786"/>
              <a:ext cx="88949" cy="74384"/>
            </a:xfrm>
            <a:custGeom>
              <a:avLst/>
              <a:gdLst/>
              <a:ahLst/>
              <a:cxnLst/>
              <a:rect l="l" t="t" r="r" b="b"/>
              <a:pathLst>
                <a:path w="2394" h="2002" extrusionOk="0">
                  <a:moveTo>
                    <a:pt x="394" y="1"/>
                  </a:moveTo>
                  <a:cubicBezTo>
                    <a:pt x="1" y="1537"/>
                    <a:pt x="1906" y="2001"/>
                    <a:pt x="1906" y="2001"/>
                  </a:cubicBezTo>
                  <a:lnTo>
                    <a:pt x="2394" y="1775"/>
                  </a:lnTo>
                  <a:cubicBezTo>
                    <a:pt x="1417" y="1763"/>
                    <a:pt x="394" y="918"/>
                    <a:pt x="394"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749;p22">
              <a:extLst>
                <a:ext uri="{FF2B5EF4-FFF2-40B4-BE49-F238E27FC236}">
                  <a16:creationId xmlns:a16="http://schemas.microsoft.com/office/drawing/2014/main" id="{170E9915-2523-F500-9148-E859239A2CAD}"/>
                </a:ext>
              </a:extLst>
            </p:cNvPr>
            <p:cNvSpPr/>
            <p:nvPr/>
          </p:nvSpPr>
          <p:spPr>
            <a:xfrm>
              <a:off x="1530456" y="3868099"/>
              <a:ext cx="111093" cy="126587"/>
            </a:xfrm>
            <a:custGeom>
              <a:avLst/>
              <a:gdLst/>
              <a:ahLst/>
              <a:cxnLst/>
              <a:rect l="l" t="t" r="r" b="b"/>
              <a:pathLst>
                <a:path w="2990" h="3407" extrusionOk="0">
                  <a:moveTo>
                    <a:pt x="84" y="1"/>
                  </a:moveTo>
                  <a:cubicBezTo>
                    <a:pt x="1" y="2549"/>
                    <a:pt x="2346" y="3406"/>
                    <a:pt x="2346" y="3406"/>
                  </a:cubicBezTo>
                  <a:lnTo>
                    <a:pt x="2989" y="2930"/>
                  </a:lnTo>
                  <a:cubicBezTo>
                    <a:pt x="1298" y="2346"/>
                    <a:pt x="251" y="1049"/>
                    <a:pt x="84"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750;p22">
              <a:extLst>
                <a:ext uri="{FF2B5EF4-FFF2-40B4-BE49-F238E27FC236}">
                  <a16:creationId xmlns:a16="http://schemas.microsoft.com/office/drawing/2014/main" id="{41E1BBCB-93E1-3A90-5D71-CFDF147FA5D7}"/>
                </a:ext>
              </a:extLst>
            </p:cNvPr>
            <p:cNvSpPr/>
            <p:nvPr/>
          </p:nvSpPr>
          <p:spPr>
            <a:xfrm>
              <a:off x="1389337" y="3946424"/>
              <a:ext cx="124804" cy="136730"/>
            </a:xfrm>
            <a:custGeom>
              <a:avLst/>
              <a:gdLst/>
              <a:ahLst/>
              <a:cxnLst/>
              <a:rect l="l" t="t" r="r" b="b"/>
              <a:pathLst>
                <a:path w="3359" h="3680" extrusionOk="0">
                  <a:moveTo>
                    <a:pt x="0" y="0"/>
                  </a:moveTo>
                  <a:lnTo>
                    <a:pt x="0" y="0"/>
                  </a:lnTo>
                  <a:cubicBezTo>
                    <a:pt x="143" y="2096"/>
                    <a:pt x="1775" y="3477"/>
                    <a:pt x="2929" y="3679"/>
                  </a:cubicBezTo>
                  <a:cubicBezTo>
                    <a:pt x="3096" y="3572"/>
                    <a:pt x="3239" y="3441"/>
                    <a:pt x="3358" y="3298"/>
                  </a:cubicBezTo>
                  <a:cubicBezTo>
                    <a:pt x="1703" y="2929"/>
                    <a:pt x="393" y="1655"/>
                    <a:pt x="0"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751;p22">
              <a:extLst>
                <a:ext uri="{FF2B5EF4-FFF2-40B4-BE49-F238E27FC236}">
                  <a16:creationId xmlns:a16="http://schemas.microsoft.com/office/drawing/2014/main" id="{27D2C6C1-D7C7-EAE3-3A8A-327AC824E937}"/>
                </a:ext>
              </a:extLst>
            </p:cNvPr>
            <p:cNvSpPr/>
            <p:nvPr/>
          </p:nvSpPr>
          <p:spPr>
            <a:xfrm>
              <a:off x="1247771" y="4061422"/>
              <a:ext cx="119936" cy="130117"/>
            </a:xfrm>
            <a:custGeom>
              <a:avLst/>
              <a:gdLst/>
              <a:ahLst/>
              <a:cxnLst/>
              <a:rect l="l" t="t" r="r" b="b"/>
              <a:pathLst>
                <a:path w="3228" h="3502" extrusionOk="0">
                  <a:moveTo>
                    <a:pt x="24" y="1"/>
                  </a:moveTo>
                  <a:lnTo>
                    <a:pt x="24" y="1"/>
                  </a:lnTo>
                  <a:cubicBezTo>
                    <a:pt x="0" y="1739"/>
                    <a:pt x="1775" y="3358"/>
                    <a:pt x="2632" y="3501"/>
                  </a:cubicBezTo>
                  <a:cubicBezTo>
                    <a:pt x="2870" y="3382"/>
                    <a:pt x="3072" y="3227"/>
                    <a:pt x="3227" y="3025"/>
                  </a:cubicBezTo>
                  <a:cubicBezTo>
                    <a:pt x="1358" y="2382"/>
                    <a:pt x="643" y="1846"/>
                    <a:pt x="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752;p22">
              <a:extLst>
                <a:ext uri="{FF2B5EF4-FFF2-40B4-BE49-F238E27FC236}">
                  <a16:creationId xmlns:a16="http://schemas.microsoft.com/office/drawing/2014/main" id="{E8932EBF-9AB6-65D8-6516-C382330206A4}"/>
                </a:ext>
              </a:extLst>
            </p:cNvPr>
            <p:cNvSpPr/>
            <p:nvPr/>
          </p:nvSpPr>
          <p:spPr>
            <a:xfrm>
              <a:off x="1165062" y="4187530"/>
              <a:ext cx="86274" cy="85419"/>
            </a:xfrm>
            <a:custGeom>
              <a:avLst/>
              <a:gdLst/>
              <a:ahLst/>
              <a:cxnLst/>
              <a:rect l="l" t="t" r="r" b="b"/>
              <a:pathLst>
                <a:path w="2322" h="2299" extrusionOk="0">
                  <a:moveTo>
                    <a:pt x="0" y="0"/>
                  </a:moveTo>
                  <a:lnTo>
                    <a:pt x="0" y="0"/>
                  </a:lnTo>
                  <a:cubicBezTo>
                    <a:pt x="202" y="1346"/>
                    <a:pt x="1845" y="2298"/>
                    <a:pt x="1845" y="2298"/>
                  </a:cubicBezTo>
                  <a:lnTo>
                    <a:pt x="2322" y="2048"/>
                  </a:lnTo>
                  <a:cubicBezTo>
                    <a:pt x="1334" y="1750"/>
                    <a:pt x="393" y="100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753;p22">
              <a:extLst>
                <a:ext uri="{FF2B5EF4-FFF2-40B4-BE49-F238E27FC236}">
                  <a16:creationId xmlns:a16="http://schemas.microsoft.com/office/drawing/2014/main" id="{EF13FB60-45F2-50E8-475D-EC7EF612C210}"/>
                </a:ext>
              </a:extLst>
            </p:cNvPr>
            <p:cNvSpPr/>
            <p:nvPr/>
          </p:nvSpPr>
          <p:spPr>
            <a:xfrm>
              <a:off x="1089820" y="4270686"/>
              <a:ext cx="59337" cy="72601"/>
            </a:xfrm>
            <a:custGeom>
              <a:avLst/>
              <a:gdLst/>
              <a:ahLst/>
              <a:cxnLst/>
              <a:rect l="l" t="t" r="r" b="b"/>
              <a:pathLst>
                <a:path w="1597" h="1954" extrusionOk="0">
                  <a:moveTo>
                    <a:pt x="1" y="1"/>
                  </a:moveTo>
                  <a:lnTo>
                    <a:pt x="1" y="1"/>
                  </a:lnTo>
                  <a:cubicBezTo>
                    <a:pt x="37" y="1013"/>
                    <a:pt x="1334" y="1953"/>
                    <a:pt x="1334" y="1953"/>
                  </a:cubicBezTo>
                  <a:lnTo>
                    <a:pt x="1596" y="1751"/>
                  </a:lnTo>
                  <a:cubicBezTo>
                    <a:pt x="942" y="1513"/>
                    <a:pt x="275" y="77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754;p22">
              <a:extLst>
                <a:ext uri="{FF2B5EF4-FFF2-40B4-BE49-F238E27FC236}">
                  <a16:creationId xmlns:a16="http://schemas.microsoft.com/office/drawing/2014/main" id="{81AA1E9A-EA07-0CDF-AA5F-E09483841DFE}"/>
                </a:ext>
              </a:extLst>
            </p:cNvPr>
            <p:cNvSpPr/>
            <p:nvPr/>
          </p:nvSpPr>
          <p:spPr>
            <a:xfrm>
              <a:off x="1730877" y="3916774"/>
              <a:ext cx="58854" cy="92070"/>
            </a:xfrm>
            <a:custGeom>
              <a:avLst/>
              <a:gdLst/>
              <a:ahLst/>
              <a:cxnLst/>
              <a:rect l="l" t="t" r="r" b="b"/>
              <a:pathLst>
                <a:path w="1584" h="2478" extrusionOk="0">
                  <a:moveTo>
                    <a:pt x="560" y="1"/>
                  </a:moveTo>
                  <a:lnTo>
                    <a:pt x="179" y="393"/>
                  </a:lnTo>
                  <a:cubicBezTo>
                    <a:pt x="179" y="393"/>
                    <a:pt x="0" y="2358"/>
                    <a:pt x="1584" y="2477"/>
                  </a:cubicBezTo>
                  <a:cubicBezTo>
                    <a:pt x="703" y="2167"/>
                    <a:pt x="250" y="929"/>
                    <a:pt x="560"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755;p22">
              <a:extLst>
                <a:ext uri="{FF2B5EF4-FFF2-40B4-BE49-F238E27FC236}">
                  <a16:creationId xmlns:a16="http://schemas.microsoft.com/office/drawing/2014/main" id="{37DE8574-0A16-A5D1-9316-684D65BAFC26}"/>
                </a:ext>
              </a:extLst>
            </p:cNvPr>
            <p:cNvSpPr/>
            <p:nvPr/>
          </p:nvSpPr>
          <p:spPr>
            <a:xfrm>
              <a:off x="1626914" y="3988894"/>
              <a:ext cx="92033" cy="137622"/>
            </a:xfrm>
            <a:custGeom>
              <a:avLst/>
              <a:gdLst/>
              <a:ahLst/>
              <a:cxnLst/>
              <a:rect l="l" t="t" r="r" b="b"/>
              <a:pathLst>
                <a:path w="2477" h="3704" extrusionOk="0">
                  <a:moveTo>
                    <a:pt x="655" y="0"/>
                  </a:moveTo>
                  <a:lnTo>
                    <a:pt x="0" y="453"/>
                  </a:lnTo>
                  <a:cubicBezTo>
                    <a:pt x="0" y="453"/>
                    <a:pt x="48" y="2953"/>
                    <a:pt x="2477" y="3703"/>
                  </a:cubicBezTo>
                  <a:cubicBezTo>
                    <a:pt x="1548" y="3203"/>
                    <a:pt x="655" y="1786"/>
                    <a:pt x="655"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756;p22">
              <a:extLst>
                <a:ext uri="{FF2B5EF4-FFF2-40B4-BE49-F238E27FC236}">
                  <a16:creationId xmlns:a16="http://schemas.microsoft.com/office/drawing/2014/main" id="{86EF3629-DE0F-C9C1-C3D1-3FB03DFADD71}"/>
                </a:ext>
              </a:extLst>
            </p:cNvPr>
            <p:cNvSpPr/>
            <p:nvPr/>
          </p:nvSpPr>
          <p:spPr>
            <a:xfrm>
              <a:off x="1497721" y="4079146"/>
              <a:ext cx="100913" cy="157946"/>
            </a:xfrm>
            <a:custGeom>
              <a:avLst/>
              <a:gdLst/>
              <a:ahLst/>
              <a:cxnLst/>
              <a:rect l="l" t="t" r="r" b="b"/>
              <a:pathLst>
                <a:path w="2716" h="4251" extrusionOk="0">
                  <a:moveTo>
                    <a:pt x="679" y="0"/>
                  </a:moveTo>
                  <a:cubicBezTo>
                    <a:pt x="501" y="72"/>
                    <a:pt x="334" y="167"/>
                    <a:pt x="179" y="286"/>
                  </a:cubicBezTo>
                  <a:cubicBezTo>
                    <a:pt x="1" y="1441"/>
                    <a:pt x="774" y="3441"/>
                    <a:pt x="2715" y="4251"/>
                  </a:cubicBezTo>
                  <a:cubicBezTo>
                    <a:pt x="1274" y="3346"/>
                    <a:pt x="477" y="1691"/>
                    <a:pt x="679"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757;p22">
              <a:extLst>
                <a:ext uri="{FF2B5EF4-FFF2-40B4-BE49-F238E27FC236}">
                  <a16:creationId xmlns:a16="http://schemas.microsoft.com/office/drawing/2014/main" id="{DE117753-4F10-ABDE-9CA6-749584968793}"/>
                </a:ext>
              </a:extLst>
            </p:cNvPr>
            <p:cNvSpPr/>
            <p:nvPr/>
          </p:nvSpPr>
          <p:spPr>
            <a:xfrm>
              <a:off x="1346867" y="4183555"/>
              <a:ext cx="96900" cy="149549"/>
            </a:xfrm>
            <a:custGeom>
              <a:avLst/>
              <a:gdLst/>
              <a:ahLst/>
              <a:cxnLst/>
              <a:rect l="l" t="t" r="r" b="b"/>
              <a:pathLst>
                <a:path w="2608" h="4025" extrusionOk="0">
                  <a:moveTo>
                    <a:pt x="798" y="0"/>
                  </a:moveTo>
                  <a:cubicBezTo>
                    <a:pt x="548" y="83"/>
                    <a:pt x="334" y="226"/>
                    <a:pt x="155" y="417"/>
                  </a:cubicBezTo>
                  <a:cubicBezTo>
                    <a:pt x="0" y="1262"/>
                    <a:pt x="965" y="3477"/>
                    <a:pt x="2608" y="4024"/>
                  </a:cubicBezTo>
                  <a:cubicBezTo>
                    <a:pt x="1060" y="2834"/>
                    <a:pt x="798" y="1976"/>
                    <a:pt x="798"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758;p22">
              <a:extLst>
                <a:ext uri="{FF2B5EF4-FFF2-40B4-BE49-F238E27FC236}">
                  <a16:creationId xmlns:a16="http://schemas.microsoft.com/office/drawing/2014/main" id="{C7C22ECD-4BA0-07AF-67AF-8A09F02512DB}"/>
                </a:ext>
              </a:extLst>
            </p:cNvPr>
            <p:cNvSpPr/>
            <p:nvPr/>
          </p:nvSpPr>
          <p:spPr>
            <a:xfrm>
              <a:off x="1238928" y="4264481"/>
              <a:ext cx="58408" cy="106226"/>
            </a:xfrm>
            <a:custGeom>
              <a:avLst/>
              <a:gdLst/>
              <a:ahLst/>
              <a:cxnLst/>
              <a:rect l="l" t="t" r="r" b="b"/>
              <a:pathLst>
                <a:path w="1572" h="2859" extrusionOk="0">
                  <a:moveTo>
                    <a:pt x="393" y="1"/>
                  </a:moveTo>
                  <a:lnTo>
                    <a:pt x="0" y="382"/>
                  </a:lnTo>
                  <a:cubicBezTo>
                    <a:pt x="0" y="382"/>
                    <a:pt x="381" y="2239"/>
                    <a:pt x="1572" y="2858"/>
                  </a:cubicBezTo>
                  <a:cubicBezTo>
                    <a:pt x="739" y="2168"/>
                    <a:pt x="346" y="1037"/>
                    <a:pt x="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759;p22">
              <a:extLst>
                <a:ext uri="{FF2B5EF4-FFF2-40B4-BE49-F238E27FC236}">
                  <a16:creationId xmlns:a16="http://schemas.microsoft.com/office/drawing/2014/main" id="{330C5EC0-4424-5B1B-1F29-F148D86C68D1}"/>
                </a:ext>
              </a:extLst>
            </p:cNvPr>
            <p:cNvSpPr/>
            <p:nvPr/>
          </p:nvSpPr>
          <p:spPr>
            <a:xfrm>
              <a:off x="1141579" y="4337492"/>
              <a:ext cx="52686" cy="77431"/>
            </a:xfrm>
            <a:custGeom>
              <a:avLst/>
              <a:gdLst/>
              <a:ahLst/>
              <a:cxnLst/>
              <a:rect l="l" t="t" r="r" b="b"/>
              <a:pathLst>
                <a:path w="1418" h="2084" extrusionOk="0">
                  <a:moveTo>
                    <a:pt x="275" y="0"/>
                  </a:moveTo>
                  <a:lnTo>
                    <a:pt x="1" y="179"/>
                  </a:lnTo>
                  <a:cubicBezTo>
                    <a:pt x="1" y="179"/>
                    <a:pt x="477" y="1715"/>
                    <a:pt x="1418" y="2084"/>
                  </a:cubicBezTo>
                  <a:cubicBezTo>
                    <a:pt x="763" y="1584"/>
                    <a:pt x="287" y="703"/>
                    <a:pt x="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760;p22">
              <a:extLst>
                <a:ext uri="{FF2B5EF4-FFF2-40B4-BE49-F238E27FC236}">
                  <a16:creationId xmlns:a16="http://schemas.microsoft.com/office/drawing/2014/main" id="{14E60673-6F7A-4D21-EB8F-8A301BFA3AAA}"/>
                </a:ext>
              </a:extLst>
            </p:cNvPr>
            <p:cNvSpPr/>
            <p:nvPr/>
          </p:nvSpPr>
          <p:spPr>
            <a:xfrm>
              <a:off x="670884" y="3474133"/>
              <a:ext cx="1328960" cy="539008"/>
            </a:xfrm>
            <a:custGeom>
              <a:avLst/>
              <a:gdLst/>
              <a:ahLst/>
              <a:cxnLst/>
              <a:rect l="l" t="t" r="r" b="b"/>
              <a:pathLst>
                <a:path w="35768" h="14507" extrusionOk="0">
                  <a:moveTo>
                    <a:pt x="15699" y="0"/>
                  </a:moveTo>
                  <a:cubicBezTo>
                    <a:pt x="11030" y="0"/>
                    <a:pt x="5738" y="1177"/>
                    <a:pt x="1" y="4234"/>
                  </a:cubicBezTo>
                  <a:cubicBezTo>
                    <a:pt x="7884" y="11370"/>
                    <a:pt x="15591" y="14507"/>
                    <a:pt x="22463" y="14507"/>
                  </a:cubicBezTo>
                  <a:cubicBezTo>
                    <a:pt x="27412" y="14507"/>
                    <a:pt x="31929" y="12880"/>
                    <a:pt x="35767" y="9949"/>
                  </a:cubicBezTo>
                  <a:cubicBezTo>
                    <a:pt x="33645" y="6034"/>
                    <a:pt x="26269" y="0"/>
                    <a:pt x="15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761;p22">
              <a:extLst>
                <a:ext uri="{FF2B5EF4-FFF2-40B4-BE49-F238E27FC236}">
                  <a16:creationId xmlns:a16="http://schemas.microsoft.com/office/drawing/2014/main" id="{86395A83-CF45-03DD-12C6-6E1295219AFC}"/>
                </a:ext>
              </a:extLst>
            </p:cNvPr>
            <p:cNvSpPr/>
            <p:nvPr/>
          </p:nvSpPr>
          <p:spPr>
            <a:xfrm>
              <a:off x="841654" y="3669054"/>
              <a:ext cx="1158196" cy="180276"/>
            </a:xfrm>
            <a:custGeom>
              <a:avLst/>
              <a:gdLst/>
              <a:ahLst/>
              <a:cxnLst/>
              <a:rect l="l" t="t" r="r" b="b"/>
              <a:pathLst>
                <a:path w="31172" h="4852" extrusionOk="0">
                  <a:moveTo>
                    <a:pt x="1" y="0"/>
                  </a:moveTo>
                  <a:lnTo>
                    <a:pt x="1" y="0"/>
                  </a:lnTo>
                  <a:cubicBezTo>
                    <a:pt x="14076" y="3012"/>
                    <a:pt x="25022" y="4851"/>
                    <a:pt x="29510" y="4851"/>
                  </a:cubicBezTo>
                  <a:cubicBezTo>
                    <a:pt x="30239" y="4851"/>
                    <a:pt x="30797" y="4803"/>
                    <a:pt x="31171" y="4703"/>
                  </a:cubicBezTo>
                  <a:cubicBezTo>
                    <a:pt x="28587" y="3274"/>
                    <a:pt x="17134" y="181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762;p22">
              <a:extLst>
                <a:ext uri="{FF2B5EF4-FFF2-40B4-BE49-F238E27FC236}">
                  <a16:creationId xmlns:a16="http://schemas.microsoft.com/office/drawing/2014/main" id="{12229669-4CD3-D947-4423-CCF137C9E042}"/>
                </a:ext>
              </a:extLst>
            </p:cNvPr>
            <p:cNvSpPr/>
            <p:nvPr/>
          </p:nvSpPr>
          <p:spPr>
            <a:xfrm>
              <a:off x="1766695" y="3689378"/>
              <a:ext cx="72155" cy="123912"/>
            </a:xfrm>
            <a:custGeom>
              <a:avLst/>
              <a:gdLst/>
              <a:ahLst/>
              <a:cxnLst/>
              <a:rect l="l" t="t" r="r" b="b"/>
              <a:pathLst>
                <a:path w="1942" h="3335" extrusionOk="0">
                  <a:moveTo>
                    <a:pt x="1691" y="1"/>
                  </a:moveTo>
                  <a:lnTo>
                    <a:pt x="1691" y="1"/>
                  </a:lnTo>
                  <a:cubicBezTo>
                    <a:pt x="1" y="1037"/>
                    <a:pt x="1298" y="3096"/>
                    <a:pt x="1298" y="3096"/>
                  </a:cubicBezTo>
                  <a:lnTo>
                    <a:pt x="1941" y="3335"/>
                  </a:lnTo>
                  <a:cubicBezTo>
                    <a:pt x="1072" y="2465"/>
                    <a:pt x="893" y="834"/>
                    <a:pt x="1691"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763;p22">
              <a:extLst>
                <a:ext uri="{FF2B5EF4-FFF2-40B4-BE49-F238E27FC236}">
                  <a16:creationId xmlns:a16="http://schemas.microsoft.com/office/drawing/2014/main" id="{7E036017-8A84-D312-8D2C-2B1B3BB09A34}"/>
                </a:ext>
              </a:extLst>
            </p:cNvPr>
            <p:cNvSpPr/>
            <p:nvPr/>
          </p:nvSpPr>
          <p:spPr>
            <a:xfrm>
              <a:off x="1599901" y="3598271"/>
              <a:ext cx="87203" cy="191125"/>
            </a:xfrm>
            <a:custGeom>
              <a:avLst/>
              <a:gdLst/>
              <a:ahLst/>
              <a:cxnLst/>
              <a:rect l="l" t="t" r="r" b="b"/>
              <a:pathLst>
                <a:path w="2347" h="5144" extrusionOk="0">
                  <a:moveTo>
                    <a:pt x="2287" y="0"/>
                  </a:moveTo>
                  <a:lnTo>
                    <a:pt x="2287" y="0"/>
                  </a:lnTo>
                  <a:cubicBezTo>
                    <a:pt x="1" y="2203"/>
                    <a:pt x="1358" y="5013"/>
                    <a:pt x="1358" y="5013"/>
                  </a:cubicBezTo>
                  <a:lnTo>
                    <a:pt x="2346" y="5144"/>
                  </a:lnTo>
                  <a:cubicBezTo>
                    <a:pt x="1334" y="3155"/>
                    <a:pt x="1537" y="1084"/>
                    <a:pt x="2287"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764;p22">
              <a:extLst>
                <a:ext uri="{FF2B5EF4-FFF2-40B4-BE49-F238E27FC236}">
                  <a16:creationId xmlns:a16="http://schemas.microsoft.com/office/drawing/2014/main" id="{0145EF80-5732-7EAB-2D76-4D41E4D2EE58}"/>
                </a:ext>
              </a:extLst>
            </p:cNvPr>
            <p:cNvSpPr/>
            <p:nvPr/>
          </p:nvSpPr>
          <p:spPr>
            <a:xfrm>
              <a:off x="1425155" y="3542946"/>
              <a:ext cx="68179" cy="218583"/>
            </a:xfrm>
            <a:custGeom>
              <a:avLst/>
              <a:gdLst/>
              <a:ahLst/>
              <a:cxnLst/>
              <a:rect l="l" t="t" r="r" b="b"/>
              <a:pathLst>
                <a:path w="1835" h="5883" extrusionOk="0">
                  <a:moveTo>
                    <a:pt x="1703" y="1"/>
                  </a:moveTo>
                  <a:lnTo>
                    <a:pt x="1703" y="1"/>
                  </a:lnTo>
                  <a:cubicBezTo>
                    <a:pt x="1" y="1989"/>
                    <a:pt x="263" y="4644"/>
                    <a:pt x="1120" y="5835"/>
                  </a:cubicBezTo>
                  <a:cubicBezTo>
                    <a:pt x="1271" y="5867"/>
                    <a:pt x="1432" y="5882"/>
                    <a:pt x="1594" y="5882"/>
                  </a:cubicBezTo>
                  <a:cubicBezTo>
                    <a:pt x="1674" y="5882"/>
                    <a:pt x="1755" y="5879"/>
                    <a:pt x="1834" y="5871"/>
                  </a:cubicBezTo>
                  <a:cubicBezTo>
                    <a:pt x="656" y="4097"/>
                    <a:pt x="608" y="1822"/>
                    <a:pt x="1703"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765;p22">
              <a:extLst>
                <a:ext uri="{FF2B5EF4-FFF2-40B4-BE49-F238E27FC236}">
                  <a16:creationId xmlns:a16="http://schemas.microsoft.com/office/drawing/2014/main" id="{40BFD871-D4EB-1A23-3805-6DFAEC1D389A}"/>
                </a:ext>
              </a:extLst>
            </p:cNvPr>
            <p:cNvSpPr/>
            <p:nvPr/>
          </p:nvSpPr>
          <p:spPr>
            <a:xfrm>
              <a:off x="1205748" y="3523476"/>
              <a:ext cx="65504" cy="204761"/>
            </a:xfrm>
            <a:custGeom>
              <a:avLst/>
              <a:gdLst/>
              <a:ahLst/>
              <a:cxnLst/>
              <a:rect l="l" t="t" r="r" b="b"/>
              <a:pathLst>
                <a:path w="1763" h="5511" extrusionOk="0">
                  <a:moveTo>
                    <a:pt x="1524" y="1"/>
                  </a:moveTo>
                  <a:lnTo>
                    <a:pt x="1524" y="1"/>
                  </a:lnTo>
                  <a:cubicBezTo>
                    <a:pt x="0" y="1537"/>
                    <a:pt x="179" y="4525"/>
                    <a:pt x="822" y="5394"/>
                  </a:cubicBezTo>
                  <a:cubicBezTo>
                    <a:pt x="1033" y="5470"/>
                    <a:pt x="1255" y="5510"/>
                    <a:pt x="1482" y="5510"/>
                  </a:cubicBezTo>
                  <a:cubicBezTo>
                    <a:pt x="1575" y="5510"/>
                    <a:pt x="1669" y="5504"/>
                    <a:pt x="1763" y="5490"/>
                  </a:cubicBezTo>
                  <a:cubicBezTo>
                    <a:pt x="655" y="3287"/>
                    <a:pt x="477" y="2192"/>
                    <a:pt x="1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766;p22">
              <a:extLst>
                <a:ext uri="{FF2B5EF4-FFF2-40B4-BE49-F238E27FC236}">
                  <a16:creationId xmlns:a16="http://schemas.microsoft.com/office/drawing/2014/main" id="{05F29B93-AC8E-50AB-7C0C-7AE980AA3DAC}"/>
                </a:ext>
              </a:extLst>
            </p:cNvPr>
            <p:cNvSpPr/>
            <p:nvPr/>
          </p:nvSpPr>
          <p:spPr>
            <a:xfrm>
              <a:off x="1041629" y="3563753"/>
              <a:ext cx="47818" cy="142935"/>
            </a:xfrm>
            <a:custGeom>
              <a:avLst/>
              <a:gdLst/>
              <a:ahLst/>
              <a:cxnLst/>
              <a:rect l="l" t="t" r="r" b="b"/>
              <a:pathLst>
                <a:path w="1287" h="3847" extrusionOk="0">
                  <a:moveTo>
                    <a:pt x="988" y="0"/>
                  </a:moveTo>
                  <a:lnTo>
                    <a:pt x="988" y="0"/>
                  </a:lnTo>
                  <a:cubicBezTo>
                    <a:pt x="0" y="1358"/>
                    <a:pt x="631" y="3644"/>
                    <a:pt x="631" y="3644"/>
                  </a:cubicBezTo>
                  <a:lnTo>
                    <a:pt x="1286" y="3846"/>
                  </a:lnTo>
                  <a:cubicBezTo>
                    <a:pt x="643" y="2715"/>
                    <a:pt x="453" y="1239"/>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767;p22">
              <a:extLst>
                <a:ext uri="{FF2B5EF4-FFF2-40B4-BE49-F238E27FC236}">
                  <a16:creationId xmlns:a16="http://schemas.microsoft.com/office/drawing/2014/main" id="{0EE121D3-6F7D-0EFF-6B27-383523DE22DA}"/>
                </a:ext>
              </a:extLst>
            </p:cNvPr>
            <p:cNvSpPr/>
            <p:nvPr/>
          </p:nvSpPr>
          <p:spPr>
            <a:xfrm>
              <a:off x="907123" y="3572596"/>
              <a:ext cx="31433" cy="109756"/>
            </a:xfrm>
            <a:custGeom>
              <a:avLst/>
              <a:gdLst/>
              <a:ahLst/>
              <a:cxnLst/>
              <a:rect l="l" t="t" r="r" b="b"/>
              <a:pathLst>
                <a:path w="846" h="2954" extrusionOk="0">
                  <a:moveTo>
                    <a:pt x="846" y="1"/>
                  </a:moveTo>
                  <a:cubicBezTo>
                    <a:pt x="1" y="941"/>
                    <a:pt x="346" y="2918"/>
                    <a:pt x="346" y="2918"/>
                  </a:cubicBezTo>
                  <a:lnTo>
                    <a:pt x="751" y="2953"/>
                  </a:lnTo>
                  <a:cubicBezTo>
                    <a:pt x="370" y="2179"/>
                    <a:pt x="405" y="929"/>
                    <a:pt x="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768;p22">
              <a:extLst>
                <a:ext uri="{FF2B5EF4-FFF2-40B4-BE49-F238E27FC236}">
                  <a16:creationId xmlns:a16="http://schemas.microsoft.com/office/drawing/2014/main" id="{8DEF1805-0FE4-C434-FD3C-CD7AAF9BBA8E}"/>
                </a:ext>
              </a:extLst>
            </p:cNvPr>
            <p:cNvSpPr/>
            <p:nvPr/>
          </p:nvSpPr>
          <p:spPr>
            <a:xfrm>
              <a:off x="1743250" y="3831389"/>
              <a:ext cx="94262" cy="115515"/>
            </a:xfrm>
            <a:custGeom>
              <a:avLst/>
              <a:gdLst/>
              <a:ahLst/>
              <a:cxnLst/>
              <a:rect l="l" t="t" r="r" b="b"/>
              <a:pathLst>
                <a:path w="2537" h="3109" extrusionOk="0">
                  <a:moveTo>
                    <a:pt x="2537" y="1"/>
                  </a:moveTo>
                  <a:lnTo>
                    <a:pt x="1858" y="24"/>
                  </a:lnTo>
                  <a:cubicBezTo>
                    <a:pt x="1858" y="24"/>
                    <a:pt x="0" y="1620"/>
                    <a:pt x="1298" y="3108"/>
                  </a:cubicBezTo>
                  <a:cubicBezTo>
                    <a:pt x="786" y="2072"/>
                    <a:pt x="1453" y="560"/>
                    <a:pt x="2537"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769;p22">
              <a:extLst>
                <a:ext uri="{FF2B5EF4-FFF2-40B4-BE49-F238E27FC236}">
                  <a16:creationId xmlns:a16="http://schemas.microsoft.com/office/drawing/2014/main" id="{136FB9E5-3CD5-22ED-FF06-9AA2B756B686}"/>
                </a:ext>
              </a:extLst>
            </p:cNvPr>
            <p:cNvSpPr/>
            <p:nvPr/>
          </p:nvSpPr>
          <p:spPr>
            <a:xfrm>
              <a:off x="1569842" y="3802184"/>
              <a:ext cx="115478" cy="188041"/>
            </a:xfrm>
            <a:custGeom>
              <a:avLst/>
              <a:gdLst/>
              <a:ahLst/>
              <a:cxnLst/>
              <a:rect l="l" t="t" r="r" b="b"/>
              <a:pathLst>
                <a:path w="3108" h="5061" extrusionOk="0">
                  <a:moveTo>
                    <a:pt x="2131" y="1"/>
                  </a:moveTo>
                  <a:cubicBezTo>
                    <a:pt x="2131" y="1"/>
                    <a:pt x="0" y="2287"/>
                    <a:pt x="1524" y="5061"/>
                  </a:cubicBezTo>
                  <a:cubicBezTo>
                    <a:pt x="1131" y="3811"/>
                    <a:pt x="1548" y="1775"/>
                    <a:pt x="3108" y="179"/>
                  </a:cubicBezTo>
                  <a:lnTo>
                    <a:pt x="2131"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770;p22">
              <a:extLst>
                <a:ext uri="{FF2B5EF4-FFF2-40B4-BE49-F238E27FC236}">
                  <a16:creationId xmlns:a16="http://schemas.microsoft.com/office/drawing/2014/main" id="{A4D28313-8C3A-655C-F028-C9419EDEE892}"/>
                </a:ext>
              </a:extLst>
            </p:cNvPr>
            <p:cNvSpPr/>
            <p:nvPr/>
          </p:nvSpPr>
          <p:spPr>
            <a:xfrm>
              <a:off x="1384023" y="3771233"/>
              <a:ext cx="107972" cy="213270"/>
            </a:xfrm>
            <a:custGeom>
              <a:avLst/>
              <a:gdLst/>
              <a:ahLst/>
              <a:cxnLst/>
              <a:rect l="l" t="t" r="r" b="b"/>
              <a:pathLst>
                <a:path w="2906" h="5740" extrusionOk="0">
                  <a:moveTo>
                    <a:pt x="2215" y="0"/>
                  </a:moveTo>
                  <a:cubicBezTo>
                    <a:pt x="1036" y="870"/>
                    <a:pt x="1" y="3334"/>
                    <a:pt x="1036" y="5739"/>
                  </a:cubicBezTo>
                  <a:cubicBezTo>
                    <a:pt x="536" y="3679"/>
                    <a:pt x="1263" y="1512"/>
                    <a:pt x="2906" y="179"/>
                  </a:cubicBezTo>
                  <a:cubicBezTo>
                    <a:pt x="2680" y="84"/>
                    <a:pt x="2453" y="24"/>
                    <a:pt x="2215"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771;p22">
              <a:extLst>
                <a:ext uri="{FF2B5EF4-FFF2-40B4-BE49-F238E27FC236}">
                  <a16:creationId xmlns:a16="http://schemas.microsoft.com/office/drawing/2014/main" id="{C4D484C2-8BEE-A889-8618-F65D4CFDD0BD}"/>
                </a:ext>
              </a:extLst>
            </p:cNvPr>
            <p:cNvSpPr/>
            <p:nvPr/>
          </p:nvSpPr>
          <p:spPr>
            <a:xfrm>
              <a:off x="1163724" y="3736678"/>
              <a:ext cx="106635" cy="199151"/>
            </a:xfrm>
            <a:custGeom>
              <a:avLst/>
              <a:gdLst/>
              <a:ahLst/>
              <a:cxnLst/>
              <a:rect l="l" t="t" r="r" b="b"/>
              <a:pathLst>
                <a:path w="2870" h="5360" extrusionOk="0">
                  <a:moveTo>
                    <a:pt x="2021" y="0"/>
                  </a:moveTo>
                  <a:cubicBezTo>
                    <a:pt x="1994" y="0"/>
                    <a:pt x="1968" y="1"/>
                    <a:pt x="1941" y="2"/>
                  </a:cubicBezTo>
                  <a:cubicBezTo>
                    <a:pt x="1060" y="633"/>
                    <a:pt x="0" y="3443"/>
                    <a:pt x="1000" y="5360"/>
                  </a:cubicBezTo>
                  <a:cubicBezTo>
                    <a:pt x="643" y="2954"/>
                    <a:pt x="1143" y="1954"/>
                    <a:pt x="2870" y="192"/>
                  </a:cubicBezTo>
                  <a:cubicBezTo>
                    <a:pt x="2597" y="61"/>
                    <a:pt x="2314" y="0"/>
                    <a:pt x="20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772;p22">
              <a:extLst>
                <a:ext uri="{FF2B5EF4-FFF2-40B4-BE49-F238E27FC236}">
                  <a16:creationId xmlns:a16="http://schemas.microsoft.com/office/drawing/2014/main" id="{53850940-FA56-2F61-D637-0A318495428B}"/>
                </a:ext>
              </a:extLst>
            </p:cNvPr>
            <p:cNvSpPr/>
            <p:nvPr/>
          </p:nvSpPr>
          <p:spPr>
            <a:xfrm>
              <a:off x="1016845" y="3708848"/>
              <a:ext cx="73455" cy="133201"/>
            </a:xfrm>
            <a:custGeom>
              <a:avLst/>
              <a:gdLst/>
              <a:ahLst/>
              <a:cxnLst/>
              <a:rect l="l" t="t" r="r" b="b"/>
              <a:pathLst>
                <a:path w="1977" h="3585" extrusionOk="0">
                  <a:moveTo>
                    <a:pt x="1286" y="1"/>
                  </a:moveTo>
                  <a:cubicBezTo>
                    <a:pt x="1286" y="1"/>
                    <a:pt x="0" y="1989"/>
                    <a:pt x="536" y="3584"/>
                  </a:cubicBezTo>
                  <a:cubicBezTo>
                    <a:pt x="405" y="2251"/>
                    <a:pt x="1036" y="906"/>
                    <a:pt x="1977" y="13"/>
                  </a:cubicBezTo>
                  <a:lnTo>
                    <a:pt x="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773;p22">
              <a:extLst>
                <a:ext uri="{FF2B5EF4-FFF2-40B4-BE49-F238E27FC236}">
                  <a16:creationId xmlns:a16="http://schemas.microsoft.com/office/drawing/2014/main" id="{A0C83932-C10F-E145-E993-3EFC9F12FFDC}"/>
                </a:ext>
              </a:extLst>
            </p:cNvPr>
            <p:cNvSpPr/>
            <p:nvPr/>
          </p:nvSpPr>
          <p:spPr>
            <a:xfrm>
              <a:off x="886761" y="3683619"/>
              <a:ext cx="48710" cy="108864"/>
            </a:xfrm>
            <a:custGeom>
              <a:avLst/>
              <a:gdLst/>
              <a:ahLst/>
              <a:cxnLst/>
              <a:rect l="l" t="t" r="r" b="b"/>
              <a:pathLst>
                <a:path w="1311" h="2930" extrusionOk="0">
                  <a:moveTo>
                    <a:pt x="918" y="1"/>
                  </a:moveTo>
                  <a:cubicBezTo>
                    <a:pt x="918" y="1"/>
                    <a:pt x="1" y="1787"/>
                    <a:pt x="525" y="2930"/>
                  </a:cubicBezTo>
                  <a:cubicBezTo>
                    <a:pt x="394" y="1918"/>
                    <a:pt x="715" y="715"/>
                    <a:pt x="1311" y="84"/>
                  </a:cubicBezTo>
                  <a:lnTo>
                    <a:pt x="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774;p22">
              <a:extLst>
                <a:ext uri="{FF2B5EF4-FFF2-40B4-BE49-F238E27FC236}">
                  <a16:creationId xmlns:a16="http://schemas.microsoft.com/office/drawing/2014/main" id="{F96FED80-173A-09BF-208C-365879052933}"/>
                </a:ext>
              </a:extLst>
            </p:cNvPr>
            <p:cNvSpPr/>
            <p:nvPr/>
          </p:nvSpPr>
          <p:spPr>
            <a:xfrm>
              <a:off x="3661441" y="3440061"/>
              <a:ext cx="839257" cy="546922"/>
            </a:xfrm>
            <a:custGeom>
              <a:avLst/>
              <a:gdLst/>
              <a:ahLst/>
              <a:cxnLst/>
              <a:rect l="l" t="t" r="r" b="b"/>
              <a:pathLst>
                <a:path w="22588" h="14720" extrusionOk="0">
                  <a:moveTo>
                    <a:pt x="21827" y="1"/>
                  </a:moveTo>
                  <a:cubicBezTo>
                    <a:pt x="8841" y="1"/>
                    <a:pt x="1660" y="5999"/>
                    <a:pt x="1" y="14152"/>
                  </a:cubicBezTo>
                  <a:cubicBezTo>
                    <a:pt x="927" y="14498"/>
                    <a:pt x="2210" y="14719"/>
                    <a:pt x="3711" y="14719"/>
                  </a:cubicBezTo>
                  <a:cubicBezTo>
                    <a:pt x="9393" y="14719"/>
                    <a:pt x="18199" y="11553"/>
                    <a:pt x="22587" y="8"/>
                  </a:cubicBezTo>
                  <a:cubicBezTo>
                    <a:pt x="22331" y="3"/>
                    <a:pt x="22078" y="1"/>
                    <a:pt x="218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775;p22">
              <a:extLst>
                <a:ext uri="{FF2B5EF4-FFF2-40B4-BE49-F238E27FC236}">
                  <a16:creationId xmlns:a16="http://schemas.microsoft.com/office/drawing/2014/main" id="{A89F107E-042B-34E8-D6D2-12B308F0AACA}"/>
                </a:ext>
              </a:extLst>
            </p:cNvPr>
            <p:cNvSpPr/>
            <p:nvPr/>
          </p:nvSpPr>
          <p:spPr>
            <a:xfrm>
              <a:off x="3661441" y="3502260"/>
              <a:ext cx="726009" cy="463657"/>
            </a:xfrm>
            <a:custGeom>
              <a:avLst/>
              <a:gdLst/>
              <a:ahLst/>
              <a:cxnLst/>
              <a:rect l="l" t="t" r="r" b="b"/>
              <a:pathLst>
                <a:path w="19540" h="12479" extrusionOk="0">
                  <a:moveTo>
                    <a:pt x="19539" y="0"/>
                  </a:moveTo>
                  <a:lnTo>
                    <a:pt x="19539" y="0"/>
                  </a:lnTo>
                  <a:cubicBezTo>
                    <a:pt x="8788" y="5977"/>
                    <a:pt x="1144" y="10787"/>
                    <a:pt x="1" y="12478"/>
                  </a:cubicBezTo>
                  <a:cubicBezTo>
                    <a:pt x="2120" y="12038"/>
                    <a:pt x="9181" y="7287"/>
                    <a:pt x="19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776;p22">
              <a:extLst>
                <a:ext uri="{FF2B5EF4-FFF2-40B4-BE49-F238E27FC236}">
                  <a16:creationId xmlns:a16="http://schemas.microsoft.com/office/drawing/2014/main" id="{16E7D81B-9239-A08C-DEA0-271FC6DD83FF}"/>
                </a:ext>
              </a:extLst>
            </p:cNvPr>
            <p:cNvSpPr/>
            <p:nvPr/>
          </p:nvSpPr>
          <p:spPr>
            <a:xfrm>
              <a:off x="3765850" y="3898641"/>
              <a:ext cx="80998" cy="70817"/>
            </a:xfrm>
            <a:custGeom>
              <a:avLst/>
              <a:gdLst/>
              <a:ahLst/>
              <a:cxnLst/>
              <a:rect l="l" t="t" r="r" b="b"/>
              <a:pathLst>
                <a:path w="2180" h="1906" extrusionOk="0">
                  <a:moveTo>
                    <a:pt x="453" y="0"/>
                  </a:moveTo>
                  <a:lnTo>
                    <a:pt x="1" y="179"/>
                  </a:lnTo>
                  <a:cubicBezTo>
                    <a:pt x="894" y="239"/>
                    <a:pt x="1787" y="1060"/>
                    <a:pt x="1751" y="1905"/>
                  </a:cubicBezTo>
                  <a:cubicBezTo>
                    <a:pt x="2180" y="512"/>
                    <a:pt x="453" y="0"/>
                    <a:pt x="453"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777;p22">
              <a:extLst>
                <a:ext uri="{FF2B5EF4-FFF2-40B4-BE49-F238E27FC236}">
                  <a16:creationId xmlns:a16="http://schemas.microsoft.com/office/drawing/2014/main" id="{4F0D4203-3932-B4C9-C00B-6F11FD69B60D}"/>
                </a:ext>
              </a:extLst>
            </p:cNvPr>
            <p:cNvSpPr/>
            <p:nvPr/>
          </p:nvSpPr>
          <p:spPr>
            <a:xfrm>
              <a:off x="3861416" y="3830051"/>
              <a:ext cx="100913" cy="119490"/>
            </a:xfrm>
            <a:custGeom>
              <a:avLst/>
              <a:gdLst/>
              <a:ahLst/>
              <a:cxnLst/>
              <a:rect l="l" t="t" r="r" b="b"/>
              <a:pathLst>
                <a:path w="2716" h="3216" extrusionOk="0">
                  <a:moveTo>
                    <a:pt x="608" y="1"/>
                  </a:moveTo>
                  <a:lnTo>
                    <a:pt x="1" y="406"/>
                  </a:lnTo>
                  <a:cubicBezTo>
                    <a:pt x="1525" y="1013"/>
                    <a:pt x="2406" y="2251"/>
                    <a:pt x="2513" y="3216"/>
                  </a:cubicBezTo>
                  <a:cubicBezTo>
                    <a:pt x="2715" y="894"/>
                    <a:pt x="608" y="1"/>
                    <a:pt x="608"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778;p22">
              <a:extLst>
                <a:ext uri="{FF2B5EF4-FFF2-40B4-BE49-F238E27FC236}">
                  <a16:creationId xmlns:a16="http://schemas.microsoft.com/office/drawing/2014/main" id="{E7E8CBBB-4C11-B9B8-D0CA-73CA4F6E4DD8}"/>
                </a:ext>
              </a:extLst>
            </p:cNvPr>
            <p:cNvSpPr/>
            <p:nvPr/>
          </p:nvSpPr>
          <p:spPr>
            <a:xfrm>
              <a:off x="3982211" y="3754847"/>
              <a:ext cx="108418" cy="130117"/>
            </a:xfrm>
            <a:custGeom>
              <a:avLst/>
              <a:gdLst/>
              <a:ahLst/>
              <a:cxnLst/>
              <a:rect l="l" t="t" r="r" b="b"/>
              <a:pathLst>
                <a:path w="2918" h="3502" extrusionOk="0">
                  <a:moveTo>
                    <a:pt x="417" y="1"/>
                  </a:moveTo>
                  <a:cubicBezTo>
                    <a:pt x="262" y="84"/>
                    <a:pt x="119" y="191"/>
                    <a:pt x="0" y="322"/>
                  </a:cubicBezTo>
                  <a:cubicBezTo>
                    <a:pt x="1500" y="727"/>
                    <a:pt x="2631" y="1965"/>
                    <a:pt x="2917" y="3501"/>
                  </a:cubicBezTo>
                  <a:cubicBezTo>
                    <a:pt x="2893" y="1573"/>
                    <a:pt x="1464" y="227"/>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779;p22">
              <a:extLst>
                <a:ext uri="{FF2B5EF4-FFF2-40B4-BE49-F238E27FC236}">
                  <a16:creationId xmlns:a16="http://schemas.microsoft.com/office/drawing/2014/main" id="{2AD6A0D1-F8C2-09BA-15EB-C70CF63083F6}"/>
                </a:ext>
              </a:extLst>
            </p:cNvPr>
            <p:cNvSpPr/>
            <p:nvPr/>
          </p:nvSpPr>
          <p:spPr>
            <a:xfrm>
              <a:off x="4121547" y="3662849"/>
              <a:ext cx="107527" cy="123466"/>
            </a:xfrm>
            <a:custGeom>
              <a:avLst/>
              <a:gdLst/>
              <a:ahLst/>
              <a:cxnLst/>
              <a:rect l="l" t="t" r="r" b="b"/>
              <a:pathLst>
                <a:path w="2894" h="3323" extrusionOk="0">
                  <a:moveTo>
                    <a:pt x="560" y="0"/>
                  </a:moveTo>
                  <a:cubicBezTo>
                    <a:pt x="346" y="84"/>
                    <a:pt x="155" y="227"/>
                    <a:pt x="0" y="405"/>
                  </a:cubicBezTo>
                  <a:cubicBezTo>
                    <a:pt x="1679" y="1084"/>
                    <a:pt x="2310" y="1608"/>
                    <a:pt x="2787" y="3322"/>
                  </a:cubicBezTo>
                  <a:cubicBezTo>
                    <a:pt x="2894" y="1739"/>
                    <a:pt x="1334" y="167"/>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780;p22">
              <a:extLst>
                <a:ext uri="{FF2B5EF4-FFF2-40B4-BE49-F238E27FC236}">
                  <a16:creationId xmlns:a16="http://schemas.microsoft.com/office/drawing/2014/main" id="{BA596DB6-2069-E189-81D8-2528223F7E05}"/>
                </a:ext>
              </a:extLst>
            </p:cNvPr>
            <p:cNvSpPr/>
            <p:nvPr/>
          </p:nvSpPr>
          <p:spPr>
            <a:xfrm>
              <a:off x="4232161" y="3593404"/>
              <a:ext cx="75648" cy="81407"/>
            </a:xfrm>
            <a:custGeom>
              <a:avLst/>
              <a:gdLst/>
              <a:ahLst/>
              <a:cxnLst/>
              <a:rect l="l" t="t" r="r" b="b"/>
              <a:pathLst>
                <a:path w="2036" h="2191" extrusionOk="0">
                  <a:moveTo>
                    <a:pt x="452" y="0"/>
                  </a:moveTo>
                  <a:lnTo>
                    <a:pt x="0" y="214"/>
                  </a:lnTo>
                  <a:cubicBezTo>
                    <a:pt x="893" y="536"/>
                    <a:pt x="1726" y="1250"/>
                    <a:pt x="2036" y="2191"/>
                  </a:cubicBezTo>
                  <a:cubicBezTo>
                    <a:pt x="1917" y="965"/>
                    <a:pt x="452"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781;p22">
              <a:extLst>
                <a:ext uri="{FF2B5EF4-FFF2-40B4-BE49-F238E27FC236}">
                  <a16:creationId xmlns:a16="http://schemas.microsoft.com/office/drawing/2014/main" id="{C21B9DA6-E824-04BE-033A-9F474373CE06}"/>
                </a:ext>
              </a:extLst>
            </p:cNvPr>
            <p:cNvSpPr/>
            <p:nvPr/>
          </p:nvSpPr>
          <p:spPr>
            <a:xfrm>
              <a:off x="4329473" y="3533657"/>
              <a:ext cx="51348" cy="68625"/>
            </a:xfrm>
            <a:custGeom>
              <a:avLst/>
              <a:gdLst/>
              <a:ahLst/>
              <a:cxnLst/>
              <a:rect l="l" t="t" r="r" b="b"/>
              <a:pathLst>
                <a:path w="1382" h="1847" extrusionOk="0">
                  <a:moveTo>
                    <a:pt x="239" y="1"/>
                  </a:moveTo>
                  <a:lnTo>
                    <a:pt x="0" y="167"/>
                  </a:lnTo>
                  <a:cubicBezTo>
                    <a:pt x="584" y="417"/>
                    <a:pt x="1167" y="1132"/>
                    <a:pt x="1370" y="1846"/>
                  </a:cubicBezTo>
                  <a:cubicBezTo>
                    <a:pt x="1382" y="929"/>
                    <a:pt x="239"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782;p22">
              <a:extLst>
                <a:ext uri="{FF2B5EF4-FFF2-40B4-BE49-F238E27FC236}">
                  <a16:creationId xmlns:a16="http://schemas.microsoft.com/office/drawing/2014/main" id="{4A76408D-1637-BB15-5E79-4011DBA929AC}"/>
                </a:ext>
              </a:extLst>
            </p:cNvPr>
            <p:cNvSpPr/>
            <p:nvPr/>
          </p:nvSpPr>
          <p:spPr>
            <a:xfrm>
              <a:off x="3726947" y="3808389"/>
              <a:ext cx="53540" cy="85865"/>
            </a:xfrm>
            <a:custGeom>
              <a:avLst/>
              <a:gdLst/>
              <a:ahLst/>
              <a:cxnLst/>
              <a:rect l="l" t="t" r="r" b="b"/>
              <a:pathLst>
                <a:path w="1441" h="2311" extrusionOk="0">
                  <a:moveTo>
                    <a:pt x="0" y="1"/>
                  </a:moveTo>
                  <a:cubicBezTo>
                    <a:pt x="786" y="322"/>
                    <a:pt x="1155" y="1477"/>
                    <a:pt x="822" y="2310"/>
                  </a:cubicBezTo>
                  <a:lnTo>
                    <a:pt x="1191" y="1977"/>
                  </a:lnTo>
                  <a:cubicBezTo>
                    <a:pt x="1191" y="1977"/>
                    <a:pt x="1441" y="191"/>
                    <a:pt x="0"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783;p22">
              <a:extLst>
                <a:ext uri="{FF2B5EF4-FFF2-40B4-BE49-F238E27FC236}">
                  <a16:creationId xmlns:a16="http://schemas.microsoft.com/office/drawing/2014/main" id="{3994DBCA-75C3-BD74-B7C9-30AFAEC4D639}"/>
                </a:ext>
              </a:extLst>
            </p:cNvPr>
            <p:cNvSpPr/>
            <p:nvPr/>
          </p:nvSpPr>
          <p:spPr>
            <a:xfrm>
              <a:off x="3797284" y="3704426"/>
              <a:ext cx="81407" cy="128779"/>
            </a:xfrm>
            <a:custGeom>
              <a:avLst/>
              <a:gdLst/>
              <a:ahLst/>
              <a:cxnLst/>
              <a:rect l="l" t="t" r="r" b="b"/>
              <a:pathLst>
                <a:path w="2191" h="3466" extrusionOk="0">
                  <a:moveTo>
                    <a:pt x="0" y="1"/>
                  </a:moveTo>
                  <a:lnTo>
                    <a:pt x="0" y="1"/>
                  </a:lnTo>
                  <a:cubicBezTo>
                    <a:pt x="834" y="489"/>
                    <a:pt x="1584" y="1834"/>
                    <a:pt x="1488" y="3465"/>
                  </a:cubicBezTo>
                  <a:lnTo>
                    <a:pt x="2120" y="3096"/>
                  </a:lnTo>
                  <a:cubicBezTo>
                    <a:pt x="2120" y="3096"/>
                    <a:pt x="2191" y="798"/>
                    <a:pt x="0"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784;p22">
              <a:extLst>
                <a:ext uri="{FF2B5EF4-FFF2-40B4-BE49-F238E27FC236}">
                  <a16:creationId xmlns:a16="http://schemas.microsoft.com/office/drawing/2014/main" id="{52602FA9-66E2-347E-321C-9616761B76DA}"/>
                </a:ext>
              </a:extLst>
            </p:cNvPr>
            <p:cNvSpPr/>
            <p:nvPr/>
          </p:nvSpPr>
          <p:spPr>
            <a:xfrm>
              <a:off x="3913174" y="3608415"/>
              <a:ext cx="87203" cy="148694"/>
            </a:xfrm>
            <a:custGeom>
              <a:avLst/>
              <a:gdLst/>
              <a:ahLst/>
              <a:cxnLst/>
              <a:rect l="l" t="t" r="r" b="b"/>
              <a:pathLst>
                <a:path w="2347" h="4002" extrusionOk="0">
                  <a:moveTo>
                    <a:pt x="1" y="1"/>
                  </a:moveTo>
                  <a:lnTo>
                    <a:pt x="1" y="1"/>
                  </a:lnTo>
                  <a:cubicBezTo>
                    <a:pt x="1275" y="906"/>
                    <a:pt x="1918" y="2454"/>
                    <a:pt x="1656" y="4001"/>
                  </a:cubicBezTo>
                  <a:cubicBezTo>
                    <a:pt x="1822" y="3942"/>
                    <a:pt x="1977" y="3859"/>
                    <a:pt x="2120" y="3751"/>
                  </a:cubicBezTo>
                  <a:cubicBezTo>
                    <a:pt x="2346" y="2704"/>
                    <a:pt x="1739" y="846"/>
                    <a:pt x="1"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785;p22">
              <a:extLst>
                <a:ext uri="{FF2B5EF4-FFF2-40B4-BE49-F238E27FC236}">
                  <a16:creationId xmlns:a16="http://schemas.microsoft.com/office/drawing/2014/main" id="{42AF6E1B-52AB-8E04-50E3-FF462C22918D}"/>
                </a:ext>
              </a:extLst>
            </p:cNvPr>
            <p:cNvSpPr/>
            <p:nvPr/>
          </p:nvSpPr>
          <p:spPr>
            <a:xfrm>
              <a:off x="4059607" y="3528343"/>
              <a:ext cx="83636" cy="139851"/>
            </a:xfrm>
            <a:custGeom>
              <a:avLst/>
              <a:gdLst/>
              <a:ahLst/>
              <a:cxnLst/>
              <a:rect l="l" t="t" r="r" b="b"/>
              <a:pathLst>
                <a:path w="2251" h="3764" extrusionOk="0">
                  <a:moveTo>
                    <a:pt x="1" y="1"/>
                  </a:moveTo>
                  <a:lnTo>
                    <a:pt x="1" y="1"/>
                  </a:lnTo>
                  <a:cubicBezTo>
                    <a:pt x="1358" y="1168"/>
                    <a:pt x="1560" y="1954"/>
                    <a:pt x="1465" y="3763"/>
                  </a:cubicBezTo>
                  <a:cubicBezTo>
                    <a:pt x="1691" y="3704"/>
                    <a:pt x="1894" y="3585"/>
                    <a:pt x="2072" y="3430"/>
                  </a:cubicBezTo>
                  <a:cubicBezTo>
                    <a:pt x="2251" y="2656"/>
                    <a:pt x="1489" y="57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786;p22">
              <a:extLst>
                <a:ext uri="{FF2B5EF4-FFF2-40B4-BE49-F238E27FC236}">
                  <a16:creationId xmlns:a16="http://schemas.microsoft.com/office/drawing/2014/main" id="{CC1CCDA5-5BC5-1F38-0CD3-01959F7C1ABF}"/>
                </a:ext>
              </a:extLst>
            </p:cNvPr>
            <p:cNvSpPr/>
            <p:nvPr/>
          </p:nvSpPr>
          <p:spPr>
            <a:xfrm>
              <a:off x="4195413" y="3500476"/>
              <a:ext cx="49156" cy="99575"/>
            </a:xfrm>
            <a:custGeom>
              <a:avLst/>
              <a:gdLst/>
              <a:ahLst/>
              <a:cxnLst/>
              <a:rect l="l" t="t" r="r" b="b"/>
              <a:pathLst>
                <a:path w="1323" h="2680" extrusionOk="0">
                  <a:moveTo>
                    <a:pt x="1" y="1"/>
                  </a:moveTo>
                  <a:cubicBezTo>
                    <a:pt x="727" y="679"/>
                    <a:pt x="1037" y="1739"/>
                    <a:pt x="941" y="2680"/>
                  </a:cubicBezTo>
                  <a:lnTo>
                    <a:pt x="1322" y="2358"/>
                  </a:lnTo>
                  <a:cubicBezTo>
                    <a:pt x="1322" y="2358"/>
                    <a:pt x="1072" y="63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787;p22">
              <a:extLst>
                <a:ext uri="{FF2B5EF4-FFF2-40B4-BE49-F238E27FC236}">
                  <a16:creationId xmlns:a16="http://schemas.microsoft.com/office/drawing/2014/main" id="{BBBEA02F-0197-172D-00C4-4BD64C20037C}"/>
                </a:ext>
              </a:extLst>
            </p:cNvPr>
            <p:cNvSpPr/>
            <p:nvPr/>
          </p:nvSpPr>
          <p:spPr>
            <a:xfrm>
              <a:off x="4291871" y="3465104"/>
              <a:ext cx="44697" cy="73010"/>
            </a:xfrm>
            <a:custGeom>
              <a:avLst/>
              <a:gdLst/>
              <a:ahLst/>
              <a:cxnLst/>
              <a:rect l="l" t="t" r="r" b="b"/>
              <a:pathLst>
                <a:path w="1203" h="1965" extrusionOk="0">
                  <a:moveTo>
                    <a:pt x="0" y="0"/>
                  </a:moveTo>
                  <a:lnTo>
                    <a:pt x="0" y="0"/>
                  </a:lnTo>
                  <a:cubicBezTo>
                    <a:pt x="572" y="500"/>
                    <a:pt x="965" y="1322"/>
                    <a:pt x="953" y="1965"/>
                  </a:cubicBezTo>
                  <a:lnTo>
                    <a:pt x="1203" y="1822"/>
                  </a:lnTo>
                  <a:cubicBezTo>
                    <a:pt x="1203" y="1822"/>
                    <a:pt x="846" y="38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788;p22">
              <a:extLst>
                <a:ext uri="{FF2B5EF4-FFF2-40B4-BE49-F238E27FC236}">
                  <a16:creationId xmlns:a16="http://schemas.microsoft.com/office/drawing/2014/main" id="{47DDF99D-0A8F-9227-3930-2A80E1F19C80}"/>
                </a:ext>
              </a:extLst>
            </p:cNvPr>
            <p:cNvSpPr/>
            <p:nvPr/>
          </p:nvSpPr>
          <p:spPr>
            <a:xfrm>
              <a:off x="3764549" y="4103595"/>
              <a:ext cx="461428" cy="420595"/>
            </a:xfrm>
            <a:custGeom>
              <a:avLst/>
              <a:gdLst/>
              <a:ahLst/>
              <a:cxnLst/>
              <a:rect l="l" t="t" r="r" b="b"/>
              <a:pathLst>
                <a:path w="12419" h="11320" extrusionOk="0">
                  <a:moveTo>
                    <a:pt x="946" y="1"/>
                  </a:moveTo>
                  <a:cubicBezTo>
                    <a:pt x="727" y="1"/>
                    <a:pt x="507" y="7"/>
                    <a:pt x="286" y="21"/>
                  </a:cubicBezTo>
                  <a:cubicBezTo>
                    <a:pt x="0" y="2950"/>
                    <a:pt x="2750" y="10332"/>
                    <a:pt x="12418" y="11320"/>
                  </a:cubicBezTo>
                  <a:cubicBezTo>
                    <a:pt x="10479" y="3529"/>
                    <a:pt x="5950" y="1"/>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789;p22">
              <a:extLst>
                <a:ext uri="{FF2B5EF4-FFF2-40B4-BE49-F238E27FC236}">
                  <a16:creationId xmlns:a16="http://schemas.microsoft.com/office/drawing/2014/main" id="{E0791A4D-A68C-FCE5-83CB-17FE67D840DF}"/>
                </a:ext>
              </a:extLst>
            </p:cNvPr>
            <p:cNvSpPr/>
            <p:nvPr/>
          </p:nvSpPr>
          <p:spPr>
            <a:xfrm>
              <a:off x="3775139" y="4104338"/>
              <a:ext cx="395106" cy="361927"/>
            </a:xfrm>
            <a:custGeom>
              <a:avLst/>
              <a:gdLst/>
              <a:ahLst/>
              <a:cxnLst/>
              <a:rect l="l" t="t" r="r" b="b"/>
              <a:pathLst>
                <a:path w="10634" h="9741" extrusionOk="0">
                  <a:moveTo>
                    <a:pt x="1" y="1"/>
                  </a:moveTo>
                  <a:cubicBezTo>
                    <a:pt x="608" y="1203"/>
                    <a:pt x="4597" y="4680"/>
                    <a:pt x="10633" y="9740"/>
                  </a:cubicBezTo>
                  <a:cubicBezTo>
                    <a:pt x="5311" y="4228"/>
                    <a:pt x="1192" y="41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790;p22">
              <a:extLst>
                <a:ext uri="{FF2B5EF4-FFF2-40B4-BE49-F238E27FC236}">
                  <a16:creationId xmlns:a16="http://schemas.microsoft.com/office/drawing/2014/main" id="{FFCC6AA8-54A2-CAE7-9623-52F5626C01D6}"/>
                </a:ext>
              </a:extLst>
            </p:cNvPr>
            <p:cNvSpPr/>
            <p:nvPr/>
          </p:nvSpPr>
          <p:spPr>
            <a:xfrm>
              <a:off x="3800368" y="4156988"/>
              <a:ext cx="35000" cy="49602"/>
            </a:xfrm>
            <a:custGeom>
              <a:avLst/>
              <a:gdLst/>
              <a:ahLst/>
              <a:cxnLst/>
              <a:rect l="l" t="t" r="r" b="b"/>
              <a:pathLst>
                <a:path w="942" h="1335" extrusionOk="0">
                  <a:moveTo>
                    <a:pt x="751" y="1"/>
                  </a:moveTo>
                  <a:lnTo>
                    <a:pt x="751" y="1"/>
                  </a:lnTo>
                  <a:cubicBezTo>
                    <a:pt x="858" y="548"/>
                    <a:pt x="513" y="1227"/>
                    <a:pt x="1" y="1334"/>
                  </a:cubicBezTo>
                  <a:cubicBezTo>
                    <a:pt x="15" y="1335"/>
                    <a:pt x="29" y="1335"/>
                    <a:pt x="43" y="1335"/>
                  </a:cubicBezTo>
                  <a:cubicBezTo>
                    <a:pt x="907" y="1335"/>
                    <a:pt x="941" y="251"/>
                    <a:pt x="941" y="251"/>
                  </a:cubicBezTo>
                  <a:lnTo>
                    <a:pt x="751"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791;p22">
              <a:extLst>
                <a:ext uri="{FF2B5EF4-FFF2-40B4-BE49-F238E27FC236}">
                  <a16:creationId xmlns:a16="http://schemas.microsoft.com/office/drawing/2014/main" id="{7BC797A5-2C84-B68E-28BF-AADC568E1FFD}"/>
                </a:ext>
              </a:extLst>
            </p:cNvPr>
            <p:cNvSpPr/>
            <p:nvPr/>
          </p:nvSpPr>
          <p:spPr>
            <a:xfrm>
              <a:off x="3832211" y="4204771"/>
              <a:ext cx="60228" cy="73455"/>
            </a:xfrm>
            <a:custGeom>
              <a:avLst/>
              <a:gdLst/>
              <a:ahLst/>
              <a:cxnLst/>
              <a:rect l="l" t="t" r="r" b="b"/>
              <a:pathLst>
                <a:path w="1621" h="1977" extrusionOk="0">
                  <a:moveTo>
                    <a:pt x="1287" y="1"/>
                  </a:moveTo>
                  <a:cubicBezTo>
                    <a:pt x="1168" y="1024"/>
                    <a:pt x="560" y="1751"/>
                    <a:pt x="1" y="1977"/>
                  </a:cubicBezTo>
                  <a:cubicBezTo>
                    <a:pt x="1430" y="1715"/>
                    <a:pt x="1620" y="310"/>
                    <a:pt x="1620" y="310"/>
                  </a:cubicBezTo>
                  <a:lnTo>
                    <a:pt x="1287"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792;p22">
              <a:extLst>
                <a:ext uri="{FF2B5EF4-FFF2-40B4-BE49-F238E27FC236}">
                  <a16:creationId xmlns:a16="http://schemas.microsoft.com/office/drawing/2014/main" id="{DD08FCA7-0A37-8140-B10B-6DB97575457C}"/>
                </a:ext>
              </a:extLst>
            </p:cNvPr>
            <p:cNvSpPr/>
            <p:nvPr/>
          </p:nvSpPr>
          <p:spPr>
            <a:xfrm>
              <a:off x="3892404" y="4264926"/>
              <a:ext cx="64613" cy="84082"/>
            </a:xfrm>
            <a:custGeom>
              <a:avLst/>
              <a:gdLst/>
              <a:ahLst/>
              <a:cxnLst/>
              <a:rect l="l" t="t" r="r" b="b"/>
              <a:pathLst>
                <a:path w="1739" h="2263" extrusionOk="0">
                  <a:moveTo>
                    <a:pt x="1453" y="1"/>
                  </a:moveTo>
                  <a:cubicBezTo>
                    <a:pt x="1441" y="977"/>
                    <a:pt x="881" y="1858"/>
                    <a:pt x="0" y="2263"/>
                  </a:cubicBezTo>
                  <a:cubicBezTo>
                    <a:pt x="1155" y="1941"/>
                    <a:pt x="1738" y="870"/>
                    <a:pt x="1715" y="203"/>
                  </a:cubicBezTo>
                  <a:cubicBezTo>
                    <a:pt x="1631" y="120"/>
                    <a:pt x="1548" y="60"/>
                    <a:pt x="1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793;p22">
              <a:extLst>
                <a:ext uri="{FF2B5EF4-FFF2-40B4-BE49-F238E27FC236}">
                  <a16:creationId xmlns:a16="http://schemas.microsoft.com/office/drawing/2014/main" id="{F3FD91E0-D085-1308-2A05-28A5572C4614}"/>
                </a:ext>
              </a:extLst>
            </p:cNvPr>
            <p:cNvSpPr/>
            <p:nvPr/>
          </p:nvSpPr>
          <p:spPr>
            <a:xfrm>
              <a:off x="3973776" y="4334408"/>
              <a:ext cx="61529" cy="79660"/>
            </a:xfrm>
            <a:custGeom>
              <a:avLst/>
              <a:gdLst/>
              <a:ahLst/>
              <a:cxnLst/>
              <a:rect l="l" t="t" r="r" b="b"/>
              <a:pathLst>
                <a:path w="1656" h="2144" extrusionOk="0">
                  <a:moveTo>
                    <a:pt x="1299" y="0"/>
                  </a:moveTo>
                  <a:cubicBezTo>
                    <a:pt x="1168" y="1119"/>
                    <a:pt x="953" y="1584"/>
                    <a:pt x="1" y="2143"/>
                  </a:cubicBezTo>
                  <a:cubicBezTo>
                    <a:pt x="965" y="1953"/>
                    <a:pt x="1656" y="774"/>
                    <a:pt x="1632" y="274"/>
                  </a:cubicBezTo>
                  <a:cubicBezTo>
                    <a:pt x="1549" y="155"/>
                    <a:pt x="1430" y="60"/>
                    <a:pt x="1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794;p22">
              <a:extLst>
                <a:ext uri="{FF2B5EF4-FFF2-40B4-BE49-F238E27FC236}">
                  <a16:creationId xmlns:a16="http://schemas.microsoft.com/office/drawing/2014/main" id="{01ECC737-4C44-70DF-C504-F5D2A72465BE}"/>
                </a:ext>
              </a:extLst>
            </p:cNvPr>
            <p:cNvSpPr/>
            <p:nvPr/>
          </p:nvSpPr>
          <p:spPr>
            <a:xfrm>
              <a:off x="4053848" y="4388805"/>
              <a:ext cx="39421" cy="57107"/>
            </a:xfrm>
            <a:custGeom>
              <a:avLst/>
              <a:gdLst/>
              <a:ahLst/>
              <a:cxnLst/>
              <a:rect l="l" t="t" r="r" b="b"/>
              <a:pathLst>
                <a:path w="1061" h="1537" extrusionOk="0">
                  <a:moveTo>
                    <a:pt x="870" y="0"/>
                  </a:moveTo>
                  <a:cubicBezTo>
                    <a:pt x="822" y="620"/>
                    <a:pt x="501" y="1179"/>
                    <a:pt x="1" y="1536"/>
                  </a:cubicBezTo>
                  <a:cubicBezTo>
                    <a:pt x="727" y="1274"/>
                    <a:pt x="1060" y="239"/>
                    <a:pt x="1060" y="239"/>
                  </a:cubicBezTo>
                  <a:lnTo>
                    <a:pt x="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795;p22">
              <a:extLst>
                <a:ext uri="{FF2B5EF4-FFF2-40B4-BE49-F238E27FC236}">
                  <a16:creationId xmlns:a16="http://schemas.microsoft.com/office/drawing/2014/main" id="{AAACD191-5CBE-EA27-51CF-B35099A462C3}"/>
                </a:ext>
              </a:extLst>
            </p:cNvPr>
            <p:cNvSpPr/>
            <p:nvPr/>
          </p:nvSpPr>
          <p:spPr>
            <a:xfrm>
              <a:off x="4109174" y="4437480"/>
              <a:ext cx="34517" cy="40722"/>
            </a:xfrm>
            <a:custGeom>
              <a:avLst/>
              <a:gdLst/>
              <a:ahLst/>
              <a:cxnLst/>
              <a:rect l="l" t="t" r="r" b="b"/>
              <a:pathLst>
                <a:path w="929" h="1096" extrusionOk="0">
                  <a:moveTo>
                    <a:pt x="786" y="0"/>
                  </a:moveTo>
                  <a:cubicBezTo>
                    <a:pt x="691" y="453"/>
                    <a:pt x="405" y="846"/>
                    <a:pt x="0" y="1096"/>
                  </a:cubicBezTo>
                  <a:cubicBezTo>
                    <a:pt x="560" y="941"/>
                    <a:pt x="929" y="107"/>
                    <a:pt x="929" y="107"/>
                  </a:cubicBezTo>
                  <a:lnTo>
                    <a:pt x="7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796;p22">
              <a:extLst>
                <a:ext uri="{FF2B5EF4-FFF2-40B4-BE49-F238E27FC236}">
                  <a16:creationId xmlns:a16="http://schemas.microsoft.com/office/drawing/2014/main" id="{A76212CC-ACBD-83EB-3627-4F6A613ACBA6}"/>
                </a:ext>
              </a:extLst>
            </p:cNvPr>
            <p:cNvSpPr/>
            <p:nvPr/>
          </p:nvSpPr>
          <p:spPr>
            <a:xfrm>
              <a:off x="3833549" y="4118494"/>
              <a:ext cx="50902" cy="38084"/>
            </a:xfrm>
            <a:custGeom>
              <a:avLst/>
              <a:gdLst/>
              <a:ahLst/>
              <a:cxnLst/>
              <a:rect l="l" t="t" r="r" b="b"/>
              <a:pathLst>
                <a:path w="1370" h="1025" extrusionOk="0">
                  <a:moveTo>
                    <a:pt x="1263" y="1"/>
                  </a:moveTo>
                  <a:lnTo>
                    <a:pt x="1263" y="1"/>
                  </a:lnTo>
                  <a:cubicBezTo>
                    <a:pt x="1196" y="490"/>
                    <a:pt x="641" y="876"/>
                    <a:pt x="112" y="876"/>
                  </a:cubicBezTo>
                  <a:cubicBezTo>
                    <a:pt x="74" y="876"/>
                    <a:pt x="37" y="874"/>
                    <a:pt x="1" y="870"/>
                  </a:cubicBezTo>
                  <a:lnTo>
                    <a:pt x="1" y="870"/>
                  </a:lnTo>
                  <a:lnTo>
                    <a:pt x="262" y="1025"/>
                  </a:lnTo>
                  <a:cubicBezTo>
                    <a:pt x="262" y="1025"/>
                    <a:pt x="1370" y="894"/>
                    <a:pt x="1263"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797;p22">
              <a:extLst>
                <a:ext uri="{FF2B5EF4-FFF2-40B4-BE49-F238E27FC236}">
                  <a16:creationId xmlns:a16="http://schemas.microsoft.com/office/drawing/2014/main" id="{D3176A96-9FE0-901D-000E-7DC3338E47A3}"/>
                </a:ext>
              </a:extLst>
            </p:cNvPr>
            <p:cNvSpPr/>
            <p:nvPr/>
          </p:nvSpPr>
          <p:spPr>
            <a:xfrm>
              <a:off x="3885307" y="4144169"/>
              <a:ext cx="69034" cy="65504"/>
            </a:xfrm>
            <a:custGeom>
              <a:avLst/>
              <a:gdLst/>
              <a:ahLst/>
              <a:cxnLst/>
              <a:rect l="l" t="t" r="r" b="b"/>
              <a:pathLst>
                <a:path w="1858" h="1763" extrusionOk="0">
                  <a:moveTo>
                    <a:pt x="1858" y="0"/>
                  </a:moveTo>
                  <a:lnTo>
                    <a:pt x="1858" y="0"/>
                  </a:lnTo>
                  <a:cubicBezTo>
                    <a:pt x="1679" y="572"/>
                    <a:pt x="1001" y="1239"/>
                    <a:pt x="1" y="1441"/>
                  </a:cubicBezTo>
                  <a:lnTo>
                    <a:pt x="334" y="1762"/>
                  </a:lnTo>
                  <a:cubicBezTo>
                    <a:pt x="334" y="1762"/>
                    <a:pt x="1727" y="1441"/>
                    <a:pt x="1858"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798;p22">
              <a:extLst>
                <a:ext uri="{FF2B5EF4-FFF2-40B4-BE49-F238E27FC236}">
                  <a16:creationId xmlns:a16="http://schemas.microsoft.com/office/drawing/2014/main" id="{DD3D7635-E82C-0A72-FB6A-FC77BDB5F7AC}"/>
                </a:ext>
              </a:extLst>
            </p:cNvPr>
            <p:cNvSpPr/>
            <p:nvPr/>
          </p:nvSpPr>
          <p:spPr>
            <a:xfrm>
              <a:off x="3951222" y="4198120"/>
              <a:ext cx="79214" cy="69963"/>
            </a:xfrm>
            <a:custGeom>
              <a:avLst/>
              <a:gdLst/>
              <a:ahLst/>
              <a:cxnLst/>
              <a:rect l="l" t="t" r="r" b="b"/>
              <a:pathLst>
                <a:path w="2132" h="1883" extrusionOk="0">
                  <a:moveTo>
                    <a:pt x="2132" y="1"/>
                  </a:moveTo>
                  <a:cubicBezTo>
                    <a:pt x="1787" y="906"/>
                    <a:pt x="965" y="1549"/>
                    <a:pt x="1" y="1644"/>
                  </a:cubicBezTo>
                  <a:cubicBezTo>
                    <a:pt x="60" y="1727"/>
                    <a:pt x="132" y="1811"/>
                    <a:pt x="215" y="1882"/>
                  </a:cubicBezTo>
                  <a:cubicBezTo>
                    <a:pt x="882" y="1846"/>
                    <a:pt x="1906" y="1180"/>
                    <a:pt x="2132"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799;p22">
              <a:extLst>
                <a:ext uri="{FF2B5EF4-FFF2-40B4-BE49-F238E27FC236}">
                  <a16:creationId xmlns:a16="http://schemas.microsoft.com/office/drawing/2014/main" id="{F05A364A-495D-188E-7DA7-F181358E741F}"/>
                </a:ext>
              </a:extLst>
            </p:cNvPr>
            <p:cNvSpPr/>
            <p:nvPr/>
          </p:nvSpPr>
          <p:spPr>
            <a:xfrm>
              <a:off x="4026873" y="4273324"/>
              <a:ext cx="75239" cy="66842"/>
            </a:xfrm>
            <a:custGeom>
              <a:avLst/>
              <a:gdLst/>
              <a:ahLst/>
              <a:cxnLst/>
              <a:rect l="l" t="t" r="r" b="b"/>
              <a:pathLst>
                <a:path w="2025" h="1799" extrusionOk="0">
                  <a:moveTo>
                    <a:pt x="2025" y="1"/>
                  </a:moveTo>
                  <a:lnTo>
                    <a:pt x="2025" y="1"/>
                  </a:lnTo>
                  <a:cubicBezTo>
                    <a:pt x="1548" y="1001"/>
                    <a:pt x="1096" y="1251"/>
                    <a:pt x="1" y="1489"/>
                  </a:cubicBezTo>
                  <a:cubicBezTo>
                    <a:pt x="72" y="1608"/>
                    <a:pt x="179" y="1715"/>
                    <a:pt x="298" y="1799"/>
                  </a:cubicBezTo>
                  <a:cubicBezTo>
                    <a:pt x="798" y="1775"/>
                    <a:pt x="1917" y="977"/>
                    <a:pt x="2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800;p22">
              <a:extLst>
                <a:ext uri="{FF2B5EF4-FFF2-40B4-BE49-F238E27FC236}">
                  <a16:creationId xmlns:a16="http://schemas.microsoft.com/office/drawing/2014/main" id="{3FF586E6-0071-1723-C007-1C66F7B2E508}"/>
                </a:ext>
              </a:extLst>
            </p:cNvPr>
            <p:cNvSpPr/>
            <p:nvPr/>
          </p:nvSpPr>
          <p:spPr>
            <a:xfrm>
              <a:off x="4086137" y="4350311"/>
              <a:ext cx="54469" cy="43843"/>
            </a:xfrm>
            <a:custGeom>
              <a:avLst/>
              <a:gdLst/>
              <a:ahLst/>
              <a:cxnLst/>
              <a:rect l="l" t="t" r="r" b="b"/>
              <a:pathLst>
                <a:path w="1466" h="1180" extrusionOk="0">
                  <a:moveTo>
                    <a:pt x="1465" y="1"/>
                  </a:moveTo>
                  <a:lnTo>
                    <a:pt x="1465" y="1"/>
                  </a:lnTo>
                  <a:cubicBezTo>
                    <a:pt x="1156" y="536"/>
                    <a:pt x="620" y="906"/>
                    <a:pt x="1" y="1001"/>
                  </a:cubicBezTo>
                  <a:lnTo>
                    <a:pt x="263" y="1179"/>
                  </a:lnTo>
                  <a:cubicBezTo>
                    <a:pt x="263" y="1179"/>
                    <a:pt x="1263" y="751"/>
                    <a:pt x="1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801;p22">
              <a:extLst>
                <a:ext uri="{FF2B5EF4-FFF2-40B4-BE49-F238E27FC236}">
                  <a16:creationId xmlns:a16="http://schemas.microsoft.com/office/drawing/2014/main" id="{48C19400-5869-BCD3-6133-F06DEC77842F}"/>
                </a:ext>
              </a:extLst>
            </p:cNvPr>
            <p:cNvSpPr/>
            <p:nvPr/>
          </p:nvSpPr>
          <p:spPr>
            <a:xfrm>
              <a:off x="4139233" y="4402961"/>
              <a:ext cx="38084" cy="37638"/>
            </a:xfrm>
            <a:custGeom>
              <a:avLst/>
              <a:gdLst/>
              <a:ahLst/>
              <a:cxnLst/>
              <a:rect l="l" t="t" r="r" b="b"/>
              <a:pathLst>
                <a:path w="1025" h="1013" extrusionOk="0">
                  <a:moveTo>
                    <a:pt x="1025" y="0"/>
                  </a:moveTo>
                  <a:lnTo>
                    <a:pt x="1025" y="0"/>
                  </a:lnTo>
                  <a:cubicBezTo>
                    <a:pt x="822" y="417"/>
                    <a:pt x="441" y="739"/>
                    <a:pt x="1" y="882"/>
                  </a:cubicBezTo>
                  <a:lnTo>
                    <a:pt x="132" y="1013"/>
                  </a:lnTo>
                  <a:cubicBezTo>
                    <a:pt x="132" y="1013"/>
                    <a:pt x="929" y="560"/>
                    <a:pt x="1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802;p22">
              <a:extLst>
                <a:ext uri="{FF2B5EF4-FFF2-40B4-BE49-F238E27FC236}">
                  <a16:creationId xmlns:a16="http://schemas.microsoft.com/office/drawing/2014/main" id="{96EC293F-C5D7-1772-A23F-92D6B0F58B1D}"/>
                </a:ext>
              </a:extLst>
            </p:cNvPr>
            <p:cNvSpPr/>
            <p:nvPr/>
          </p:nvSpPr>
          <p:spPr>
            <a:xfrm>
              <a:off x="991170" y="4617538"/>
              <a:ext cx="3388647" cy="137585"/>
            </a:xfrm>
            <a:custGeom>
              <a:avLst/>
              <a:gdLst/>
              <a:ahLst/>
              <a:cxnLst/>
              <a:rect l="l" t="t" r="r" b="b"/>
              <a:pathLst>
                <a:path w="91203" h="3703" extrusionOk="0">
                  <a:moveTo>
                    <a:pt x="45602" y="0"/>
                  </a:moveTo>
                  <a:cubicBezTo>
                    <a:pt x="20420" y="0"/>
                    <a:pt x="1" y="833"/>
                    <a:pt x="1" y="1857"/>
                  </a:cubicBezTo>
                  <a:cubicBezTo>
                    <a:pt x="1" y="2881"/>
                    <a:pt x="20420" y="3703"/>
                    <a:pt x="45602" y="3703"/>
                  </a:cubicBezTo>
                  <a:cubicBezTo>
                    <a:pt x="70784" y="3703"/>
                    <a:pt x="91203" y="2881"/>
                    <a:pt x="91203" y="1857"/>
                  </a:cubicBezTo>
                  <a:cubicBezTo>
                    <a:pt x="91203" y="833"/>
                    <a:pt x="70784" y="0"/>
                    <a:pt x="45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803;p22">
              <a:extLst>
                <a:ext uri="{FF2B5EF4-FFF2-40B4-BE49-F238E27FC236}">
                  <a16:creationId xmlns:a16="http://schemas.microsoft.com/office/drawing/2014/main" id="{9601026D-3FFF-1E75-1C56-9BA7C759C5FE}"/>
                </a:ext>
              </a:extLst>
            </p:cNvPr>
            <p:cNvSpPr/>
            <p:nvPr/>
          </p:nvSpPr>
          <p:spPr>
            <a:xfrm>
              <a:off x="2326306" y="4316685"/>
              <a:ext cx="718466" cy="326072"/>
            </a:xfrm>
            <a:custGeom>
              <a:avLst/>
              <a:gdLst/>
              <a:ahLst/>
              <a:cxnLst/>
              <a:rect l="l" t="t" r="r" b="b"/>
              <a:pathLst>
                <a:path w="19337" h="8776" extrusionOk="0">
                  <a:moveTo>
                    <a:pt x="2430" y="1"/>
                  </a:moveTo>
                  <a:lnTo>
                    <a:pt x="1" y="8776"/>
                  </a:lnTo>
                  <a:lnTo>
                    <a:pt x="19337" y="8776"/>
                  </a:lnTo>
                  <a:lnTo>
                    <a:pt x="16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804;p22">
              <a:extLst>
                <a:ext uri="{FF2B5EF4-FFF2-40B4-BE49-F238E27FC236}">
                  <a16:creationId xmlns:a16="http://schemas.microsoft.com/office/drawing/2014/main" id="{6FA79901-3478-9717-FC6E-2B2855D3D412}"/>
                </a:ext>
              </a:extLst>
            </p:cNvPr>
            <p:cNvSpPr/>
            <p:nvPr/>
          </p:nvSpPr>
          <p:spPr>
            <a:xfrm>
              <a:off x="2392667" y="4316685"/>
              <a:ext cx="585749" cy="85865"/>
            </a:xfrm>
            <a:custGeom>
              <a:avLst/>
              <a:gdLst/>
              <a:ahLst/>
              <a:cxnLst/>
              <a:rect l="l" t="t" r="r" b="b"/>
              <a:pathLst>
                <a:path w="15765" h="2311" extrusionOk="0">
                  <a:moveTo>
                    <a:pt x="644" y="1"/>
                  </a:moveTo>
                  <a:lnTo>
                    <a:pt x="1" y="2311"/>
                  </a:lnTo>
                  <a:lnTo>
                    <a:pt x="15765" y="2311"/>
                  </a:lnTo>
                  <a:lnTo>
                    <a:pt x="15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805;p22">
              <a:extLst>
                <a:ext uri="{FF2B5EF4-FFF2-40B4-BE49-F238E27FC236}">
                  <a16:creationId xmlns:a16="http://schemas.microsoft.com/office/drawing/2014/main" id="{8199B581-72F0-7868-DC93-65633FC5E5C0}"/>
                </a:ext>
              </a:extLst>
            </p:cNvPr>
            <p:cNvSpPr/>
            <p:nvPr/>
          </p:nvSpPr>
          <p:spPr>
            <a:xfrm>
              <a:off x="2326306" y="4579044"/>
              <a:ext cx="718466" cy="63721"/>
            </a:xfrm>
            <a:custGeom>
              <a:avLst/>
              <a:gdLst/>
              <a:ahLst/>
              <a:cxnLst/>
              <a:rect l="l" t="t" r="r" b="b"/>
              <a:pathLst>
                <a:path w="19337" h="1715" extrusionOk="0">
                  <a:moveTo>
                    <a:pt x="477" y="0"/>
                  </a:moveTo>
                  <a:lnTo>
                    <a:pt x="1" y="1715"/>
                  </a:lnTo>
                  <a:lnTo>
                    <a:pt x="19337" y="1715"/>
                  </a:lnTo>
                  <a:lnTo>
                    <a:pt x="188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806;p22">
              <a:extLst>
                <a:ext uri="{FF2B5EF4-FFF2-40B4-BE49-F238E27FC236}">
                  <a16:creationId xmlns:a16="http://schemas.microsoft.com/office/drawing/2014/main" id="{4D157556-E8B7-D5D2-AB84-28B1A10B860A}"/>
                </a:ext>
              </a:extLst>
            </p:cNvPr>
            <p:cNvSpPr/>
            <p:nvPr/>
          </p:nvSpPr>
          <p:spPr>
            <a:xfrm>
              <a:off x="2223680" y="4621068"/>
              <a:ext cx="920627" cy="50011"/>
            </a:xfrm>
            <a:custGeom>
              <a:avLst/>
              <a:gdLst/>
              <a:ahLst/>
              <a:cxnLst/>
              <a:rect l="l" t="t" r="r" b="b"/>
              <a:pathLst>
                <a:path w="24778" h="1346" extrusionOk="0">
                  <a:moveTo>
                    <a:pt x="453" y="0"/>
                  </a:moveTo>
                  <a:cubicBezTo>
                    <a:pt x="203" y="0"/>
                    <a:pt x="1" y="203"/>
                    <a:pt x="1" y="453"/>
                  </a:cubicBezTo>
                  <a:lnTo>
                    <a:pt x="1" y="1346"/>
                  </a:lnTo>
                  <a:lnTo>
                    <a:pt x="24778" y="1346"/>
                  </a:lnTo>
                  <a:lnTo>
                    <a:pt x="24778" y="453"/>
                  </a:lnTo>
                  <a:cubicBezTo>
                    <a:pt x="24778" y="203"/>
                    <a:pt x="24575" y="0"/>
                    <a:pt x="2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807;p22">
              <a:extLst>
                <a:ext uri="{FF2B5EF4-FFF2-40B4-BE49-F238E27FC236}">
                  <a16:creationId xmlns:a16="http://schemas.microsoft.com/office/drawing/2014/main" id="{B7C9D190-E384-3E50-A185-C245B2C3D170}"/>
                </a:ext>
              </a:extLst>
            </p:cNvPr>
            <p:cNvSpPr/>
            <p:nvPr/>
          </p:nvSpPr>
          <p:spPr>
            <a:xfrm>
              <a:off x="1339770" y="4101700"/>
              <a:ext cx="2691917" cy="238015"/>
            </a:xfrm>
            <a:custGeom>
              <a:avLst/>
              <a:gdLst/>
              <a:ahLst/>
              <a:cxnLst/>
              <a:rect l="l" t="t" r="r" b="b"/>
              <a:pathLst>
                <a:path w="72451" h="6406" extrusionOk="0">
                  <a:moveTo>
                    <a:pt x="1" y="0"/>
                  </a:moveTo>
                  <a:lnTo>
                    <a:pt x="1" y="4465"/>
                  </a:lnTo>
                  <a:cubicBezTo>
                    <a:pt x="1" y="5537"/>
                    <a:pt x="858" y="6406"/>
                    <a:pt x="1930" y="6406"/>
                  </a:cubicBezTo>
                  <a:lnTo>
                    <a:pt x="70510" y="6406"/>
                  </a:lnTo>
                  <a:cubicBezTo>
                    <a:pt x="71581" y="6406"/>
                    <a:pt x="72451" y="5537"/>
                    <a:pt x="72451" y="4465"/>
                  </a:cubicBezTo>
                  <a:lnTo>
                    <a:pt x="72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808;p22">
              <a:extLst>
                <a:ext uri="{FF2B5EF4-FFF2-40B4-BE49-F238E27FC236}">
                  <a16:creationId xmlns:a16="http://schemas.microsoft.com/office/drawing/2014/main" id="{1EF46B5F-79BF-1A52-2E90-5A5FD44582F9}"/>
                </a:ext>
              </a:extLst>
            </p:cNvPr>
            <p:cNvSpPr/>
            <p:nvPr/>
          </p:nvSpPr>
          <p:spPr>
            <a:xfrm>
              <a:off x="1339362" y="2498933"/>
              <a:ext cx="2691880" cy="1602755"/>
            </a:xfrm>
            <a:custGeom>
              <a:avLst/>
              <a:gdLst/>
              <a:ahLst/>
              <a:cxnLst/>
              <a:rect l="l" t="t" r="r" b="b"/>
              <a:pathLst>
                <a:path w="72450" h="43137" extrusionOk="0">
                  <a:moveTo>
                    <a:pt x="1941" y="0"/>
                  </a:moveTo>
                  <a:cubicBezTo>
                    <a:pt x="869" y="0"/>
                    <a:pt x="0" y="869"/>
                    <a:pt x="0" y="1929"/>
                  </a:cubicBezTo>
                  <a:lnTo>
                    <a:pt x="0" y="43136"/>
                  </a:lnTo>
                  <a:lnTo>
                    <a:pt x="72450" y="43136"/>
                  </a:lnTo>
                  <a:lnTo>
                    <a:pt x="72450" y="1929"/>
                  </a:lnTo>
                  <a:cubicBezTo>
                    <a:pt x="72450" y="869"/>
                    <a:pt x="71580" y="0"/>
                    <a:pt x="70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809;p22">
              <a:extLst>
                <a:ext uri="{FF2B5EF4-FFF2-40B4-BE49-F238E27FC236}">
                  <a16:creationId xmlns:a16="http://schemas.microsoft.com/office/drawing/2014/main" id="{DEF8BFB9-0597-17AF-A20C-EF4000FEB2FE}"/>
                </a:ext>
              </a:extLst>
            </p:cNvPr>
            <p:cNvSpPr/>
            <p:nvPr/>
          </p:nvSpPr>
          <p:spPr>
            <a:xfrm>
              <a:off x="1434036" y="2594461"/>
              <a:ext cx="2499454" cy="1409475"/>
            </a:xfrm>
            <a:custGeom>
              <a:avLst/>
              <a:gdLst/>
              <a:ahLst/>
              <a:cxnLst/>
              <a:rect l="l" t="t" r="r" b="b"/>
              <a:pathLst>
                <a:path w="67271" h="37935" extrusionOk="0">
                  <a:moveTo>
                    <a:pt x="0" y="1"/>
                  </a:moveTo>
                  <a:lnTo>
                    <a:pt x="67270" y="1"/>
                  </a:lnTo>
                  <a:lnTo>
                    <a:pt x="67270" y="37934"/>
                  </a:lnTo>
                  <a:lnTo>
                    <a:pt x="0" y="379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810;p22">
              <a:extLst>
                <a:ext uri="{FF2B5EF4-FFF2-40B4-BE49-F238E27FC236}">
                  <a16:creationId xmlns:a16="http://schemas.microsoft.com/office/drawing/2014/main" id="{FB2CC981-214B-2E45-26FC-90D99491E0A7}"/>
                </a:ext>
              </a:extLst>
            </p:cNvPr>
            <p:cNvSpPr/>
            <p:nvPr/>
          </p:nvSpPr>
          <p:spPr>
            <a:xfrm>
              <a:off x="2647930" y="4171590"/>
              <a:ext cx="85419" cy="85865"/>
            </a:xfrm>
            <a:custGeom>
              <a:avLst/>
              <a:gdLst/>
              <a:ahLst/>
              <a:cxnLst/>
              <a:rect l="l" t="t" r="r" b="b"/>
              <a:pathLst>
                <a:path w="2299" h="2311" extrusionOk="0">
                  <a:moveTo>
                    <a:pt x="1144" y="1"/>
                  </a:moveTo>
                  <a:cubicBezTo>
                    <a:pt x="513" y="1"/>
                    <a:pt x="1" y="513"/>
                    <a:pt x="1" y="1155"/>
                  </a:cubicBezTo>
                  <a:cubicBezTo>
                    <a:pt x="1" y="1786"/>
                    <a:pt x="513" y="2310"/>
                    <a:pt x="1144" y="2310"/>
                  </a:cubicBezTo>
                  <a:cubicBezTo>
                    <a:pt x="1787" y="2310"/>
                    <a:pt x="2299" y="1786"/>
                    <a:pt x="2299" y="1155"/>
                  </a:cubicBezTo>
                  <a:cubicBezTo>
                    <a:pt x="2299" y="513"/>
                    <a:pt x="1787" y="1"/>
                    <a:pt x="1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811;p22">
              <a:extLst>
                <a:ext uri="{FF2B5EF4-FFF2-40B4-BE49-F238E27FC236}">
                  <a16:creationId xmlns:a16="http://schemas.microsoft.com/office/drawing/2014/main" id="{6E8A2287-9109-0DA5-1398-1F649A701664}"/>
                </a:ext>
              </a:extLst>
            </p:cNvPr>
            <p:cNvSpPr/>
            <p:nvPr/>
          </p:nvSpPr>
          <p:spPr>
            <a:xfrm>
              <a:off x="1443779" y="2597606"/>
              <a:ext cx="2499528" cy="1386459"/>
            </a:xfrm>
            <a:custGeom>
              <a:avLst/>
              <a:gdLst/>
              <a:ahLst/>
              <a:cxnLst/>
              <a:rect l="l" t="t" r="r" b="b"/>
              <a:pathLst>
                <a:path w="71903" h="39970" extrusionOk="0">
                  <a:moveTo>
                    <a:pt x="1394" y="0"/>
                  </a:moveTo>
                  <a:cubicBezTo>
                    <a:pt x="870" y="0"/>
                    <a:pt x="358" y="214"/>
                    <a:pt x="1" y="595"/>
                  </a:cubicBezTo>
                  <a:lnTo>
                    <a:pt x="71903" y="39969"/>
                  </a:lnTo>
                  <a:lnTo>
                    <a:pt x="71903" y="1929"/>
                  </a:lnTo>
                  <a:cubicBezTo>
                    <a:pt x="71903" y="869"/>
                    <a:pt x="71033" y="0"/>
                    <a:pt x="69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812;p22">
              <a:extLst>
                <a:ext uri="{FF2B5EF4-FFF2-40B4-BE49-F238E27FC236}">
                  <a16:creationId xmlns:a16="http://schemas.microsoft.com/office/drawing/2014/main" id="{DA73C813-DC66-EF1D-096D-F3B95CAC15DF}"/>
                </a:ext>
              </a:extLst>
            </p:cNvPr>
            <p:cNvSpPr/>
            <p:nvPr/>
          </p:nvSpPr>
          <p:spPr>
            <a:xfrm>
              <a:off x="1830827" y="2499379"/>
              <a:ext cx="1708944" cy="1165664"/>
            </a:xfrm>
            <a:custGeom>
              <a:avLst/>
              <a:gdLst/>
              <a:ahLst/>
              <a:cxnLst/>
              <a:rect l="l" t="t" r="r" b="b"/>
              <a:pathLst>
                <a:path w="45995" h="31373" extrusionOk="0">
                  <a:moveTo>
                    <a:pt x="1" y="0"/>
                  </a:moveTo>
                  <a:cubicBezTo>
                    <a:pt x="1751" y="7858"/>
                    <a:pt x="5537" y="15061"/>
                    <a:pt x="11324" y="21526"/>
                  </a:cubicBezTo>
                  <a:cubicBezTo>
                    <a:pt x="16134" y="26896"/>
                    <a:pt x="21015" y="30158"/>
                    <a:pt x="23004" y="31373"/>
                  </a:cubicBezTo>
                  <a:cubicBezTo>
                    <a:pt x="24980" y="30147"/>
                    <a:pt x="29862" y="26872"/>
                    <a:pt x="34684" y="21491"/>
                  </a:cubicBezTo>
                  <a:cubicBezTo>
                    <a:pt x="40470" y="15026"/>
                    <a:pt x="44245" y="7834"/>
                    <a:pt x="45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813;p22">
              <a:extLst>
                <a:ext uri="{FF2B5EF4-FFF2-40B4-BE49-F238E27FC236}">
                  <a16:creationId xmlns:a16="http://schemas.microsoft.com/office/drawing/2014/main" id="{5DF3F4E8-FA2A-32F9-8941-478DC443131C}"/>
                </a:ext>
              </a:extLst>
            </p:cNvPr>
            <p:cNvSpPr/>
            <p:nvPr/>
          </p:nvSpPr>
          <p:spPr>
            <a:xfrm>
              <a:off x="1790587" y="1550449"/>
              <a:ext cx="1789905" cy="1933658"/>
            </a:xfrm>
            <a:custGeom>
              <a:avLst/>
              <a:gdLst/>
              <a:ahLst/>
              <a:cxnLst/>
              <a:rect l="l" t="t" r="r" b="b"/>
              <a:pathLst>
                <a:path w="48174" h="52043" extrusionOk="0">
                  <a:moveTo>
                    <a:pt x="35767" y="42172"/>
                  </a:moveTo>
                  <a:cubicBezTo>
                    <a:pt x="30945" y="47554"/>
                    <a:pt x="26063" y="50828"/>
                    <a:pt x="24087" y="52042"/>
                  </a:cubicBezTo>
                  <a:cubicBezTo>
                    <a:pt x="22098" y="50828"/>
                    <a:pt x="17217" y="47566"/>
                    <a:pt x="12407" y="42196"/>
                  </a:cubicBezTo>
                  <a:cubicBezTo>
                    <a:pt x="4561" y="33445"/>
                    <a:pt x="393" y="23324"/>
                    <a:pt x="0" y="12061"/>
                  </a:cubicBezTo>
                  <a:cubicBezTo>
                    <a:pt x="12633" y="10466"/>
                    <a:pt x="20813" y="3382"/>
                    <a:pt x="24063" y="0"/>
                  </a:cubicBezTo>
                  <a:cubicBezTo>
                    <a:pt x="27135" y="3239"/>
                    <a:pt x="34802" y="9787"/>
                    <a:pt x="48173" y="11990"/>
                  </a:cubicBezTo>
                  <a:cubicBezTo>
                    <a:pt x="47792" y="23241"/>
                    <a:pt x="43625" y="33385"/>
                    <a:pt x="35767" y="421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814;p22">
              <a:extLst>
                <a:ext uri="{FF2B5EF4-FFF2-40B4-BE49-F238E27FC236}">
                  <a16:creationId xmlns:a16="http://schemas.microsoft.com/office/drawing/2014/main" id="{CB1274DA-2C7D-7E84-6792-31E322242379}"/>
                </a:ext>
              </a:extLst>
            </p:cNvPr>
            <p:cNvSpPr/>
            <p:nvPr/>
          </p:nvSpPr>
          <p:spPr>
            <a:xfrm>
              <a:off x="1838370" y="1615026"/>
              <a:ext cx="1693896" cy="1804061"/>
            </a:xfrm>
            <a:custGeom>
              <a:avLst/>
              <a:gdLst/>
              <a:ahLst/>
              <a:cxnLst/>
              <a:rect l="l" t="t" r="r" b="b"/>
              <a:pathLst>
                <a:path w="45590" h="48555" fill="none" extrusionOk="0">
                  <a:moveTo>
                    <a:pt x="33850" y="39351"/>
                  </a:moveTo>
                  <a:cubicBezTo>
                    <a:pt x="29290" y="44363"/>
                    <a:pt x="24670" y="47423"/>
                    <a:pt x="22801" y="48554"/>
                  </a:cubicBezTo>
                  <a:cubicBezTo>
                    <a:pt x="20920" y="47423"/>
                    <a:pt x="16300" y="44387"/>
                    <a:pt x="11752" y="39374"/>
                  </a:cubicBezTo>
                  <a:cubicBezTo>
                    <a:pt x="4322" y="31207"/>
                    <a:pt x="369" y="21765"/>
                    <a:pt x="0" y="11264"/>
                  </a:cubicBezTo>
                  <a:cubicBezTo>
                    <a:pt x="11966" y="9775"/>
                    <a:pt x="19705" y="3156"/>
                    <a:pt x="22765" y="0"/>
                  </a:cubicBezTo>
                  <a:cubicBezTo>
                    <a:pt x="25670" y="3025"/>
                    <a:pt x="32933" y="9144"/>
                    <a:pt x="45589" y="11192"/>
                  </a:cubicBezTo>
                  <a:cubicBezTo>
                    <a:pt x="45244" y="21694"/>
                    <a:pt x="41291" y="31147"/>
                    <a:pt x="33850" y="39351"/>
                  </a:cubicBezTo>
                  <a:close/>
                </a:path>
              </a:pathLst>
            </a:custGeom>
            <a:noFill/>
            <a:ln w="17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815;p22">
              <a:extLst>
                <a:ext uri="{FF2B5EF4-FFF2-40B4-BE49-F238E27FC236}">
                  <a16:creationId xmlns:a16="http://schemas.microsoft.com/office/drawing/2014/main" id="{59E278EC-A60B-7428-DD71-C430C5B1BBAA}"/>
                </a:ext>
              </a:extLst>
            </p:cNvPr>
            <p:cNvSpPr/>
            <p:nvPr/>
          </p:nvSpPr>
          <p:spPr>
            <a:xfrm>
              <a:off x="1790587" y="1550449"/>
              <a:ext cx="894952" cy="1933658"/>
            </a:xfrm>
            <a:custGeom>
              <a:avLst/>
              <a:gdLst/>
              <a:ahLst/>
              <a:cxnLst/>
              <a:rect l="l" t="t" r="r" b="b"/>
              <a:pathLst>
                <a:path w="24087" h="52043" extrusionOk="0">
                  <a:moveTo>
                    <a:pt x="24063" y="0"/>
                  </a:moveTo>
                  <a:cubicBezTo>
                    <a:pt x="20813" y="3382"/>
                    <a:pt x="12633" y="10466"/>
                    <a:pt x="0" y="12061"/>
                  </a:cubicBezTo>
                  <a:cubicBezTo>
                    <a:pt x="393" y="23324"/>
                    <a:pt x="4561" y="33445"/>
                    <a:pt x="12407" y="42196"/>
                  </a:cubicBezTo>
                  <a:cubicBezTo>
                    <a:pt x="17217" y="47566"/>
                    <a:pt x="22098" y="50828"/>
                    <a:pt x="24087" y="52042"/>
                  </a:cubicBezTo>
                  <a:cubicBezTo>
                    <a:pt x="24087" y="45518"/>
                    <a:pt x="24063" y="9275"/>
                    <a:pt x="24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816;p22">
              <a:extLst>
                <a:ext uri="{FF2B5EF4-FFF2-40B4-BE49-F238E27FC236}">
                  <a16:creationId xmlns:a16="http://schemas.microsoft.com/office/drawing/2014/main" id="{583CB0A0-F687-F124-5CAD-C42910096448}"/>
                </a:ext>
              </a:extLst>
            </p:cNvPr>
            <p:cNvSpPr/>
            <p:nvPr/>
          </p:nvSpPr>
          <p:spPr>
            <a:xfrm>
              <a:off x="1906477" y="1566559"/>
              <a:ext cx="22182" cy="22182"/>
            </a:xfrm>
            <a:custGeom>
              <a:avLst/>
              <a:gdLst/>
              <a:ahLst/>
              <a:cxnLst/>
              <a:rect l="l" t="t" r="r" b="b"/>
              <a:pathLst>
                <a:path w="597" h="597" extrusionOk="0">
                  <a:moveTo>
                    <a:pt x="299" y="1"/>
                  </a:moveTo>
                  <a:cubicBezTo>
                    <a:pt x="132" y="1"/>
                    <a:pt x="1" y="132"/>
                    <a:pt x="1" y="299"/>
                  </a:cubicBezTo>
                  <a:cubicBezTo>
                    <a:pt x="1" y="465"/>
                    <a:pt x="132" y="596"/>
                    <a:pt x="299" y="596"/>
                  </a:cubicBezTo>
                  <a:cubicBezTo>
                    <a:pt x="465" y="596"/>
                    <a:pt x="596" y="465"/>
                    <a:pt x="596" y="299"/>
                  </a:cubicBezTo>
                  <a:cubicBezTo>
                    <a:pt x="596" y="132"/>
                    <a:pt x="465" y="1"/>
                    <a:pt x="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817;p22">
              <a:extLst>
                <a:ext uri="{FF2B5EF4-FFF2-40B4-BE49-F238E27FC236}">
                  <a16:creationId xmlns:a16="http://schemas.microsoft.com/office/drawing/2014/main" id="{D3EF0D9C-1146-8337-9BBE-A0938765CB02}"/>
                </a:ext>
              </a:extLst>
            </p:cNvPr>
            <p:cNvSpPr/>
            <p:nvPr/>
          </p:nvSpPr>
          <p:spPr>
            <a:xfrm>
              <a:off x="3436274" y="1566559"/>
              <a:ext cx="22144" cy="22182"/>
            </a:xfrm>
            <a:custGeom>
              <a:avLst/>
              <a:gdLst/>
              <a:ahLst/>
              <a:cxnLst/>
              <a:rect l="l" t="t" r="r" b="b"/>
              <a:pathLst>
                <a:path w="596" h="597" extrusionOk="0">
                  <a:moveTo>
                    <a:pt x="298" y="1"/>
                  </a:moveTo>
                  <a:cubicBezTo>
                    <a:pt x="144" y="1"/>
                    <a:pt x="1" y="132"/>
                    <a:pt x="1" y="299"/>
                  </a:cubicBezTo>
                  <a:cubicBezTo>
                    <a:pt x="1" y="465"/>
                    <a:pt x="144" y="596"/>
                    <a:pt x="298" y="596"/>
                  </a:cubicBezTo>
                  <a:cubicBezTo>
                    <a:pt x="465" y="596"/>
                    <a:pt x="596" y="465"/>
                    <a:pt x="596" y="299"/>
                  </a:cubicBezTo>
                  <a:cubicBezTo>
                    <a:pt x="596" y="132"/>
                    <a:pt x="465" y="1"/>
                    <a:pt x="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818;p22">
              <a:extLst>
                <a:ext uri="{FF2B5EF4-FFF2-40B4-BE49-F238E27FC236}">
                  <a16:creationId xmlns:a16="http://schemas.microsoft.com/office/drawing/2014/main" id="{41BCB975-B988-32EB-8EB4-24117F613228}"/>
                </a:ext>
              </a:extLst>
            </p:cNvPr>
            <p:cNvSpPr/>
            <p:nvPr/>
          </p:nvSpPr>
          <p:spPr>
            <a:xfrm>
              <a:off x="1514516" y="1933120"/>
              <a:ext cx="73047" cy="73455"/>
            </a:xfrm>
            <a:custGeom>
              <a:avLst/>
              <a:gdLst/>
              <a:ahLst/>
              <a:cxnLst/>
              <a:rect l="l" t="t" r="r" b="b"/>
              <a:pathLst>
                <a:path w="1966" h="1977" extrusionOk="0">
                  <a:moveTo>
                    <a:pt x="989" y="0"/>
                  </a:moveTo>
                  <a:cubicBezTo>
                    <a:pt x="441" y="0"/>
                    <a:pt x="1" y="441"/>
                    <a:pt x="1" y="988"/>
                  </a:cubicBezTo>
                  <a:cubicBezTo>
                    <a:pt x="1" y="1536"/>
                    <a:pt x="441" y="1976"/>
                    <a:pt x="989" y="1976"/>
                  </a:cubicBezTo>
                  <a:cubicBezTo>
                    <a:pt x="1525" y="1976"/>
                    <a:pt x="1965" y="1536"/>
                    <a:pt x="1965" y="988"/>
                  </a:cubicBezTo>
                  <a:cubicBezTo>
                    <a:pt x="1965" y="441"/>
                    <a:pt x="1525" y="0"/>
                    <a:pt x="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819;p22">
              <a:extLst>
                <a:ext uri="{FF2B5EF4-FFF2-40B4-BE49-F238E27FC236}">
                  <a16:creationId xmlns:a16="http://schemas.microsoft.com/office/drawing/2014/main" id="{2D30A40F-FBA1-FADB-68E1-E85EF1F91EC8}"/>
                </a:ext>
              </a:extLst>
            </p:cNvPr>
            <p:cNvSpPr/>
            <p:nvPr/>
          </p:nvSpPr>
          <p:spPr>
            <a:xfrm>
              <a:off x="1343783" y="1891059"/>
              <a:ext cx="18615" cy="18652"/>
            </a:xfrm>
            <a:custGeom>
              <a:avLst/>
              <a:gdLst/>
              <a:ahLst/>
              <a:cxnLst/>
              <a:rect l="l" t="t" r="r" b="b"/>
              <a:pathLst>
                <a:path w="501" h="502" extrusionOk="0">
                  <a:moveTo>
                    <a:pt x="250" y="1"/>
                  </a:moveTo>
                  <a:cubicBezTo>
                    <a:pt x="107" y="1"/>
                    <a:pt x="0" y="120"/>
                    <a:pt x="0" y="251"/>
                  </a:cubicBezTo>
                  <a:cubicBezTo>
                    <a:pt x="0" y="394"/>
                    <a:pt x="107" y="501"/>
                    <a:pt x="250" y="501"/>
                  </a:cubicBezTo>
                  <a:cubicBezTo>
                    <a:pt x="393" y="501"/>
                    <a:pt x="500" y="394"/>
                    <a:pt x="500" y="251"/>
                  </a:cubicBezTo>
                  <a:cubicBezTo>
                    <a:pt x="500" y="120"/>
                    <a:pt x="393"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820;p22">
              <a:extLst>
                <a:ext uri="{FF2B5EF4-FFF2-40B4-BE49-F238E27FC236}">
                  <a16:creationId xmlns:a16="http://schemas.microsoft.com/office/drawing/2014/main" id="{59752658-441F-4EFE-33CD-14D00BA45721}"/>
                </a:ext>
              </a:extLst>
            </p:cNvPr>
            <p:cNvSpPr/>
            <p:nvPr/>
          </p:nvSpPr>
          <p:spPr>
            <a:xfrm>
              <a:off x="1020821" y="2187045"/>
              <a:ext cx="45589" cy="45589"/>
            </a:xfrm>
            <a:custGeom>
              <a:avLst/>
              <a:gdLst/>
              <a:ahLst/>
              <a:cxnLst/>
              <a:rect l="l" t="t" r="r" b="b"/>
              <a:pathLst>
                <a:path w="1227" h="1227" extrusionOk="0">
                  <a:moveTo>
                    <a:pt x="620" y="0"/>
                  </a:moveTo>
                  <a:cubicBezTo>
                    <a:pt x="274" y="0"/>
                    <a:pt x="1" y="274"/>
                    <a:pt x="1" y="619"/>
                  </a:cubicBezTo>
                  <a:cubicBezTo>
                    <a:pt x="1" y="953"/>
                    <a:pt x="274" y="1227"/>
                    <a:pt x="620" y="1227"/>
                  </a:cubicBezTo>
                  <a:cubicBezTo>
                    <a:pt x="953" y="1227"/>
                    <a:pt x="1227" y="953"/>
                    <a:pt x="1227" y="619"/>
                  </a:cubicBezTo>
                  <a:cubicBezTo>
                    <a:pt x="1227" y="274"/>
                    <a:pt x="953" y="0"/>
                    <a:pt x="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821;p22">
              <a:extLst>
                <a:ext uri="{FF2B5EF4-FFF2-40B4-BE49-F238E27FC236}">
                  <a16:creationId xmlns:a16="http://schemas.microsoft.com/office/drawing/2014/main" id="{71F9C7D6-32B8-FD46-66CC-430BBA77D9A8}"/>
                </a:ext>
              </a:extLst>
            </p:cNvPr>
            <p:cNvSpPr/>
            <p:nvPr/>
          </p:nvSpPr>
          <p:spPr>
            <a:xfrm>
              <a:off x="884123" y="2302935"/>
              <a:ext cx="27012" cy="27012"/>
            </a:xfrm>
            <a:custGeom>
              <a:avLst/>
              <a:gdLst/>
              <a:ahLst/>
              <a:cxnLst/>
              <a:rect l="l" t="t" r="r" b="b"/>
              <a:pathLst>
                <a:path w="727" h="727" extrusionOk="0">
                  <a:moveTo>
                    <a:pt x="370" y="1"/>
                  </a:moveTo>
                  <a:cubicBezTo>
                    <a:pt x="167" y="1"/>
                    <a:pt x="1" y="167"/>
                    <a:pt x="1" y="358"/>
                  </a:cubicBezTo>
                  <a:cubicBezTo>
                    <a:pt x="1" y="560"/>
                    <a:pt x="167" y="727"/>
                    <a:pt x="370" y="727"/>
                  </a:cubicBezTo>
                  <a:cubicBezTo>
                    <a:pt x="572" y="727"/>
                    <a:pt x="727" y="560"/>
                    <a:pt x="727" y="358"/>
                  </a:cubicBezTo>
                  <a:cubicBezTo>
                    <a:pt x="727" y="167"/>
                    <a:pt x="57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822;p22">
              <a:extLst>
                <a:ext uri="{FF2B5EF4-FFF2-40B4-BE49-F238E27FC236}">
                  <a16:creationId xmlns:a16="http://schemas.microsoft.com/office/drawing/2014/main" id="{A9B095F1-6F46-D51C-2A60-3CD2CE9E1EC1}"/>
                </a:ext>
              </a:extLst>
            </p:cNvPr>
            <p:cNvSpPr/>
            <p:nvPr/>
          </p:nvSpPr>
          <p:spPr>
            <a:xfrm>
              <a:off x="633727" y="3342117"/>
              <a:ext cx="45589" cy="45589"/>
            </a:xfrm>
            <a:custGeom>
              <a:avLst/>
              <a:gdLst/>
              <a:ahLst/>
              <a:cxnLst/>
              <a:rect l="l" t="t" r="r" b="b"/>
              <a:pathLst>
                <a:path w="1227" h="1227" extrusionOk="0">
                  <a:moveTo>
                    <a:pt x="620" y="0"/>
                  </a:moveTo>
                  <a:cubicBezTo>
                    <a:pt x="274" y="0"/>
                    <a:pt x="1" y="274"/>
                    <a:pt x="1" y="608"/>
                  </a:cubicBezTo>
                  <a:cubicBezTo>
                    <a:pt x="1" y="953"/>
                    <a:pt x="274" y="1227"/>
                    <a:pt x="620" y="1227"/>
                  </a:cubicBezTo>
                  <a:cubicBezTo>
                    <a:pt x="953" y="1227"/>
                    <a:pt x="1227" y="953"/>
                    <a:pt x="1227" y="608"/>
                  </a:cubicBezTo>
                  <a:cubicBezTo>
                    <a:pt x="1227" y="274"/>
                    <a:pt x="953" y="0"/>
                    <a:pt x="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823;p22">
              <a:extLst>
                <a:ext uri="{FF2B5EF4-FFF2-40B4-BE49-F238E27FC236}">
                  <a16:creationId xmlns:a16="http://schemas.microsoft.com/office/drawing/2014/main" id="{8082B755-45B5-E12D-CD9C-2ACF44A3E15A}"/>
                </a:ext>
              </a:extLst>
            </p:cNvPr>
            <p:cNvSpPr/>
            <p:nvPr/>
          </p:nvSpPr>
          <p:spPr>
            <a:xfrm>
              <a:off x="538607" y="3190817"/>
              <a:ext cx="16868" cy="16831"/>
            </a:xfrm>
            <a:custGeom>
              <a:avLst/>
              <a:gdLst/>
              <a:ahLst/>
              <a:cxnLst/>
              <a:rect l="l" t="t" r="r" b="b"/>
              <a:pathLst>
                <a:path w="454" h="453" extrusionOk="0">
                  <a:moveTo>
                    <a:pt x="227" y="0"/>
                  </a:moveTo>
                  <a:cubicBezTo>
                    <a:pt x="96" y="0"/>
                    <a:pt x="1" y="108"/>
                    <a:pt x="1" y="227"/>
                  </a:cubicBezTo>
                  <a:cubicBezTo>
                    <a:pt x="1" y="346"/>
                    <a:pt x="96" y="453"/>
                    <a:pt x="227" y="453"/>
                  </a:cubicBezTo>
                  <a:cubicBezTo>
                    <a:pt x="346" y="453"/>
                    <a:pt x="453" y="346"/>
                    <a:pt x="453" y="227"/>
                  </a:cubicBezTo>
                  <a:cubicBezTo>
                    <a:pt x="453" y="108"/>
                    <a:pt x="346" y="0"/>
                    <a:pt x="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824;p22">
              <a:extLst>
                <a:ext uri="{FF2B5EF4-FFF2-40B4-BE49-F238E27FC236}">
                  <a16:creationId xmlns:a16="http://schemas.microsoft.com/office/drawing/2014/main" id="{1525E6AB-0E22-32DB-B0AF-A2C5287E1B3A}"/>
                </a:ext>
              </a:extLst>
            </p:cNvPr>
            <p:cNvSpPr/>
            <p:nvPr/>
          </p:nvSpPr>
          <p:spPr>
            <a:xfrm>
              <a:off x="470500" y="3607114"/>
              <a:ext cx="18615" cy="18615"/>
            </a:xfrm>
            <a:custGeom>
              <a:avLst/>
              <a:gdLst/>
              <a:ahLst/>
              <a:cxnLst/>
              <a:rect l="l" t="t" r="r" b="b"/>
              <a:pathLst>
                <a:path w="501" h="501" extrusionOk="0">
                  <a:moveTo>
                    <a:pt x="250" y="0"/>
                  </a:moveTo>
                  <a:cubicBezTo>
                    <a:pt x="107" y="0"/>
                    <a:pt x="0" y="107"/>
                    <a:pt x="0" y="250"/>
                  </a:cubicBezTo>
                  <a:cubicBezTo>
                    <a:pt x="0" y="381"/>
                    <a:pt x="107" y="500"/>
                    <a:pt x="250" y="500"/>
                  </a:cubicBezTo>
                  <a:cubicBezTo>
                    <a:pt x="381" y="500"/>
                    <a:pt x="500" y="381"/>
                    <a:pt x="500" y="250"/>
                  </a:cubicBezTo>
                  <a:cubicBezTo>
                    <a:pt x="500" y="107"/>
                    <a:pt x="381" y="0"/>
                    <a:pt x="250" y="0"/>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825;p22">
              <a:extLst>
                <a:ext uri="{FF2B5EF4-FFF2-40B4-BE49-F238E27FC236}">
                  <a16:creationId xmlns:a16="http://schemas.microsoft.com/office/drawing/2014/main" id="{053A32CD-CC7D-8529-30CC-B45EBE47BAEC}"/>
                </a:ext>
              </a:extLst>
            </p:cNvPr>
            <p:cNvSpPr/>
            <p:nvPr/>
          </p:nvSpPr>
          <p:spPr>
            <a:xfrm>
              <a:off x="869967" y="4043736"/>
              <a:ext cx="30987" cy="31024"/>
            </a:xfrm>
            <a:custGeom>
              <a:avLst/>
              <a:gdLst/>
              <a:ahLst/>
              <a:cxnLst/>
              <a:rect l="l" t="t" r="r" b="b"/>
              <a:pathLst>
                <a:path w="834" h="835" extrusionOk="0">
                  <a:moveTo>
                    <a:pt x="417" y="1"/>
                  </a:moveTo>
                  <a:cubicBezTo>
                    <a:pt x="179" y="1"/>
                    <a:pt x="1" y="179"/>
                    <a:pt x="1" y="417"/>
                  </a:cubicBezTo>
                  <a:cubicBezTo>
                    <a:pt x="1" y="644"/>
                    <a:pt x="179" y="834"/>
                    <a:pt x="417" y="834"/>
                  </a:cubicBezTo>
                  <a:cubicBezTo>
                    <a:pt x="643" y="834"/>
                    <a:pt x="834" y="644"/>
                    <a:pt x="834" y="417"/>
                  </a:cubicBezTo>
                  <a:cubicBezTo>
                    <a:pt x="834" y="179"/>
                    <a:pt x="643" y="1"/>
                    <a:pt x="417" y="1"/>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826;p22">
              <a:extLst>
                <a:ext uri="{FF2B5EF4-FFF2-40B4-BE49-F238E27FC236}">
                  <a16:creationId xmlns:a16="http://schemas.microsoft.com/office/drawing/2014/main" id="{1CF15E3A-C733-3FB0-7BDD-5E971FBA1E94}"/>
                </a:ext>
              </a:extLst>
            </p:cNvPr>
            <p:cNvSpPr/>
            <p:nvPr/>
          </p:nvSpPr>
          <p:spPr>
            <a:xfrm>
              <a:off x="617379" y="4132651"/>
              <a:ext cx="22590" cy="22590"/>
            </a:xfrm>
            <a:custGeom>
              <a:avLst/>
              <a:gdLst/>
              <a:ahLst/>
              <a:cxnLst/>
              <a:rect l="l" t="t" r="r" b="b"/>
              <a:pathLst>
                <a:path w="608" h="608" extrusionOk="0">
                  <a:moveTo>
                    <a:pt x="310" y="1"/>
                  </a:moveTo>
                  <a:cubicBezTo>
                    <a:pt x="131" y="1"/>
                    <a:pt x="0" y="132"/>
                    <a:pt x="0" y="310"/>
                  </a:cubicBezTo>
                  <a:cubicBezTo>
                    <a:pt x="0" y="477"/>
                    <a:pt x="131" y="608"/>
                    <a:pt x="310" y="608"/>
                  </a:cubicBezTo>
                  <a:cubicBezTo>
                    <a:pt x="476" y="608"/>
                    <a:pt x="607" y="477"/>
                    <a:pt x="607" y="310"/>
                  </a:cubicBezTo>
                  <a:cubicBezTo>
                    <a:pt x="607" y="132"/>
                    <a:pt x="476" y="1"/>
                    <a:pt x="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827;p22">
              <a:extLst>
                <a:ext uri="{FF2B5EF4-FFF2-40B4-BE49-F238E27FC236}">
                  <a16:creationId xmlns:a16="http://schemas.microsoft.com/office/drawing/2014/main" id="{857DD4CE-8A0E-4E70-4B88-2795EBE50D6F}"/>
                </a:ext>
              </a:extLst>
            </p:cNvPr>
            <p:cNvSpPr/>
            <p:nvPr/>
          </p:nvSpPr>
          <p:spPr>
            <a:xfrm>
              <a:off x="813787" y="4393227"/>
              <a:ext cx="29241" cy="29241"/>
            </a:xfrm>
            <a:custGeom>
              <a:avLst/>
              <a:gdLst/>
              <a:ahLst/>
              <a:cxnLst/>
              <a:rect l="l" t="t" r="r" b="b"/>
              <a:pathLst>
                <a:path w="787" h="787" extrusionOk="0">
                  <a:moveTo>
                    <a:pt x="393" y="1"/>
                  </a:moveTo>
                  <a:cubicBezTo>
                    <a:pt x="179" y="1"/>
                    <a:pt x="0" y="179"/>
                    <a:pt x="0" y="393"/>
                  </a:cubicBezTo>
                  <a:cubicBezTo>
                    <a:pt x="0" y="608"/>
                    <a:pt x="179" y="786"/>
                    <a:pt x="393" y="786"/>
                  </a:cubicBezTo>
                  <a:cubicBezTo>
                    <a:pt x="608" y="786"/>
                    <a:pt x="786" y="608"/>
                    <a:pt x="786" y="393"/>
                  </a:cubicBezTo>
                  <a:cubicBezTo>
                    <a:pt x="786" y="179"/>
                    <a:pt x="608" y="1"/>
                    <a:pt x="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828;p22">
              <a:extLst>
                <a:ext uri="{FF2B5EF4-FFF2-40B4-BE49-F238E27FC236}">
                  <a16:creationId xmlns:a16="http://schemas.microsoft.com/office/drawing/2014/main" id="{79A639FD-E85D-B9D0-0CBD-9548D65BA1E1}"/>
                </a:ext>
              </a:extLst>
            </p:cNvPr>
            <p:cNvSpPr/>
            <p:nvPr/>
          </p:nvSpPr>
          <p:spPr>
            <a:xfrm>
              <a:off x="4672759" y="3340334"/>
              <a:ext cx="28349" cy="28349"/>
            </a:xfrm>
            <a:custGeom>
              <a:avLst/>
              <a:gdLst/>
              <a:ahLst/>
              <a:cxnLst/>
              <a:rect l="l" t="t" r="r" b="b"/>
              <a:pathLst>
                <a:path w="763" h="763" extrusionOk="0">
                  <a:moveTo>
                    <a:pt x="382" y="1"/>
                  </a:moveTo>
                  <a:cubicBezTo>
                    <a:pt x="179" y="1"/>
                    <a:pt x="1" y="167"/>
                    <a:pt x="1" y="382"/>
                  </a:cubicBezTo>
                  <a:cubicBezTo>
                    <a:pt x="1" y="596"/>
                    <a:pt x="179" y="763"/>
                    <a:pt x="382" y="763"/>
                  </a:cubicBezTo>
                  <a:cubicBezTo>
                    <a:pt x="596" y="763"/>
                    <a:pt x="763" y="596"/>
                    <a:pt x="763" y="382"/>
                  </a:cubicBezTo>
                  <a:cubicBezTo>
                    <a:pt x="763" y="167"/>
                    <a:pt x="596" y="1"/>
                    <a:pt x="382" y="1"/>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829;p22">
              <a:extLst>
                <a:ext uri="{FF2B5EF4-FFF2-40B4-BE49-F238E27FC236}">
                  <a16:creationId xmlns:a16="http://schemas.microsoft.com/office/drawing/2014/main" id="{95BDF80C-E171-9876-3E94-E668AA3437E4}"/>
                </a:ext>
              </a:extLst>
            </p:cNvPr>
            <p:cNvSpPr/>
            <p:nvPr/>
          </p:nvSpPr>
          <p:spPr>
            <a:xfrm>
              <a:off x="4696205" y="3654897"/>
              <a:ext cx="51794" cy="51348"/>
            </a:xfrm>
            <a:custGeom>
              <a:avLst/>
              <a:gdLst/>
              <a:ahLst/>
              <a:cxnLst/>
              <a:rect l="l" t="t" r="r" b="b"/>
              <a:pathLst>
                <a:path w="1394" h="1382" extrusionOk="0">
                  <a:moveTo>
                    <a:pt x="703" y="0"/>
                  </a:moveTo>
                  <a:cubicBezTo>
                    <a:pt x="310" y="0"/>
                    <a:pt x="1" y="310"/>
                    <a:pt x="1" y="691"/>
                  </a:cubicBezTo>
                  <a:cubicBezTo>
                    <a:pt x="1" y="1072"/>
                    <a:pt x="310" y="1381"/>
                    <a:pt x="703" y="1381"/>
                  </a:cubicBezTo>
                  <a:cubicBezTo>
                    <a:pt x="1084" y="1381"/>
                    <a:pt x="1394" y="1072"/>
                    <a:pt x="1394" y="691"/>
                  </a:cubicBezTo>
                  <a:cubicBezTo>
                    <a:pt x="1394" y="310"/>
                    <a:pt x="1084"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830;p22">
              <a:extLst>
                <a:ext uri="{FF2B5EF4-FFF2-40B4-BE49-F238E27FC236}">
                  <a16:creationId xmlns:a16="http://schemas.microsoft.com/office/drawing/2014/main" id="{83275DE6-D086-8464-ECE3-68ACF3F94507}"/>
                </a:ext>
              </a:extLst>
            </p:cNvPr>
            <p:cNvSpPr/>
            <p:nvPr/>
          </p:nvSpPr>
          <p:spPr>
            <a:xfrm>
              <a:off x="4672759" y="1919372"/>
              <a:ext cx="28349" cy="28349"/>
            </a:xfrm>
            <a:custGeom>
              <a:avLst/>
              <a:gdLst/>
              <a:ahLst/>
              <a:cxnLst/>
              <a:rect l="l" t="t" r="r" b="b"/>
              <a:pathLst>
                <a:path w="763" h="763" extrusionOk="0">
                  <a:moveTo>
                    <a:pt x="382" y="1"/>
                  </a:moveTo>
                  <a:cubicBezTo>
                    <a:pt x="179" y="1"/>
                    <a:pt x="1" y="180"/>
                    <a:pt x="1" y="382"/>
                  </a:cubicBezTo>
                  <a:cubicBezTo>
                    <a:pt x="1" y="596"/>
                    <a:pt x="179" y="763"/>
                    <a:pt x="382" y="763"/>
                  </a:cubicBezTo>
                  <a:cubicBezTo>
                    <a:pt x="596" y="763"/>
                    <a:pt x="763" y="596"/>
                    <a:pt x="763" y="382"/>
                  </a:cubicBezTo>
                  <a:cubicBezTo>
                    <a:pt x="763" y="180"/>
                    <a:pt x="596" y="1"/>
                    <a:pt x="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831;p22">
              <a:extLst>
                <a:ext uri="{FF2B5EF4-FFF2-40B4-BE49-F238E27FC236}">
                  <a16:creationId xmlns:a16="http://schemas.microsoft.com/office/drawing/2014/main" id="{E4CA1F8A-D22F-FD91-5150-5515E98146C2}"/>
                </a:ext>
              </a:extLst>
            </p:cNvPr>
            <p:cNvSpPr/>
            <p:nvPr/>
          </p:nvSpPr>
          <p:spPr>
            <a:xfrm>
              <a:off x="3828681" y="1844614"/>
              <a:ext cx="56661" cy="56216"/>
            </a:xfrm>
            <a:custGeom>
              <a:avLst/>
              <a:gdLst/>
              <a:ahLst/>
              <a:cxnLst/>
              <a:rect l="l" t="t" r="r" b="b"/>
              <a:pathLst>
                <a:path w="1525" h="1513" extrusionOk="0">
                  <a:moveTo>
                    <a:pt x="763" y="1"/>
                  </a:moveTo>
                  <a:cubicBezTo>
                    <a:pt x="346" y="1"/>
                    <a:pt x="1" y="334"/>
                    <a:pt x="1" y="751"/>
                  </a:cubicBezTo>
                  <a:cubicBezTo>
                    <a:pt x="1" y="1180"/>
                    <a:pt x="346" y="1513"/>
                    <a:pt x="763" y="1513"/>
                  </a:cubicBezTo>
                  <a:cubicBezTo>
                    <a:pt x="1179" y="1513"/>
                    <a:pt x="1525" y="1180"/>
                    <a:pt x="1525" y="751"/>
                  </a:cubicBezTo>
                  <a:cubicBezTo>
                    <a:pt x="1525" y="334"/>
                    <a:pt x="1179" y="1"/>
                    <a:pt x="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832;p22">
              <a:extLst>
                <a:ext uri="{FF2B5EF4-FFF2-40B4-BE49-F238E27FC236}">
                  <a16:creationId xmlns:a16="http://schemas.microsoft.com/office/drawing/2014/main" id="{0B9E7576-A300-C155-BDCF-C22E6C4CB789}"/>
                </a:ext>
              </a:extLst>
            </p:cNvPr>
            <p:cNvSpPr/>
            <p:nvPr/>
          </p:nvSpPr>
          <p:spPr>
            <a:xfrm>
              <a:off x="4293208" y="1417727"/>
              <a:ext cx="46927" cy="46927"/>
            </a:xfrm>
            <a:custGeom>
              <a:avLst/>
              <a:gdLst/>
              <a:ahLst/>
              <a:cxnLst/>
              <a:rect l="l" t="t" r="r" b="b"/>
              <a:pathLst>
                <a:path w="1263" h="1263" extrusionOk="0">
                  <a:moveTo>
                    <a:pt x="631" y="0"/>
                  </a:moveTo>
                  <a:cubicBezTo>
                    <a:pt x="274" y="0"/>
                    <a:pt x="0" y="286"/>
                    <a:pt x="0" y="631"/>
                  </a:cubicBezTo>
                  <a:cubicBezTo>
                    <a:pt x="0" y="977"/>
                    <a:pt x="274" y="1262"/>
                    <a:pt x="631" y="1262"/>
                  </a:cubicBezTo>
                  <a:cubicBezTo>
                    <a:pt x="976" y="1262"/>
                    <a:pt x="1262" y="977"/>
                    <a:pt x="1262" y="631"/>
                  </a:cubicBezTo>
                  <a:cubicBezTo>
                    <a:pt x="1262" y="286"/>
                    <a:pt x="976" y="0"/>
                    <a:pt x="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833;p22">
              <a:extLst>
                <a:ext uri="{FF2B5EF4-FFF2-40B4-BE49-F238E27FC236}">
                  <a16:creationId xmlns:a16="http://schemas.microsoft.com/office/drawing/2014/main" id="{79C410BA-3036-4F0F-9970-2B8D9B234C60}"/>
                </a:ext>
              </a:extLst>
            </p:cNvPr>
            <p:cNvSpPr/>
            <p:nvPr/>
          </p:nvSpPr>
          <p:spPr>
            <a:xfrm>
              <a:off x="1115604" y="4878581"/>
              <a:ext cx="15225" cy="78042"/>
            </a:xfrm>
            <a:custGeom>
              <a:avLst/>
              <a:gdLst/>
              <a:ahLst/>
              <a:cxnLst/>
              <a:rect l="l" t="t" r="r" b="b"/>
              <a:pathLst>
                <a:path w="453" h="2322" extrusionOk="0">
                  <a:moveTo>
                    <a:pt x="0" y="0"/>
                  </a:moveTo>
                  <a:lnTo>
                    <a:pt x="0" y="2322"/>
                  </a:lnTo>
                  <a:lnTo>
                    <a:pt x="453" y="2322"/>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834;p22">
              <a:extLst>
                <a:ext uri="{FF2B5EF4-FFF2-40B4-BE49-F238E27FC236}">
                  <a16:creationId xmlns:a16="http://schemas.microsoft.com/office/drawing/2014/main" id="{6EA96E75-20DE-0E85-7295-1CD8B287DB00}"/>
                </a:ext>
              </a:extLst>
            </p:cNvPr>
            <p:cNvSpPr/>
            <p:nvPr/>
          </p:nvSpPr>
          <p:spPr>
            <a:xfrm>
              <a:off x="1084379" y="4909772"/>
              <a:ext cx="77673" cy="15259"/>
            </a:xfrm>
            <a:custGeom>
              <a:avLst/>
              <a:gdLst/>
              <a:ahLst/>
              <a:cxnLst/>
              <a:rect l="l" t="t" r="r" b="b"/>
              <a:pathLst>
                <a:path w="2311" h="454" extrusionOk="0">
                  <a:moveTo>
                    <a:pt x="0" y="1"/>
                  </a:moveTo>
                  <a:lnTo>
                    <a:pt x="0" y="453"/>
                  </a:lnTo>
                  <a:lnTo>
                    <a:pt x="2310" y="453"/>
                  </a:lnTo>
                  <a:lnTo>
                    <a:pt x="2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835;p22">
              <a:extLst>
                <a:ext uri="{FF2B5EF4-FFF2-40B4-BE49-F238E27FC236}">
                  <a16:creationId xmlns:a16="http://schemas.microsoft.com/office/drawing/2014/main" id="{7CA3D513-BA3A-85FA-FEDF-6BE7EE979C3C}"/>
                </a:ext>
              </a:extLst>
            </p:cNvPr>
            <p:cNvSpPr/>
            <p:nvPr/>
          </p:nvSpPr>
          <p:spPr>
            <a:xfrm>
              <a:off x="4423255" y="4679440"/>
              <a:ext cx="16831" cy="86311"/>
            </a:xfrm>
            <a:custGeom>
              <a:avLst/>
              <a:gdLst/>
              <a:ahLst/>
              <a:cxnLst/>
              <a:rect l="l" t="t" r="r" b="b"/>
              <a:pathLst>
                <a:path w="453" h="2323" extrusionOk="0">
                  <a:moveTo>
                    <a:pt x="1" y="1"/>
                  </a:moveTo>
                  <a:lnTo>
                    <a:pt x="1" y="2323"/>
                  </a:lnTo>
                  <a:lnTo>
                    <a:pt x="453" y="2323"/>
                  </a:lnTo>
                  <a:lnTo>
                    <a:pt x="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836;p22">
              <a:extLst>
                <a:ext uri="{FF2B5EF4-FFF2-40B4-BE49-F238E27FC236}">
                  <a16:creationId xmlns:a16="http://schemas.microsoft.com/office/drawing/2014/main" id="{8759F98A-4272-5CFB-6125-FD94B9E34B0A}"/>
                </a:ext>
              </a:extLst>
            </p:cNvPr>
            <p:cNvSpPr/>
            <p:nvPr/>
          </p:nvSpPr>
          <p:spPr>
            <a:xfrm>
              <a:off x="4388291" y="4713958"/>
              <a:ext cx="86311" cy="16831"/>
            </a:xfrm>
            <a:custGeom>
              <a:avLst/>
              <a:gdLst/>
              <a:ahLst/>
              <a:cxnLst/>
              <a:rect l="l" t="t" r="r" b="b"/>
              <a:pathLst>
                <a:path w="2323" h="453"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837;p22">
              <a:extLst>
                <a:ext uri="{FF2B5EF4-FFF2-40B4-BE49-F238E27FC236}">
                  <a16:creationId xmlns:a16="http://schemas.microsoft.com/office/drawing/2014/main" id="{468ECE37-C431-6A02-2661-27CDD4BACC4C}"/>
                </a:ext>
              </a:extLst>
            </p:cNvPr>
            <p:cNvSpPr/>
            <p:nvPr/>
          </p:nvSpPr>
          <p:spPr>
            <a:xfrm>
              <a:off x="1923273" y="1251245"/>
              <a:ext cx="16831" cy="86274"/>
            </a:xfrm>
            <a:custGeom>
              <a:avLst/>
              <a:gdLst/>
              <a:ahLst/>
              <a:cxnLst/>
              <a:rect l="l" t="t" r="r" b="b"/>
              <a:pathLst>
                <a:path w="453" h="2322" extrusionOk="0">
                  <a:moveTo>
                    <a:pt x="1" y="0"/>
                  </a:moveTo>
                  <a:lnTo>
                    <a:pt x="1" y="2322"/>
                  </a:lnTo>
                  <a:lnTo>
                    <a:pt x="453" y="2322"/>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838;p22">
              <a:extLst>
                <a:ext uri="{FF2B5EF4-FFF2-40B4-BE49-F238E27FC236}">
                  <a16:creationId xmlns:a16="http://schemas.microsoft.com/office/drawing/2014/main" id="{66B52B92-6C6A-333C-4FCB-7F34EA58B62B}"/>
                </a:ext>
              </a:extLst>
            </p:cNvPr>
            <p:cNvSpPr/>
            <p:nvPr/>
          </p:nvSpPr>
          <p:spPr>
            <a:xfrm>
              <a:off x="1888309" y="1286171"/>
              <a:ext cx="86311" cy="16868"/>
            </a:xfrm>
            <a:custGeom>
              <a:avLst/>
              <a:gdLst/>
              <a:ahLst/>
              <a:cxnLst/>
              <a:rect l="l" t="t" r="r" b="b"/>
              <a:pathLst>
                <a:path w="2323" h="454"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839;p22">
              <a:extLst>
                <a:ext uri="{FF2B5EF4-FFF2-40B4-BE49-F238E27FC236}">
                  <a16:creationId xmlns:a16="http://schemas.microsoft.com/office/drawing/2014/main" id="{ADCEAFE2-247D-2C9B-F9C3-1F013ED802D9}"/>
                </a:ext>
              </a:extLst>
            </p:cNvPr>
            <p:cNvSpPr/>
            <p:nvPr/>
          </p:nvSpPr>
          <p:spPr>
            <a:xfrm>
              <a:off x="3097855" y="1150745"/>
              <a:ext cx="16831" cy="85828"/>
            </a:xfrm>
            <a:custGeom>
              <a:avLst/>
              <a:gdLst/>
              <a:ahLst/>
              <a:cxnLst/>
              <a:rect l="l" t="t" r="r" b="b"/>
              <a:pathLst>
                <a:path w="453" h="2310" extrusionOk="0">
                  <a:moveTo>
                    <a:pt x="0" y="0"/>
                  </a:moveTo>
                  <a:lnTo>
                    <a:pt x="0" y="2310"/>
                  </a:lnTo>
                  <a:lnTo>
                    <a:pt x="453" y="2310"/>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840;p22">
              <a:extLst>
                <a:ext uri="{FF2B5EF4-FFF2-40B4-BE49-F238E27FC236}">
                  <a16:creationId xmlns:a16="http://schemas.microsoft.com/office/drawing/2014/main" id="{1F2FC362-E45E-D8E7-1BB1-DDA19448A5D8}"/>
                </a:ext>
              </a:extLst>
            </p:cNvPr>
            <p:cNvSpPr/>
            <p:nvPr/>
          </p:nvSpPr>
          <p:spPr>
            <a:xfrm>
              <a:off x="3062891" y="1185225"/>
              <a:ext cx="86311" cy="16868"/>
            </a:xfrm>
            <a:custGeom>
              <a:avLst/>
              <a:gdLst/>
              <a:ahLst/>
              <a:cxnLst/>
              <a:rect l="l" t="t" r="r" b="b"/>
              <a:pathLst>
                <a:path w="2323" h="454"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841;p22">
              <a:extLst>
                <a:ext uri="{FF2B5EF4-FFF2-40B4-BE49-F238E27FC236}">
                  <a16:creationId xmlns:a16="http://schemas.microsoft.com/office/drawing/2014/main" id="{633E0076-DF7C-93D2-2005-D9A9303C7E0D}"/>
                </a:ext>
              </a:extLst>
            </p:cNvPr>
            <p:cNvSpPr/>
            <p:nvPr/>
          </p:nvSpPr>
          <p:spPr>
            <a:xfrm>
              <a:off x="4455990" y="1713676"/>
              <a:ext cx="30133" cy="154416"/>
            </a:xfrm>
            <a:custGeom>
              <a:avLst/>
              <a:gdLst/>
              <a:ahLst/>
              <a:cxnLst/>
              <a:rect l="l" t="t" r="r" b="b"/>
              <a:pathLst>
                <a:path w="811" h="4156" extrusionOk="0">
                  <a:moveTo>
                    <a:pt x="1" y="1"/>
                  </a:moveTo>
                  <a:lnTo>
                    <a:pt x="1" y="4156"/>
                  </a:lnTo>
                  <a:lnTo>
                    <a:pt x="810" y="4156"/>
                  </a:lnTo>
                  <a:lnTo>
                    <a:pt x="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842;p22">
              <a:extLst>
                <a:ext uri="{FF2B5EF4-FFF2-40B4-BE49-F238E27FC236}">
                  <a16:creationId xmlns:a16="http://schemas.microsoft.com/office/drawing/2014/main" id="{2A100DF4-2ABD-366D-927B-B6ACC1E7AC82}"/>
                </a:ext>
              </a:extLst>
            </p:cNvPr>
            <p:cNvSpPr/>
            <p:nvPr/>
          </p:nvSpPr>
          <p:spPr>
            <a:xfrm>
              <a:off x="4393605" y="1776061"/>
              <a:ext cx="154453" cy="30096"/>
            </a:xfrm>
            <a:custGeom>
              <a:avLst/>
              <a:gdLst/>
              <a:ahLst/>
              <a:cxnLst/>
              <a:rect l="l" t="t" r="r" b="b"/>
              <a:pathLst>
                <a:path w="4157" h="810" extrusionOk="0">
                  <a:moveTo>
                    <a:pt x="1" y="0"/>
                  </a:moveTo>
                  <a:lnTo>
                    <a:pt x="1" y="810"/>
                  </a:lnTo>
                  <a:lnTo>
                    <a:pt x="4156" y="810"/>
                  </a:lnTo>
                  <a:lnTo>
                    <a:pt x="4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843;p22">
              <a:extLst>
                <a:ext uri="{FF2B5EF4-FFF2-40B4-BE49-F238E27FC236}">
                  <a16:creationId xmlns:a16="http://schemas.microsoft.com/office/drawing/2014/main" id="{D350760B-6EBD-B02C-8E60-69E150192290}"/>
                </a:ext>
              </a:extLst>
            </p:cNvPr>
            <p:cNvSpPr/>
            <p:nvPr/>
          </p:nvSpPr>
          <p:spPr>
            <a:xfrm>
              <a:off x="4789987" y="4308163"/>
              <a:ext cx="16423" cy="84973"/>
            </a:xfrm>
            <a:custGeom>
              <a:avLst/>
              <a:gdLst/>
              <a:ahLst/>
              <a:cxnLst/>
              <a:rect l="l" t="t" r="r" b="b"/>
              <a:pathLst>
                <a:path w="442" h="2287" extrusionOk="0">
                  <a:moveTo>
                    <a:pt x="1" y="0"/>
                  </a:moveTo>
                  <a:lnTo>
                    <a:pt x="1" y="2286"/>
                  </a:lnTo>
                  <a:lnTo>
                    <a:pt x="441" y="2286"/>
                  </a:lnTo>
                  <a:lnTo>
                    <a:pt x="4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844;p22">
              <a:extLst>
                <a:ext uri="{FF2B5EF4-FFF2-40B4-BE49-F238E27FC236}">
                  <a16:creationId xmlns:a16="http://schemas.microsoft.com/office/drawing/2014/main" id="{2280577A-C8C9-5A53-CF5A-AB7E5DFDFA50}"/>
                </a:ext>
              </a:extLst>
            </p:cNvPr>
            <p:cNvSpPr/>
            <p:nvPr/>
          </p:nvSpPr>
          <p:spPr>
            <a:xfrm>
              <a:off x="4755506" y="4342198"/>
              <a:ext cx="85419" cy="16868"/>
            </a:xfrm>
            <a:custGeom>
              <a:avLst/>
              <a:gdLst/>
              <a:ahLst/>
              <a:cxnLst/>
              <a:rect l="l" t="t" r="r" b="b"/>
              <a:pathLst>
                <a:path w="2299" h="454" extrusionOk="0">
                  <a:moveTo>
                    <a:pt x="0" y="1"/>
                  </a:moveTo>
                  <a:lnTo>
                    <a:pt x="0" y="453"/>
                  </a:lnTo>
                  <a:lnTo>
                    <a:pt x="2298" y="453"/>
                  </a:lnTo>
                  <a:lnTo>
                    <a:pt x="22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845;p22">
              <a:extLst>
                <a:ext uri="{FF2B5EF4-FFF2-40B4-BE49-F238E27FC236}">
                  <a16:creationId xmlns:a16="http://schemas.microsoft.com/office/drawing/2014/main" id="{ECF4A80B-551E-1CE9-A12F-8EA9C55EE106}"/>
                </a:ext>
              </a:extLst>
            </p:cNvPr>
            <p:cNvSpPr/>
            <p:nvPr/>
          </p:nvSpPr>
          <p:spPr>
            <a:xfrm>
              <a:off x="697004" y="1448678"/>
              <a:ext cx="30096" cy="154416"/>
            </a:xfrm>
            <a:custGeom>
              <a:avLst/>
              <a:gdLst/>
              <a:ahLst/>
              <a:cxnLst/>
              <a:rect l="l" t="t" r="r" b="b"/>
              <a:pathLst>
                <a:path w="810" h="4156" extrusionOk="0">
                  <a:moveTo>
                    <a:pt x="0" y="1"/>
                  </a:moveTo>
                  <a:lnTo>
                    <a:pt x="0" y="4156"/>
                  </a:lnTo>
                  <a:lnTo>
                    <a:pt x="810" y="4156"/>
                  </a:lnTo>
                  <a:lnTo>
                    <a:pt x="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846;p22">
              <a:extLst>
                <a:ext uri="{FF2B5EF4-FFF2-40B4-BE49-F238E27FC236}">
                  <a16:creationId xmlns:a16="http://schemas.microsoft.com/office/drawing/2014/main" id="{B58E03A7-998B-4B11-EAF9-1A8ECD27C273}"/>
                </a:ext>
              </a:extLst>
            </p:cNvPr>
            <p:cNvSpPr/>
            <p:nvPr/>
          </p:nvSpPr>
          <p:spPr>
            <a:xfrm>
              <a:off x="635065" y="1510617"/>
              <a:ext cx="154416" cy="30133"/>
            </a:xfrm>
            <a:custGeom>
              <a:avLst/>
              <a:gdLst/>
              <a:ahLst/>
              <a:cxnLst/>
              <a:rect l="l" t="t" r="r" b="b"/>
              <a:pathLst>
                <a:path w="4156" h="811" extrusionOk="0">
                  <a:moveTo>
                    <a:pt x="0" y="1"/>
                  </a:moveTo>
                  <a:lnTo>
                    <a:pt x="0" y="810"/>
                  </a:lnTo>
                  <a:lnTo>
                    <a:pt x="4156" y="810"/>
                  </a:lnTo>
                  <a:lnTo>
                    <a:pt x="41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847;p22">
              <a:extLst>
                <a:ext uri="{FF2B5EF4-FFF2-40B4-BE49-F238E27FC236}">
                  <a16:creationId xmlns:a16="http://schemas.microsoft.com/office/drawing/2014/main" id="{21596ACF-7D6F-DDE1-3168-68A5AAFEFC39}"/>
                </a:ext>
              </a:extLst>
            </p:cNvPr>
            <p:cNvSpPr/>
            <p:nvPr/>
          </p:nvSpPr>
          <p:spPr>
            <a:xfrm>
              <a:off x="2382932" y="2258719"/>
              <a:ext cx="624687" cy="503004"/>
            </a:xfrm>
            <a:custGeom>
              <a:avLst/>
              <a:gdLst/>
              <a:ahLst/>
              <a:cxnLst/>
              <a:rect l="l" t="t" r="r" b="b"/>
              <a:pathLst>
                <a:path w="16813" h="13538" extrusionOk="0">
                  <a:moveTo>
                    <a:pt x="14681" y="0"/>
                  </a:moveTo>
                  <a:cubicBezTo>
                    <a:pt x="9097" y="5251"/>
                    <a:pt x="6335" y="10311"/>
                    <a:pt x="6335" y="10311"/>
                  </a:cubicBezTo>
                  <a:lnTo>
                    <a:pt x="3632" y="5763"/>
                  </a:lnTo>
                  <a:lnTo>
                    <a:pt x="1" y="5763"/>
                  </a:lnTo>
                  <a:lnTo>
                    <a:pt x="5764" y="13537"/>
                  </a:lnTo>
                  <a:lnTo>
                    <a:pt x="7442" y="13537"/>
                  </a:lnTo>
                  <a:cubicBezTo>
                    <a:pt x="11574" y="4727"/>
                    <a:pt x="16813" y="0"/>
                    <a:pt x="16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848;p22">
              <a:extLst>
                <a:ext uri="{FF2B5EF4-FFF2-40B4-BE49-F238E27FC236}">
                  <a16:creationId xmlns:a16="http://schemas.microsoft.com/office/drawing/2014/main" id="{CBB64690-C4DF-6089-7952-660EA66D2A44}"/>
                </a:ext>
              </a:extLst>
            </p:cNvPr>
            <p:cNvSpPr/>
            <p:nvPr/>
          </p:nvSpPr>
          <p:spPr>
            <a:xfrm>
              <a:off x="2295800" y="2060937"/>
              <a:ext cx="820642" cy="820642"/>
            </a:xfrm>
            <a:custGeom>
              <a:avLst/>
              <a:gdLst/>
              <a:ahLst/>
              <a:cxnLst/>
              <a:rect l="l" t="t" r="r" b="b"/>
              <a:pathLst>
                <a:path w="22087" h="22087" fill="none" extrusionOk="0">
                  <a:moveTo>
                    <a:pt x="22086" y="11050"/>
                  </a:moveTo>
                  <a:cubicBezTo>
                    <a:pt x="22086" y="17146"/>
                    <a:pt x="17145" y="22087"/>
                    <a:pt x="11049" y="22087"/>
                  </a:cubicBezTo>
                  <a:cubicBezTo>
                    <a:pt x="4953" y="22087"/>
                    <a:pt x="0" y="17146"/>
                    <a:pt x="0" y="11050"/>
                  </a:cubicBezTo>
                  <a:cubicBezTo>
                    <a:pt x="0" y="4954"/>
                    <a:pt x="4953" y="1"/>
                    <a:pt x="11049" y="1"/>
                  </a:cubicBezTo>
                  <a:cubicBezTo>
                    <a:pt x="17145" y="1"/>
                    <a:pt x="22086" y="4954"/>
                    <a:pt x="22086" y="11050"/>
                  </a:cubicBezTo>
                  <a:close/>
                </a:path>
              </a:pathLst>
            </a:custGeom>
            <a:noFill/>
            <a:ln w="38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7" name="Google Shape;1504;p27">
            <a:extLst>
              <a:ext uri="{FF2B5EF4-FFF2-40B4-BE49-F238E27FC236}">
                <a16:creationId xmlns:a16="http://schemas.microsoft.com/office/drawing/2014/main" id="{DBDE98BC-3FE1-1DF0-2A37-1A9C083020F0}"/>
              </a:ext>
            </a:extLst>
          </p:cNvPr>
          <p:cNvSpPr/>
          <p:nvPr/>
        </p:nvSpPr>
        <p:spPr>
          <a:xfrm>
            <a:off x="8438921" y="2905779"/>
            <a:ext cx="330388" cy="454214"/>
          </a:xfrm>
          <a:custGeom>
            <a:avLst/>
            <a:gdLst/>
            <a:ahLst/>
            <a:cxnLst/>
            <a:rect l="l" t="t" r="r" b="b"/>
            <a:pathLst>
              <a:path w="11788" h="16206" extrusionOk="0">
                <a:moveTo>
                  <a:pt x="5894" y="1"/>
                </a:moveTo>
                <a:cubicBezTo>
                  <a:pt x="2644" y="1"/>
                  <a:pt x="0" y="2632"/>
                  <a:pt x="0" y="5894"/>
                </a:cubicBezTo>
                <a:lnTo>
                  <a:pt x="0" y="10312"/>
                </a:lnTo>
                <a:cubicBezTo>
                  <a:pt x="0" y="13574"/>
                  <a:pt x="2644" y="16205"/>
                  <a:pt x="5894" y="16205"/>
                </a:cubicBezTo>
                <a:cubicBezTo>
                  <a:pt x="9156" y="16205"/>
                  <a:pt x="11788" y="13574"/>
                  <a:pt x="11788" y="10312"/>
                </a:cubicBezTo>
                <a:lnTo>
                  <a:pt x="11788" y="5894"/>
                </a:lnTo>
                <a:cubicBezTo>
                  <a:pt x="11788" y="2632"/>
                  <a:pt x="9156" y="1"/>
                  <a:pt x="5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1506;p27">
            <a:extLst>
              <a:ext uri="{FF2B5EF4-FFF2-40B4-BE49-F238E27FC236}">
                <a16:creationId xmlns:a16="http://schemas.microsoft.com/office/drawing/2014/main" id="{3BE1485B-98A3-240E-3A48-2676B7C2FA0E}"/>
              </a:ext>
            </a:extLst>
          </p:cNvPr>
          <p:cNvSpPr/>
          <p:nvPr/>
        </p:nvSpPr>
        <p:spPr>
          <a:xfrm>
            <a:off x="8438921" y="3060967"/>
            <a:ext cx="330052" cy="144173"/>
          </a:xfrm>
          <a:custGeom>
            <a:avLst/>
            <a:gdLst/>
            <a:ahLst/>
            <a:cxnLst/>
            <a:rect l="l" t="t" r="r" b="b"/>
            <a:pathLst>
              <a:path w="11776" h="5144" extrusionOk="0">
                <a:moveTo>
                  <a:pt x="0" y="0"/>
                </a:moveTo>
                <a:lnTo>
                  <a:pt x="0" y="5144"/>
                </a:lnTo>
                <a:lnTo>
                  <a:pt x="11776" y="5144"/>
                </a:lnTo>
                <a:lnTo>
                  <a:pt x="11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1507;p27">
            <a:extLst>
              <a:ext uri="{FF2B5EF4-FFF2-40B4-BE49-F238E27FC236}">
                <a16:creationId xmlns:a16="http://schemas.microsoft.com/office/drawing/2014/main" id="{0F2E65D5-7B4B-6CFA-38C3-66F4CA91059D}"/>
              </a:ext>
            </a:extLst>
          </p:cNvPr>
          <p:cNvSpPr/>
          <p:nvPr/>
        </p:nvSpPr>
        <p:spPr>
          <a:xfrm>
            <a:off x="8459942" y="3081315"/>
            <a:ext cx="102805" cy="88231"/>
          </a:xfrm>
          <a:custGeom>
            <a:avLst/>
            <a:gdLst/>
            <a:ahLst/>
            <a:cxnLst/>
            <a:rect l="l" t="t" r="r" b="b"/>
            <a:pathLst>
              <a:path w="3668" h="3148" extrusionOk="0">
                <a:moveTo>
                  <a:pt x="727" y="0"/>
                </a:moveTo>
                <a:lnTo>
                  <a:pt x="727" y="0"/>
                </a:lnTo>
                <a:cubicBezTo>
                  <a:pt x="1" y="750"/>
                  <a:pt x="1" y="2227"/>
                  <a:pt x="1477" y="2941"/>
                </a:cubicBezTo>
                <a:cubicBezTo>
                  <a:pt x="1770" y="3089"/>
                  <a:pt x="2033" y="3148"/>
                  <a:pt x="2267" y="3148"/>
                </a:cubicBezTo>
                <a:cubicBezTo>
                  <a:pt x="3203" y="3148"/>
                  <a:pt x="3668" y="2203"/>
                  <a:pt x="3668" y="2203"/>
                </a:cubicBezTo>
                <a:lnTo>
                  <a:pt x="7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1508;p27">
            <a:extLst>
              <a:ext uri="{FF2B5EF4-FFF2-40B4-BE49-F238E27FC236}">
                <a16:creationId xmlns:a16="http://schemas.microsoft.com/office/drawing/2014/main" id="{029B6CA6-4885-FAA9-9EAF-66A47C3645CD}"/>
              </a:ext>
            </a:extLst>
          </p:cNvPr>
          <p:cNvSpPr/>
          <p:nvPr/>
        </p:nvSpPr>
        <p:spPr>
          <a:xfrm>
            <a:off x="8645484" y="3081315"/>
            <a:ext cx="103141" cy="88231"/>
          </a:xfrm>
          <a:custGeom>
            <a:avLst/>
            <a:gdLst/>
            <a:ahLst/>
            <a:cxnLst/>
            <a:rect l="l" t="t" r="r" b="b"/>
            <a:pathLst>
              <a:path w="3680" h="3148" extrusionOk="0">
                <a:moveTo>
                  <a:pt x="2953" y="0"/>
                </a:moveTo>
                <a:lnTo>
                  <a:pt x="0" y="2203"/>
                </a:lnTo>
                <a:cubicBezTo>
                  <a:pt x="0" y="2203"/>
                  <a:pt x="465" y="3148"/>
                  <a:pt x="1407" y="3148"/>
                </a:cubicBezTo>
                <a:cubicBezTo>
                  <a:pt x="1643" y="3148"/>
                  <a:pt x="1908" y="3089"/>
                  <a:pt x="2203" y="2941"/>
                </a:cubicBezTo>
                <a:cubicBezTo>
                  <a:pt x="3679" y="2227"/>
                  <a:pt x="3679" y="750"/>
                  <a:pt x="2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1039;p23">
            <a:extLst>
              <a:ext uri="{FF2B5EF4-FFF2-40B4-BE49-F238E27FC236}">
                <a16:creationId xmlns:a16="http://schemas.microsoft.com/office/drawing/2014/main" id="{F041C383-83EB-56F9-805A-2B8AACC86009}"/>
              </a:ext>
            </a:extLst>
          </p:cNvPr>
          <p:cNvGrpSpPr/>
          <p:nvPr/>
        </p:nvGrpSpPr>
        <p:grpSpPr>
          <a:xfrm>
            <a:off x="8168231" y="3729772"/>
            <a:ext cx="1008205" cy="1007320"/>
            <a:chOff x="457191" y="1276337"/>
            <a:chExt cx="1464112" cy="1464112"/>
          </a:xfrm>
        </p:grpSpPr>
        <p:sp>
          <p:nvSpPr>
            <p:cNvPr id="5" name="Google Shape;1040;p23">
              <a:extLst>
                <a:ext uri="{FF2B5EF4-FFF2-40B4-BE49-F238E27FC236}">
                  <a16:creationId xmlns:a16="http://schemas.microsoft.com/office/drawing/2014/main" id="{E1AFD885-C8EE-031C-D67D-DE0647EF25D2}"/>
                </a:ext>
              </a:extLst>
            </p:cNvPr>
            <p:cNvSpPr/>
            <p:nvPr/>
          </p:nvSpPr>
          <p:spPr>
            <a:xfrm>
              <a:off x="457191" y="1276337"/>
              <a:ext cx="1464112" cy="1464112"/>
            </a:xfrm>
            <a:custGeom>
              <a:avLst/>
              <a:gdLst/>
              <a:ahLst/>
              <a:cxnLst/>
              <a:rect l="l" t="t" r="r" b="b"/>
              <a:pathLst>
                <a:path w="43816" h="43816" extrusionOk="0">
                  <a:moveTo>
                    <a:pt x="21908" y="1"/>
                  </a:moveTo>
                  <a:cubicBezTo>
                    <a:pt x="9812" y="1"/>
                    <a:pt x="1" y="9800"/>
                    <a:pt x="1" y="21908"/>
                  </a:cubicBezTo>
                  <a:cubicBezTo>
                    <a:pt x="1" y="34005"/>
                    <a:pt x="9812" y="43816"/>
                    <a:pt x="21908" y="43816"/>
                  </a:cubicBezTo>
                  <a:cubicBezTo>
                    <a:pt x="34005" y="43816"/>
                    <a:pt x="43816" y="34005"/>
                    <a:pt x="43816" y="21908"/>
                  </a:cubicBezTo>
                  <a:cubicBezTo>
                    <a:pt x="43816" y="9800"/>
                    <a:pt x="34005" y="1"/>
                    <a:pt x="219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41;p23">
              <a:extLst>
                <a:ext uri="{FF2B5EF4-FFF2-40B4-BE49-F238E27FC236}">
                  <a16:creationId xmlns:a16="http://schemas.microsoft.com/office/drawing/2014/main" id="{FC1C89D5-2A3D-97AC-2282-74F17A455233}"/>
                </a:ext>
              </a:extLst>
            </p:cNvPr>
            <p:cNvSpPr/>
            <p:nvPr/>
          </p:nvSpPr>
          <p:spPr>
            <a:xfrm>
              <a:off x="495017" y="1364887"/>
              <a:ext cx="1337569" cy="1286845"/>
            </a:xfrm>
            <a:custGeom>
              <a:avLst/>
              <a:gdLst/>
              <a:ahLst/>
              <a:cxnLst/>
              <a:rect l="l" t="t" r="r" b="b"/>
              <a:pathLst>
                <a:path w="40029" h="38511" extrusionOk="0">
                  <a:moveTo>
                    <a:pt x="20781" y="0"/>
                  </a:moveTo>
                  <a:cubicBezTo>
                    <a:pt x="15770" y="0"/>
                    <a:pt x="10842" y="1959"/>
                    <a:pt x="7156" y="5637"/>
                  </a:cubicBezTo>
                  <a:cubicBezTo>
                    <a:pt x="1655" y="11150"/>
                    <a:pt x="0" y="19425"/>
                    <a:pt x="2988" y="26628"/>
                  </a:cubicBezTo>
                  <a:cubicBezTo>
                    <a:pt x="5965" y="33819"/>
                    <a:pt x="12990" y="38511"/>
                    <a:pt x="20776" y="38511"/>
                  </a:cubicBezTo>
                  <a:cubicBezTo>
                    <a:pt x="31409" y="38499"/>
                    <a:pt x="40017" y="29890"/>
                    <a:pt x="40029" y="19258"/>
                  </a:cubicBezTo>
                  <a:cubicBezTo>
                    <a:pt x="40029" y="11471"/>
                    <a:pt x="35338" y="4447"/>
                    <a:pt x="28146" y="1470"/>
                  </a:cubicBezTo>
                  <a:cubicBezTo>
                    <a:pt x="25764" y="480"/>
                    <a:pt x="23262" y="0"/>
                    <a:pt x="20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042;p23">
              <a:extLst>
                <a:ext uri="{FF2B5EF4-FFF2-40B4-BE49-F238E27FC236}">
                  <a16:creationId xmlns:a16="http://schemas.microsoft.com/office/drawing/2014/main" id="{7CD6581E-7E6A-D02B-B67C-4C9C4B6D65A6}"/>
                </a:ext>
              </a:extLst>
            </p:cNvPr>
            <p:cNvSpPr/>
            <p:nvPr/>
          </p:nvSpPr>
          <p:spPr>
            <a:xfrm>
              <a:off x="1117237" y="2056510"/>
              <a:ext cx="117788" cy="334618"/>
            </a:xfrm>
            <a:custGeom>
              <a:avLst/>
              <a:gdLst/>
              <a:ahLst/>
              <a:cxnLst/>
              <a:rect l="l" t="t" r="r" b="b"/>
              <a:pathLst>
                <a:path w="3525" h="10014" extrusionOk="0">
                  <a:moveTo>
                    <a:pt x="631" y="1"/>
                  </a:moveTo>
                  <a:lnTo>
                    <a:pt x="0" y="10014"/>
                  </a:lnTo>
                  <a:lnTo>
                    <a:pt x="3525" y="10014"/>
                  </a:lnTo>
                  <a:lnTo>
                    <a:pt x="28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43;p23">
              <a:extLst>
                <a:ext uri="{FF2B5EF4-FFF2-40B4-BE49-F238E27FC236}">
                  <a16:creationId xmlns:a16="http://schemas.microsoft.com/office/drawing/2014/main" id="{CFA07195-24D9-D258-5AB2-EEA8AF79F12C}"/>
                </a:ext>
              </a:extLst>
            </p:cNvPr>
            <p:cNvSpPr/>
            <p:nvPr/>
          </p:nvSpPr>
          <p:spPr>
            <a:xfrm>
              <a:off x="709842" y="1647945"/>
              <a:ext cx="932980" cy="646112"/>
            </a:xfrm>
            <a:custGeom>
              <a:avLst/>
              <a:gdLst/>
              <a:ahLst/>
              <a:cxnLst/>
              <a:rect l="l" t="t" r="r" b="b"/>
              <a:pathLst>
                <a:path w="27921" h="19336" extrusionOk="0">
                  <a:moveTo>
                    <a:pt x="429" y="0"/>
                  </a:moveTo>
                  <a:cubicBezTo>
                    <a:pt x="191" y="0"/>
                    <a:pt x="0" y="191"/>
                    <a:pt x="0" y="429"/>
                  </a:cubicBezTo>
                  <a:lnTo>
                    <a:pt x="0" y="18895"/>
                  </a:lnTo>
                  <a:cubicBezTo>
                    <a:pt x="0" y="19133"/>
                    <a:pt x="191" y="19336"/>
                    <a:pt x="429" y="19336"/>
                  </a:cubicBezTo>
                  <a:lnTo>
                    <a:pt x="27480" y="19336"/>
                  </a:lnTo>
                  <a:cubicBezTo>
                    <a:pt x="27718" y="19336"/>
                    <a:pt x="27921" y="19133"/>
                    <a:pt x="27921" y="18895"/>
                  </a:cubicBezTo>
                  <a:lnTo>
                    <a:pt x="27921" y="429"/>
                  </a:lnTo>
                  <a:cubicBezTo>
                    <a:pt x="27921" y="191"/>
                    <a:pt x="27718" y="0"/>
                    <a:pt x="274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044;p23">
              <a:extLst>
                <a:ext uri="{FF2B5EF4-FFF2-40B4-BE49-F238E27FC236}">
                  <a16:creationId xmlns:a16="http://schemas.microsoft.com/office/drawing/2014/main" id="{9C10B50D-0E56-BB1B-360A-0C49E93EF7A1}"/>
                </a:ext>
              </a:extLst>
            </p:cNvPr>
            <p:cNvSpPr/>
            <p:nvPr/>
          </p:nvSpPr>
          <p:spPr>
            <a:xfrm>
              <a:off x="744059" y="1682931"/>
              <a:ext cx="864145" cy="518033"/>
            </a:xfrm>
            <a:custGeom>
              <a:avLst/>
              <a:gdLst/>
              <a:ahLst/>
              <a:cxnLst/>
              <a:rect l="l" t="t" r="r" b="b"/>
              <a:pathLst>
                <a:path w="25861" h="15503" extrusionOk="0">
                  <a:moveTo>
                    <a:pt x="191" y="1"/>
                  </a:moveTo>
                  <a:cubicBezTo>
                    <a:pt x="84" y="1"/>
                    <a:pt x="0" y="84"/>
                    <a:pt x="0" y="191"/>
                  </a:cubicBezTo>
                  <a:lnTo>
                    <a:pt x="0" y="15312"/>
                  </a:lnTo>
                  <a:cubicBezTo>
                    <a:pt x="0" y="15419"/>
                    <a:pt x="84" y="15503"/>
                    <a:pt x="191" y="15503"/>
                  </a:cubicBezTo>
                  <a:lnTo>
                    <a:pt x="25670" y="15503"/>
                  </a:lnTo>
                  <a:cubicBezTo>
                    <a:pt x="25777" y="15503"/>
                    <a:pt x="25861" y="15419"/>
                    <a:pt x="25861" y="15312"/>
                  </a:cubicBezTo>
                  <a:lnTo>
                    <a:pt x="25861" y="191"/>
                  </a:lnTo>
                  <a:cubicBezTo>
                    <a:pt x="25861" y="84"/>
                    <a:pt x="25777" y="1"/>
                    <a:pt x="25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1045;p23">
              <a:extLst>
                <a:ext uri="{FF2B5EF4-FFF2-40B4-BE49-F238E27FC236}">
                  <a16:creationId xmlns:a16="http://schemas.microsoft.com/office/drawing/2014/main" id="{7BE5D167-0326-7DAF-0715-A12F5F169684}"/>
                </a:ext>
              </a:extLst>
            </p:cNvPr>
            <p:cNvSpPr/>
            <p:nvPr/>
          </p:nvSpPr>
          <p:spPr>
            <a:xfrm>
              <a:off x="866992" y="2367236"/>
              <a:ext cx="618278" cy="23892"/>
            </a:xfrm>
            <a:custGeom>
              <a:avLst/>
              <a:gdLst/>
              <a:ahLst/>
              <a:cxnLst/>
              <a:rect l="l" t="t" r="r" b="b"/>
              <a:pathLst>
                <a:path w="18503" h="715" extrusionOk="0">
                  <a:moveTo>
                    <a:pt x="274" y="1"/>
                  </a:moveTo>
                  <a:cubicBezTo>
                    <a:pt x="119" y="1"/>
                    <a:pt x="0" y="120"/>
                    <a:pt x="0" y="274"/>
                  </a:cubicBezTo>
                  <a:lnTo>
                    <a:pt x="0" y="441"/>
                  </a:lnTo>
                  <a:cubicBezTo>
                    <a:pt x="0" y="584"/>
                    <a:pt x="119" y="715"/>
                    <a:pt x="274" y="715"/>
                  </a:cubicBezTo>
                  <a:lnTo>
                    <a:pt x="18229" y="715"/>
                  </a:lnTo>
                  <a:cubicBezTo>
                    <a:pt x="18384" y="715"/>
                    <a:pt x="18503" y="596"/>
                    <a:pt x="18503" y="441"/>
                  </a:cubicBezTo>
                  <a:lnTo>
                    <a:pt x="18503" y="274"/>
                  </a:lnTo>
                  <a:cubicBezTo>
                    <a:pt x="18503" y="120"/>
                    <a:pt x="18384" y="1"/>
                    <a:pt x="18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1046;p23">
              <a:extLst>
                <a:ext uri="{FF2B5EF4-FFF2-40B4-BE49-F238E27FC236}">
                  <a16:creationId xmlns:a16="http://schemas.microsoft.com/office/drawing/2014/main" id="{48AD585D-7385-9840-09CE-111258378141}"/>
                </a:ext>
              </a:extLst>
            </p:cNvPr>
            <p:cNvSpPr/>
            <p:nvPr/>
          </p:nvSpPr>
          <p:spPr>
            <a:xfrm>
              <a:off x="1156233" y="2232774"/>
              <a:ext cx="35019" cy="29973"/>
            </a:xfrm>
            <a:custGeom>
              <a:avLst/>
              <a:gdLst/>
              <a:ahLst/>
              <a:cxnLst/>
              <a:rect l="l" t="t" r="r" b="b"/>
              <a:pathLst>
                <a:path w="1048" h="897" extrusionOk="0">
                  <a:moveTo>
                    <a:pt x="607" y="0"/>
                  </a:moveTo>
                  <a:cubicBezTo>
                    <a:pt x="203" y="0"/>
                    <a:pt x="0" y="488"/>
                    <a:pt x="286" y="762"/>
                  </a:cubicBezTo>
                  <a:cubicBezTo>
                    <a:pt x="379" y="855"/>
                    <a:pt x="492" y="896"/>
                    <a:pt x="602" y="896"/>
                  </a:cubicBezTo>
                  <a:cubicBezTo>
                    <a:pt x="831" y="896"/>
                    <a:pt x="1048" y="718"/>
                    <a:pt x="1048" y="453"/>
                  </a:cubicBezTo>
                  <a:cubicBezTo>
                    <a:pt x="1048" y="203"/>
                    <a:pt x="846" y="0"/>
                    <a:pt x="6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1047;p23">
              <a:extLst>
                <a:ext uri="{FF2B5EF4-FFF2-40B4-BE49-F238E27FC236}">
                  <a16:creationId xmlns:a16="http://schemas.microsoft.com/office/drawing/2014/main" id="{E06D48DF-C9E1-E549-A545-A4ED9CACC2A3}"/>
                </a:ext>
              </a:extLst>
            </p:cNvPr>
            <p:cNvSpPr/>
            <p:nvPr/>
          </p:nvSpPr>
          <p:spPr>
            <a:xfrm>
              <a:off x="990327" y="1891808"/>
              <a:ext cx="371608" cy="33849"/>
            </a:xfrm>
            <a:custGeom>
              <a:avLst/>
              <a:gdLst/>
              <a:ahLst/>
              <a:cxnLst/>
              <a:rect l="l" t="t" r="r" b="b"/>
              <a:pathLst>
                <a:path w="11121" h="1013" extrusionOk="0">
                  <a:moveTo>
                    <a:pt x="512" y="1"/>
                  </a:moveTo>
                  <a:cubicBezTo>
                    <a:pt x="227" y="1"/>
                    <a:pt x="0" y="227"/>
                    <a:pt x="0" y="501"/>
                  </a:cubicBezTo>
                  <a:cubicBezTo>
                    <a:pt x="0" y="786"/>
                    <a:pt x="227" y="1013"/>
                    <a:pt x="512" y="1013"/>
                  </a:cubicBezTo>
                  <a:lnTo>
                    <a:pt x="10621" y="1013"/>
                  </a:lnTo>
                  <a:cubicBezTo>
                    <a:pt x="10895" y="1013"/>
                    <a:pt x="11121" y="786"/>
                    <a:pt x="11121" y="501"/>
                  </a:cubicBezTo>
                  <a:cubicBezTo>
                    <a:pt x="11121" y="227"/>
                    <a:pt x="10895" y="1"/>
                    <a:pt x="10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1048;p23">
              <a:extLst>
                <a:ext uri="{FF2B5EF4-FFF2-40B4-BE49-F238E27FC236}">
                  <a16:creationId xmlns:a16="http://schemas.microsoft.com/office/drawing/2014/main" id="{99DCA2DD-7F69-7C2D-43A1-2417B00F8D8E}"/>
                </a:ext>
              </a:extLst>
            </p:cNvPr>
            <p:cNvSpPr/>
            <p:nvPr/>
          </p:nvSpPr>
          <p:spPr>
            <a:xfrm>
              <a:off x="990327" y="1947511"/>
              <a:ext cx="371608" cy="34250"/>
            </a:xfrm>
            <a:custGeom>
              <a:avLst/>
              <a:gdLst/>
              <a:ahLst/>
              <a:cxnLst/>
              <a:rect l="l" t="t" r="r" b="b"/>
              <a:pathLst>
                <a:path w="11121" h="1025" extrusionOk="0">
                  <a:moveTo>
                    <a:pt x="512" y="1"/>
                  </a:moveTo>
                  <a:cubicBezTo>
                    <a:pt x="227" y="1"/>
                    <a:pt x="0" y="227"/>
                    <a:pt x="0" y="512"/>
                  </a:cubicBezTo>
                  <a:cubicBezTo>
                    <a:pt x="0" y="786"/>
                    <a:pt x="227" y="1013"/>
                    <a:pt x="512" y="1024"/>
                  </a:cubicBezTo>
                  <a:lnTo>
                    <a:pt x="10621" y="1024"/>
                  </a:lnTo>
                  <a:cubicBezTo>
                    <a:pt x="10895" y="1013"/>
                    <a:pt x="11121" y="786"/>
                    <a:pt x="11121" y="512"/>
                  </a:cubicBezTo>
                  <a:cubicBezTo>
                    <a:pt x="11121" y="227"/>
                    <a:pt x="10895" y="1"/>
                    <a:pt x="10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1049;p23">
              <a:extLst>
                <a:ext uri="{FF2B5EF4-FFF2-40B4-BE49-F238E27FC236}">
                  <a16:creationId xmlns:a16="http://schemas.microsoft.com/office/drawing/2014/main" id="{01B8ADC3-F434-D5DC-C29E-5F9BAEBB76AA}"/>
                </a:ext>
              </a:extLst>
            </p:cNvPr>
            <p:cNvSpPr/>
            <p:nvPr/>
          </p:nvSpPr>
          <p:spPr>
            <a:xfrm>
              <a:off x="1011813" y="1959440"/>
              <a:ext cx="9557" cy="9590"/>
            </a:xfrm>
            <a:custGeom>
              <a:avLst/>
              <a:gdLst/>
              <a:ahLst/>
              <a:cxnLst/>
              <a:rect l="l" t="t" r="r" b="b"/>
              <a:pathLst>
                <a:path w="286" h="287" extrusionOk="0">
                  <a:moveTo>
                    <a:pt x="143" y="1"/>
                  </a:moveTo>
                  <a:cubicBezTo>
                    <a:pt x="60" y="1"/>
                    <a:pt x="0" y="60"/>
                    <a:pt x="0" y="144"/>
                  </a:cubicBezTo>
                  <a:cubicBezTo>
                    <a:pt x="0" y="227"/>
                    <a:pt x="60" y="286"/>
                    <a:pt x="143" y="286"/>
                  </a:cubicBezTo>
                  <a:cubicBezTo>
                    <a:pt x="226" y="286"/>
                    <a:pt x="286" y="227"/>
                    <a:pt x="286" y="144"/>
                  </a:cubicBezTo>
                  <a:cubicBezTo>
                    <a:pt x="286" y="60"/>
                    <a:pt x="226"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1050;p23">
              <a:extLst>
                <a:ext uri="{FF2B5EF4-FFF2-40B4-BE49-F238E27FC236}">
                  <a16:creationId xmlns:a16="http://schemas.microsoft.com/office/drawing/2014/main" id="{C897CC3A-9A3E-8B96-DAC0-D1BC66613118}"/>
                </a:ext>
              </a:extLst>
            </p:cNvPr>
            <p:cNvSpPr/>
            <p:nvPr/>
          </p:nvSpPr>
          <p:spPr>
            <a:xfrm>
              <a:off x="1032898" y="1959841"/>
              <a:ext cx="9958" cy="9991"/>
            </a:xfrm>
            <a:custGeom>
              <a:avLst/>
              <a:gdLst/>
              <a:ahLst/>
              <a:cxnLst/>
              <a:rect l="l" t="t" r="r" b="b"/>
              <a:pathLst>
                <a:path w="298" h="299" extrusionOk="0">
                  <a:moveTo>
                    <a:pt x="155" y="1"/>
                  </a:moveTo>
                  <a:cubicBezTo>
                    <a:pt x="72" y="1"/>
                    <a:pt x="0" y="72"/>
                    <a:pt x="0" y="143"/>
                  </a:cubicBezTo>
                  <a:cubicBezTo>
                    <a:pt x="0" y="227"/>
                    <a:pt x="72" y="298"/>
                    <a:pt x="155" y="298"/>
                  </a:cubicBezTo>
                  <a:cubicBezTo>
                    <a:pt x="226" y="298"/>
                    <a:pt x="298" y="227"/>
                    <a:pt x="298" y="143"/>
                  </a:cubicBezTo>
                  <a:cubicBezTo>
                    <a:pt x="298" y="72"/>
                    <a:pt x="226"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1051;p23">
              <a:extLst>
                <a:ext uri="{FF2B5EF4-FFF2-40B4-BE49-F238E27FC236}">
                  <a16:creationId xmlns:a16="http://schemas.microsoft.com/office/drawing/2014/main" id="{B9DB4305-0777-5F60-9932-A959C874B345}"/>
                </a:ext>
              </a:extLst>
            </p:cNvPr>
            <p:cNvSpPr/>
            <p:nvPr/>
          </p:nvSpPr>
          <p:spPr>
            <a:xfrm>
              <a:off x="1054384" y="1959841"/>
              <a:ext cx="9557" cy="9991"/>
            </a:xfrm>
            <a:custGeom>
              <a:avLst/>
              <a:gdLst/>
              <a:ahLst/>
              <a:cxnLst/>
              <a:rect l="l" t="t" r="r" b="b"/>
              <a:pathLst>
                <a:path w="286" h="299" extrusionOk="0">
                  <a:moveTo>
                    <a:pt x="143" y="1"/>
                  </a:moveTo>
                  <a:cubicBezTo>
                    <a:pt x="60" y="1"/>
                    <a:pt x="0" y="72"/>
                    <a:pt x="0" y="143"/>
                  </a:cubicBezTo>
                  <a:cubicBezTo>
                    <a:pt x="0" y="227"/>
                    <a:pt x="60" y="298"/>
                    <a:pt x="143" y="298"/>
                  </a:cubicBezTo>
                  <a:cubicBezTo>
                    <a:pt x="226" y="298"/>
                    <a:pt x="286" y="227"/>
                    <a:pt x="286" y="143"/>
                  </a:cubicBezTo>
                  <a:cubicBezTo>
                    <a:pt x="286" y="72"/>
                    <a:pt x="226"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1052;p23">
              <a:extLst>
                <a:ext uri="{FF2B5EF4-FFF2-40B4-BE49-F238E27FC236}">
                  <a16:creationId xmlns:a16="http://schemas.microsoft.com/office/drawing/2014/main" id="{EB3547D4-C4DE-02FB-DF0E-43DAC3942D43}"/>
                </a:ext>
              </a:extLst>
            </p:cNvPr>
            <p:cNvSpPr/>
            <p:nvPr/>
          </p:nvSpPr>
          <p:spPr>
            <a:xfrm>
              <a:off x="1075469" y="1959841"/>
              <a:ext cx="9958" cy="9991"/>
            </a:xfrm>
            <a:custGeom>
              <a:avLst/>
              <a:gdLst/>
              <a:ahLst/>
              <a:cxnLst/>
              <a:rect l="l" t="t" r="r" b="b"/>
              <a:pathLst>
                <a:path w="298" h="299" extrusionOk="0">
                  <a:moveTo>
                    <a:pt x="143" y="1"/>
                  </a:moveTo>
                  <a:cubicBezTo>
                    <a:pt x="72" y="1"/>
                    <a:pt x="0" y="72"/>
                    <a:pt x="0" y="143"/>
                  </a:cubicBezTo>
                  <a:cubicBezTo>
                    <a:pt x="0" y="227"/>
                    <a:pt x="72" y="298"/>
                    <a:pt x="143" y="298"/>
                  </a:cubicBezTo>
                  <a:cubicBezTo>
                    <a:pt x="226" y="298"/>
                    <a:pt x="298" y="227"/>
                    <a:pt x="298" y="143"/>
                  </a:cubicBezTo>
                  <a:cubicBezTo>
                    <a:pt x="298" y="72"/>
                    <a:pt x="226"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1053;p23">
              <a:extLst>
                <a:ext uri="{FF2B5EF4-FFF2-40B4-BE49-F238E27FC236}">
                  <a16:creationId xmlns:a16="http://schemas.microsoft.com/office/drawing/2014/main" id="{59347B85-1EE5-7299-0D32-304013E4C71F}"/>
                </a:ext>
              </a:extLst>
            </p:cNvPr>
            <p:cNvSpPr/>
            <p:nvPr/>
          </p:nvSpPr>
          <p:spPr>
            <a:xfrm>
              <a:off x="1096954" y="1959841"/>
              <a:ext cx="9557" cy="9991"/>
            </a:xfrm>
            <a:custGeom>
              <a:avLst/>
              <a:gdLst/>
              <a:ahLst/>
              <a:cxnLst/>
              <a:rect l="l" t="t" r="r" b="b"/>
              <a:pathLst>
                <a:path w="286" h="299" extrusionOk="0">
                  <a:moveTo>
                    <a:pt x="143" y="1"/>
                  </a:moveTo>
                  <a:cubicBezTo>
                    <a:pt x="60" y="1"/>
                    <a:pt x="0" y="72"/>
                    <a:pt x="0" y="143"/>
                  </a:cubicBezTo>
                  <a:cubicBezTo>
                    <a:pt x="0" y="227"/>
                    <a:pt x="60" y="298"/>
                    <a:pt x="143" y="298"/>
                  </a:cubicBezTo>
                  <a:cubicBezTo>
                    <a:pt x="226" y="298"/>
                    <a:pt x="286" y="227"/>
                    <a:pt x="286" y="143"/>
                  </a:cubicBezTo>
                  <a:cubicBezTo>
                    <a:pt x="286" y="72"/>
                    <a:pt x="226"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1054;p23">
              <a:extLst>
                <a:ext uri="{FF2B5EF4-FFF2-40B4-BE49-F238E27FC236}">
                  <a16:creationId xmlns:a16="http://schemas.microsoft.com/office/drawing/2014/main" id="{294BAF4A-EBDF-E5CC-0508-7B9952760DE4}"/>
                </a:ext>
              </a:extLst>
            </p:cNvPr>
            <p:cNvSpPr/>
            <p:nvPr/>
          </p:nvSpPr>
          <p:spPr>
            <a:xfrm>
              <a:off x="1132742" y="2000407"/>
              <a:ext cx="86779" cy="59345"/>
            </a:xfrm>
            <a:custGeom>
              <a:avLst/>
              <a:gdLst/>
              <a:ahLst/>
              <a:cxnLst/>
              <a:rect l="l" t="t" r="r" b="b"/>
              <a:pathLst>
                <a:path w="2597" h="1776" extrusionOk="0">
                  <a:moveTo>
                    <a:pt x="1277" y="1"/>
                  </a:moveTo>
                  <a:cubicBezTo>
                    <a:pt x="572" y="1"/>
                    <a:pt x="1" y="580"/>
                    <a:pt x="1" y="1287"/>
                  </a:cubicBezTo>
                  <a:lnTo>
                    <a:pt x="1" y="1775"/>
                  </a:lnTo>
                  <a:lnTo>
                    <a:pt x="441" y="1775"/>
                  </a:lnTo>
                  <a:lnTo>
                    <a:pt x="441" y="1287"/>
                  </a:lnTo>
                  <a:cubicBezTo>
                    <a:pt x="441" y="811"/>
                    <a:pt x="822" y="430"/>
                    <a:pt x="1299" y="430"/>
                  </a:cubicBezTo>
                  <a:cubicBezTo>
                    <a:pt x="1775" y="430"/>
                    <a:pt x="2156" y="811"/>
                    <a:pt x="2156" y="1287"/>
                  </a:cubicBezTo>
                  <a:lnTo>
                    <a:pt x="2156" y="1775"/>
                  </a:lnTo>
                  <a:lnTo>
                    <a:pt x="2596" y="1775"/>
                  </a:lnTo>
                  <a:lnTo>
                    <a:pt x="2596" y="1287"/>
                  </a:lnTo>
                  <a:cubicBezTo>
                    <a:pt x="2596" y="573"/>
                    <a:pt x="2013" y="1"/>
                    <a:pt x="1299" y="1"/>
                  </a:cubicBezTo>
                  <a:cubicBezTo>
                    <a:pt x="1291" y="1"/>
                    <a:pt x="1284" y="1"/>
                    <a:pt x="12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1055;p23">
              <a:extLst>
                <a:ext uri="{FF2B5EF4-FFF2-40B4-BE49-F238E27FC236}">
                  <a16:creationId xmlns:a16="http://schemas.microsoft.com/office/drawing/2014/main" id="{EA824B9D-2879-D9FC-7156-9835553B51DF}"/>
                </a:ext>
              </a:extLst>
            </p:cNvPr>
            <p:cNvSpPr/>
            <p:nvPr/>
          </p:nvSpPr>
          <p:spPr>
            <a:xfrm>
              <a:off x="1117237" y="2059718"/>
              <a:ext cx="117788" cy="86344"/>
            </a:xfrm>
            <a:custGeom>
              <a:avLst/>
              <a:gdLst/>
              <a:ahLst/>
              <a:cxnLst/>
              <a:rect l="l" t="t" r="r" b="b"/>
              <a:pathLst>
                <a:path w="3525" h="2584" extrusionOk="0">
                  <a:moveTo>
                    <a:pt x="393" y="0"/>
                  </a:moveTo>
                  <a:cubicBezTo>
                    <a:pt x="179" y="0"/>
                    <a:pt x="0" y="179"/>
                    <a:pt x="0" y="393"/>
                  </a:cubicBezTo>
                  <a:lnTo>
                    <a:pt x="0" y="2191"/>
                  </a:lnTo>
                  <a:cubicBezTo>
                    <a:pt x="0" y="2405"/>
                    <a:pt x="179" y="2584"/>
                    <a:pt x="393" y="2584"/>
                  </a:cubicBezTo>
                  <a:lnTo>
                    <a:pt x="3132" y="2584"/>
                  </a:lnTo>
                  <a:cubicBezTo>
                    <a:pt x="3346" y="2584"/>
                    <a:pt x="3525" y="2405"/>
                    <a:pt x="3525" y="2191"/>
                  </a:cubicBezTo>
                  <a:lnTo>
                    <a:pt x="3525" y="393"/>
                  </a:lnTo>
                  <a:cubicBezTo>
                    <a:pt x="3525" y="179"/>
                    <a:pt x="3346"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1056;p23">
              <a:extLst>
                <a:ext uri="{FF2B5EF4-FFF2-40B4-BE49-F238E27FC236}">
                  <a16:creationId xmlns:a16="http://schemas.microsoft.com/office/drawing/2014/main" id="{C451C1E3-AC3B-4ED0-5BA8-A3AE8AABFB5F}"/>
                </a:ext>
              </a:extLst>
            </p:cNvPr>
            <p:cNvSpPr/>
            <p:nvPr/>
          </p:nvSpPr>
          <p:spPr>
            <a:xfrm>
              <a:off x="1165756" y="2084779"/>
              <a:ext cx="20751" cy="20717"/>
            </a:xfrm>
            <a:custGeom>
              <a:avLst/>
              <a:gdLst/>
              <a:ahLst/>
              <a:cxnLst/>
              <a:rect l="l" t="t" r="r" b="b"/>
              <a:pathLst>
                <a:path w="621" h="620" extrusionOk="0">
                  <a:moveTo>
                    <a:pt x="311" y="0"/>
                  </a:moveTo>
                  <a:cubicBezTo>
                    <a:pt x="144" y="0"/>
                    <a:pt x="1" y="131"/>
                    <a:pt x="1" y="310"/>
                  </a:cubicBezTo>
                  <a:cubicBezTo>
                    <a:pt x="1" y="476"/>
                    <a:pt x="144" y="619"/>
                    <a:pt x="311" y="619"/>
                  </a:cubicBezTo>
                  <a:cubicBezTo>
                    <a:pt x="477" y="619"/>
                    <a:pt x="620" y="476"/>
                    <a:pt x="620" y="310"/>
                  </a:cubicBezTo>
                  <a:cubicBezTo>
                    <a:pt x="620" y="131"/>
                    <a:pt x="477" y="0"/>
                    <a:pt x="311" y="0"/>
                  </a:cubicBezTo>
                  <a:close/>
                </a:path>
              </a:pathLst>
            </a:custGeom>
            <a:solidFill>
              <a:srgbClr val="D9E9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1057;p23">
              <a:extLst>
                <a:ext uri="{FF2B5EF4-FFF2-40B4-BE49-F238E27FC236}">
                  <a16:creationId xmlns:a16="http://schemas.microsoft.com/office/drawing/2014/main" id="{0201AFD8-1830-2C3B-8039-88B79F5E3782}"/>
                </a:ext>
              </a:extLst>
            </p:cNvPr>
            <p:cNvSpPr/>
            <p:nvPr/>
          </p:nvSpPr>
          <p:spPr>
            <a:xfrm>
              <a:off x="1165388" y="2098680"/>
              <a:ext cx="21887" cy="25095"/>
            </a:xfrm>
            <a:custGeom>
              <a:avLst/>
              <a:gdLst/>
              <a:ahLst/>
              <a:cxnLst/>
              <a:rect l="l" t="t" r="r" b="b"/>
              <a:pathLst>
                <a:path w="655" h="751" extrusionOk="0">
                  <a:moveTo>
                    <a:pt x="274" y="1"/>
                  </a:moveTo>
                  <a:lnTo>
                    <a:pt x="0" y="751"/>
                  </a:lnTo>
                  <a:lnTo>
                    <a:pt x="655" y="751"/>
                  </a:lnTo>
                  <a:lnTo>
                    <a:pt x="357" y="1"/>
                  </a:lnTo>
                  <a:close/>
                </a:path>
              </a:pathLst>
            </a:custGeom>
            <a:solidFill>
              <a:srgbClr val="D9E9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1058;p23">
              <a:extLst>
                <a:ext uri="{FF2B5EF4-FFF2-40B4-BE49-F238E27FC236}">
                  <a16:creationId xmlns:a16="http://schemas.microsoft.com/office/drawing/2014/main" id="{C2E3B0EE-1DA5-9F71-678F-825263F72E27}"/>
                </a:ext>
              </a:extLst>
            </p:cNvPr>
            <p:cNvSpPr/>
            <p:nvPr/>
          </p:nvSpPr>
          <p:spPr>
            <a:xfrm>
              <a:off x="1095350" y="1711200"/>
              <a:ext cx="161161" cy="161161"/>
            </a:xfrm>
            <a:custGeom>
              <a:avLst/>
              <a:gdLst/>
              <a:ahLst/>
              <a:cxnLst/>
              <a:rect l="l" t="t" r="r" b="b"/>
              <a:pathLst>
                <a:path w="4823" h="4823" extrusionOk="0">
                  <a:moveTo>
                    <a:pt x="2418" y="0"/>
                  </a:moveTo>
                  <a:cubicBezTo>
                    <a:pt x="1084" y="0"/>
                    <a:pt x="1" y="1084"/>
                    <a:pt x="1" y="2405"/>
                  </a:cubicBezTo>
                  <a:cubicBezTo>
                    <a:pt x="1" y="3739"/>
                    <a:pt x="1084" y="4822"/>
                    <a:pt x="2418" y="4822"/>
                  </a:cubicBezTo>
                  <a:cubicBezTo>
                    <a:pt x="3751" y="4822"/>
                    <a:pt x="4823" y="3739"/>
                    <a:pt x="4823" y="2405"/>
                  </a:cubicBezTo>
                  <a:cubicBezTo>
                    <a:pt x="4823" y="1084"/>
                    <a:pt x="3751" y="0"/>
                    <a:pt x="2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1059;p23">
              <a:extLst>
                <a:ext uri="{FF2B5EF4-FFF2-40B4-BE49-F238E27FC236}">
                  <a16:creationId xmlns:a16="http://schemas.microsoft.com/office/drawing/2014/main" id="{5F29DC5B-A46A-B368-4DED-86139E4B5F34}"/>
                </a:ext>
              </a:extLst>
            </p:cNvPr>
            <p:cNvSpPr/>
            <p:nvPr/>
          </p:nvSpPr>
          <p:spPr>
            <a:xfrm>
              <a:off x="1371860" y="1842487"/>
              <a:ext cx="292047" cy="122165"/>
            </a:xfrm>
            <a:custGeom>
              <a:avLst/>
              <a:gdLst/>
              <a:ahLst/>
              <a:cxnLst/>
              <a:rect l="l" t="t" r="r" b="b"/>
              <a:pathLst>
                <a:path w="8740" h="3656" fill="none" extrusionOk="0">
                  <a:moveTo>
                    <a:pt x="0" y="3655"/>
                  </a:moveTo>
                  <a:lnTo>
                    <a:pt x="8740" y="3620"/>
                  </a:lnTo>
                  <a:lnTo>
                    <a:pt x="8740" y="0"/>
                  </a:lnTo>
                </a:path>
              </a:pathLst>
            </a:custGeom>
            <a:noFill/>
            <a:ln w="95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1060;p23">
              <a:extLst>
                <a:ext uri="{FF2B5EF4-FFF2-40B4-BE49-F238E27FC236}">
                  <a16:creationId xmlns:a16="http://schemas.microsoft.com/office/drawing/2014/main" id="{4A417BB1-FC88-EC82-7599-4A82575F765C}"/>
                </a:ext>
              </a:extLst>
            </p:cNvPr>
            <p:cNvSpPr/>
            <p:nvPr/>
          </p:nvSpPr>
          <p:spPr>
            <a:xfrm>
              <a:off x="1533388" y="1778431"/>
              <a:ext cx="106527" cy="91022"/>
            </a:xfrm>
            <a:custGeom>
              <a:avLst/>
              <a:gdLst/>
              <a:ahLst/>
              <a:cxnLst/>
              <a:rect l="l" t="t" r="r" b="b"/>
              <a:pathLst>
                <a:path w="3188" h="2724" extrusionOk="0">
                  <a:moveTo>
                    <a:pt x="1155" y="1020"/>
                  </a:moveTo>
                  <a:cubicBezTo>
                    <a:pt x="1331" y="1020"/>
                    <a:pt x="1501" y="1156"/>
                    <a:pt x="1501" y="1358"/>
                  </a:cubicBezTo>
                  <a:cubicBezTo>
                    <a:pt x="1501" y="1548"/>
                    <a:pt x="1346" y="1691"/>
                    <a:pt x="1155" y="1691"/>
                  </a:cubicBezTo>
                  <a:lnTo>
                    <a:pt x="1155" y="1703"/>
                  </a:lnTo>
                  <a:cubicBezTo>
                    <a:pt x="858" y="1703"/>
                    <a:pt x="703" y="1334"/>
                    <a:pt x="917" y="1120"/>
                  </a:cubicBezTo>
                  <a:cubicBezTo>
                    <a:pt x="986" y="1051"/>
                    <a:pt x="1071" y="1020"/>
                    <a:pt x="1155" y="1020"/>
                  </a:cubicBezTo>
                  <a:close/>
                  <a:moveTo>
                    <a:pt x="1822" y="0"/>
                  </a:moveTo>
                  <a:cubicBezTo>
                    <a:pt x="608" y="0"/>
                    <a:pt x="0" y="1477"/>
                    <a:pt x="858" y="2322"/>
                  </a:cubicBezTo>
                  <a:cubicBezTo>
                    <a:pt x="1135" y="2599"/>
                    <a:pt x="1477" y="2723"/>
                    <a:pt x="1812" y="2723"/>
                  </a:cubicBezTo>
                  <a:cubicBezTo>
                    <a:pt x="2514" y="2723"/>
                    <a:pt x="3187" y="2180"/>
                    <a:pt x="3179" y="1358"/>
                  </a:cubicBezTo>
                  <a:cubicBezTo>
                    <a:pt x="3179" y="608"/>
                    <a:pt x="2572" y="0"/>
                    <a:pt x="1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1061;p23">
              <a:extLst>
                <a:ext uri="{FF2B5EF4-FFF2-40B4-BE49-F238E27FC236}">
                  <a16:creationId xmlns:a16="http://schemas.microsoft.com/office/drawing/2014/main" id="{A87DF470-4E80-FF50-94C1-9F6FDBA1F452}"/>
                </a:ext>
              </a:extLst>
            </p:cNvPr>
            <p:cNvSpPr/>
            <p:nvPr/>
          </p:nvSpPr>
          <p:spPr>
            <a:xfrm>
              <a:off x="1622907" y="1810643"/>
              <a:ext cx="142448" cy="26298"/>
            </a:xfrm>
            <a:custGeom>
              <a:avLst/>
              <a:gdLst/>
              <a:ahLst/>
              <a:cxnLst/>
              <a:rect l="l" t="t" r="r" b="b"/>
              <a:pathLst>
                <a:path w="4263" h="787" extrusionOk="0">
                  <a:moveTo>
                    <a:pt x="0" y="1"/>
                  </a:moveTo>
                  <a:lnTo>
                    <a:pt x="0" y="787"/>
                  </a:lnTo>
                  <a:lnTo>
                    <a:pt x="4263" y="787"/>
                  </a:lnTo>
                  <a:lnTo>
                    <a:pt x="3870" y="144"/>
                  </a:lnTo>
                  <a:lnTo>
                    <a:pt x="3453" y="48"/>
                  </a:lnTo>
                  <a:lnTo>
                    <a:pt x="3453" y="310"/>
                  </a:lnTo>
                  <a:lnTo>
                    <a:pt x="3239" y="60"/>
                  </a:lnTo>
                  <a:lnTo>
                    <a:pt x="2989" y="48"/>
                  </a:lnTo>
                  <a:lnTo>
                    <a:pt x="2989" y="310"/>
                  </a:lnTo>
                  <a:lnTo>
                    <a:pt x="2655" y="48"/>
                  </a:lnTo>
                  <a:lnTo>
                    <a:pt x="2501" y="48"/>
                  </a:lnTo>
                  <a:lnTo>
                    <a:pt x="2524" y="310"/>
                  </a:lnTo>
                  <a:lnTo>
                    <a:pt x="2227" y="310"/>
                  </a:lnTo>
                  <a:lnTo>
                    <a:pt x="2227" y="1"/>
                  </a:lnTo>
                  <a:lnTo>
                    <a:pt x="1989" y="1"/>
                  </a:lnTo>
                  <a:lnTo>
                    <a:pt x="1929" y="310"/>
                  </a:lnTo>
                  <a:lnTo>
                    <a:pt x="1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1062;p23">
              <a:extLst>
                <a:ext uri="{FF2B5EF4-FFF2-40B4-BE49-F238E27FC236}">
                  <a16:creationId xmlns:a16="http://schemas.microsoft.com/office/drawing/2014/main" id="{52D508F5-C547-CF40-402D-75DCF14A6603}"/>
                </a:ext>
              </a:extLst>
            </p:cNvPr>
            <p:cNvGrpSpPr/>
            <p:nvPr/>
          </p:nvGrpSpPr>
          <p:grpSpPr>
            <a:xfrm>
              <a:off x="1126435" y="1744416"/>
              <a:ext cx="102674" cy="128333"/>
              <a:chOff x="6633934" y="1531372"/>
              <a:chExt cx="163884" cy="204841"/>
            </a:xfrm>
          </p:grpSpPr>
          <p:sp>
            <p:nvSpPr>
              <p:cNvPr id="648" name="Google Shape;1063;p23">
                <a:extLst>
                  <a:ext uri="{FF2B5EF4-FFF2-40B4-BE49-F238E27FC236}">
                    <a16:creationId xmlns:a16="http://schemas.microsoft.com/office/drawing/2014/main" id="{ABD03C61-4EB3-EB30-32EE-EDB564B64B19}"/>
                  </a:ext>
                </a:extLst>
              </p:cNvPr>
              <p:cNvSpPr/>
              <p:nvPr/>
            </p:nvSpPr>
            <p:spPr>
              <a:xfrm>
                <a:off x="6664666" y="1531372"/>
                <a:ext cx="102450" cy="102450"/>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1064;p23">
                <a:extLst>
                  <a:ext uri="{FF2B5EF4-FFF2-40B4-BE49-F238E27FC236}">
                    <a16:creationId xmlns:a16="http://schemas.microsoft.com/office/drawing/2014/main" id="{C08F1A64-4FFF-C844-AEB2-4F85EE779531}"/>
                  </a:ext>
                </a:extLst>
              </p:cNvPr>
              <p:cNvSpPr/>
              <p:nvPr/>
            </p:nvSpPr>
            <p:spPr>
              <a:xfrm>
                <a:off x="6633934" y="1631930"/>
                <a:ext cx="163884" cy="104282"/>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404294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6" name="Image 5">
            <a:extLst>
              <a:ext uri="{FF2B5EF4-FFF2-40B4-BE49-F238E27FC236}">
                <a16:creationId xmlns:a16="http://schemas.microsoft.com/office/drawing/2014/main" id="{CBE3E6DF-D38D-ADEE-F873-BF048C825D46}"/>
              </a:ext>
            </a:extLst>
          </p:cNvPr>
          <p:cNvPicPr>
            <a:picLocks noChangeAspect="1"/>
          </p:cNvPicPr>
          <p:nvPr/>
        </p:nvPicPr>
        <p:blipFill>
          <a:blip r:embed="rId3"/>
          <a:stretch>
            <a:fillRect/>
          </a:stretch>
        </p:blipFill>
        <p:spPr>
          <a:xfrm>
            <a:off x="2419625" y="1107220"/>
            <a:ext cx="2273417" cy="2863997"/>
          </a:xfrm>
          <a:prstGeom prst="rect">
            <a:avLst/>
          </a:prstGeom>
        </p:spPr>
      </p:pic>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t>Information System Security</a:t>
            </a:r>
            <a:endParaRPr lang="fr-FR" dirty="0"/>
          </a:p>
        </p:txBody>
      </p:sp>
      <p:grpSp>
        <p:nvGrpSpPr>
          <p:cNvPr id="448" name="Google Shape;448;p20"/>
          <p:cNvGrpSpPr/>
          <p:nvPr/>
        </p:nvGrpSpPr>
        <p:grpSpPr>
          <a:xfrm>
            <a:off x="4462721" y="2122876"/>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7" name="ZoneTexte 6">
            <a:extLst>
              <a:ext uri="{FF2B5EF4-FFF2-40B4-BE49-F238E27FC236}">
                <a16:creationId xmlns:a16="http://schemas.microsoft.com/office/drawing/2014/main" id="{77B3EBAF-9491-17B8-9812-EA63444C5EE8}"/>
              </a:ext>
            </a:extLst>
          </p:cNvPr>
          <p:cNvSpPr txBox="1"/>
          <p:nvPr/>
        </p:nvSpPr>
        <p:spPr>
          <a:xfrm>
            <a:off x="5612267" y="1841657"/>
            <a:ext cx="3401265" cy="2646878"/>
          </a:xfrm>
          <a:prstGeom prst="rect">
            <a:avLst/>
          </a:prstGeom>
          <a:noFill/>
        </p:spPr>
        <p:txBody>
          <a:bodyPr wrap="square" rtlCol="0">
            <a:spAutoFit/>
          </a:bodyPr>
          <a:lstStyle/>
          <a:p>
            <a:r>
              <a:rPr lang="fr-FR" sz="16600" b="1" dirty="0">
                <a:solidFill>
                  <a:schemeClr val="bg1"/>
                </a:solidFill>
                <a:latin typeface="Fira Sans"/>
                <a:sym typeface="Fira Sans"/>
              </a:rPr>
              <a:t>?</a:t>
            </a:r>
          </a:p>
        </p:txBody>
      </p:sp>
    </p:spTree>
    <p:extLst>
      <p:ext uri="{BB962C8B-B14F-4D97-AF65-F5344CB8AC3E}">
        <p14:creationId xmlns:p14="http://schemas.microsoft.com/office/powerpoint/2010/main" val="3529415366"/>
      </p:ext>
    </p:extLst>
  </p:cSld>
  <p:clrMapOvr>
    <a:masterClrMapping/>
  </p:clrMapOvr>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842</Words>
  <Application>Microsoft Office PowerPoint</Application>
  <PresentationFormat>Affichage à l'écran (16:9)</PresentationFormat>
  <Paragraphs>94</Paragraphs>
  <Slides>6</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Fira Sans</vt:lpstr>
      <vt:lpstr>Fira Sans Black</vt:lpstr>
      <vt:lpstr>Cybersecurity Infographics by Slidesgo</vt:lpstr>
      <vt:lpstr>Information System Security Awareness</vt:lpstr>
      <vt:lpstr>Information System Security</vt:lpstr>
      <vt:lpstr>Information System Security</vt:lpstr>
      <vt:lpstr>Information System Security</vt:lpstr>
      <vt:lpstr>Information System Security</vt:lpstr>
      <vt:lpstr>Information System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Sensibilisation</dc:title>
  <dc:creator>cyber</dc:creator>
  <cp:lastModifiedBy>Ulric Wagner</cp:lastModifiedBy>
  <cp:revision>10</cp:revision>
  <dcterms:modified xsi:type="dcterms:W3CDTF">2023-01-23T19:44:25Z</dcterms:modified>
</cp:coreProperties>
</file>