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82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29DF1-E092-48E4-A45F-CCFA57FEE9D8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D26E-B081-4ED0-A2F9-3CFAFCF2C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15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7D26E-B081-4ED0-A2F9-3CFAFCF2C37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2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7D26E-B081-4ED0-A2F9-3CFAFCF2C37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48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3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4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80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43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482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0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70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5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1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4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69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24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2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7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1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9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53E126-7012-4ECD-8B95-ABB72C29671E}" type="datetimeFigureOut">
              <a:rPr lang="pt-BR" smtClean="0"/>
              <a:t>29/11/2022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482F95-996E-4660-8AE1-171A186808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78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Trabalho 2º Bimestre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Fechadura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755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9358" y="0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Fim do código fonte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16" y="1546802"/>
            <a:ext cx="5462108" cy="25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71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5290" y="1016651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072466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87" y="-397943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Menu Principal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0" y="1172678"/>
            <a:ext cx="911669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20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088" y="-473613"/>
            <a:ext cx="10131425" cy="1456267"/>
          </a:xfrm>
        </p:spPr>
        <p:txBody>
          <a:bodyPr/>
          <a:lstStyle/>
          <a:p>
            <a:pPr algn="ctr"/>
            <a:r>
              <a:rPr lang="pt-BR" dirty="0" smtClean="0"/>
              <a:t>Registro do usuário 1, 2, 3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8" y="982653"/>
            <a:ext cx="3858924" cy="15698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8" y="2829205"/>
            <a:ext cx="3858923" cy="15432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9" y="4649184"/>
            <a:ext cx="385892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70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9358" y="-420287"/>
            <a:ext cx="10131425" cy="1456267"/>
          </a:xfrm>
        </p:spPr>
        <p:txBody>
          <a:bodyPr/>
          <a:lstStyle/>
          <a:p>
            <a:pPr algn="ctr"/>
            <a:r>
              <a:rPr lang="pt-BR" dirty="0" smtClean="0"/>
              <a:t>Registro do usuário 4 e 5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035980"/>
            <a:ext cx="4838128" cy="179139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3404103"/>
            <a:ext cx="4838127" cy="18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9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1128761" y="-3177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Banco de dados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63" y="1639700"/>
            <a:ext cx="5492219" cy="32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5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9627" y="-125511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Destrancar Fechadura/Senha Incorreta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19627" y="311345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Senha correta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1420687"/>
            <a:ext cx="4863239" cy="11776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4569723"/>
            <a:ext cx="4863239" cy="13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3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288" y="3038861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Alterando um usuário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94470" y="-23539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Alteração dos usuários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36" y="825372"/>
            <a:ext cx="5327691" cy="249875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336" y="4184703"/>
            <a:ext cx="5327691" cy="251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44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3426" y="20822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Usuário alterado e atualizado no banco de dados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10" y="2029350"/>
            <a:ext cx="4217656" cy="21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49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1561" y="0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Excluir um usuário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66" y="1456267"/>
            <a:ext cx="3810013" cy="1495163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051559" y="2841279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Usuário excluído e atualizado no banco de dados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66" y="4297546"/>
            <a:ext cx="3810013" cy="23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62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Conteúdo 17"/>
          <p:cNvSpPr>
            <a:spLocks noGrp="1"/>
          </p:cNvSpPr>
          <p:nvPr>
            <p:ph idx="1"/>
          </p:nvPr>
        </p:nvSpPr>
        <p:spPr>
          <a:xfrm>
            <a:off x="874487" y="1009953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pt-BR" sz="7200" dirty="0" smtClean="0"/>
              <a:t>Código fonte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028873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9192" y="5771533"/>
            <a:ext cx="10131425" cy="460456"/>
          </a:xfrm>
        </p:spPr>
        <p:txBody>
          <a:bodyPr>
            <a:noAutofit/>
          </a:bodyPr>
          <a:lstStyle/>
          <a:p>
            <a:r>
              <a:rPr lang="pt-BR" dirty="0" smtClean="0"/>
              <a:t>Bruno de Oliveira </a:t>
            </a:r>
            <a:r>
              <a:rPr lang="pt-BR" dirty="0" err="1" smtClean="0"/>
              <a:t>Tratch</a:t>
            </a:r>
            <a:r>
              <a:rPr lang="pt-BR" dirty="0" smtClean="0"/>
              <a:t>           RA: 2220900</a:t>
            </a:r>
          </a:p>
          <a:p>
            <a:r>
              <a:rPr lang="pt-BR" dirty="0" err="1" smtClean="0"/>
              <a:t>Lesandro</a:t>
            </a:r>
            <a:r>
              <a:rPr lang="pt-BR" dirty="0" smtClean="0"/>
              <a:t> Adler Rocha               RA: 2220861</a:t>
            </a:r>
          </a:p>
          <a:p>
            <a:r>
              <a:rPr lang="pt-BR" dirty="0" err="1" smtClean="0"/>
              <a:t>Ulric</a:t>
            </a:r>
            <a:r>
              <a:rPr lang="pt-BR" dirty="0" smtClean="0"/>
              <a:t> de Freitas </a:t>
            </a:r>
            <a:r>
              <a:rPr lang="pt-BR" dirty="0"/>
              <a:t>Q</a:t>
            </a:r>
            <a:r>
              <a:rPr lang="pt-BR" dirty="0" smtClean="0"/>
              <a:t>uintino           RA: 2220802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11592" y="373966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6600" smtClean="0"/>
              <a:t>Obrigado a todos </a:t>
            </a:r>
            <a:endParaRPr lang="pt-BR" sz="6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71" y="4216299"/>
            <a:ext cx="2800692" cy="26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3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8717" y="182880"/>
            <a:ext cx="8534400" cy="1069406"/>
          </a:xfrm>
        </p:spPr>
        <p:txBody>
          <a:bodyPr/>
          <a:lstStyle/>
          <a:p>
            <a:pPr algn="ctr"/>
            <a:r>
              <a:rPr lang="pt-BR" sz="4400" dirty="0" smtClean="0">
                <a:cs typeface="Arial" panose="020B0604020202020204" pitchFamily="34" charset="0"/>
              </a:rPr>
              <a:t>Variáveis</a:t>
            </a:r>
            <a:endParaRPr lang="pt-BR" sz="4400" dirty="0"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74" y="1511929"/>
            <a:ext cx="6695286" cy="43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2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1617" y="0"/>
            <a:ext cx="8534400" cy="1200889"/>
          </a:xfrm>
        </p:spPr>
        <p:txBody>
          <a:bodyPr anchor="ctr"/>
          <a:lstStyle/>
          <a:p>
            <a:pPr algn="ctr"/>
            <a:r>
              <a:rPr lang="pt-BR" dirty="0" smtClean="0"/>
              <a:t>MENU PRINCIPAL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17" y="1409890"/>
            <a:ext cx="10058400" cy="40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6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221" y="0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Comando CASE/Registro Usuários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07" y="1456267"/>
            <a:ext cx="5144652" cy="38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73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7155" y="0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Banco de dados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34" y="1456267"/>
            <a:ext cx="7007265" cy="354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87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7492" y="-190123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Código Fechadura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47" y="1176949"/>
            <a:ext cx="9181713" cy="54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7493" y="0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Alteração dos usuários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17" y="1629624"/>
            <a:ext cx="5599776" cy="40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37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9356" y="-403274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Excluir um usuário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91" y="1451347"/>
            <a:ext cx="6193353" cy="37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92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249</TotalTime>
  <Words>99</Words>
  <Application>Microsoft Office PowerPoint</Application>
  <PresentationFormat>Widescreen</PresentationFormat>
  <Paragraphs>29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Trabalho 2º Bimestre</vt:lpstr>
      <vt:lpstr>Apresentação do PowerPoint</vt:lpstr>
      <vt:lpstr>Variáveis</vt:lpstr>
      <vt:lpstr>MENU PRINCIPAL</vt:lpstr>
      <vt:lpstr>Comando CASE/Registro Usuários</vt:lpstr>
      <vt:lpstr>Banco de dados</vt:lpstr>
      <vt:lpstr>Código Fechadura</vt:lpstr>
      <vt:lpstr>Alteração dos usuários</vt:lpstr>
      <vt:lpstr>Excluir um usuário</vt:lpstr>
      <vt:lpstr>Fim do código fonte</vt:lpstr>
      <vt:lpstr>Apresentação do PowerPoint</vt:lpstr>
      <vt:lpstr>Menu Principal</vt:lpstr>
      <vt:lpstr>Registro do usuário 1, 2, 3</vt:lpstr>
      <vt:lpstr>Registro do usuário 4 e 5</vt:lpstr>
      <vt:lpstr>Apresentação do PowerPoint</vt:lpstr>
      <vt:lpstr>Destrancar Fechadura/Senha Incorreta</vt:lpstr>
      <vt:lpstr>Alterando um usuário</vt:lpstr>
      <vt:lpstr>Usuário alterado e atualizado no banco de dados</vt:lpstr>
      <vt:lpstr>Excluir um usuário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2º Bimestre</dc:title>
  <dc:creator>SuporteTI</dc:creator>
  <cp:lastModifiedBy>SuporteTI</cp:lastModifiedBy>
  <cp:revision>17</cp:revision>
  <dcterms:created xsi:type="dcterms:W3CDTF">2022-11-28T18:09:52Z</dcterms:created>
  <dcterms:modified xsi:type="dcterms:W3CDTF">2022-11-29T20:14:09Z</dcterms:modified>
</cp:coreProperties>
</file>