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3" r:id="rId4"/>
  </p:sldMasterIdLst>
  <p:notesMasterIdLst>
    <p:notesMasterId r:id="rId13"/>
  </p:notesMasterIdLst>
  <p:handoutMasterIdLst>
    <p:handoutMasterId r:id="rId14"/>
  </p:handoutMasterIdLst>
  <p:sldIdLst>
    <p:sldId id="2145706936" r:id="rId5"/>
    <p:sldId id="2145707004" r:id="rId6"/>
    <p:sldId id="2145706962" r:id="rId7"/>
    <p:sldId id="2145707002" r:id="rId8"/>
    <p:sldId id="2145707003" r:id="rId9"/>
    <p:sldId id="2145707005" r:id="rId10"/>
    <p:sldId id="2145707006" r:id="rId11"/>
    <p:sldId id="2145706993" r:id="rId12"/>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Page" id="{AD72FE02-6308-43AD-8BC3-36C4F6843E9E}">
          <p14:sldIdLst>
            <p14:sldId id="2145706936"/>
          </p14:sldIdLst>
        </p14:section>
        <p14:section name="Content Slides" id="{11D410A7-9DE6-423C-9878-52EA9AB2D054}">
          <p14:sldIdLst>
            <p14:sldId id="2145707004"/>
            <p14:sldId id="2145706962"/>
            <p14:sldId id="2145707002"/>
            <p14:sldId id="2145707003"/>
            <p14:sldId id="2145707005"/>
            <p14:sldId id="2145707006"/>
          </p14:sldIdLst>
        </p14:section>
        <p14:section name="Beraterprofile" id="{9F72CC60-B535-441D-B4F2-5C903D9845ED}">
          <p14:sldIdLst>
            <p14:sldId id="214570699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8261"/>
    <a:srgbClr val="02B9F2"/>
    <a:srgbClr val="E8E9EC"/>
    <a:srgbClr val="07E7AC"/>
    <a:srgbClr val="363636"/>
    <a:srgbClr val="06D6A0"/>
    <a:srgbClr val="A0E8FE"/>
    <a:srgbClr val="F2C811"/>
    <a:srgbClr val="DA121A"/>
    <a:srgbClr val="F09B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A0F75-6FFC-4729-B44E-60F774108FB8}" v="137" dt="2024-11-13T15:21:21.4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4" d="100"/>
          <a:sy n="64" d="100"/>
        </p:scale>
        <p:origin x="-1956" y="349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lrik Harnisch" userId="9e8d4388-1ad6-42ce-84d4-a406a1bf355f" providerId="ADAL" clId="{DCFA0F75-6FFC-4729-B44E-60F774108FB8}"/>
    <pc:docChg chg="undo custSel addSld delSld modSld sldOrd addSection delSection modSection">
      <pc:chgData name="Ulrik Harnisch" userId="9e8d4388-1ad6-42ce-84d4-a406a1bf355f" providerId="ADAL" clId="{DCFA0F75-6FFC-4729-B44E-60F774108FB8}" dt="2024-11-13T15:21:21.407" v="1884"/>
      <pc:docMkLst>
        <pc:docMk/>
      </pc:docMkLst>
      <pc:sldChg chg="add del">
        <pc:chgData name="Ulrik Harnisch" userId="9e8d4388-1ad6-42ce-84d4-a406a1bf355f" providerId="ADAL" clId="{DCFA0F75-6FFC-4729-B44E-60F774108FB8}" dt="2024-11-11T18:43:20.345" v="1417" actId="47"/>
        <pc:sldMkLst>
          <pc:docMk/>
          <pc:sldMk cId="1299848656" sldId="2145706918"/>
        </pc:sldMkLst>
      </pc:sldChg>
      <pc:sldChg chg="add del">
        <pc:chgData name="Ulrik Harnisch" userId="9e8d4388-1ad6-42ce-84d4-a406a1bf355f" providerId="ADAL" clId="{DCFA0F75-6FFC-4729-B44E-60F774108FB8}" dt="2024-11-11T18:43:20.345" v="1417" actId="47"/>
        <pc:sldMkLst>
          <pc:docMk/>
          <pc:sldMk cId="3764772675" sldId="2145706919"/>
        </pc:sldMkLst>
      </pc:sldChg>
      <pc:sldChg chg="add del">
        <pc:chgData name="Ulrik Harnisch" userId="9e8d4388-1ad6-42ce-84d4-a406a1bf355f" providerId="ADAL" clId="{DCFA0F75-6FFC-4729-B44E-60F774108FB8}" dt="2024-11-11T18:43:06.563" v="1415" actId="47"/>
        <pc:sldMkLst>
          <pc:docMk/>
          <pc:sldMk cId="2043806589" sldId="2145706922"/>
        </pc:sldMkLst>
      </pc:sldChg>
      <pc:sldChg chg="add del">
        <pc:chgData name="Ulrik Harnisch" userId="9e8d4388-1ad6-42ce-84d4-a406a1bf355f" providerId="ADAL" clId="{DCFA0F75-6FFC-4729-B44E-60F774108FB8}" dt="2024-11-11T18:43:20.345" v="1417" actId="47"/>
        <pc:sldMkLst>
          <pc:docMk/>
          <pc:sldMk cId="4199821102" sldId="2145706923"/>
        </pc:sldMkLst>
      </pc:sldChg>
      <pc:sldChg chg="add del">
        <pc:chgData name="Ulrik Harnisch" userId="9e8d4388-1ad6-42ce-84d4-a406a1bf355f" providerId="ADAL" clId="{DCFA0F75-6FFC-4729-B44E-60F774108FB8}" dt="2024-11-11T18:43:20.345" v="1417" actId="47"/>
        <pc:sldMkLst>
          <pc:docMk/>
          <pc:sldMk cId="2800386762" sldId="2145706924"/>
        </pc:sldMkLst>
      </pc:sldChg>
      <pc:sldChg chg="add del">
        <pc:chgData name="Ulrik Harnisch" userId="9e8d4388-1ad6-42ce-84d4-a406a1bf355f" providerId="ADAL" clId="{DCFA0F75-6FFC-4729-B44E-60F774108FB8}" dt="2024-11-11T18:43:20.345" v="1417" actId="47"/>
        <pc:sldMkLst>
          <pc:docMk/>
          <pc:sldMk cId="6982472" sldId="2145706934"/>
        </pc:sldMkLst>
      </pc:sldChg>
      <pc:sldChg chg="addSp delSp modSp mod delAnim modAnim">
        <pc:chgData name="Ulrik Harnisch" userId="9e8d4388-1ad6-42ce-84d4-a406a1bf355f" providerId="ADAL" clId="{DCFA0F75-6FFC-4729-B44E-60F774108FB8}" dt="2024-11-12T07:29:11.745" v="1565"/>
        <pc:sldMkLst>
          <pc:docMk/>
          <pc:sldMk cId="3560795068" sldId="2145706936"/>
        </pc:sldMkLst>
        <pc:spChg chg="mod">
          <ac:chgData name="Ulrik Harnisch" userId="9e8d4388-1ad6-42ce-84d4-a406a1bf355f" providerId="ADAL" clId="{DCFA0F75-6FFC-4729-B44E-60F774108FB8}" dt="2024-11-11T18:26:24.408" v="668" actId="408"/>
          <ac:spMkLst>
            <pc:docMk/>
            <pc:sldMk cId="3560795068" sldId="2145706936"/>
            <ac:spMk id="8" creationId="{8EF4540A-9010-279A-8694-AF3F2FBA8A5F}"/>
          </ac:spMkLst>
        </pc:spChg>
        <pc:spChg chg="add del mod">
          <ac:chgData name="Ulrik Harnisch" userId="9e8d4388-1ad6-42ce-84d4-a406a1bf355f" providerId="ADAL" clId="{DCFA0F75-6FFC-4729-B44E-60F774108FB8}" dt="2024-11-11T18:26:38.544" v="674" actId="14100"/>
          <ac:spMkLst>
            <pc:docMk/>
            <pc:sldMk cId="3560795068" sldId="2145706936"/>
            <ac:spMk id="10" creationId="{8D5F103D-CCD0-5C29-A880-5CF519D3E438}"/>
          </ac:spMkLst>
        </pc:spChg>
        <pc:spChg chg="mod">
          <ac:chgData name="Ulrik Harnisch" userId="9e8d4388-1ad6-42ce-84d4-a406a1bf355f" providerId="ADAL" clId="{DCFA0F75-6FFC-4729-B44E-60F774108FB8}" dt="2024-11-11T18:26:39.525" v="675" actId="14100"/>
          <ac:spMkLst>
            <pc:docMk/>
            <pc:sldMk cId="3560795068" sldId="2145706936"/>
            <ac:spMk id="11" creationId="{47B04847-7B17-A933-089D-EBF967982F90}"/>
          </ac:spMkLst>
        </pc:spChg>
        <pc:spChg chg="del mod topLvl">
          <ac:chgData name="Ulrik Harnisch" userId="9e8d4388-1ad6-42ce-84d4-a406a1bf355f" providerId="ADAL" clId="{DCFA0F75-6FFC-4729-B44E-60F774108FB8}" dt="2024-11-12T07:26:26.605" v="1562" actId="478"/>
          <ac:spMkLst>
            <pc:docMk/>
            <pc:sldMk cId="3560795068" sldId="2145706936"/>
            <ac:spMk id="16" creationId="{5ADAD0DA-9EDD-6035-DF3A-EA64CF6BCC4F}"/>
          </ac:spMkLst>
        </pc:spChg>
        <pc:spChg chg="mod">
          <ac:chgData name="Ulrik Harnisch" userId="9e8d4388-1ad6-42ce-84d4-a406a1bf355f" providerId="ADAL" clId="{DCFA0F75-6FFC-4729-B44E-60F774108FB8}" dt="2024-11-11T18:27:58.041" v="704" actId="20577"/>
          <ac:spMkLst>
            <pc:docMk/>
            <pc:sldMk cId="3560795068" sldId="2145706936"/>
            <ac:spMk id="17" creationId="{7272FA83-13C4-7227-C76E-D770C082DFE6}"/>
          </ac:spMkLst>
        </pc:spChg>
        <pc:spChg chg="add mod ord">
          <ac:chgData name="Ulrik Harnisch" userId="9e8d4388-1ad6-42ce-84d4-a406a1bf355f" providerId="ADAL" clId="{DCFA0F75-6FFC-4729-B44E-60F774108FB8}" dt="2024-11-11T18:26:32.721" v="671" actId="1076"/>
          <ac:spMkLst>
            <pc:docMk/>
            <pc:sldMk cId="3560795068" sldId="2145706936"/>
            <ac:spMk id="19" creationId="{D2759FF5-AE94-6F81-F603-0A63E30F5165}"/>
          </ac:spMkLst>
        </pc:spChg>
        <pc:spChg chg="add del mod">
          <ac:chgData name="Ulrik Harnisch" userId="9e8d4388-1ad6-42ce-84d4-a406a1bf355f" providerId="ADAL" clId="{DCFA0F75-6FFC-4729-B44E-60F774108FB8}" dt="2024-11-12T07:25:55.150" v="1555" actId="478"/>
          <ac:spMkLst>
            <pc:docMk/>
            <pc:sldMk cId="3560795068" sldId="2145706936"/>
            <ac:spMk id="20" creationId="{CB658E2B-83BE-AC00-77B2-17056AB22CAB}"/>
          </ac:spMkLst>
        </pc:spChg>
        <pc:spChg chg="add del mod">
          <ac:chgData name="Ulrik Harnisch" userId="9e8d4388-1ad6-42ce-84d4-a406a1bf355f" providerId="ADAL" clId="{DCFA0F75-6FFC-4729-B44E-60F774108FB8}" dt="2024-11-12T07:25:54.204" v="1554" actId="478"/>
          <ac:spMkLst>
            <pc:docMk/>
            <pc:sldMk cId="3560795068" sldId="2145706936"/>
            <ac:spMk id="21" creationId="{BF05A582-874E-B253-B602-840ED83C1DF3}"/>
          </ac:spMkLst>
        </pc:spChg>
        <pc:spChg chg="add del mod">
          <ac:chgData name="Ulrik Harnisch" userId="9e8d4388-1ad6-42ce-84d4-a406a1bf355f" providerId="ADAL" clId="{DCFA0F75-6FFC-4729-B44E-60F774108FB8}" dt="2024-11-12T07:25:52.402" v="1553" actId="478"/>
          <ac:spMkLst>
            <pc:docMk/>
            <pc:sldMk cId="3560795068" sldId="2145706936"/>
            <ac:spMk id="22" creationId="{33E5257E-E39E-1228-D3AC-B1C816760701}"/>
          </ac:spMkLst>
        </pc:spChg>
        <pc:spChg chg="add del mod">
          <ac:chgData name="Ulrik Harnisch" userId="9e8d4388-1ad6-42ce-84d4-a406a1bf355f" providerId="ADAL" clId="{DCFA0F75-6FFC-4729-B44E-60F774108FB8}" dt="2024-11-12T07:25:56.423" v="1556" actId="478"/>
          <ac:spMkLst>
            <pc:docMk/>
            <pc:sldMk cId="3560795068" sldId="2145706936"/>
            <ac:spMk id="23" creationId="{99C33D7A-BFF1-2F99-DEFB-6C55E755B647}"/>
          </ac:spMkLst>
        </pc:spChg>
        <pc:grpChg chg="add del">
          <ac:chgData name="Ulrik Harnisch" userId="9e8d4388-1ad6-42ce-84d4-a406a1bf355f" providerId="ADAL" clId="{DCFA0F75-6FFC-4729-B44E-60F774108FB8}" dt="2024-11-12T07:26:24.371" v="1561" actId="165"/>
          <ac:grpSpMkLst>
            <pc:docMk/>
            <pc:sldMk cId="3560795068" sldId="2145706936"/>
            <ac:grpSpMk id="18" creationId="{09DAE348-0AE7-FBA5-EC95-20FE949CF270}"/>
          </ac:grpSpMkLst>
        </pc:grpChg>
        <pc:grpChg chg="add mod">
          <ac:chgData name="Ulrik Harnisch" userId="9e8d4388-1ad6-42ce-84d4-a406a1bf355f" providerId="ADAL" clId="{DCFA0F75-6FFC-4729-B44E-60F774108FB8}" dt="2024-11-11T18:50:05.920" v="1481" actId="164"/>
          <ac:grpSpMkLst>
            <pc:docMk/>
            <pc:sldMk cId="3560795068" sldId="2145706936"/>
            <ac:grpSpMk id="24" creationId="{3B86BF44-1082-78B7-7C02-F2F114C9901E}"/>
          </ac:grpSpMkLst>
        </pc:grpChg>
        <pc:grpChg chg="add mod">
          <ac:chgData name="Ulrik Harnisch" userId="9e8d4388-1ad6-42ce-84d4-a406a1bf355f" providerId="ADAL" clId="{DCFA0F75-6FFC-4729-B44E-60F774108FB8}" dt="2024-11-11T18:50:05.327" v="1480" actId="164"/>
          <ac:grpSpMkLst>
            <pc:docMk/>
            <pc:sldMk cId="3560795068" sldId="2145706936"/>
            <ac:grpSpMk id="25" creationId="{DE8DF8DA-FAD6-6881-6EB4-2B4DBD601645}"/>
          </ac:grpSpMkLst>
        </pc:grpChg>
        <pc:picChg chg="mod">
          <ac:chgData name="Ulrik Harnisch" userId="9e8d4388-1ad6-42ce-84d4-a406a1bf355f" providerId="ADAL" clId="{DCFA0F75-6FFC-4729-B44E-60F774108FB8}" dt="2024-11-11T18:50:05.920" v="1481" actId="164"/>
          <ac:picMkLst>
            <pc:docMk/>
            <pc:sldMk cId="3560795068" sldId="2145706936"/>
            <ac:picMk id="4" creationId="{003D26AF-B7AE-BC54-4654-A416E384BA24}"/>
          </ac:picMkLst>
        </pc:picChg>
        <pc:picChg chg="del mod topLvl">
          <ac:chgData name="Ulrik Harnisch" userId="9e8d4388-1ad6-42ce-84d4-a406a1bf355f" providerId="ADAL" clId="{DCFA0F75-6FFC-4729-B44E-60F774108FB8}" dt="2024-11-12T07:29:11.350" v="1564" actId="478"/>
          <ac:picMkLst>
            <pc:docMk/>
            <pc:sldMk cId="3560795068" sldId="2145706936"/>
            <ac:picMk id="5" creationId="{497E3CC8-7474-5658-3A09-374CC8BAE89B}"/>
          </ac:picMkLst>
        </pc:picChg>
        <pc:picChg chg="mod">
          <ac:chgData name="Ulrik Harnisch" userId="9e8d4388-1ad6-42ce-84d4-a406a1bf355f" providerId="ADAL" clId="{DCFA0F75-6FFC-4729-B44E-60F774108FB8}" dt="2024-11-11T18:50:05.327" v="1480" actId="164"/>
          <ac:picMkLst>
            <pc:docMk/>
            <pc:sldMk cId="3560795068" sldId="2145706936"/>
            <ac:picMk id="13" creationId="{246C040A-2FEF-2843-1FAC-228778739756}"/>
          </ac:picMkLst>
        </pc:picChg>
        <pc:picChg chg="add mod">
          <ac:chgData name="Ulrik Harnisch" userId="9e8d4388-1ad6-42ce-84d4-a406a1bf355f" providerId="ADAL" clId="{DCFA0F75-6FFC-4729-B44E-60F774108FB8}" dt="2024-11-12T07:29:11.745" v="1565"/>
          <ac:picMkLst>
            <pc:docMk/>
            <pc:sldMk cId="3560795068" sldId="2145706936"/>
            <ac:picMk id="26" creationId="{50C0E9FB-FB78-A504-D8A4-649096461026}"/>
          </ac:picMkLst>
        </pc:picChg>
      </pc:sldChg>
      <pc:sldChg chg="add del">
        <pc:chgData name="Ulrik Harnisch" userId="9e8d4388-1ad6-42ce-84d4-a406a1bf355f" providerId="ADAL" clId="{DCFA0F75-6FFC-4729-B44E-60F774108FB8}" dt="2024-11-11T18:43:06.563" v="1415" actId="47"/>
        <pc:sldMkLst>
          <pc:docMk/>
          <pc:sldMk cId="3706474078" sldId="2145706937"/>
        </pc:sldMkLst>
      </pc:sldChg>
      <pc:sldChg chg="add del">
        <pc:chgData name="Ulrik Harnisch" userId="9e8d4388-1ad6-42ce-84d4-a406a1bf355f" providerId="ADAL" clId="{DCFA0F75-6FFC-4729-B44E-60F774108FB8}" dt="2024-11-11T18:43:06.563" v="1415" actId="47"/>
        <pc:sldMkLst>
          <pc:docMk/>
          <pc:sldMk cId="4255650842" sldId="2145706938"/>
        </pc:sldMkLst>
      </pc:sldChg>
      <pc:sldChg chg="add del">
        <pc:chgData name="Ulrik Harnisch" userId="9e8d4388-1ad6-42ce-84d4-a406a1bf355f" providerId="ADAL" clId="{DCFA0F75-6FFC-4729-B44E-60F774108FB8}" dt="2024-11-11T18:43:06.563" v="1415" actId="47"/>
        <pc:sldMkLst>
          <pc:docMk/>
          <pc:sldMk cId="3666980786" sldId="2145706939"/>
        </pc:sldMkLst>
      </pc:sldChg>
      <pc:sldChg chg="add del">
        <pc:chgData name="Ulrik Harnisch" userId="9e8d4388-1ad6-42ce-84d4-a406a1bf355f" providerId="ADAL" clId="{DCFA0F75-6FFC-4729-B44E-60F774108FB8}" dt="2024-11-11T18:43:06.563" v="1415" actId="47"/>
        <pc:sldMkLst>
          <pc:docMk/>
          <pc:sldMk cId="3213145448" sldId="2145706940"/>
        </pc:sldMkLst>
      </pc:sldChg>
      <pc:sldChg chg="del ord">
        <pc:chgData name="Ulrik Harnisch" userId="9e8d4388-1ad6-42ce-84d4-a406a1bf355f" providerId="ADAL" clId="{DCFA0F75-6FFC-4729-B44E-60F774108FB8}" dt="2024-11-11T18:32:45.656" v="812" actId="47"/>
        <pc:sldMkLst>
          <pc:docMk/>
          <pc:sldMk cId="2788028862" sldId="2145706942"/>
        </pc:sldMkLst>
      </pc:sldChg>
      <pc:sldChg chg="add del">
        <pc:chgData name="Ulrik Harnisch" userId="9e8d4388-1ad6-42ce-84d4-a406a1bf355f" providerId="ADAL" clId="{DCFA0F75-6FFC-4729-B44E-60F774108FB8}" dt="2024-11-11T18:43:06.563" v="1415" actId="47"/>
        <pc:sldMkLst>
          <pc:docMk/>
          <pc:sldMk cId="1810822543" sldId="2145706943"/>
        </pc:sldMkLst>
      </pc:sldChg>
      <pc:sldChg chg="add del">
        <pc:chgData name="Ulrik Harnisch" userId="9e8d4388-1ad6-42ce-84d4-a406a1bf355f" providerId="ADAL" clId="{DCFA0F75-6FFC-4729-B44E-60F774108FB8}" dt="2024-11-11T18:43:06.563" v="1415" actId="47"/>
        <pc:sldMkLst>
          <pc:docMk/>
          <pc:sldMk cId="3982239652" sldId="2145706944"/>
        </pc:sldMkLst>
      </pc:sldChg>
      <pc:sldChg chg="add del">
        <pc:chgData name="Ulrik Harnisch" userId="9e8d4388-1ad6-42ce-84d4-a406a1bf355f" providerId="ADAL" clId="{DCFA0F75-6FFC-4729-B44E-60F774108FB8}" dt="2024-11-11T18:43:06.563" v="1415" actId="47"/>
        <pc:sldMkLst>
          <pc:docMk/>
          <pc:sldMk cId="2984096964" sldId="2145706948"/>
        </pc:sldMkLst>
      </pc:sldChg>
      <pc:sldChg chg="add del">
        <pc:chgData name="Ulrik Harnisch" userId="9e8d4388-1ad6-42ce-84d4-a406a1bf355f" providerId="ADAL" clId="{DCFA0F75-6FFC-4729-B44E-60F774108FB8}" dt="2024-11-11T18:43:06.563" v="1415" actId="47"/>
        <pc:sldMkLst>
          <pc:docMk/>
          <pc:sldMk cId="4046950233" sldId="2145706950"/>
        </pc:sldMkLst>
      </pc:sldChg>
      <pc:sldChg chg="add del">
        <pc:chgData name="Ulrik Harnisch" userId="9e8d4388-1ad6-42ce-84d4-a406a1bf355f" providerId="ADAL" clId="{DCFA0F75-6FFC-4729-B44E-60F774108FB8}" dt="2024-11-11T18:43:06.563" v="1415" actId="47"/>
        <pc:sldMkLst>
          <pc:docMk/>
          <pc:sldMk cId="3532346988" sldId="2145706951"/>
        </pc:sldMkLst>
      </pc:sldChg>
      <pc:sldChg chg="add del">
        <pc:chgData name="Ulrik Harnisch" userId="9e8d4388-1ad6-42ce-84d4-a406a1bf355f" providerId="ADAL" clId="{DCFA0F75-6FFC-4729-B44E-60F774108FB8}" dt="2024-11-11T18:43:06.563" v="1415" actId="47"/>
        <pc:sldMkLst>
          <pc:docMk/>
          <pc:sldMk cId="2196763261" sldId="2145706952"/>
        </pc:sldMkLst>
      </pc:sldChg>
      <pc:sldChg chg="add del">
        <pc:chgData name="Ulrik Harnisch" userId="9e8d4388-1ad6-42ce-84d4-a406a1bf355f" providerId="ADAL" clId="{DCFA0F75-6FFC-4729-B44E-60F774108FB8}" dt="2024-11-11T18:43:06.563" v="1415" actId="47"/>
        <pc:sldMkLst>
          <pc:docMk/>
          <pc:sldMk cId="913315893" sldId="2145706953"/>
        </pc:sldMkLst>
      </pc:sldChg>
      <pc:sldChg chg="add del">
        <pc:chgData name="Ulrik Harnisch" userId="9e8d4388-1ad6-42ce-84d4-a406a1bf355f" providerId="ADAL" clId="{DCFA0F75-6FFC-4729-B44E-60F774108FB8}" dt="2024-11-11T18:43:06.563" v="1415" actId="47"/>
        <pc:sldMkLst>
          <pc:docMk/>
          <pc:sldMk cId="2010438864" sldId="2145706954"/>
        </pc:sldMkLst>
      </pc:sldChg>
      <pc:sldChg chg="add del">
        <pc:chgData name="Ulrik Harnisch" userId="9e8d4388-1ad6-42ce-84d4-a406a1bf355f" providerId="ADAL" clId="{DCFA0F75-6FFC-4729-B44E-60F774108FB8}" dt="2024-11-11T18:43:06.563" v="1415" actId="47"/>
        <pc:sldMkLst>
          <pc:docMk/>
          <pc:sldMk cId="233033488" sldId="2145706955"/>
        </pc:sldMkLst>
      </pc:sldChg>
      <pc:sldChg chg="add del">
        <pc:chgData name="Ulrik Harnisch" userId="9e8d4388-1ad6-42ce-84d4-a406a1bf355f" providerId="ADAL" clId="{DCFA0F75-6FFC-4729-B44E-60F774108FB8}" dt="2024-11-11T18:43:06.563" v="1415" actId="47"/>
        <pc:sldMkLst>
          <pc:docMk/>
          <pc:sldMk cId="212620439" sldId="2145706956"/>
        </pc:sldMkLst>
      </pc:sldChg>
      <pc:sldChg chg="add del">
        <pc:chgData name="Ulrik Harnisch" userId="9e8d4388-1ad6-42ce-84d4-a406a1bf355f" providerId="ADAL" clId="{DCFA0F75-6FFC-4729-B44E-60F774108FB8}" dt="2024-11-11T18:43:06.563" v="1415" actId="47"/>
        <pc:sldMkLst>
          <pc:docMk/>
          <pc:sldMk cId="3764899468" sldId="2145706957"/>
        </pc:sldMkLst>
      </pc:sldChg>
      <pc:sldChg chg="add del">
        <pc:chgData name="Ulrik Harnisch" userId="9e8d4388-1ad6-42ce-84d4-a406a1bf355f" providerId="ADAL" clId="{DCFA0F75-6FFC-4729-B44E-60F774108FB8}" dt="2024-11-11T18:43:06.563" v="1415" actId="47"/>
        <pc:sldMkLst>
          <pc:docMk/>
          <pc:sldMk cId="1098181643" sldId="2145706958"/>
        </pc:sldMkLst>
      </pc:sldChg>
      <pc:sldChg chg="add del">
        <pc:chgData name="Ulrik Harnisch" userId="9e8d4388-1ad6-42ce-84d4-a406a1bf355f" providerId="ADAL" clId="{DCFA0F75-6FFC-4729-B44E-60F774108FB8}" dt="2024-11-11T18:43:06.563" v="1415" actId="47"/>
        <pc:sldMkLst>
          <pc:docMk/>
          <pc:sldMk cId="499458922" sldId="2145706959"/>
        </pc:sldMkLst>
      </pc:sldChg>
      <pc:sldChg chg="add del">
        <pc:chgData name="Ulrik Harnisch" userId="9e8d4388-1ad6-42ce-84d4-a406a1bf355f" providerId="ADAL" clId="{DCFA0F75-6FFC-4729-B44E-60F774108FB8}" dt="2024-11-11T18:43:06.563" v="1415" actId="47"/>
        <pc:sldMkLst>
          <pc:docMk/>
          <pc:sldMk cId="1495628393" sldId="2145706960"/>
        </pc:sldMkLst>
      </pc:sldChg>
      <pc:sldChg chg="add del">
        <pc:chgData name="Ulrik Harnisch" userId="9e8d4388-1ad6-42ce-84d4-a406a1bf355f" providerId="ADAL" clId="{DCFA0F75-6FFC-4729-B44E-60F774108FB8}" dt="2024-11-11T18:43:06.563" v="1415" actId="47"/>
        <pc:sldMkLst>
          <pc:docMk/>
          <pc:sldMk cId="2556513595" sldId="2145706961"/>
        </pc:sldMkLst>
      </pc:sldChg>
      <pc:sldChg chg="addSp delSp modSp mod ord modTransition setBg delAnim modAnim chgLayout">
        <pc:chgData name="Ulrik Harnisch" userId="9e8d4388-1ad6-42ce-84d4-a406a1bf355f" providerId="ADAL" clId="{DCFA0F75-6FFC-4729-B44E-60F774108FB8}" dt="2024-11-13T14:55:45.917" v="1743" actId="20577"/>
        <pc:sldMkLst>
          <pc:docMk/>
          <pc:sldMk cId="3295283738" sldId="2145706962"/>
        </pc:sldMkLst>
        <pc:spChg chg="mod ord">
          <ac:chgData name="Ulrik Harnisch" userId="9e8d4388-1ad6-42ce-84d4-a406a1bf355f" providerId="ADAL" clId="{DCFA0F75-6FFC-4729-B44E-60F774108FB8}" dt="2024-11-11T18:11:55.773" v="50" actId="20577"/>
          <ac:spMkLst>
            <pc:docMk/>
            <pc:sldMk cId="3295283738" sldId="2145706962"/>
            <ac:spMk id="2" creationId="{E15FCE9D-21FF-E50C-7173-8B356BC4A6CB}"/>
          </ac:spMkLst>
        </pc:spChg>
        <pc:spChg chg="add del mod ord">
          <ac:chgData name="Ulrik Harnisch" userId="9e8d4388-1ad6-42ce-84d4-a406a1bf355f" providerId="ADAL" clId="{DCFA0F75-6FFC-4729-B44E-60F774108FB8}" dt="2024-11-11T18:09:19.813" v="26" actId="700"/>
          <ac:spMkLst>
            <pc:docMk/>
            <pc:sldMk cId="3295283738" sldId="2145706962"/>
            <ac:spMk id="3" creationId="{417664B5-82C1-C4B3-E757-F93EF2AE7ABC}"/>
          </ac:spMkLst>
        </pc:spChg>
        <pc:spChg chg="add mod">
          <ac:chgData name="Ulrik Harnisch" userId="9e8d4388-1ad6-42ce-84d4-a406a1bf355f" providerId="ADAL" clId="{DCFA0F75-6FFC-4729-B44E-60F774108FB8}" dt="2024-11-13T14:53:54.493" v="1680" actId="255"/>
          <ac:spMkLst>
            <pc:docMk/>
            <pc:sldMk cId="3295283738" sldId="2145706962"/>
            <ac:spMk id="6" creationId="{40CCA58A-341E-7AF6-FC5E-25923A466965}"/>
          </ac:spMkLst>
        </pc:spChg>
        <pc:spChg chg="add mod">
          <ac:chgData name="Ulrik Harnisch" userId="9e8d4388-1ad6-42ce-84d4-a406a1bf355f" providerId="ADAL" clId="{DCFA0F75-6FFC-4729-B44E-60F774108FB8}" dt="2024-11-11T18:23:31.206" v="644" actId="164"/>
          <ac:spMkLst>
            <pc:docMk/>
            <pc:sldMk cId="3295283738" sldId="2145706962"/>
            <ac:spMk id="6" creationId="{DD4FC822-33D2-9B16-4512-7D4C161B0F78}"/>
          </ac:spMkLst>
        </pc:spChg>
        <pc:spChg chg="add mod">
          <ac:chgData name="Ulrik Harnisch" userId="9e8d4388-1ad6-42ce-84d4-a406a1bf355f" providerId="ADAL" clId="{DCFA0F75-6FFC-4729-B44E-60F774108FB8}" dt="2024-11-13T14:55:45.917" v="1743" actId="20577"/>
          <ac:spMkLst>
            <pc:docMk/>
            <pc:sldMk cId="3295283738" sldId="2145706962"/>
            <ac:spMk id="7" creationId="{BC4E6CC4-1E85-1A45-15FD-B0C71B178219}"/>
          </ac:spMkLst>
        </pc:spChg>
        <pc:spChg chg="add del mod topLvl">
          <ac:chgData name="Ulrik Harnisch" userId="9e8d4388-1ad6-42ce-84d4-a406a1bf355f" providerId="ADAL" clId="{DCFA0F75-6FFC-4729-B44E-60F774108FB8}" dt="2024-11-12T07:26:01.114" v="1557" actId="478"/>
          <ac:spMkLst>
            <pc:docMk/>
            <pc:sldMk cId="3295283738" sldId="2145706962"/>
            <ac:spMk id="7" creationId="{EC812499-DC40-8DA2-D311-03A8D6D2115A}"/>
          </ac:spMkLst>
        </pc:spChg>
        <pc:spChg chg="add mod">
          <ac:chgData name="Ulrik Harnisch" userId="9e8d4388-1ad6-42ce-84d4-a406a1bf355f" providerId="ADAL" clId="{DCFA0F75-6FFC-4729-B44E-60F774108FB8}" dt="2024-11-11T19:14:00.776" v="1510" actId="164"/>
          <ac:spMkLst>
            <pc:docMk/>
            <pc:sldMk cId="3295283738" sldId="2145706962"/>
            <ac:spMk id="14" creationId="{E3712FF9-3139-747D-75FB-4F240F01BB4A}"/>
          </ac:spMkLst>
        </pc:spChg>
        <pc:spChg chg="add mod">
          <ac:chgData name="Ulrik Harnisch" userId="9e8d4388-1ad6-42ce-84d4-a406a1bf355f" providerId="ADAL" clId="{DCFA0F75-6FFC-4729-B44E-60F774108FB8}" dt="2024-11-11T19:14:10.028" v="1511" actId="164"/>
          <ac:spMkLst>
            <pc:docMk/>
            <pc:sldMk cId="3295283738" sldId="2145706962"/>
            <ac:spMk id="15" creationId="{0965E369-89DA-01E5-8436-C9871FB057F4}"/>
          </ac:spMkLst>
        </pc:spChg>
        <pc:spChg chg="add mod">
          <ac:chgData name="Ulrik Harnisch" userId="9e8d4388-1ad6-42ce-84d4-a406a1bf355f" providerId="ADAL" clId="{DCFA0F75-6FFC-4729-B44E-60F774108FB8}" dt="2024-11-11T19:14:00.776" v="1510" actId="164"/>
          <ac:spMkLst>
            <pc:docMk/>
            <pc:sldMk cId="3295283738" sldId="2145706962"/>
            <ac:spMk id="16" creationId="{4A5354BF-5937-51D2-A6C9-B138512CBA31}"/>
          </ac:spMkLst>
        </pc:spChg>
        <pc:spChg chg="add mod">
          <ac:chgData name="Ulrik Harnisch" userId="9e8d4388-1ad6-42ce-84d4-a406a1bf355f" providerId="ADAL" clId="{DCFA0F75-6FFC-4729-B44E-60F774108FB8}" dt="2024-11-11T19:14:10.028" v="1511" actId="164"/>
          <ac:spMkLst>
            <pc:docMk/>
            <pc:sldMk cId="3295283738" sldId="2145706962"/>
            <ac:spMk id="19" creationId="{3A0F8EEF-E9C3-3C9B-820B-270A2CB19C9C}"/>
          </ac:spMkLst>
        </pc:spChg>
        <pc:spChg chg="add mod">
          <ac:chgData name="Ulrik Harnisch" userId="9e8d4388-1ad6-42ce-84d4-a406a1bf355f" providerId="ADAL" clId="{DCFA0F75-6FFC-4729-B44E-60F774108FB8}" dt="2024-11-11T19:14:30.449" v="1512" actId="164"/>
          <ac:spMkLst>
            <pc:docMk/>
            <pc:sldMk cId="3295283738" sldId="2145706962"/>
            <ac:spMk id="20" creationId="{D1A20BF4-FD2A-C80A-641B-93EB9C948C8C}"/>
          </ac:spMkLst>
        </pc:spChg>
        <pc:spChg chg="mod">
          <ac:chgData name="Ulrik Harnisch" userId="9e8d4388-1ad6-42ce-84d4-a406a1bf355f" providerId="ADAL" clId="{DCFA0F75-6FFC-4729-B44E-60F774108FB8}" dt="2024-11-11T18:23:15.989" v="641" actId="164"/>
          <ac:spMkLst>
            <pc:docMk/>
            <pc:sldMk cId="3295283738" sldId="2145706962"/>
            <ac:spMk id="21" creationId="{30723269-BA27-8783-8A99-E3F43428D3CF}"/>
          </ac:spMkLst>
        </pc:spChg>
        <pc:spChg chg="mod">
          <ac:chgData name="Ulrik Harnisch" userId="9e8d4388-1ad6-42ce-84d4-a406a1bf355f" providerId="ADAL" clId="{DCFA0F75-6FFC-4729-B44E-60F774108FB8}" dt="2024-11-11T18:24:21.250" v="653" actId="6549"/>
          <ac:spMkLst>
            <pc:docMk/>
            <pc:sldMk cId="3295283738" sldId="2145706962"/>
            <ac:spMk id="22" creationId="{B0794CD2-359A-5822-E75E-5B010B8629D7}"/>
          </ac:spMkLst>
        </pc:spChg>
        <pc:spChg chg="add mod">
          <ac:chgData name="Ulrik Harnisch" userId="9e8d4388-1ad6-42ce-84d4-a406a1bf355f" providerId="ADAL" clId="{DCFA0F75-6FFC-4729-B44E-60F774108FB8}" dt="2024-11-11T19:14:30.449" v="1512" actId="164"/>
          <ac:spMkLst>
            <pc:docMk/>
            <pc:sldMk cId="3295283738" sldId="2145706962"/>
            <ac:spMk id="23" creationId="{0DF59A09-F22C-C1B1-81D5-8C25171EF225}"/>
          </ac:spMkLst>
        </pc:spChg>
        <pc:spChg chg="mod">
          <ac:chgData name="Ulrik Harnisch" userId="9e8d4388-1ad6-42ce-84d4-a406a1bf355f" providerId="ADAL" clId="{DCFA0F75-6FFC-4729-B44E-60F774108FB8}" dt="2024-11-11T18:23:21.017" v="642" actId="164"/>
          <ac:spMkLst>
            <pc:docMk/>
            <pc:sldMk cId="3295283738" sldId="2145706962"/>
            <ac:spMk id="25" creationId="{5D9DFA1A-70E8-289D-F336-ADB1E0BA3E7C}"/>
          </ac:spMkLst>
        </pc:spChg>
        <pc:spChg chg="add mod">
          <ac:chgData name="Ulrik Harnisch" userId="9e8d4388-1ad6-42ce-84d4-a406a1bf355f" providerId="ADAL" clId="{DCFA0F75-6FFC-4729-B44E-60F774108FB8}" dt="2024-11-11T19:14:39.079" v="1513" actId="164"/>
          <ac:spMkLst>
            <pc:docMk/>
            <pc:sldMk cId="3295283738" sldId="2145706962"/>
            <ac:spMk id="28" creationId="{CD2B1488-3AD3-87EC-CBC2-29D7AA10D3C6}"/>
          </ac:spMkLst>
        </pc:spChg>
        <pc:spChg chg="add mod">
          <ac:chgData name="Ulrik Harnisch" userId="9e8d4388-1ad6-42ce-84d4-a406a1bf355f" providerId="ADAL" clId="{DCFA0F75-6FFC-4729-B44E-60F774108FB8}" dt="2024-11-11T19:14:39.079" v="1513" actId="164"/>
          <ac:spMkLst>
            <pc:docMk/>
            <pc:sldMk cId="3295283738" sldId="2145706962"/>
            <ac:spMk id="29" creationId="{8389F20E-5772-DFFA-9331-A8EB482E9CD9}"/>
          </ac:spMkLst>
        </pc:spChg>
        <pc:spChg chg="del mod topLvl">
          <ac:chgData name="Ulrik Harnisch" userId="9e8d4388-1ad6-42ce-84d4-a406a1bf355f" providerId="ADAL" clId="{DCFA0F75-6FFC-4729-B44E-60F774108FB8}" dt="2024-11-12T07:26:01.114" v="1557" actId="478"/>
          <ac:spMkLst>
            <pc:docMk/>
            <pc:sldMk cId="3295283738" sldId="2145706962"/>
            <ac:spMk id="39" creationId="{1C7D4447-77FF-09E6-67CD-DCDD446F4F95}"/>
          </ac:spMkLst>
        </pc:spChg>
        <pc:spChg chg="del mod topLvl">
          <ac:chgData name="Ulrik Harnisch" userId="9e8d4388-1ad6-42ce-84d4-a406a1bf355f" providerId="ADAL" clId="{DCFA0F75-6FFC-4729-B44E-60F774108FB8}" dt="2024-11-12T07:26:01.114" v="1557" actId="478"/>
          <ac:spMkLst>
            <pc:docMk/>
            <pc:sldMk cId="3295283738" sldId="2145706962"/>
            <ac:spMk id="40" creationId="{976D2185-9379-469C-9CD6-FC71C65470C1}"/>
          </ac:spMkLst>
        </pc:spChg>
        <pc:spChg chg="del mod topLvl">
          <ac:chgData name="Ulrik Harnisch" userId="9e8d4388-1ad6-42ce-84d4-a406a1bf355f" providerId="ADAL" clId="{DCFA0F75-6FFC-4729-B44E-60F774108FB8}" dt="2024-11-12T07:26:01.114" v="1557" actId="478"/>
          <ac:spMkLst>
            <pc:docMk/>
            <pc:sldMk cId="3295283738" sldId="2145706962"/>
            <ac:spMk id="41" creationId="{5E47C0BF-CB4B-E291-22CF-210782F1008B}"/>
          </ac:spMkLst>
        </pc:spChg>
        <pc:grpChg chg="add del mod">
          <ac:chgData name="Ulrik Harnisch" userId="9e8d4388-1ad6-42ce-84d4-a406a1bf355f" providerId="ADAL" clId="{DCFA0F75-6FFC-4729-B44E-60F774108FB8}" dt="2024-11-11T18:28:13.876" v="705" actId="165"/>
          <ac:grpSpMkLst>
            <pc:docMk/>
            <pc:sldMk cId="3295283738" sldId="2145706962"/>
            <ac:grpSpMk id="8" creationId="{09EFF2D6-7D73-F7A7-03EF-AF842C0C6579}"/>
          </ac:grpSpMkLst>
        </pc:grpChg>
        <pc:grpChg chg="add del mod">
          <ac:chgData name="Ulrik Harnisch" userId="9e8d4388-1ad6-42ce-84d4-a406a1bf355f" providerId="ADAL" clId="{DCFA0F75-6FFC-4729-B44E-60F774108FB8}" dt="2024-11-11T18:24:18.540" v="651" actId="478"/>
          <ac:grpSpMkLst>
            <pc:docMk/>
            <pc:sldMk cId="3295283738" sldId="2145706962"/>
            <ac:grpSpMk id="9" creationId="{9CCE3B5B-7904-90CC-EA90-3F66CA1A7D4C}"/>
          </ac:grpSpMkLst>
        </pc:grpChg>
        <pc:grpChg chg="add del mod">
          <ac:chgData name="Ulrik Harnisch" userId="9e8d4388-1ad6-42ce-84d4-a406a1bf355f" providerId="ADAL" clId="{DCFA0F75-6FFC-4729-B44E-60F774108FB8}" dt="2024-11-11T18:24:19.700" v="652" actId="478"/>
          <ac:grpSpMkLst>
            <pc:docMk/>
            <pc:sldMk cId="3295283738" sldId="2145706962"/>
            <ac:grpSpMk id="10" creationId="{5DBF923E-3D93-51EB-DA34-1D958C428BF5}"/>
          </ac:grpSpMkLst>
        </pc:grpChg>
        <pc:grpChg chg="add del mod">
          <ac:chgData name="Ulrik Harnisch" userId="9e8d4388-1ad6-42ce-84d4-a406a1bf355f" providerId="ADAL" clId="{DCFA0F75-6FFC-4729-B44E-60F774108FB8}" dt="2024-11-11T18:24:23.457" v="655" actId="478"/>
          <ac:grpSpMkLst>
            <pc:docMk/>
            <pc:sldMk cId="3295283738" sldId="2145706962"/>
            <ac:grpSpMk id="11" creationId="{64018C30-7CC4-9DE1-2DA5-21C4B9FDF2A8}"/>
          </ac:grpSpMkLst>
        </pc:grpChg>
        <pc:grpChg chg="add del mod">
          <ac:chgData name="Ulrik Harnisch" userId="9e8d4388-1ad6-42ce-84d4-a406a1bf355f" providerId="ADAL" clId="{DCFA0F75-6FFC-4729-B44E-60F774108FB8}" dt="2024-11-11T18:24:22.578" v="654" actId="478"/>
          <ac:grpSpMkLst>
            <pc:docMk/>
            <pc:sldMk cId="3295283738" sldId="2145706962"/>
            <ac:grpSpMk id="13" creationId="{4B6DFB9B-B717-07C6-3CAF-BF0E96D744D4}"/>
          </ac:grpSpMkLst>
        </pc:grpChg>
        <pc:grpChg chg="add del mod">
          <ac:chgData name="Ulrik Harnisch" userId="9e8d4388-1ad6-42ce-84d4-a406a1bf355f" providerId="ADAL" clId="{DCFA0F75-6FFC-4729-B44E-60F774108FB8}" dt="2024-11-13T14:46:51.167" v="1567" actId="478"/>
          <ac:grpSpMkLst>
            <pc:docMk/>
            <pc:sldMk cId="3295283738" sldId="2145706962"/>
            <ac:grpSpMk id="30" creationId="{782FA28B-07FD-B750-06F0-050D8C7390CE}"/>
          </ac:grpSpMkLst>
        </pc:grpChg>
        <pc:grpChg chg="add del mod">
          <ac:chgData name="Ulrik Harnisch" userId="9e8d4388-1ad6-42ce-84d4-a406a1bf355f" providerId="ADAL" clId="{DCFA0F75-6FFC-4729-B44E-60F774108FB8}" dt="2024-11-13T14:46:51.167" v="1567" actId="478"/>
          <ac:grpSpMkLst>
            <pc:docMk/>
            <pc:sldMk cId="3295283738" sldId="2145706962"/>
            <ac:grpSpMk id="31" creationId="{D3E56326-3981-680F-034A-2E7A0A34B664}"/>
          </ac:grpSpMkLst>
        </pc:grpChg>
        <pc:grpChg chg="add del mod">
          <ac:chgData name="Ulrik Harnisch" userId="9e8d4388-1ad6-42ce-84d4-a406a1bf355f" providerId="ADAL" clId="{DCFA0F75-6FFC-4729-B44E-60F774108FB8}" dt="2024-11-13T14:46:51.167" v="1567" actId="478"/>
          <ac:grpSpMkLst>
            <pc:docMk/>
            <pc:sldMk cId="3295283738" sldId="2145706962"/>
            <ac:grpSpMk id="32" creationId="{3405E6AD-03BE-F88E-E273-593646C8708B}"/>
          </ac:grpSpMkLst>
        </pc:grpChg>
        <pc:grpChg chg="add del mod">
          <ac:chgData name="Ulrik Harnisch" userId="9e8d4388-1ad6-42ce-84d4-a406a1bf355f" providerId="ADAL" clId="{DCFA0F75-6FFC-4729-B44E-60F774108FB8}" dt="2024-11-13T14:46:51.167" v="1567" actId="478"/>
          <ac:grpSpMkLst>
            <pc:docMk/>
            <pc:sldMk cId="3295283738" sldId="2145706962"/>
            <ac:grpSpMk id="33" creationId="{FA9EC448-8915-3BE9-93A0-768BE388F024}"/>
          </ac:grpSpMkLst>
        </pc:grpChg>
        <pc:grpChg chg="del mod topLvl">
          <ac:chgData name="Ulrik Harnisch" userId="9e8d4388-1ad6-42ce-84d4-a406a1bf355f" providerId="ADAL" clId="{DCFA0F75-6FFC-4729-B44E-60F774108FB8}" dt="2024-11-11T18:28:21.953" v="706" actId="165"/>
          <ac:grpSpMkLst>
            <pc:docMk/>
            <pc:sldMk cId="3295283738" sldId="2145706962"/>
            <ac:grpSpMk id="38" creationId="{875978F0-E341-CCF8-8E0C-64386F9B7F85}"/>
          </ac:grpSpMkLst>
        </pc:grpChg>
        <pc:picChg chg="add mod">
          <ac:chgData name="Ulrik Harnisch" userId="9e8d4388-1ad6-42ce-84d4-a406a1bf355f" providerId="ADAL" clId="{DCFA0F75-6FFC-4729-B44E-60F774108FB8}" dt="2024-11-11T18:23:31.206" v="644" actId="164"/>
          <ac:picMkLst>
            <pc:docMk/>
            <pc:sldMk cId="3295283738" sldId="2145706962"/>
            <ac:picMk id="4" creationId="{206B0AC3-2927-13FD-F01A-6E8685C498AB}"/>
          </ac:picMkLst>
        </pc:picChg>
        <pc:picChg chg="add mod ord">
          <ac:chgData name="Ulrik Harnisch" userId="9e8d4388-1ad6-42ce-84d4-a406a1bf355f" providerId="ADAL" clId="{DCFA0F75-6FFC-4729-B44E-60F774108FB8}" dt="2024-11-13T14:48:34.159" v="1581" actId="1076"/>
          <ac:picMkLst>
            <pc:docMk/>
            <pc:sldMk cId="3295283738" sldId="2145706962"/>
            <ac:picMk id="4" creationId="{8E25CCAE-BEFC-EAAC-3AAB-10D1C0D89A8F}"/>
          </ac:picMkLst>
        </pc:picChg>
        <pc:picChg chg="mod">
          <ac:chgData name="Ulrik Harnisch" userId="9e8d4388-1ad6-42ce-84d4-a406a1bf355f" providerId="ADAL" clId="{DCFA0F75-6FFC-4729-B44E-60F774108FB8}" dt="2024-11-11T18:23:15.989" v="641" actId="164"/>
          <ac:picMkLst>
            <pc:docMk/>
            <pc:sldMk cId="3295283738" sldId="2145706962"/>
            <ac:picMk id="12" creationId="{540EB206-A78B-F648-FFC6-436611EDB63E}"/>
          </ac:picMkLst>
        </pc:picChg>
        <pc:picChg chg="mod">
          <ac:chgData name="Ulrik Harnisch" userId="9e8d4388-1ad6-42ce-84d4-a406a1bf355f" providerId="ADAL" clId="{DCFA0F75-6FFC-4729-B44E-60F774108FB8}" dt="2024-11-11T18:23:21.017" v="642" actId="164"/>
          <ac:picMkLst>
            <pc:docMk/>
            <pc:sldMk cId="3295283738" sldId="2145706962"/>
            <ac:picMk id="17" creationId="{3BA33A30-63C7-D5A5-67E8-F22D05E1EA15}"/>
          </ac:picMkLst>
        </pc:picChg>
        <pc:picChg chg="mod">
          <ac:chgData name="Ulrik Harnisch" userId="9e8d4388-1ad6-42ce-84d4-a406a1bf355f" providerId="ADAL" clId="{DCFA0F75-6FFC-4729-B44E-60F774108FB8}" dt="2024-11-11T18:23:26.536" v="643" actId="164"/>
          <ac:picMkLst>
            <pc:docMk/>
            <pc:sldMk cId="3295283738" sldId="2145706962"/>
            <ac:picMk id="18" creationId="{FB014AB9-678F-042B-21F8-F599D4B0623A}"/>
          </ac:picMkLst>
        </pc:picChg>
        <pc:cxnChg chg="add del mod">
          <ac:chgData name="Ulrik Harnisch" userId="9e8d4388-1ad6-42ce-84d4-a406a1bf355f" providerId="ADAL" clId="{DCFA0F75-6FFC-4729-B44E-60F774108FB8}" dt="2024-11-13T14:46:51.167" v="1567" actId="478"/>
          <ac:cxnSpMkLst>
            <pc:docMk/>
            <pc:sldMk cId="3295283738" sldId="2145706962"/>
            <ac:cxnSpMk id="24" creationId="{E24CE120-EF20-9995-7894-61CFE6393EAD}"/>
          </ac:cxnSpMkLst>
        </pc:cxnChg>
        <pc:cxnChg chg="add del mod">
          <ac:chgData name="Ulrik Harnisch" userId="9e8d4388-1ad6-42ce-84d4-a406a1bf355f" providerId="ADAL" clId="{DCFA0F75-6FFC-4729-B44E-60F774108FB8}" dt="2024-11-13T14:46:51.167" v="1567" actId="478"/>
          <ac:cxnSpMkLst>
            <pc:docMk/>
            <pc:sldMk cId="3295283738" sldId="2145706962"/>
            <ac:cxnSpMk id="26" creationId="{317F8D04-57CF-B91A-97A1-E88C14D22E10}"/>
          </ac:cxnSpMkLst>
        </pc:cxnChg>
        <pc:cxnChg chg="add del mod">
          <ac:chgData name="Ulrik Harnisch" userId="9e8d4388-1ad6-42ce-84d4-a406a1bf355f" providerId="ADAL" clId="{DCFA0F75-6FFC-4729-B44E-60F774108FB8}" dt="2024-11-13T14:46:51.167" v="1567" actId="478"/>
          <ac:cxnSpMkLst>
            <pc:docMk/>
            <pc:sldMk cId="3295283738" sldId="2145706962"/>
            <ac:cxnSpMk id="27" creationId="{2888AAF7-35A8-0EDC-4949-AFBCE8C30880}"/>
          </ac:cxnSpMkLst>
        </pc:cxnChg>
      </pc:sldChg>
      <pc:sldChg chg="add del">
        <pc:chgData name="Ulrik Harnisch" userId="9e8d4388-1ad6-42ce-84d4-a406a1bf355f" providerId="ADAL" clId="{DCFA0F75-6FFC-4729-B44E-60F774108FB8}" dt="2024-11-11T18:43:06.563" v="1415" actId="47"/>
        <pc:sldMkLst>
          <pc:docMk/>
          <pc:sldMk cId="4090782241" sldId="2145706963"/>
        </pc:sldMkLst>
      </pc:sldChg>
      <pc:sldChg chg="add del">
        <pc:chgData name="Ulrik Harnisch" userId="9e8d4388-1ad6-42ce-84d4-a406a1bf355f" providerId="ADAL" clId="{DCFA0F75-6FFC-4729-B44E-60F774108FB8}" dt="2024-11-11T18:43:06.563" v="1415" actId="47"/>
        <pc:sldMkLst>
          <pc:docMk/>
          <pc:sldMk cId="1927574570" sldId="2145706964"/>
        </pc:sldMkLst>
      </pc:sldChg>
      <pc:sldChg chg="add del">
        <pc:chgData name="Ulrik Harnisch" userId="9e8d4388-1ad6-42ce-84d4-a406a1bf355f" providerId="ADAL" clId="{DCFA0F75-6FFC-4729-B44E-60F774108FB8}" dt="2024-11-11T18:43:06.563" v="1415" actId="47"/>
        <pc:sldMkLst>
          <pc:docMk/>
          <pc:sldMk cId="2074448775" sldId="2145706966"/>
        </pc:sldMkLst>
      </pc:sldChg>
      <pc:sldChg chg="add del">
        <pc:chgData name="Ulrik Harnisch" userId="9e8d4388-1ad6-42ce-84d4-a406a1bf355f" providerId="ADAL" clId="{DCFA0F75-6FFC-4729-B44E-60F774108FB8}" dt="2024-11-11T18:43:06.563" v="1415" actId="47"/>
        <pc:sldMkLst>
          <pc:docMk/>
          <pc:sldMk cId="875998278" sldId="2145706967"/>
        </pc:sldMkLst>
      </pc:sldChg>
      <pc:sldChg chg="addSp delSp modSp del mod">
        <pc:chgData name="Ulrik Harnisch" userId="9e8d4388-1ad6-42ce-84d4-a406a1bf355f" providerId="ADAL" clId="{DCFA0F75-6FFC-4729-B44E-60F774108FB8}" dt="2024-11-11T18:08:31.801" v="22" actId="47"/>
        <pc:sldMkLst>
          <pc:docMk/>
          <pc:sldMk cId="386710487" sldId="2145706969"/>
        </pc:sldMkLst>
        <pc:spChg chg="mod topLvl">
          <ac:chgData name="Ulrik Harnisch" userId="9e8d4388-1ad6-42ce-84d4-a406a1bf355f" providerId="ADAL" clId="{DCFA0F75-6FFC-4729-B44E-60F774108FB8}" dt="2024-11-11T18:07:52.777" v="17" actId="165"/>
          <ac:spMkLst>
            <pc:docMk/>
            <pc:sldMk cId="386710487" sldId="2145706969"/>
            <ac:spMk id="11" creationId="{AF015FE1-8534-9445-2AF8-8EDEB5F90A66}"/>
          </ac:spMkLst>
        </pc:spChg>
        <pc:spChg chg="mod">
          <ac:chgData name="Ulrik Harnisch" userId="9e8d4388-1ad6-42ce-84d4-a406a1bf355f" providerId="ADAL" clId="{DCFA0F75-6FFC-4729-B44E-60F774108FB8}" dt="2024-11-11T18:07:23.761" v="7" actId="20577"/>
          <ac:spMkLst>
            <pc:docMk/>
            <pc:sldMk cId="386710487" sldId="2145706969"/>
            <ac:spMk id="14" creationId="{5B89652A-8F33-FA0F-21CA-024EBAFF5DF2}"/>
          </ac:spMkLst>
        </pc:spChg>
        <pc:spChg chg="mod">
          <ac:chgData name="Ulrik Harnisch" userId="9e8d4388-1ad6-42ce-84d4-a406a1bf355f" providerId="ADAL" clId="{DCFA0F75-6FFC-4729-B44E-60F774108FB8}" dt="2024-11-11T18:07:28.165" v="16" actId="20577"/>
          <ac:spMkLst>
            <pc:docMk/>
            <pc:sldMk cId="386710487" sldId="2145706969"/>
            <ac:spMk id="18" creationId="{3D524ACD-F7BE-937F-EDDF-89CB26A48DB1}"/>
          </ac:spMkLst>
        </pc:spChg>
        <pc:grpChg chg="del">
          <ac:chgData name="Ulrik Harnisch" userId="9e8d4388-1ad6-42ce-84d4-a406a1bf355f" providerId="ADAL" clId="{DCFA0F75-6FFC-4729-B44E-60F774108FB8}" dt="2024-11-11T18:07:52.777" v="17" actId="165"/>
          <ac:grpSpMkLst>
            <pc:docMk/>
            <pc:sldMk cId="386710487" sldId="2145706969"/>
            <ac:grpSpMk id="10" creationId="{AB37CDEE-7F8B-BF28-C7A5-9F19BDF491D3}"/>
          </ac:grpSpMkLst>
        </pc:grpChg>
        <pc:picChg chg="add mod">
          <ac:chgData name="Ulrik Harnisch" userId="9e8d4388-1ad6-42ce-84d4-a406a1bf355f" providerId="ADAL" clId="{DCFA0F75-6FFC-4729-B44E-60F774108FB8}" dt="2024-11-11T18:08:16.157" v="21" actId="1076"/>
          <ac:picMkLst>
            <pc:docMk/>
            <pc:sldMk cId="386710487" sldId="2145706969"/>
            <ac:picMk id="8" creationId="{723081F2-B2D5-C7F4-E45D-DF519A3F34B1}"/>
          </ac:picMkLst>
        </pc:picChg>
        <pc:picChg chg="del mod topLvl">
          <ac:chgData name="Ulrik Harnisch" userId="9e8d4388-1ad6-42ce-84d4-a406a1bf355f" providerId="ADAL" clId="{DCFA0F75-6FFC-4729-B44E-60F774108FB8}" dt="2024-11-11T18:07:55.091" v="18" actId="478"/>
          <ac:picMkLst>
            <pc:docMk/>
            <pc:sldMk cId="386710487" sldId="2145706969"/>
            <ac:picMk id="12" creationId="{C08A6FB1-47AC-A266-6C87-339CB0DA49E7}"/>
          </ac:picMkLst>
        </pc:picChg>
      </pc:sldChg>
      <pc:sldChg chg="add del">
        <pc:chgData name="Ulrik Harnisch" userId="9e8d4388-1ad6-42ce-84d4-a406a1bf355f" providerId="ADAL" clId="{DCFA0F75-6FFC-4729-B44E-60F774108FB8}" dt="2024-11-11T18:43:20.345" v="1417" actId="47"/>
        <pc:sldMkLst>
          <pc:docMk/>
          <pc:sldMk cId="631142228" sldId="2145706970"/>
        </pc:sldMkLst>
      </pc:sldChg>
      <pc:sldChg chg="add del">
        <pc:chgData name="Ulrik Harnisch" userId="9e8d4388-1ad6-42ce-84d4-a406a1bf355f" providerId="ADAL" clId="{DCFA0F75-6FFC-4729-B44E-60F774108FB8}" dt="2024-11-11T18:43:20.345" v="1417" actId="47"/>
        <pc:sldMkLst>
          <pc:docMk/>
          <pc:sldMk cId="3669660080" sldId="2145706972"/>
        </pc:sldMkLst>
      </pc:sldChg>
      <pc:sldChg chg="add del">
        <pc:chgData name="Ulrik Harnisch" userId="9e8d4388-1ad6-42ce-84d4-a406a1bf355f" providerId="ADAL" clId="{DCFA0F75-6FFC-4729-B44E-60F774108FB8}" dt="2024-11-11T18:43:27.121" v="1418" actId="47"/>
        <pc:sldMkLst>
          <pc:docMk/>
          <pc:sldMk cId="3396543478" sldId="2145706975"/>
        </pc:sldMkLst>
      </pc:sldChg>
      <pc:sldChg chg="add del">
        <pc:chgData name="Ulrik Harnisch" userId="9e8d4388-1ad6-42ce-84d4-a406a1bf355f" providerId="ADAL" clId="{DCFA0F75-6FFC-4729-B44E-60F774108FB8}" dt="2024-11-11T18:43:20.345" v="1417" actId="47"/>
        <pc:sldMkLst>
          <pc:docMk/>
          <pc:sldMk cId="729205683" sldId="2145706977"/>
        </pc:sldMkLst>
      </pc:sldChg>
      <pc:sldChg chg="add del">
        <pc:chgData name="Ulrik Harnisch" userId="9e8d4388-1ad6-42ce-84d4-a406a1bf355f" providerId="ADAL" clId="{DCFA0F75-6FFC-4729-B44E-60F774108FB8}" dt="2024-11-11T18:43:20.345" v="1417" actId="47"/>
        <pc:sldMkLst>
          <pc:docMk/>
          <pc:sldMk cId="2527741932" sldId="2145706979"/>
        </pc:sldMkLst>
      </pc:sldChg>
      <pc:sldChg chg="add del">
        <pc:chgData name="Ulrik Harnisch" userId="9e8d4388-1ad6-42ce-84d4-a406a1bf355f" providerId="ADAL" clId="{DCFA0F75-6FFC-4729-B44E-60F774108FB8}" dt="2024-11-11T18:43:27.121" v="1418" actId="47"/>
        <pc:sldMkLst>
          <pc:docMk/>
          <pc:sldMk cId="4005710903" sldId="2145706980"/>
        </pc:sldMkLst>
      </pc:sldChg>
      <pc:sldChg chg="add del">
        <pc:chgData name="Ulrik Harnisch" userId="9e8d4388-1ad6-42ce-84d4-a406a1bf355f" providerId="ADAL" clId="{DCFA0F75-6FFC-4729-B44E-60F774108FB8}" dt="2024-11-11T18:43:27.121" v="1418" actId="47"/>
        <pc:sldMkLst>
          <pc:docMk/>
          <pc:sldMk cId="1576421800" sldId="2145706981"/>
        </pc:sldMkLst>
      </pc:sldChg>
      <pc:sldChg chg="add del">
        <pc:chgData name="Ulrik Harnisch" userId="9e8d4388-1ad6-42ce-84d4-a406a1bf355f" providerId="ADAL" clId="{DCFA0F75-6FFC-4729-B44E-60F774108FB8}" dt="2024-11-11T18:43:20.345" v="1417" actId="47"/>
        <pc:sldMkLst>
          <pc:docMk/>
          <pc:sldMk cId="2387190065" sldId="2145706982"/>
        </pc:sldMkLst>
      </pc:sldChg>
      <pc:sldChg chg="add del">
        <pc:chgData name="Ulrik Harnisch" userId="9e8d4388-1ad6-42ce-84d4-a406a1bf355f" providerId="ADAL" clId="{DCFA0F75-6FFC-4729-B44E-60F774108FB8}" dt="2024-11-11T18:43:06.563" v="1415" actId="47"/>
        <pc:sldMkLst>
          <pc:docMk/>
          <pc:sldMk cId="1745410462" sldId="2145706983"/>
        </pc:sldMkLst>
      </pc:sldChg>
      <pc:sldChg chg="add del">
        <pc:chgData name="Ulrik Harnisch" userId="9e8d4388-1ad6-42ce-84d4-a406a1bf355f" providerId="ADAL" clId="{DCFA0F75-6FFC-4729-B44E-60F774108FB8}" dt="2024-11-11T18:43:27.121" v="1418" actId="47"/>
        <pc:sldMkLst>
          <pc:docMk/>
          <pc:sldMk cId="3428578182" sldId="2145706984"/>
        </pc:sldMkLst>
      </pc:sldChg>
      <pc:sldChg chg="add del">
        <pc:chgData name="Ulrik Harnisch" userId="9e8d4388-1ad6-42ce-84d4-a406a1bf355f" providerId="ADAL" clId="{DCFA0F75-6FFC-4729-B44E-60F774108FB8}" dt="2024-11-11T18:43:27.121" v="1418" actId="47"/>
        <pc:sldMkLst>
          <pc:docMk/>
          <pc:sldMk cId="540596576" sldId="2145706985"/>
        </pc:sldMkLst>
      </pc:sldChg>
      <pc:sldChg chg="add del">
        <pc:chgData name="Ulrik Harnisch" userId="9e8d4388-1ad6-42ce-84d4-a406a1bf355f" providerId="ADAL" clId="{DCFA0F75-6FFC-4729-B44E-60F774108FB8}" dt="2024-11-11T18:43:27.121" v="1418" actId="47"/>
        <pc:sldMkLst>
          <pc:docMk/>
          <pc:sldMk cId="4181881481" sldId="2145706986"/>
        </pc:sldMkLst>
      </pc:sldChg>
      <pc:sldChg chg="add del">
        <pc:chgData name="Ulrik Harnisch" userId="9e8d4388-1ad6-42ce-84d4-a406a1bf355f" providerId="ADAL" clId="{DCFA0F75-6FFC-4729-B44E-60F774108FB8}" dt="2024-11-11T18:43:27.121" v="1418" actId="47"/>
        <pc:sldMkLst>
          <pc:docMk/>
          <pc:sldMk cId="2011758755" sldId="2145706987"/>
        </pc:sldMkLst>
      </pc:sldChg>
      <pc:sldChg chg="add del">
        <pc:chgData name="Ulrik Harnisch" userId="9e8d4388-1ad6-42ce-84d4-a406a1bf355f" providerId="ADAL" clId="{DCFA0F75-6FFC-4729-B44E-60F774108FB8}" dt="2024-11-11T18:43:27.121" v="1418" actId="47"/>
        <pc:sldMkLst>
          <pc:docMk/>
          <pc:sldMk cId="638885164" sldId="2145706988"/>
        </pc:sldMkLst>
      </pc:sldChg>
      <pc:sldChg chg="add del">
        <pc:chgData name="Ulrik Harnisch" userId="9e8d4388-1ad6-42ce-84d4-a406a1bf355f" providerId="ADAL" clId="{DCFA0F75-6FFC-4729-B44E-60F774108FB8}" dt="2024-11-11T18:43:27.121" v="1418" actId="47"/>
        <pc:sldMkLst>
          <pc:docMk/>
          <pc:sldMk cId="1748231916" sldId="2145706989"/>
        </pc:sldMkLst>
      </pc:sldChg>
      <pc:sldChg chg="add del">
        <pc:chgData name="Ulrik Harnisch" userId="9e8d4388-1ad6-42ce-84d4-a406a1bf355f" providerId="ADAL" clId="{DCFA0F75-6FFC-4729-B44E-60F774108FB8}" dt="2024-11-11T18:43:27.121" v="1418" actId="47"/>
        <pc:sldMkLst>
          <pc:docMk/>
          <pc:sldMk cId="1850079630" sldId="2145706990"/>
        </pc:sldMkLst>
      </pc:sldChg>
      <pc:sldChg chg="add del">
        <pc:chgData name="Ulrik Harnisch" userId="9e8d4388-1ad6-42ce-84d4-a406a1bf355f" providerId="ADAL" clId="{DCFA0F75-6FFC-4729-B44E-60F774108FB8}" dt="2024-11-11T18:43:27.121" v="1418" actId="47"/>
        <pc:sldMkLst>
          <pc:docMk/>
          <pc:sldMk cId="1683568807" sldId="2145706991"/>
        </pc:sldMkLst>
      </pc:sldChg>
      <pc:sldChg chg="modSp mod">
        <pc:chgData name="Ulrik Harnisch" userId="9e8d4388-1ad6-42ce-84d4-a406a1bf355f" providerId="ADAL" clId="{DCFA0F75-6FFC-4729-B44E-60F774108FB8}" dt="2024-11-11T19:16:32.132" v="1551" actId="20577"/>
        <pc:sldMkLst>
          <pc:docMk/>
          <pc:sldMk cId="2101314735" sldId="2145706993"/>
        </pc:sldMkLst>
        <pc:spChg chg="mod">
          <ac:chgData name="Ulrik Harnisch" userId="9e8d4388-1ad6-42ce-84d4-a406a1bf355f" providerId="ADAL" clId="{DCFA0F75-6FFC-4729-B44E-60F774108FB8}" dt="2024-11-11T19:16:32.132" v="1551" actId="20577"/>
          <ac:spMkLst>
            <pc:docMk/>
            <pc:sldMk cId="2101314735" sldId="2145706993"/>
            <ac:spMk id="8" creationId="{9355853F-763B-54C2-31E5-D4C157FBF27D}"/>
          </ac:spMkLst>
        </pc:spChg>
      </pc:sldChg>
      <pc:sldChg chg="add del">
        <pc:chgData name="Ulrik Harnisch" userId="9e8d4388-1ad6-42ce-84d4-a406a1bf355f" providerId="ADAL" clId="{DCFA0F75-6FFC-4729-B44E-60F774108FB8}" dt="2024-11-11T18:43:27.121" v="1418" actId="47"/>
        <pc:sldMkLst>
          <pc:docMk/>
          <pc:sldMk cId="3561988511" sldId="2145706994"/>
        </pc:sldMkLst>
      </pc:sldChg>
      <pc:sldChg chg="add del">
        <pc:chgData name="Ulrik Harnisch" userId="9e8d4388-1ad6-42ce-84d4-a406a1bf355f" providerId="ADAL" clId="{DCFA0F75-6FFC-4729-B44E-60F774108FB8}" dt="2024-11-11T18:43:29.216" v="1419" actId="47"/>
        <pc:sldMkLst>
          <pc:docMk/>
          <pc:sldMk cId="2793370369" sldId="2145706995"/>
        </pc:sldMkLst>
      </pc:sldChg>
      <pc:sldChg chg="add del">
        <pc:chgData name="Ulrik Harnisch" userId="9e8d4388-1ad6-42ce-84d4-a406a1bf355f" providerId="ADAL" clId="{DCFA0F75-6FFC-4729-B44E-60F774108FB8}" dt="2024-11-11T18:43:27.121" v="1418" actId="47"/>
        <pc:sldMkLst>
          <pc:docMk/>
          <pc:sldMk cId="3210056574" sldId="2145706997"/>
        </pc:sldMkLst>
      </pc:sldChg>
      <pc:sldChg chg="add del">
        <pc:chgData name="Ulrik Harnisch" userId="9e8d4388-1ad6-42ce-84d4-a406a1bf355f" providerId="ADAL" clId="{DCFA0F75-6FFC-4729-B44E-60F774108FB8}" dt="2024-11-11T18:43:27.121" v="1418" actId="47"/>
        <pc:sldMkLst>
          <pc:docMk/>
          <pc:sldMk cId="3868055959" sldId="2145706998"/>
        </pc:sldMkLst>
      </pc:sldChg>
      <pc:sldChg chg="add del">
        <pc:chgData name="Ulrik Harnisch" userId="9e8d4388-1ad6-42ce-84d4-a406a1bf355f" providerId="ADAL" clId="{DCFA0F75-6FFC-4729-B44E-60F774108FB8}" dt="2024-11-11T18:43:27.121" v="1418" actId="47"/>
        <pc:sldMkLst>
          <pc:docMk/>
          <pc:sldMk cId="4182662173" sldId="2145707000"/>
        </pc:sldMkLst>
      </pc:sldChg>
      <pc:sldChg chg="add del">
        <pc:chgData name="Ulrik Harnisch" userId="9e8d4388-1ad6-42ce-84d4-a406a1bf355f" providerId="ADAL" clId="{DCFA0F75-6FFC-4729-B44E-60F774108FB8}" dt="2024-11-11T18:43:27.121" v="1418" actId="47"/>
        <pc:sldMkLst>
          <pc:docMk/>
          <pc:sldMk cId="3815972812" sldId="2145707001"/>
        </pc:sldMkLst>
      </pc:sldChg>
      <pc:sldChg chg="addSp delSp modSp add mod modTransition">
        <pc:chgData name="Ulrik Harnisch" userId="9e8d4388-1ad6-42ce-84d4-a406a1bf355f" providerId="ADAL" clId="{DCFA0F75-6FFC-4729-B44E-60F774108FB8}" dt="2024-11-12T07:25:49.949" v="1552" actId="478"/>
        <pc:sldMkLst>
          <pc:docMk/>
          <pc:sldMk cId="62741190" sldId="2145707002"/>
        </pc:sldMkLst>
        <pc:spChg chg="mod">
          <ac:chgData name="Ulrik Harnisch" userId="9e8d4388-1ad6-42ce-84d4-a406a1bf355f" providerId="ADAL" clId="{DCFA0F75-6FFC-4729-B44E-60F774108FB8}" dt="2024-11-11T18:40:40.543" v="1377" actId="20577"/>
          <ac:spMkLst>
            <pc:docMk/>
            <pc:sldMk cId="62741190" sldId="2145707002"/>
            <ac:spMk id="2" creationId="{F7EDF02E-D9E6-204D-57D2-A165C3C79872}"/>
          </ac:spMkLst>
        </pc:spChg>
        <pc:spChg chg="add del mod">
          <ac:chgData name="Ulrik Harnisch" userId="9e8d4388-1ad6-42ce-84d4-a406a1bf355f" providerId="ADAL" clId="{DCFA0F75-6FFC-4729-B44E-60F774108FB8}" dt="2024-11-12T07:25:49.949" v="1552" actId="478"/>
          <ac:spMkLst>
            <pc:docMk/>
            <pc:sldMk cId="62741190" sldId="2145707002"/>
            <ac:spMk id="3" creationId="{C8AB2ACB-726C-3B1F-4224-F2876AA25A97}"/>
          </ac:spMkLst>
        </pc:spChg>
        <pc:spChg chg="mod">
          <ac:chgData name="Ulrik Harnisch" userId="9e8d4388-1ad6-42ce-84d4-a406a1bf355f" providerId="ADAL" clId="{DCFA0F75-6FFC-4729-B44E-60F774108FB8}" dt="2024-11-11T18:47:54.822" v="1476" actId="20577"/>
          <ac:spMkLst>
            <pc:docMk/>
            <pc:sldMk cId="62741190" sldId="2145707002"/>
            <ac:spMk id="6" creationId="{EB6ABC1B-79EB-3465-C6D3-86D4E381D7FE}"/>
          </ac:spMkLst>
        </pc:spChg>
        <pc:spChg chg="add del mod">
          <ac:chgData name="Ulrik Harnisch" userId="9e8d4388-1ad6-42ce-84d4-a406a1bf355f" providerId="ADAL" clId="{DCFA0F75-6FFC-4729-B44E-60F774108FB8}" dt="2024-11-12T07:25:49.949" v="1552" actId="478"/>
          <ac:spMkLst>
            <pc:docMk/>
            <pc:sldMk cId="62741190" sldId="2145707002"/>
            <ac:spMk id="14" creationId="{82D60CB1-F58F-B24B-F6E0-479BD1F559D0}"/>
          </ac:spMkLst>
        </pc:spChg>
        <pc:spChg chg="add del mod">
          <ac:chgData name="Ulrik Harnisch" userId="9e8d4388-1ad6-42ce-84d4-a406a1bf355f" providerId="ADAL" clId="{DCFA0F75-6FFC-4729-B44E-60F774108FB8}" dt="2024-11-12T07:25:49.949" v="1552" actId="478"/>
          <ac:spMkLst>
            <pc:docMk/>
            <pc:sldMk cId="62741190" sldId="2145707002"/>
            <ac:spMk id="15" creationId="{539ACF49-159E-C177-DEE5-3A56855A80DF}"/>
          </ac:spMkLst>
        </pc:spChg>
        <pc:spChg chg="add del mod">
          <ac:chgData name="Ulrik Harnisch" userId="9e8d4388-1ad6-42ce-84d4-a406a1bf355f" providerId="ADAL" clId="{DCFA0F75-6FFC-4729-B44E-60F774108FB8}" dt="2024-11-12T07:25:49.949" v="1552" actId="478"/>
          <ac:spMkLst>
            <pc:docMk/>
            <pc:sldMk cId="62741190" sldId="2145707002"/>
            <ac:spMk id="16" creationId="{C7631392-CDA0-D283-4FBF-414C778B8F17}"/>
          </ac:spMkLst>
        </pc:spChg>
        <pc:spChg chg="add del mod">
          <ac:chgData name="Ulrik Harnisch" userId="9e8d4388-1ad6-42ce-84d4-a406a1bf355f" providerId="ADAL" clId="{DCFA0F75-6FFC-4729-B44E-60F774108FB8}" dt="2024-11-11T18:40:35.127" v="1369" actId="478"/>
          <ac:spMkLst>
            <pc:docMk/>
            <pc:sldMk cId="62741190" sldId="2145707002"/>
            <ac:spMk id="19" creationId="{85B87D06-43C2-5BAF-F9B4-74542B7EBDD8}"/>
          </ac:spMkLst>
        </pc:spChg>
        <pc:spChg chg="add del mod">
          <ac:chgData name="Ulrik Harnisch" userId="9e8d4388-1ad6-42ce-84d4-a406a1bf355f" providerId="ADAL" clId="{DCFA0F75-6FFC-4729-B44E-60F774108FB8}" dt="2024-11-11T18:40:35.127" v="1369" actId="478"/>
          <ac:spMkLst>
            <pc:docMk/>
            <pc:sldMk cId="62741190" sldId="2145707002"/>
            <ac:spMk id="20" creationId="{E8A6A820-93C0-F6DA-A5A9-E6DC615CE3A8}"/>
          </ac:spMkLst>
        </pc:spChg>
        <pc:spChg chg="mod">
          <ac:chgData name="Ulrik Harnisch" userId="9e8d4388-1ad6-42ce-84d4-a406a1bf355f" providerId="ADAL" clId="{DCFA0F75-6FFC-4729-B44E-60F774108FB8}" dt="2024-11-11T18:49:09.996" v="1477" actId="1076"/>
          <ac:spMkLst>
            <pc:docMk/>
            <pc:sldMk cId="62741190" sldId="2145707002"/>
            <ac:spMk id="22" creationId="{952227EE-AA0E-4BC4-632F-25D4B519F64D}"/>
          </ac:spMkLst>
        </pc:spChg>
        <pc:spChg chg="add del mod">
          <ac:chgData name="Ulrik Harnisch" userId="9e8d4388-1ad6-42ce-84d4-a406a1bf355f" providerId="ADAL" clId="{DCFA0F75-6FFC-4729-B44E-60F774108FB8}" dt="2024-11-11T18:40:35.127" v="1369" actId="478"/>
          <ac:spMkLst>
            <pc:docMk/>
            <pc:sldMk cId="62741190" sldId="2145707002"/>
            <ac:spMk id="23" creationId="{45F7FDDC-0B73-45C1-B7B9-EA5FD35A92F4}"/>
          </ac:spMkLst>
        </pc:spChg>
        <pc:spChg chg="add del mod">
          <ac:chgData name="Ulrik Harnisch" userId="9e8d4388-1ad6-42ce-84d4-a406a1bf355f" providerId="ADAL" clId="{DCFA0F75-6FFC-4729-B44E-60F774108FB8}" dt="2024-11-11T18:40:35.127" v="1369" actId="478"/>
          <ac:spMkLst>
            <pc:docMk/>
            <pc:sldMk cId="62741190" sldId="2145707002"/>
            <ac:spMk id="24" creationId="{3D2EF52B-8CA9-4AA3-D873-A6A7CFBDDAD1}"/>
          </ac:spMkLst>
        </pc:spChg>
        <pc:grpChg chg="del">
          <ac:chgData name="Ulrik Harnisch" userId="9e8d4388-1ad6-42ce-84d4-a406a1bf355f" providerId="ADAL" clId="{DCFA0F75-6FFC-4729-B44E-60F774108FB8}" dt="2024-11-11T18:40:09.049" v="1354" actId="478"/>
          <ac:grpSpMkLst>
            <pc:docMk/>
            <pc:sldMk cId="62741190" sldId="2145707002"/>
            <ac:grpSpMk id="8" creationId="{F3CB681C-CDC4-DED6-D08E-98EC300A5A00}"/>
          </ac:grpSpMkLst>
        </pc:grpChg>
        <pc:picChg chg="mod">
          <ac:chgData name="Ulrik Harnisch" userId="9e8d4388-1ad6-42ce-84d4-a406a1bf355f" providerId="ADAL" clId="{DCFA0F75-6FFC-4729-B44E-60F774108FB8}" dt="2024-11-11T18:47:02.170" v="1474" actId="208"/>
          <ac:picMkLst>
            <pc:docMk/>
            <pc:sldMk cId="62741190" sldId="2145707002"/>
            <ac:picMk id="18" creationId="{A1910E2E-4283-66B4-0672-675F6F0CD27E}"/>
          </ac:picMkLst>
        </pc:picChg>
      </pc:sldChg>
      <pc:sldChg chg="addSp delSp modSp add mod delAnim">
        <pc:chgData name="Ulrik Harnisch" userId="9e8d4388-1ad6-42ce-84d4-a406a1bf355f" providerId="ADAL" clId="{DCFA0F75-6FFC-4729-B44E-60F774108FB8}" dt="2024-11-13T15:00:10.667" v="1852" actId="20577"/>
        <pc:sldMkLst>
          <pc:docMk/>
          <pc:sldMk cId="2287832356" sldId="2145707003"/>
        </pc:sldMkLst>
        <pc:spChg chg="mod">
          <ac:chgData name="Ulrik Harnisch" userId="9e8d4388-1ad6-42ce-84d4-a406a1bf355f" providerId="ADAL" clId="{DCFA0F75-6FFC-4729-B44E-60F774108FB8}" dt="2024-11-11T18:43:42.660" v="1435" actId="20577"/>
          <ac:spMkLst>
            <pc:docMk/>
            <pc:sldMk cId="2287832356" sldId="2145707003"/>
            <ac:spMk id="2" creationId="{42CC9305-E76D-77AA-A2F0-9342794C7B8D}"/>
          </ac:spMkLst>
        </pc:spChg>
        <pc:spChg chg="del mod">
          <ac:chgData name="Ulrik Harnisch" userId="9e8d4388-1ad6-42ce-84d4-a406a1bf355f" providerId="ADAL" clId="{DCFA0F75-6FFC-4729-B44E-60F774108FB8}" dt="2024-11-12T07:26:05.056" v="1558" actId="478"/>
          <ac:spMkLst>
            <pc:docMk/>
            <pc:sldMk cId="2287832356" sldId="2145707003"/>
            <ac:spMk id="3" creationId="{F6264F2F-89C0-0032-4A93-68F06E648AAC}"/>
          </ac:spMkLst>
        </pc:spChg>
        <pc:spChg chg="add mod">
          <ac:chgData name="Ulrik Harnisch" userId="9e8d4388-1ad6-42ce-84d4-a406a1bf355f" providerId="ADAL" clId="{DCFA0F75-6FFC-4729-B44E-60F774108FB8}" dt="2024-11-13T15:00:10.667" v="1852" actId="20577"/>
          <ac:spMkLst>
            <pc:docMk/>
            <pc:sldMk cId="2287832356" sldId="2145707003"/>
            <ac:spMk id="6" creationId="{554D76AD-9C7F-98EB-C49C-369B2B0CA712}"/>
          </ac:spMkLst>
        </pc:spChg>
        <pc:spChg chg="add del mod">
          <ac:chgData name="Ulrik Harnisch" userId="9e8d4388-1ad6-42ce-84d4-a406a1bf355f" providerId="ADAL" clId="{DCFA0F75-6FFC-4729-B44E-60F774108FB8}" dt="2024-11-13T14:57:54.372" v="1750" actId="478"/>
          <ac:spMkLst>
            <pc:docMk/>
            <pc:sldMk cId="2287832356" sldId="2145707003"/>
            <ac:spMk id="8" creationId="{0AB557BB-5025-16C9-8859-6E2F6EE23C18}"/>
          </ac:spMkLst>
        </pc:spChg>
        <pc:spChg chg="del">
          <ac:chgData name="Ulrik Harnisch" userId="9e8d4388-1ad6-42ce-84d4-a406a1bf355f" providerId="ADAL" clId="{DCFA0F75-6FFC-4729-B44E-60F774108FB8}" dt="2024-11-12T07:26:05.056" v="1558" actId="478"/>
          <ac:spMkLst>
            <pc:docMk/>
            <pc:sldMk cId="2287832356" sldId="2145707003"/>
            <ac:spMk id="14" creationId="{27414C9E-C476-B168-D3C0-47ADADB46EED}"/>
          </ac:spMkLst>
        </pc:spChg>
        <pc:spChg chg="del">
          <ac:chgData name="Ulrik Harnisch" userId="9e8d4388-1ad6-42ce-84d4-a406a1bf355f" providerId="ADAL" clId="{DCFA0F75-6FFC-4729-B44E-60F774108FB8}" dt="2024-11-12T07:26:05.056" v="1558" actId="478"/>
          <ac:spMkLst>
            <pc:docMk/>
            <pc:sldMk cId="2287832356" sldId="2145707003"/>
            <ac:spMk id="15" creationId="{C7B0D412-1344-560C-07F8-1E12D6EB4D40}"/>
          </ac:spMkLst>
        </pc:spChg>
        <pc:spChg chg="del">
          <ac:chgData name="Ulrik Harnisch" userId="9e8d4388-1ad6-42ce-84d4-a406a1bf355f" providerId="ADAL" clId="{DCFA0F75-6FFC-4729-B44E-60F774108FB8}" dt="2024-11-12T07:26:05.056" v="1558" actId="478"/>
          <ac:spMkLst>
            <pc:docMk/>
            <pc:sldMk cId="2287832356" sldId="2145707003"/>
            <ac:spMk id="16" creationId="{13853D41-AF27-FEC8-4CA1-4C0886DF8036}"/>
          </ac:spMkLst>
        </pc:spChg>
        <pc:spChg chg="add del mod">
          <ac:chgData name="Ulrik Harnisch" userId="9e8d4388-1ad6-42ce-84d4-a406a1bf355f" providerId="ADAL" clId="{DCFA0F75-6FFC-4729-B44E-60F774108FB8}" dt="2024-11-13T14:57:54.372" v="1750" actId="478"/>
          <ac:spMkLst>
            <pc:docMk/>
            <pc:sldMk cId="2287832356" sldId="2145707003"/>
            <ac:spMk id="19" creationId="{1D2D3288-B266-6B9C-41E4-13D39E7C36E3}"/>
          </ac:spMkLst>
        </pc:spChg>
        <pc:spChg chg="add del mod">
          <ac:chgData name="Ulrik Harnisch" userId="9e8d4388-1ad6-42ce-84d4-a406a1bf355f" providerId="ADAL" clId="{DCFA0F75-6FFC-4729-B44E-60F774108FB8}" dt="2024-11-13T14:57:54.372" v="1750" actId="478"/>
          <ac:spMkLst>
            <pc:docMk/>
            <pc:sldMk cId="2287832356" sldId="2145707003"/>
            <ac:spMk id="20" creationId="{5294A8B4-E1CE-4269-C18B-7BEE6706DBB8}"/>
          </ac:spMkLst>
        </pc:spChg>
        <pc:grpChg chg="del">
          <ac:chgData name="Ulrik Harnisch" userId="9e8d4388-1ad6-42ce-84d4-a406a1bf355f" providerId="ADAL" clId="{DCFA0F75-6FFC-4729-B44E-60F774108FB8}" dt="2024-11-11T18:42:27.034" v="1411" actId="478"/>
          <ac:grpSpMkLst>
            <pc:docMk/>
            <pc:sldMk cId="2287832356" sldId="2145707003"/>
            <ac:grpSpMk id="9" creationId="{BEDCC4FE-AF7B-7BCA-B8C0-E3A5696C54B8}"/>
          </ac:grpSpMkLst>
        </pc:grpChg>
        <pc:grpChg chg="del">
          <ac:chgData name="Ulrik Harnisch" userId="9e8d4388-1ad6-42ce-84d4-a406a1bf355f" providerId="ADAL" clId="{DCFA0F75-6FFC-4729-B44E-60F774108FB8}" dt="2024-11-11T18:42:27.034" v="1411" actId="478"/>
          <ac:grpSpMkLst>
            <pc:docMk/>
            <pc:sldMk cId="2287832356" sldId="2145707003"/>
            <ac:grpSpMk id="10" creationId="{018A15B8-D741-93EF-61D4-8EDEC118C501}"/>
          </ac:grpSpMkLst>
        </pc:grpChg>
        <pc:grpChg chg="del">
          <ac:chgData name="Ulrik Harnisch" userId="9e8d4388-1ad6-42ce-84d4-a406a1bf355f" providerId="ADAL" clId="{DCFA0F75-6FFC-4729-B44E-60F774108FB8}" dt="2024-11-11T18:42:27.034" v="1411" actId="478"/>
          <ac:grpSpMkLst>
            <pc:docMk/>
            <pc:sldMk cId="2287832356" sldId="2145707003"/>
            <ac:grpSpMk id="11" creationId="{71C42B0B-6BD3-45CC-5AC8-F8711E84C4A1}"/>
          </ac:grpSpMkLst>
        </pc:grpChg>
        <pc:grpChg chg="del">
          <ac:chgData name="Ulrik Harnisch" userId="9e8d4388-1ad6-42ce-84d4-a406a1bf355f" providerId="ADAL" clId="{DCFA0F75-6FFC-4729-B44E-60F774108FB8}" dt="2024-11-11T18:42:27.034" v="1411" actId="478"/>
          <ac:grpSpMkLst>
            <pc:docMk/>
            <pc:sldMk cId="2287832356" sldId="2145707003"/>
            <ac:grpSpMk id="13" creationId="{E257578B-EE7B-88A5-4CD9-5AD966D28377}"/>
          </ac:grpSpMkLst>
        </pc:grpChg>
        <pc:picChg chg="add mod">
          <ac:chgData name="Ulrik Harnisch" userId="9e8d4388-1ad6-42ce-84d4-a406a1bf355f" providerId="ADAL" clId="{DCFA0F75-6FFC-4729-B44E-60F774108FB8}" dt="2024-11-13T14:58:00.208" v="1751" actId="14100"/>
          <ac:picMkLst>
            <pc:docMk/>
            <pc:sldMk cId="2287832356" sldId="2145707003"/>
            <ac:picMk id="4" creationId="{372DFE07-2841-173E-9B7F-BF7EABE3029D}"/>
          </ac:picMkLst>
        </pc:picChg>
        <pc:picChg chg="add del mod">
          <ac:chgData name="Ulrik Harnisch" userId="9e8d4388-1ad6-42ce-84d4-a406a1bf355f" providerId="ADAL" clId="{DCFA0F75-6FFC-4729-B44E-60F774108FB8}" dt="2024-11-13T14:57:54.372" v="1750" actId="478"/>
          <ac:picMkLst>
            <pc:docMk/>
            <pc:sldMk cId="2287832356" sldId="2145707003"/>
            <ac:picMk id="7" creationId="{29D0FEC0-DA29-A364-EEDB-5AA3AC738BFF}"/>
          </ac:picMkLst>
        </pc:picChg>
      </pc:sldChg>
      <pc:sldChg chg="addSp delSp modSp add del mod addAnim delAnim">
        <pc:chgData name="Ulrik Harnisch" userId="9e8d4388-1ad6-42ce-84d4-a406a1bf355f" providerId="ADAL" clId="{DCFA0F75-6FFC-4729-B44E-60F774108FB8}" dt="2024-11-11T18:41:55.614" v="1404" actId="2890"/>
        <pc:sldMkLst>
          <pc:docMk/>
          <pc:sldMk cId="2730178810" sldId="2145707003"/>
        </pc:sldMkLst>
        <pc:spChg chg="mod">
          <ac:chgData name="Ulrik Harnisch" userId="9e8d4388-1ad6-42ce-84d4-a406a1bf355f" providerId="ADAL" clId="{DCFA0F75-6FFC-4729-B44E-60F774108FB8}" dt="2024-11-11T18:41:55.317" v="1403" actId="20577"/>
          <ac:spMkLst>
            <pc:docMk/>
            <pc:sldMk cId="2730178810" sldId="2145707003"/>
            <ac:spMk id="2" creationId="{5DFE0F84-D3C9-69EE-E272-07021309D478}"/>
          </ac:spMkLst>
        </pc:spChg>
        <pc:spChg chg="mod">
          <ac:chgData name="Ulrik Harnisch" userId="9e8d4388-1ad6-42ce-84d4-a406a1bf355f" providerId="ADAL" clId="{DCFA0F75-6FFC-4729-B44E-60F774108FB8}" dt="2024-11-11T18:41:55.177" v="1401" actId="6549"/>
          <ac:spMkLst>
            <pc:docMk/>
            <pc:sldMk cId="2730178810" sldId="2145707003"/>
            <ac:spMk id="25" creationId="{55670C2E-3292-2ABF-5564-783872599C5E}"/>
          </ac:spMkLst>
        </pc:spChg>
        <pc:grpChg chg="add del">
          <ac:chgData name="Ulrik Harnisch" userId="9e8d4388-1ad6-42ce-84d4-a406a1bf355f" providerId="ADAL" clId="{DCFA0F75-6FFC-4729-B44E-60F774108FB8}" dt="2024-11-11T18:41:55.193" v="1402" actId="478"/>
          <ac:grpSpMkLst>
            <pc:docMk/>
            <pc:sldMk cId="2730178810" sldId="2145707003"/>
            <ac:grpSpMk id="9" creationId="{6A8AE72B-91C8-AE8A-C83A-BD7F8806F181}"/>
          </ac:grpSpMkLst>
        </pc:grpChg>
        <pc:grpChg chg="add del">
          <ac:chgData name="Ulrik Harnisch" userId="9e8d4388-1ad6-42ce-84d4-a406a1bf355f" providerId="ADAL" clId="{DCFA0F75-6FFC-4729-B44E-60F774108FB8}" dt="2024-11-11T18:41:55.135" v="1400" actId="478"/>
          <ac:grpSpMkLst>
            <pc:docMk/>
            <pc:sldMk cId="2730178810" sldId="2145707003"/>
            <ac:grpSpMk id="10" creationId="{35B1D67E-4D24-7FCF-69D6-4138530F661B}"/>
          </ac:grpSpMkLst>
        </pc:grpChg>
        <pc:grpChg chg="add del">
          <ac:chgData name="Ulrik Harnisch" userId="9e8d4388-1ad6-42ce-84d4-a406a1bf355f" providerId="ADAL" clId="{DCFA0F75-6FFC-4729-B44E-60F774108FB8}" dt="2024-11-11T18:41:54.068" v="1398" actId="478"/>
          <ac:grpSpMkLst>
            <pc:docMk/>
            <pc:sldMk cId="2730178810" sldId="2145707003"/>
            <ac:grpSpMk id="11" creationId="{122CFAD3-BF33-50D3-8092-D5615B8611C2}"/>
          </ac:grpSpMkLst>
        </pc:grpChg>
        <pc:grpChg chg="add del">
          <ac:chgData name="Ulrik Harnisch" userId="9e8d4388-1ad6-42ce-84d4-a406a1bf355f" providerId="ADAL" clId="{DCFA0F75-6FFC-4729-B44E-60F774108FB8}" dt="2024-11-11T18:41:55.069" v="1399" actId="478"/>
          <ac:grpSpMkLst>
            <pc:docMk/>
            <pc:sldMk cId="2730178810" sldId="2145707003"/>
            <ac:grpSpMk id="13" creationId="{3D19B054-B455-0FF5-7FD9-B8C7B65EC56F}"/>
          </ac:grpSpMkLst>
        </pc:grpChg>
      </pc:sldChg>
      <pc:sldChg chg="add modAnim">
        <pc:chgData name="Ulrik Harnisch" userId="9e8d4388-1ad6-42ce-84d4-a406a1bf355f" providerId="ADAL" clId="{DCFA0F75-6FFC-4729-B44E-60F774108FB8}" dt="2024-11-13T15:21:21.407" v="1884"/>
        <pc:sldMkLst>
          <pc:docMk/>
          <pc:sldMk cId="1567023141" sldId="2145707004"/>
        </pc:sldMkLst>
      </pc:sldChg>
      <pc:sldChg chg="add">
        <pc:chgData name="Ulrik Harnisch" userId="9e8d4388-1ad6-42ce-84d4-a406a1bf355f" providerId="ADAL" clId="{DCFA0F75-6FFC-4729-B44E-60F774108FB8}" dt="2024-11-13T14:57:21.470" v="1744" actId="2890"/>
        <pc:sldMkLst>
          <pc:docMk/>
          <pc:sldMk cId="3187611129" sldId="2145707005"/>
        </pc:sldMkLst>
      </pc:sldChg>
      <pc:sldChg chg="addSp delSp modSp add mod">
        <pc:chgData name="Ulrik Harnisch" userId="9e8d4388-1ad6-42ce-84d4-a406a1bf355f" providerId="ADAL" clId="{DCFA0F75-6FFC-4729-B44E-60F774108FB8}" dt="2024-11-13T15:05:55.108" v="1872" actId="962"/>
        <pc:sldMkLst>
          <pc:docMk/>
          <pc:sldMk cId="2932939686" sldId="2145707006"/>
        </pc:sldMkLst>
        <pc:spChg chg="mod">
          <ac:chgData name="Ulrik Harnisch" userId="9e8d4388-1ad6-42ce-84d4-a406a1bf355f" providerId="ADAL" clId="{DCFA0F75-6FFC-4729-B44E-60F774108FB8}" dt="2024-11-13T15:05:33.056" v="1866" actId="20577"/>
          <ac:spMkLst>
            <pc:docMk/>
            <pc:sldMk cId="2932939686" sldId="2145707006"/>
            <ac:spMk id="2" creationId="{35D09895-4240-F1A8-BCEC-5E7F5FE19DBE}"/>
          </ac:spMkLst>
        </pc:spChg>
        <pc:spChg chg="del">
          <ac:chgData name="Ulrik Harnisch" userId="9e8d4388-1ad6-42ce-84d4-a406a1bf355f" providerId="ADAL" clId="{DCFA0F75-6FFC-4729-B44E-60F774108FB8}" dt="2024-11-13T15:05:27.618" v="1854" actId="478"/>
          <ac:spMkLst>
            <pc:docMk/>
            <pc:sldMk cId="2932939686" sldId="2145707006"/>
            <ac:spMk id="8" creationId="{0F1BF71A-29DF-DD26-4CC0-9C9F1F0E68FE}"/>
          </ac:spMkLst>
        </pc:spChg>
        <pc:spChg chg="del">
          <ac:chgData name="Ulrik Harnisch" userId="9e8d4388-1ad6-42ce-84d4-a406a1bf355f" providerId="ADAL" clId="{DCFA0F75-6FFC-4729-B44E-60F774108FB8}" dt="2024-11-13T15:05:27.618" v="1854" actId="478"/>
          <ac:spMkLst>
            <pc:docMk/>
            <pc:sldMk cId="2932939686" sldId="2145707006"/>
            <ac:spMk id="19" creationId="{5E8264CF-01AE-3961-3DA4-BF3E5924CD54}"/>
          </ac:spMkLst>
        </pc:spChg>
        <pc:spChg chg="del">
          <ac:chgData name="Ulrik Harnisch" userId="9e8d4388-1ad6-42ce-84d4-a406a1bf355f" providerId="ADAL" clId="{DCFA0F75-6FFC-4729-B44E-60F774108FB8}" dt="2024-11-13T15:05:27.618" v="1854" actId="478"/>
          <ac:spMkLst>
            <pc:docMk/>
            <pc:sldMk cId="2932939686" sldId="2145707006"/>
            <ac:spMk id="20" creationId="{AC6D2428-7B0A-43E0-FDB8-489D3FB0FF82}"/>
          </ac:spMkLst>
        </pc:spChg>
        <pc:picChg chg="add mod">
          <ac:chgData name="Ulrik Harnisch" userId="9e8d4388-1ad6-42ce-84d4-a406a1bf355f" providerId="ADAL" clId="{DCFA0F75-6FFC-4729-B44E-60F774108FB8}" dt="2024-11-13T15:05:55.108" v="1872" actId="962"/>
          <ac:picMkLst>
            <pc:docMk/>
            <pc:sldMk cId="2932939686" sldId="2145707006"/>
            <ac:picMk id="4" creationId="{8F7C36CE-A599-3074-90A8-3B5A8CFFF866}"/>
          </ac:picMkLst>
        </pc:picChg>
        <pc:picChg chg="del">
          <ac:chgData name="Ulrik Harnisch" userId="9e8d4388-1ad6-42ce-84d4-a406a1bf355f" providerId="ADAL" clId="{DCFA0F75-6FFC-4729-B44E-60F774108FB8}" dt="2024-11-13T15:05:27.618" v="1854" actId="478"/>
          <ac:picMkLst>
            <pc:docMk/>
            <pc:sldMk cId="2932939686" sldId="2145707006"/>
            <ac:picMk id="7" creationId="{53EDB3AC-1AC6-33D1-122E-D3EFB71BDCC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A09DDA-0787-4B42-881F-6B3C239318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431845B-8C18-C246-A0D1-61FFD19631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0301B5-88AD-1849-891D-EA2905EB5A88}" type="datetimeFigureOut">
              <a:rPr lang="en-US" smtClean="0"/>
              <a:t>11/13/2024</a:t>
            </a:fld>
            <a:endParaRPr lang="en-US"/>
          </a:p>
        </p:txBody>
      </p:sp>
      <p:sp>
        <p:nvSpPr>
          <p:cNvPr id="4" name="Footer Placeholder 3">
            <a:extLst>
              <a:ext uri="{FF2B5EF4-FFF2-40B4-BE49-F238E27FC236}">
                <a16:creationId xmlns:a16="http://schemas.microsoft.com/office/drawing/2014/main" id="{EC75FE6D-CCE1-E44E-89A4-77460EF6CC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AD6315B-F8F9-5649-8DCB-C363E729D5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A602F4-4C0C-5F4F-8771-7E15167AE556}" type="slidenum">
              <a:rPr lang="en-US" smtClean="0"/>
              <a:t>‹Nr.›</a:t>
            </a:fld>
            <a:endParaRPr lang="en-US"/>
          </a:p>
        </p:txBody>
      </p:sp>
    </p:spTree>
    <p:extLst>
      <p:ext uri="{BB962C8B-B14F-4D97-AF65-F5344CB8AC3E}">
        <p14:creationId xmlns:p14="http://schemas.microsoft.com/office/powerpoint/2010/main" val="1957455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0AB23-24A6-494C-BA00-B87242B78CB4}"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A530D-631F-4981-98F0-E6C07C67E1A3}" type="slidenum">
              <a:rPr lang="en-US" smtClean="0"/>
              <a:t>‹Nr.›</a:t>
            </a:fld>
            <a:endParaRPr lang="en-US"/>
          </a:p>
        </p:txBody>
      </p:sp>
    </p:spTree>
    <p:extLst>
      <p:ext uri="{BB962C8B-B14F-4D97-AF65-F5344CB8AC3E}">
        <p14:creationId xmlns:p14="http://schemas.microsoft.com/office/powerpoint/2010/main" val="312954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a:prstGeom prst="rect">
            <a:avLst/>
          </a:prstGeom>
        </p:spPr>
        <p:txBody>
          <a:bodyPr/>
          <a:lstStyle>
            <a:lvl1pPr>
              <a:defRPr/>
            </a:lvl1pPr>
          </a:lstStyle>
          <a:p>
            <a:r>
              <a:rPr lang="en-US"/>
              <a:t>[Slide title]</a:t>
            </a:r>
          </a:p>
        </p:txBody>
      </p:sp>
      <p:sp>
        <p:nvSpPr>
          <p:cNvPr id="3" name="Content Placeholder 2"/>
          <p:cNvSpPr>
            <a:spLocks noGrp="1"/>
          </p:cNvSpPr>
          <p:nvPr>
            <p:ph idx="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a:extLst>
              <a:ext uri="{FF2B5EF4-FFF2-40B4-BE49-F238E27FC236}">
                <a16:creationId xmlns:a16="http://schemas.microsoft.com/office/drawing/2014/main" id="{914C19FF-D79A-4835-84AD-282DC0F0DD80}"/>
              </a:ext>
            </a:extLst>
          </p:cNvPr>
          <p:cNvSpPr>
            <a:spLocks noGrp="1"/>
          </p:cNvSpPr>
          <p:nvPr>
            <p:ph type="dt" sz="half" idx="10"/>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8" name="Footer Placeholder 7">
            <a:extLst>
              <a:ext uri="{FF2B5EF4-FFF2-40B4-BE49-F238E27FC236}">
                <a16:creationId xmlns:a16="http://schemas.microsoft.com/office/drawing/2014/main" id="{2AA82929-8196-430E-A93D-A0AF5EEA7867}"/>
              </a:ext>
            </a:extLst>
          </p:cNvPr>
          <p:cNvSpPr>
            <a:spLocks noGrp="1"/>
          </p:cNvSpPr>
          <p:nvPr>
            <p:ph type="ftr" sz="quarter" idx="11"/>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9" name="Slide Number Placeholder 8">
            <a:extLst>
              <a:ext uri="{FF2B5EF4-FFF2-40B4-BE49-F238E27FC236}">
                <a16:creationId xmlns:a16="http://schemas.microsoft.com/office/drawing/2014/main" id="{9A6759B8-FC59-45F1-A00B-FAFCD8909C19}"/>
              </a:ext>
            </a:extLst>
          </p:cNvPr>
          <p:cNvSpPr>
            <a:spLocks noGrp="1"/>
          </p:cNvSpPr>
          <p:nvPr>
            <p:ph type="sldNum" sz="quarter" idx="12"/>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2EA76FD7-E8E4-42B9-9F77-67EB30126534}" type="slidenum">
              <a:rPr lang="de-DE" smtClean="0"/>
              <a:pPr/>
              <a:t>‹Nr.›</a:t>
            </a:fld>
            <a:endParaRPr lang="de-DE"/>
          </a:p>
        </p:txBody>
      </p:sp>
    </p:spTree>
    <p:extLst>
      <p:ext uri="{BB962C8B-B14F-4D97-AF65-F5344CB8AC3E}">
        <p14:creationId xmlns:p14="http://schemas.microsoft.com/office/powerpoint/2010/main" val="2123520662"/>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a:prstGeom prst="rect">
            <a:avLst/>
          </a:prstGeom>
        </p:spPr>
        <p:txBody>
          <a:bodyPr/>
          <a:lstStyle>
            <a:lvl1pPr>
              <a:defRPr/>
            </a:lvl1pPr>
          </a:lstStyle>
          <a:p>
            <a:r>
              <a:rPr lang="en-US"/>
              <a:t>[Slide title]</a:t>
            </a:r>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de-DE"/>
              <a:t>Bild durch Klicken auf Symbol hinzufügen</a:t>
            </a:r>
            <a:endParaRPr lang="en-US"/>
          </a:p>
        </p:txBody>
      </p:sp>
      <p:sp>
        <p:nvSpPr>
          <p:cNvPr id="4" name="Date Placeholder 3">
            <a:extLst>
              <a:ext uri="{FF2B5EF4-FFF2-40B4-BE49-F238E27FC236}">
                <a16:creationId xmlns:a16="http://schemas.microsoft.com/office/drawing/2014/main" id="{4811009C-4BB4-4C9A-B146-77466962B0BB}"/>
              </a:ext>
            </a:extLst>
          </p:cNvPr>
          <p:cNvSpPr>
            <a:spLocks noGrp="1"/>
          </p:cNvSpPr>
          <p:nvPr>
            <p:ph type="dt" sz="half" idx="14"/>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5" name="Footer Placeholder 4">
            <a:extLst>
              <a:ext uri="{FF2B5EF4-FFF2-40B4-BE49-F238E27FC236}">
                <a16:creationId xmlns:a16="http://schemas.microsoft.com/office/drawing/2014/main" id="{47E3D8BD-7B9F-424F-AEE7-CAF47C713B94}"/>
              </a:ext>
            </a:extLst>
          </p:cNvPr>
          <p:cNvSpPr>
            <a:spLocks noGrp="1"/>
          </p:cNvSpPr>
          <p:nvPr>
            <p:ph type="ftr" sz="quarter" idx="15"/>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6" name="Slide Number Placeholder 5">
            <a:extLst>
              <a:ext uri="{FF2B5EF4-FFF2-40B4-BE49-F238E27FC236}">
                <a16:creationId xmlns:a16="http://schemas.microsoft.com/office/drawing/2014/main" id="{10F24E25-0854-4EFF-8813-D2B1F90C308E}"/>
              </a:ext>
            </a:extLst>
          </p:cNvPr>
          <p:cNvSpPr>
            <a:spLocks noGrp="1"/>
          </p:cNvSpPr>
          <p:nvPr>
            <p:ph type="sldNum" sz="quarter" idx="16"/>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E804F0BC-8A48-41C9-86F0-6E37A70D8D9D}" type="slidenum">
              <a:rPr lang="de-DE" smtClean="0"/>
              <a:pPr/>
              <a:t>‹Nr.›</a:t>
            </a:fld>
            <a:endParaRPr lang="de-DE"/>
          </a:p>
        </p:txBody>
      </p:sp>
    </p:spTree>
    <p:extLst>
      <p:ext uri="{BB962C8B-B14F-4D97-AF65-F5344CB8AC3E}">
        <p14:creationId xmlns:p14="http://schemas.microsoft.com/office/powerpoint/2010/main" val="3162387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a:prstGeom prst="rect">
            <a:avLst/>
          </a:prstGeo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de-DE"/>
              <a:t>Bild durch Klicken auf Symbol hinzufügen</a:t>
            </a:r>
            <a:endParaRPr lang="en-US"/>
          </a:p>
        </p:txBody>
      </p:sp>
      <p:sp>
        <p:nvSpPr>
          <p:cNvPr id="2" name="Date Placeholder 1">
            <a:extLst>
              <a:ext uri="{FF2B5EF4-FFF2-40B4-BE49-F238E27FC236}">
                <a16:creationId xmlns:a16="http://schemas.microsoft.com/office/drawing/2014/main" id="{EE424191-37C2-4E03-9BA8-729A096D8008}"/>
              </a:ext>
            </a:extLst>
          </p:cNvPr>
          <p:cNvSpPr>
            <a:spLocks noGrp="1"/>
          </p:cNvSpPr>
          <p:nvPr>
            <p:ph type="dt" sz="half" idx="17"/>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4" name="Footer Placeholder 3">
            <a:extLst>
              <a:ext uri="{FF2B5EF4-FFF2-40B4-BE49-F238E27FC236}">
                <a16:creationId xmlns:a16="http://schemas.microsoft.com/office/drawing/2014/main" id="{A29E565D-D29D-4D80-9CFB-42C679832A94}"/>
              </a:ext>
            </a:extLst>
          </p:cNvPr>
          <p:cNvSpPr>
            <a:spLocks noGrp="1"/>
          </p:cNvSpPr>
          <p:nvPr>
            <p:ph type="ftr" sz="quarter" idx="18"/>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5" name="Slide Number Placeholder 4">
            <a:extLst>
              <a:ext uri="{FF2B5EF4-FFF2-40B4-BE49-F238E27FC236}">
                <a16:creationId xmlns:a16="http://schemas.microsoft.com/office/drawing/2014/main" id="{E967AE24-C5DB-4F60-8BDA-5C5EFE715939}"/>
              </a:ext>
            </a:extLst>
          </p:cNvPr>
          <p:cNvSpPr>
            <a:spLocks noGrp="1"/>
          </p:cNvSpPr>
          <p:nvPr>
            <p:ph type="sldNum" sz="quarter" idx="19"/>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F85D92B7-C9F0-4924-9B8F-55AD5AF8C10D}" type="slidenum">
              <a:rPr lang="de-DE" smtClean="0"/>
              <a:pPr/>
              <a:t>‹Nr.›</a:t>
            </a:fld>
            <a:endParaRPr lang="de-DE"/>
          </a:p>
        </p:txBody>
      </p:sp>
    </p:spTree>
    <p:extLst>
      <p:ext uri="{BB962C8B-B14F-4D97-AF65-F5344CB8AC3E}">
        <p14:creationId xmlns:p14="http://schemas.microsoft.com/office/powerpoint/2010/main" val="155611129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a:prstGeom prst="rect">
            <a:avLst/>
          </a:prstGeom>
        </p:spPr>
        <p:txBody>
          <a:bodyPr/>
          <a:lstStyle>
            <a:lvl1pPr>
              <a:defRPr/>
            </a:lvl1pPr>
          </a:lstStyle>
          <a:p>
            <a:r>
              <a:rPr lang="en-US"/>
              <a:t>[Slide title]</a:t>
            </a:r>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Date Placeholder 1">
            <a:extLst>
              <a:ext uri="{FF2B5EF4-FFF2-40B4-BE49-F238E27FC236}">
                <a16:creationId xmlns:a16="http://schemas.microsoft.com/office/drawing/2014/main" id="{10565D62-2DAA-4DBB-9F26-D4539F12D2E9}"/>
              </a:ext>
            </a:extLst>
          </p:cNvPr>
          <p:cNvSpPr>
            <a:spLocks noGrp="1"/>
          </p:cNvSpPr>
          <p:nvPr>
            <p:ph type="dt" sz="half" idx="14"/>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5" name="Footer Placeholder 4">
            <a:extLst>
              <a:ext uri="{FF2B5EF4-FFF2-40B4-BE49-F238E27FC236}">
                <a16:creationId xmlns:a16="http://schemas.microsoft.com/office/drawing/2014/main" id="{81BB96BC-FE78-4242-937F-B2CB6BF4D3F1}"/>
              </a:ext>
            </a:extLst>
          </p:cNvPr>
          <p:cNvSpPr>
            <a:spLocks noGrp="1"/>
          </p:cNvSpPr>
          <p:nvPr>
            <p:ph type="ftr" sz="quarter" idx="15"/>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7" name="Slide Number Placeholder 6">
            <a:extLst>
              <a:ext uri="{FF2B5EF4-FFF2-40B4-BE49-F238E27FC236}">
                <a16:creationId xmlns:a16="http://schemas.microsoft.com/office/drawing/2014/main" id="{C1CFB138-B23A-4CA1-B93C-EE9DFD7D3F3D}"/>
              </a:ext>
            </a:extLst>
          </p:cNvPr>
          <p:cNvSpPr>
            <a:spLocks noGrp="1"/>
          </p:cNvSpPr>
          <p:nvPr>
            <p:ph type="sldNum" sz="quarter" idx="16"/>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056EFA3A-0A2E-41C1-9D33-2C466E89D052}" type="slidenum">
              <a:rPr lang="de-DE" smtClean="0"/>
              <a:pPr/>
              <a:t>‹Nr.›</a:t>
            </a:fld>
            <a:endParaRPr lang="de-DE"/>
          </a:p>
        </p:txBody>
      </p:sp>
    </p:spTree>
    <p:extLst>
      <p:ext uri="{BB962C8B-B14F-4D97-AF65-F5344CB8AC3E}">
        <p14:creationId xmlns:p14="http://schemas.microsoft.com/office/powerpoint/2010/main" val="232301901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a:prstGeom prst="rect">
            <a:avLst/>
          </a:prstGeom>
        </p:spPr>
        <p:txBody>
          <a:bodyPr/>
          <a:lstStyle>
            <a:lvl1pPr>
              <a:defRPr/>
            </a:lvl1pPr>
          </a:lstStyle>
          <a:p>
            <a:r>
              <a:rPr lang="en-US"/>
              <a:t>[Slide title]</a:t>
            </a:r>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Date Placeholder 1">
            <a:extLst>
              <a:ext uri="{FF2B5EF4-FFF2-40B4-BE49-F238E27FC236}">
                <a16:creationId xmlns:a16="http://schemas.microsoft.com/office/drawing/2014/main" id="{624378F4-CC48-433E-9D2D-F696A96BED91}"/>
              </a:ext>
            </a:extLst>
          </p:cNvPr>
          <p:cNvSpPr>
            <a:spLocks noGrp="1"/>
          </p:cNvSpPr>
          <p:nvPr>
            <p:ph type="dt" sz="half" idx="17"/>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5" name="Footer Placeholder 4">
            <a:extLst>
              <a:ext uri="{FF2B5EF4-FFF2-40B4-BE49-F238E27FC236}">
                <a16:creationId xmlns:a16="http://schemas.microsoft.com/office/drawing/2014/main" id="{1C371E1A-D20B-48FA-9385-DD81A4EA5B87}"/>
              </a:ext>
            </a:extLst>
          </p:cNvPr>
          <p:cNvSpPr>
            <a:spLocks noGrp="1"/>
          </p:cNvSpPr>
          <p:nvPr>
            <p:ph type="ftr" sz="quarter" idx="18"/>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6" name="Slide Number Placeholder 5">
            <a:extLst>
              <a:ext uri="{FF2B5EF4-FFF2-40B4-BE49-F238E27FC236}">
                <a16:creationId xmlns:a16="http://schemas.microsoft.com/office/drawing/2014/main" id="{3F41B2F6-1DD4-4235-9804-632C44B43B32}"/>
              </a:ext>
            </a:extLst>
          </p:cNvPr>
          <p:cNvSpPr>
            <a:spLocks noGrp="1"/>
          </p:cNvSpPr>
          <p:nvPr>
            <p:ph type="sldNum" sz="quarter" idx="19"/>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F711BF8A-96EE-44C1-9652-89D8DC3ABB08}" type="slidenum">
              <a:rPr lang="de-DE" smtClean="0"/>
              <a:pPr/>
              <a:t>‹Nr.›</a:t>
            </a:fld>
            <a:endParaRPr lang="de-DE"/>
          </a:p>
        </p:txBody>
      </p:sp>
    </p:spTree>
    <p:extLst>
      <p:ext uri="{BB962C8B-B14F-4D97-AF65-F5344CB8AC3E}">
        <p14:creationId xmlns:p14="http://schemas.microsoft.com/office/powerpoint/2010/main" val="55285606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a:prstGeom prst="rect">
            <a:avLst/>
          </a:prstGeom>
        </p:spPr>
        <p:txBody>
          <a:bodyPr/>
          <a:lstStyle>
            <a:lvl1pPr>
              <a:defRPr/>
            </a:lvl1pPr>
          </a:lstStyle>
          <a:p>
            <a:r>
              <a:rPr lang="en-US"/>
              <a:t>[Slide title]</a:t>
            </a:r>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Date Placeholder 1">
            <a:extLst>
              <a:ext uri="{FF2B5EF4-FFF2-40B4-BE49-F238E27FC236}">
                <a16:creationId xmlns:a16="http://schemas.microsoft.com/office/drawing/2014/main" id="{212FC5B0-A64C-484D-9525-5D5DAAF20279}"/>
              </a:ext>
            </a:extLst>
          </p:cNvPr>
          <p:cNvSpPr>
            <a:spLocks noGrp="1"/>
          </p:cNvSpPr>
          <p:nvPr>
            <p:ph type="dt" sz="half" idx="15"/>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5" name="Footer Placeholder 4">
            <a:extLst>
              <a:ext uri="{FF2B5EF4-FFF2-40B4-BE49-F238E27FC236}">
                <a16:creationId xmlns:a16="http://schemas.microsoft.com/office/drawing/2014/main" id="{B13E2452-774D-427E-B792-C0CF33E02CD4}"/>
              </a:ext>
            </a:extLst>
          </p:cNvPr>
          <p:cNvSpPr>
            <a:spLocks noGrp="1"/>
          </p:cNvSpPr>
          <p:nvPr>
            <p:ph type="ftr" sz="quarter" idx="16"/>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8" name="Slide Number Placeholder 7">
            <a:extLst>
              <a:ext uri="{FF2B5EF4-FFF2-40B4-BE49-F238E27FC236}">
                <a16:creationId xmlns:a16="http://schemas.microsoft.com/office/drawing/2014/main" id="{2F3747D2-88DE-42D4-92B4-277C2EEBA2BE}"/>
              </a:ext>
            </a:extLst>
          </p:cNvPr>
          <p:cNvSpPr>
            <a:spLocks noGrp="1"/>
          </p:cNvSpPr>
          <p:nvPr>
            <p:ph type="sldNum" sz="quarter" idx="17"/>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336A439E-74A5-4D8F-94CD-8EDCB2DAA26D}" type="slidenum">
              <a:rPr lang="de-DE" smtClean="0"/>
              <a:pPr/>
              <a:t>‹Nr.›</a:t>
            </a:fld>
            <a:endParaRPr lang="de-DE"/>
          </a:p>
        </p:txBody>
      </p:sp>
    </p:spTree>
    <p:extLst>
      <p:ext uri="{BB962C8B-B14F-4D97-AF65-F5344CB8AC3E}">
        <p14:creationId xmlns:p14="http://schemas.microsoft.com/office/powerpoint/2010/main" val="113966472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a:prstGeom prst="rect">
            <a:avLst/>
          </a:prstGeom>
        </p:spPr>
        <p:txBody>
          <a:bodyPr/>
          <a:lstStyle>
            <a:lvl1pPr>
              <a:defRPr/>
            </a:lvl1pPr>
          </a:lstStyle>
          <a:p>
            <a:r>
              <a:rPr lang="en-US"/>
              <a:t>[Slide title]</a:t>
            </a:r>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Date Placeholder 1">
            <a:extLst>
              <a:ext uri="{FF2B5EF4-FFF2-40B4-BE49-F238E27FC236}">
                <a16:creationId xmlns:a16="http://schemas.microsoft.com/office/drawing/2014/main" id="{0D6E3885-9F46-4ABA-BFF3-F7D25B0D5DBA}"/>
              </a:ext>
            </a:extLst>
          </p:cNvPr>
          <p:cNvSpPr>
            <a:spLocks noGrp="1"/>
          </p:cNvSpPr>
          <p:nvPr>
            <p:ph type="dt" sz="half" idx="17"/>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5" name="Footer Placeholder 4">
            <a:extLst>
              <a:ext uri="{FF2B5EF4-FFF2-40B4-BE49-F238E27FC236}">
                <a16:creationId xmlns:a16="http://schemas.microsoft.com/office/drawing/2014/main" id="{36ED6EBF-2760-446F-A6CA-C0787A104898}"/>
              </a:ext>
            </a:extLst>
          </p:cNvPr>
          <p:cNvSpPr>
            <a:spLocks noGrp="1"/>
          </p:cNvSpPr>
          <p:nvPr>
            <p:ph type="ftr" sz="quarter" idx="18"/>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8" name="Slide Number Placeholder 7">
            <a:extLst>
              <a:ext uri="{FF2B5EF4-FFF2-40B4-BE49-F238E27FC236}">
                <a16:creationId xmlns:a16="http://schemas.microsoft.com/office/drawing/2014/main" id="{76734E7F-6F4E-4B20-9FF1-B01421CD9E94}"/>
              </a:ext>
            </a:extLst>
          </p:cNvPr>
          <p:cNvSpPr>
            <a:spLocks noGrp="1"/>
          </p:cNvSpPr>
          <p:nvPr>
            <p:ph type="sldNum" sz="quarter" idx="19"/>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2B3D9E5A-EEDD-498F-8CB4-1F04D8E69F71}" type="slidenum">
              <a:rPr lang="de-DE" smtClean="0"/>
              <a:pPr/>
              <a:t>‹Nr.›</a:t>
            </a:fld>
            <a:endParaRPr lang="de-DE"/>
          </a:p>
        </p:txBody>
      </p:sp>
    </p:spTree>
    <p:extLst>
      <p:ext uri="{BB962C8B-B14F-4D97-AF65-F5344CB8AC3E}">
        <p14:creationId xmlns:p14="http://schemas.microsoft.com/office/powerpoint/2010/main" val="254347932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a:prstGeom prst="rect">
            <a:avLst/>
          </a:prstGeom>
        </p:spPr>
        <p:txBody>
          <a:bodyPr/>
          <a:lstStyle>
            <a:lvl1pPr>
              <a:defRPr/>
            </a:lvl1pPr>
          </a:lstStyle>
          <a:p>
            <a:r>
              <a:rPr lang="en-US"/>
              <a:t>[Slide title]</a:t>
            </a:r>
          </a:p>
        </p:txBody>
      </p:sp>
      <p:sp>
        <p:nvSpPr>
          <p:cNvPr id="3" name="Content Placeholder 2"/>
          <p:cNvSpPr>
            <a:spLocks noGrp="1"/>
          </p:cNvSpPr>
          <p:nvPr>
            <p:ph sz="half" idx="1"/>
          </p:nvPr>
        </p:nvSpPr>
        <p:spPr>
          <a:xfrm>
            <a:off x="442913" y="2103438"/>
            <a:ext cx="1972800" cy="40687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2777045" y="2103438"/>
            <a:ext cx="1972800" cy="40687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Content Placeholder 4"/>
          <p:cNvSpPr>
            <a:spLocks noGrp="1"/>
          </p:cNvSpPr>
          <p:nvPr>
            <p:ph sz="half" idx="13"/>
          </p:nvPr>
        </p:nvSpPr>
        <p:spPr>
          <a:xfrm>
            <a:off x="5111177" y="2103438"/>
            <a:ext cx="1972800" cy="40687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Content Placeholder 5"/>
          <p:cNvSpPr>
            <a:spLocks noGrp="1"/>
          </p:cNvSpPr>
          <p:nvPr>
            <p:ph sz="half" idx="14"/>
          </p:nvPr>
        </p:nvSpPr>
        <p:spPr>
          <a:xfrm>
            <a:off x="7445309" y="2103438"/>
            <a:ext cx="1972800" cy="40687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Content Placeholder 6"/>
          <p:cNvSpPr>
            <a:spLocks noGrp="1"/>
          </p:cNvSpPr>
          <p:nvPr>
            <p:ph sz="half" idx="15"/>
          </p:nvPr>
        </p:nvSpPr>
        <p:spPr>
          <a:xfrm>
            <a:off x="9779443" y="2103438"/>
            <a:ext cx="1972800" cy="40687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Date Placeholder 1">
            <a:extLst>
              <a:ext uri="{FF2B5EF4-FFF2-40B4-BE49-F238E27FC236}">
                <a16:creationId xmlns:a16="http://schemas.microsoft.com/office/drawing/2014/main" id="{A6224118-75CF-443F-8F83-47C014180947}"/>
              </a:ext>
            </a:extLst>
          </p:cNvPr>
          <p:cNvSpPr>
            <a:spLocks noGrp="1"/>
          </p:cNvSpPr>
          <p:nvPr>
            <p:ph type="dt" sz="half" idx="16"/>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5" name="Footer Placeholder 4">
            <a:extLst>
              <a:ext uri="{FF2B5EF4-FFF2-40B4-BE49-F238E27FC236}">
                <a16:creationId xmlns:a16="http://schemas.microsoft.com/office/drawing/2014/main" id="{E5C3F0D0-6193-415F-B2DD-23C7E7645909}"/>
              </a:ext>
            </a:extLst>
          </p:cNvPr>
          <p:cNvSpPr>
            <a:spLocks noGrp="1"/>
          </p:cNvSpPr>
          <p:nvPr>
            <p:ph type="ftr" sz="quarter" idx="17"/>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8" name="Slide Number Placeholder 7">
            <a:extLst>
              <a:ext uri="{FF2B5EF4-FFF2-40B4-BE49-F238E27FC236}">
                <a16:creationId xmlns:a16="http://schemas.microsoft.com/office/drawing/2014/main" id="{D8C9C3D1-6CE3-447F-A310-A98580FC1B6F}"/>
              </a:ext>
            </a:extLst>
          </p:cNvPr>
          <p:cNvSpPr>
            <a:spLocks noGrp="1"/>
          </p:cNvSpPr>
          <p:nvPr>
            <p:ph type="sldNum" sz="quarter" idx="18"/>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27597121-E1D2-48F8-92D0-9CBA7044B604}" type="slidenum">
              <a:rPr lang="de-DE" smtClean="0"/>
              <a:pPr/>
              <a:t>‹Nr.›</a:t>
            </a:fld>
            <a:endParaRPr lang="de-DE"/>
          </a:p>
        </p:txBody>
      </p:sp>
    </p:spTree>
    <p:extLst>
      <p:ext uri="{BB962C8B-B14F-4D97-AF65-F5344CB8AC3E}">
        <p14:creationId xmlns:p14="http://schemas.microsoft.com/office/powerpoint/2010/main" val="104570719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a:prstGeom prst="rect">
            <a:avLst/>
          </a:prstGeom>
        </p:spPr>
        <p:txBody>
          <a:bodyPr/>
          <a:lstStyle>
            <a:lvl1pPr>
              <a:defRPr/>
            </a:lvl1pPr>
          </a:lstStyle>
          <a:p>
            <a:r>
              <a:rPr lang="en-US"/>
              <a:t>[Slide title]</a:t>
            </a:r>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p:nvPr>
        </p:nvSpPr>
        <p:spPr>
          <a:xfrm>
            <a:off x="442913" y="2103438"/>
            <a:ext cx="1972800" cy="40687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2777045" y="2103438"/>
            <a:ext cx="1972800" cy="40687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Content Placeholder 4"/>
          <p:cNvSpPr>
            <a:spLocks noGrp="1"/>
          </p:cNvSpPr>
          <p:nvPr>
            <p:ph sz="half" idx="13"/>
          </p:nvPr>
        </p:nvSpPr>
        <p:spPr>
          <a:xfrm>
            <a:off x="5111177" y="2103438"/>
            <a:ext cx="1972800" cy="40687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Content Placeholder 5"/>
          <p:cNvSpPr>
            <a:spLocks noGrp="1"/>
          </p:cNvSpPr>
          <p:nvPr>
            <p:ph sz="half" idx="14"/>
          </p:nvPr>
        </p:nvSpPr>
        <p:spPr>
          <a:xfrm>
            <a:off x="7445309" y="2103438"/>
            <a:ext cx="1972800" cy="40687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Content Placeholder 6"/>
          <p:cNvSpPr>
            <a:spLocks noGrp="1"/>
          </p:cNvSpPr>
          <p:nvPr>
            <p:ph sz="half" idx="15"/>
          </p:nvPr>
        </p:nvSpPr>
        <p:spPr>
          <a:xfrm>
            <a:off x="9779443" y="2103438"/>
            <a:ext cx="1972800" cy="40687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Date Placeholder 1">
            <a:extLst>
              <a:ext uri="{FF2B5EF4-FFF2-40B4-BE49-F238E27FC236}">
                <a16:creationId xmlns:a16="http://schemas.microsoft.com/office/drawing/2014/main" id="{C83CD576-AC52-4D93-A167-3D9DE1EF9E71}"/>
              </a:ext>
            </a:extLst>
          </p:cNvPr>
          <p:cNvSpPr>
            <a:spLocks noGrp="1"/>
          </p:cNvSpPr>
          <p:nvPr>
            <p:ph type="dt" sz="half" idx="17"/>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5" name="Footer Placeholder 4">
            <a:extLst>
              <a:ext uri="{FF2B5EF4-FFF2-40B4-BE49-F238E27FC236}">
                <a16:creationId xmlns:a16="http://schemas.microsoft.com/office/drawing/2014/main" id="{80351C92-33C8-4794-8946-84F2C42E2050}"/>
              </a:ext>
            </a:extLst>
          </p:cNvPr>
          <p:cNvSpPr>
            <a:spLocks noGrp="1"/>
          </p:cNvSpPr>
          <p:nvPr>
            <p:ph type="ftr" sz="quarter" idx="18"/>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8" name="Slide Number Placeholder 7">
            <a:extLst>
              <a:ext uri="{FF2B5EF4-FFF2-40B4-BE49-F238E27FC236}">
                <a16:creationId xmlns:a16="http://schemas.microsoft.com/office/drawing/2014/main" id="{E50ECE27-4DC0-41DE-960D-7BBC8A95CDF7}"/>
              </a:ext>
            </a:extLst>
          </p:cNvPr>
          <p:cNvSpPr>
            <a:spLocks noGrp="1"/>
          </p:cNvSpPr>
          <p:nvPr>
            <p:ph type="sldNum" sz="quarter" idx="19"/>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3CF2E402-2C93-4077-964B-066DF277678E}" type="slidenum">
              <a:rPr lang="de-DE" smtClean="0"/>
              <a:pPr/>
              <a:t>‹Nr.›</a:t>
            </a:fld>
            <a:endParaRPr lang="de-DE"/>
          </a:p>
        </p:txBody>
      </p:sp>
    </p:spTree>
    <p:extLst>
      <p:ext uri="{BB962C8B-B14F-4D97-AF65-F5344CB8AC3E}">
        <p14:creationId xmlns:p14="http://schemas.microsoft.com/office/powerpoint/2010/main" val="312981703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a:prstGeom prst="rect">
            <a:avLst/>
          </a:prstGeom>
        </p:spPr>
        <p:txBody>
          <a:bodyPr/>
          <a:lstStyle>
            <a:lvl1pPr>
              <a:defRPr/>
            </a:lvl1pPr>
          </a:lstStyle>
          <a:p>
            <a:r>
              <a:rPr lang="en-US"/>
              <a:t>[Slide 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de-DE"/>
              <a:t>Bild durch Klicken auf Symbol hinzufügen</a:t>
            </a:r>
            <a:endParaRPr lang="en-US"/>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de-DE"/>
              <a:t>Bild durch Klicken auf Symbol hinzufügen</a:t>
            </a:r>
            <a:endParaRPr lang="en-US"/>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de-DE"/>
              <a:t>Bild durch Klicken auf Symbol hinzufügen</a:t>
            </a:r>
            <a:endParaRPr lang="en-US"/>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de-DE"/>
              <a:t>Mastertextformat bearbeiten</a:t>
            </a:r>
          </a:p>
          <a:p>
            <a:pPr lvl="1"/>
            <a:r>
              <a:rPr lang="de-DE"/>
              <a:t>Zweite Ebene</a:t>
            </a:r>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de-DE"/>
              <a:t>Mastertextformat bearbeiten</a:t>
            </a:r>
          </a:p>
          <a:p>
            <a:pPr lvl="1"/>
            <a:r>
              <a:rPr lang="de-DE"/>
              <a:t>Zweite Ebene</a:t>
            </a:r>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de-DE"/>
              <a:t>Mastertextformat bearbeiten</a:t>
            </a:r>
          </a:p>
          <a:p>
            <a:pPr lvl="1"/>
            <a:r>
              <a:rPr lang="de-DE"/>
              <a:t>Zweite Ebene</a:t>
            </a:r>
          </a:p>
        </p:txBody>
      </p:sp>
      <p:sp>
        <p:nvSpPr>
          <p:cNvPr id="2" name="Date Placeholder 1">
            <a:extLst>
              <a:ext uri="{FF2B5EF4-FFF2-40B4-BE49-F238E27FC236}">
                <a16:creationId xmlns:a16="http://schemas.microsoft.com/office/drawing/2014/main" id="{A8A69A62-893C-4E76-BE72-2F745E8C7C86}"/>
              </a:ext>
            </a:extLst>
          </p:cNvPr>
          <p:cNvSpPr>
            <a:spLocks noGrp="1"/>
          </p:cNvSpPr>
          <p:nvPr>
            <p:ph type="dt" sz="half" idx="23"/>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3" name="Footer Placeholder 2">
            <a:extLst>
              <a:ext uri="{FF2B5EF4-FFF2-40B4-BE49-F238E27FC236}">
                <a16:creationId xmlns:a16="http://schemas.microsoft.com/office/drawing/2014/main" id="{7DF0C730-8D9A-40DB-ADF9-28CE83ACF2DF}"/>
              </a:ext>
            </a:extLst>
          </p:cNvPr>
          <p:cNvSpPr>
            <a:spLocks noGrp="1"/>
          </p:cNvSpPr>
          <p:nvPr>
            <p:ph type="ftr" sz="quarter" idx="24"/>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5" name="Slide Number Placeholder 4">
            <a:extLst>
              <a:ext uri="{FF2B5EF4-FFF2-40B4-BE49-F238E27FC236}">
                <a16:creationId xmlns:a16="http://schemas.microsoft.com/office/drawing/2014/main" id="{0A28C3F6-AED9-4A29-ACC0-0DAE8210601D}"/>
              </a:ext>
            </a:extLst>
          </p:cNvPr>
          <p:cNvSpPr>
            <a:spLocks noGrp="1"/>
          </p:cNvSpPr>
          <p:nvPr>
            <p:ph type="sldNum" sz="quarter" idx="25"/>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FA27EF90-4786-43DA-B408-78B11A7AFE9B}" type="slidenum">
              <a:rPr lang="de-DE" smtClean="0"/>
              <a:pPr/>
              <a:t>‹Nr.›</a:t>
            </a:fld>
            <a:endParaRPr lang="de-DE"/>
          </a:p>
        </p:txBody>
      </p:sp>
    </p:spTree>
    <p:extLst>
      <p:ext uri="{BB962C8B-B14F-4D97-AF65-F5344CB8AC3E}">
        <p14:creationId xmlns:p14="http://schemas.microsoft.com/office/powerpoint/2010/main" val="233532703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a:prstGeom prst="rect">
            <a:avLst/>
          </a:prstGeom>
        </p:spPr>
        <p:txBody>
          <a:bodyPr/>
          <a:lstStyle>
            <a:lvl1pPr>
              <a:defRPr/>
            </a:lvl1pPr>
          </a:lstStyle>
          <a:p>
            <a:r>
              <a:rPr lang="en-US"/>
              <a:t>[Slide title]</a:t>
            </a:r>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de-DE"/>
              <a:t>Bild durch Klicken auf Symbol hinzufügen</a:t>
            </a:r>
            <a:endParaRPr lang="en-US"/>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de-DE"/>
              <a:t>Bild durch Klicken auf Symbol hinzufügen</a:t>
            </a:r>
            <a:endParaRPr lang="en-US"/>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de-DE"/>
              <a:t>Bild durch Klicken auf Symbol hinzufügen</a:t>
            </a:r>
            <a:endParaRPr lang="en-US"/>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de-DE"/>
              <a:t>Mastertextformat bearbeiten</a:t>
            </a:r>
          </a:p>
          <a:p>
            <a:pPr lvl="1"/>
            <a:r>
              <a:rPr lang="de-DE"/>
              <a:t>Zweite Ebene</a:t>
            </a:r>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de-DE"/>
              <a:t>Mastertextformat bearbeiten</a:t>
            </a:r>
          </a:p>
          <a:p>
            <a:pPr lvl="1"/>
            <a:r>
              <a:rPr lang="de-DE"/>
              <a:t>Zweite Ebene</a:t>
            </a:r>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de-DE"/>
              <a:t>Mastertextformat bearbeiten</a:t>
            </a:r>
          </a:p>
          <a:p>
            <a:pPr lvl="1"/>
            <a:r>
              <a:rPr lang="de-DE"/>
              <a:t>Zweite Ebene</a:t>
            </a:r>
          </a:p>
        </p:txBody>
      </p:sp>
      <p:sp>
        <p:nvSpPr>
          <p:cNvPr id="2" name="Date Placeholder 1">
            <a:extLst>
              <a:ext uri="{FF2B5EF4-FFF2-40B4-BE49-F238E27FC236}">
                <a16:creationId xmlns:a16="http://schemas.microsoft.com/office/drawing/2014/main" id="{1026B6F5-E4DE-4CAE-A963-D96BED2A6978}"/>
              </a:ext>
            </a:extLst>
          </p:cNvPr>
          <p:cNvSpPr>
            <a:spLocks noGrp="1"/>
          </p:cNvSpPr>
          <p:nvPr>
            <p:ph type="dt" sz="half" idx="25"/>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3" name="Footer Placeholder 2">
            <a:extLst>
              <a:ext uri="{FF2B5EF4-FFF2-40B4-BE49-F238E27FC236}">
                <a16:creationId xmlns:a16="http://schemas.microsoft.com/office/drawing/2014/main" id="{7AF088DF-FC5A-4677-96D8-F34DBA848AFF}"/>
              </a:ext>
            </a:extLst>
          </p:cNvPr>
          <p:cNvSpPr>
            <a:spLocks noGrp="1"/>
          </p:cNvSpPr>
          <p:nvPr>
            <p:ph type="ftr" sz="quarter" idx="26"/>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4" name="Slide Number Placeholder 3">
            <a:extLst>
              <a:ext uri="{FF2B5EF4-FFF2-40B4-BE49-F238E27FC236}">
                <a16:creationId xmlns:a16="http://schemas.microsoft.com/office/drawing/2014/main" id="{1664B647-AAA9-4B23-9BA4-4C0774F6CDC3}"/>
              </a:ext>
            </a:extLst>
          </p:cNvPr>
          <p:cNvSpPr>
            <a:spLocks noGrp="1"/>
          </p:cNvSpPr>
          <p:nvPr>
            <p:ph type="sldNum" sz="quarter" idx="27"/>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991C9B97-4902-4AB8-8454-FB68B2F04C39}" type="slidenum">
              <a:rPr lang="de-DE" smtClean="0"/>
              <a:pPr/>
              <a:t>‹Nr.›</a:t>
            </a:fld>
            <a:endParaRPr lang="de-DE"/>
          </a:p>
        </p:txBody>
      </p:sp>
    </p:spTree>
    <p:extLst>
      <p:ext uri="{BB962C8B-B14F-4D97-AF65-F5344CB8AC3E}">
        <p14:creationId xmlns:p14="http://schemas.microsoft.com/office/powerpoint/2010/main" val="112746607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a:prstGeom prst="rect">
            <a:avLst/>
          </a:prstGeom>
        </p:spPr>
        <p:txBody>
          <a:bodyPr/>
          <a:lstStyle>
            <a:lvl1pPr>
              <a:defRPr/>
            </a:lvl1pPr>
          </a:lstStyle>
          <a:p>
            <a:r>
              <a:rPr lang="en-US"/>
              <a:t>[Slide title]</a:t>
            </a:r>
          </a:p>
        </p:txBody>
      </p:sp>
      <p:sp>
        <p:nvSpPr>
          <p:cNvPr id="3" name="Content Placeholder 2"/>
          <p:cNvSpPr>
            <a:spLocks noGrp="1"/>
          </p:cNvSpPr>
          <p:nvPr>
            <p:ph idx="1"/>
          </p:nvPr>
        </p:nvSpPr>
        <p:spPr>
          <a:xfrm>
            <a:off x="442913" y="2103120"/>
            <a:ext cx="11306175" cy="407384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a:extLst>
              <a:ext uri="{FF2B5EF4-FFF2-40B4-BE49-F238E27FC236}">
                <a16:creationId xmlns:a16="http://schemas.microsoft.com/office/drawing/2014/main" id="{8803B3F1-0DA5-4D8A-AE66-0E668B605517}"/>
              </a:ext>
            </a:extLst>
          </p:cNvPr>
          <p:cNvSpPr>
            <a:spLocks noGrp="1"/>
          </p:cNvSpPr>
          <p:nvPr>
            <p:ph type="dt" sz="half" idx="10"/>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5" name="Footer Placeholder 4">
            <a:extLst>
              <a:ext uri="{FF2B5EF4-FFF2-40B4-BE49-F238E27FC236}">
                <a16:creationId xmlns:a16="http://schemas.microsoft.com/office/drawing/2014/main" id="{920B33C4-463C-4D6B-BEA7-B137B67C7173}"/>
              </a:ext>
            </a:extLst>
          </p:cNvPr>
          <p:cNvSpPr>
            <a:spLocks noGrp="1"/>
          </p:cNvSpPr>
          <p:nvPr>
            <p:ph type="ftr" sz="quarter" idx="11"/>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6" name="Slide Number Placeholder 5">
            <a:extLst>
              <a:ext uri="{FF2B5EF4-FFF2-40B4-BE49-F238E27FC236}">
                <a16:creationId xmlns:a16="http://schemas.microsoft.com/office/drawing/2014/main" id="{DAD4A681-3867-47F8-AC68-7F555968909D}"/>
              </a:ext>
            </a:extLst>
          </p:cNvPr>
          <p:cNvSpPr>
            <a:spLocks noGrp="1"/>
          </p:cNvSpPr>
          <p:nvPr>
            <p:ph type="sldNum" sz="quarter" idx="12"/>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D6192297-583D-4090-A81E-C6AD7E794A5F}" type="slidenum">
              <a:rPr lang="de-DE" smtClean="0"/>
              <a:pPr/>
              <a:t>‹Nr.›</a:t>
            </a:fld>
            <a:endParaRPr lang="de-DE"/>
          </a:p>
        </p:txBody>
      </p:sp>
    </p:spTree>
    <p:extLst>
      <p:ext uri="{BB962C8B-B14F-4D97-AF65-F5344CB8AC3E}">
        <p14:creationId xmlns:p14="http://schemas.microsoft.com/office/powerpoint/2010/main" val="3258172084"/>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a:prstGeom prst="rect">
            <a:avLst/>
          </a:prstGeom>
        </p:spPr>
        <p:txBody>
          <a:bodyPr/>
          <a:lstStyle>
            <a:lvl1pPr>
              <a:defRPr/>
            </a:lvl1pPr>
          </a:lstStyle>
          <a:p>
            <a:r>
              <a:rPr lang="en-US"/>
              <a:t>[Slide title]</a:t>
            </a:r>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Date Placeholder 1">
            <a:extLst>
              <a:ext uri="{FF2B5EF4-FFF2-40B4-BE49-F238E27FC236}">
                <a16:creationId xmlns:a16="http://schemas.microsoft.com/office/drawing/2014/main" id="{96791679-ABBB-4397-9244-13E3929CC442}"/>
              </a:ext>
            </a:extLst>
          </p:cNvPr>
          <p:cNvSpPr>
            <a:spLocks noGrp="1"/>
          </p:cNvSpPr>
          <p:nvPr>
            <p:ph type="dt" sz="half" idx="25"/>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3" name="Footer Placeholder 2">
            <a:extLst>
              <a:ext uri="{FF2B5EF4-FFF2-40B4-BE49-F238E27FC236}">
                <a16:creationId xmlns:a16="http://schemas.microsoft.com/office/drawing/2014/main" id="{06370B10-CB91-4EC3-9769-AB016FBC259A}"/>
              </a:ext>
            </a:extLst>
          </p:cNvPr>
          <p:cNvSpPr>
            <a:spLocks noGrp="1"/>
          </p:cNvSpPr>
          <p:nvPr>
            <p:ph type="ftr" sz="quarter" idx="26"/>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5" name="Slide Number Placeholder 4">
            <a:extLst>
              <a:ext uri="{FF2B5EF4-FFF2-40B4-BE49-F238E27FC236}">
                <a16:creationId xmlns:a16="http://schemas.microsoft.com/office/drawing/2014/main" id="{3C7AC0F4-E452-4CA3-B09F-7735D979890E}"/>
              </a:ext>
            </a:extLst>
          </p:cNvPr>
          <p:cNvSpPr>
            <a:spLocks noGrp="1"/>
          </p:cNvSpPr>
          <p:nvPr>
            <p:ph type="sldNum" sz="quarter" idx="27"/>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EA7ABCD7-C2E6-4DA4-A394-3A31DA737C59}" type="slidenum">
              <a:rPr lang="de-DE" smtClean="0"/>
              <a:pPr/>
              <a:t>‹Nr.›</a:t>
            </a:fld>
            <a:endParaRPr lang="de-DE"/>
          </a:p>
        </p:txBody>
      </p:sp>
    </p:spTree>
    <p:extLst>
      <p:ext uri="{BB962C8B-B14F-4D97-AF65-F5344CB8AC3E}">
        <p14:creationId xmlns:p14="http://schemas.microsoft.com/office/powerpoint/2010/main" val="159377084"/>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a:prstGeom prst="rect">
            <a:avLst/>
          </a:prstGeom>
        </p:spPr>
        <p:txBody>
          <a:bodyPr/>
          <a:lstStyle>
            <a:lvl1pPr>
              <a:defRPr/>
            </a:lvl1pPr>
          </a:lstStyle>
          <a:p>
            <a:r>
              <a:rPr lang="en-US"/>
              <a:t>[Slide title]</a:t>
            </a:r>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Date Placeholder 1">
            <a:extLst>
              <a:ext uri="{FF2B5EF4-FFF2-40B4-BE49-F238E27FC236}">
                <a16:creationId xmlns:a16="http://schemas.microsoft.com/office/drawing/2014/main" id="{9F0A03C2-B4A2-4B97-9AF7-CE2B27E800BC}"/>
              </a:ext>
            </a:extLst>
          </p:cNvPr>
          <p:cNvSpPr>
            <a:spLocks noGrp="1"/>
          </p:cNvSpPr>
          <p:nvPr>
            <p:ph type="dt" sz="half" idx="26"/>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3" name="Footer Placeholder 2">
            <a:extLst>
              <a:ext uri="{FF2B5EF4-FFF2-40B4-BE49-F238E27FC236}">
                <a16:creationId xmlns:a16="http://schemas.microsoft.com/office/drawing/2014/main" id="{CB899E57-0167-486A-B2A1-4C9C0F7B5289}"/>
              </a:ext>
            </a:extLst>
          </p:cNvPr>
          <p:cNvSpPr>
            <a:spLocks noGrp="1"/>
          </p:cNvSpPr>
          <p:nvPr>
            <p:ph type="ftr" sz="quarter" idx="27"/>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4" name="Slide Number Placeholder 3">
            <a:extLst>
              <a:ext uri="{FF2B5EF4-FFF2-40B4-BE49-F238E27FC236}">
                <a16:creationId xmlns:a16="http://schemas.microsoft.com/office/drawing/2014/main" id="{7B522DD5-1189-49E5-B4FF-D0980FC95C8C}"/>
              </a:ext>
            </a:extLst>
          </p:cNvPr>
          <p:cNvSpPr>
            <a:spLocks noGrp="1"/>
          </p:cNvSpPr>
          <p:nvPr>
            <p:ph type="sldNum" sz="quarter" idx="28"/>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1CDDE2DC-5DD9-4096-BB2A-4C1C3E4B489C}" type="slidenum">
              <a:rPr lang="de-DE" smtClean="0"/>
              <a:pPr/>
              <a:t>‹Nr.›</a:t>
            </a:fld>
            <a:endParaRPr lang="de-DE"/>
          </a:p>
        </p:txBody>
      </p:sp>
    </p:spTree>
    <p:extLst>
      <p:ext uri="{BB962C8B-B14F-4D97-AF65-F5344CB8AC3E}">
        <p14:creationId xmlns:p14="http://schemas.microsoft.com/office/powerpoint/2010/main" val="726970495"/>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a:prstGeom prst="rect">
            <a:avLst/>
          </a:prstGeom>
        </p:spPr>
        <p:txBody>
          <a:bodyPr/>
          <a:lstStyle>
            <a:lvl1pPr>
              <a:defRPr/>
            </a:lvl1pPr>
          </a:lstStyle>
          <a:p>
            <a:r>
              <a:rPr lang="en-US"/>
              <a:t>[Slide title]</a:t>
            </a:r>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de-DE"/>
              <a:t>Bild durch Klicken auf Symbol hinzufügen</a:t>
            </a:r>
            <a:endParaRPr lang="en-US"/>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de-DE"/>
              <a:t>Bild durch Klicken auf Symbol hinzufügen</a:t>
            </a:r>
            <a:endParaRPr lang="en-US"/>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de-DE"/>
              <a:t>Bild durch Klicken auf Symbol hinzufügen</a:t>
            </a:r>
            <a:endParaRPr lang="en-US"/>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de-DE"/>
              <a:t>Bild durch Klicken auf Symbol hinzufügen</a:t>
            </a:r>
            <a:endParaRPr lang="en-US"/>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Date Placeholder 1">
            <a:extLst>
              <a:ext uri="{FF2B5EF4-FFF2-40B4-BE49-F238E27FC236}">
                <a16:creationId xmlns:a16="http://schemas.microsoft.com/office/drawing/2014/main" id="{1A02805A-E0D1-49BA-8C7A-4340A1A1AA17}"/>
              </a:ext>
            </a:extLst>
          </p:cNvPr>
          <p:cNvSpPr>
            <a:spLocks noGrp="1"/>
          </p:cNvSpPr>
          <p:nvPr>
            <p:ph type="dt" sz="half" idx="26"/>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3" name="Footer Placeholder 2">
            <a:extLst>
              <a:ext uri="{FF2B5EF4-FFF2-40B4-BE49-F238E27FC236}">
                <a16:creationId xmlns:a16="http://schemas.microsoft.com/office/drawing/2014/main" id="{6EFE1FA0-E3BB-43E3-9EDE-AD542BBB3379}"/>
              </a:ext>
            </a:extLst>
          </p:cNvPr>
          <p:cNvSpPr>
            <a:spLocks noGrp="1"/>
          </p:cNvSpPr>
          <p:nvPr>
            <p:ph type="ftr" sz="quarter" idx="27"/>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5" name="Slide Number Placeholder 4">
            <a:extLst>
              <a:ext uri="{FF2B5EF4-FFF2-40B4-BE49-F238E27FC236}">
                <a16:creationId xmlns:a16="http://schemas.microsoft.com/office/drawing/2014/main" id="{F61376EE-3832-4731-8789-1F69C59B6D28}"/>
              </a:ext>
            </a:extLst>
          </p:cNvPr>
          <p:cNvSpPr>
            <a:spLocks noGrp="1"/>
          </p:cNvSpPr>
          <p:nvPr>
            <p:ph type="sldNum" sz="quarter" idx="28"/>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68E1C73B-E41C-48CF-A968-1419FE42EC24}" type="slidenum">
              <a:rPr lang="de-DE" smtClean="0"/>
              <a:pPr/>
              <a:t>‹Nr.›</a:t>
            </a:fld>
            <a:endParaRPr lang="de-DE"/>
          </a:p>
        </p:txBody>
      </p:sp>
    </p:spTree>
    <p:extLst>
      <p:ext uri="{BB962C8B-B14F-4D97-AF65-F5344CB8AC3E}">
        <p14:creationId xmlns:p14="http://schemas.microsoft.com/office/powerpoint/2010/main" val="3532200888"/>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a:prstGeom prst="rect">
            <a:avLst/>
          </a:prstGeom>
        </p:spPr>
        <p:txBody>
          <a:bodyPr/>
          <a:lstStyle>
            <a:lvl1pPr>
              <a:defRPr/>
            </a:lvl1pPr>
          </a:lstStyle>
          <a:p>
            <a:r>
              <a:rPr lang="en-US"/>
              <a:t>[Slide title]</a:t>
            </a:r>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de-DE"/>
              <a:t>Bild durch Klicken auf Symbol hinzufügen</a:t>
            </a:r>
            <a:endParaRPr lang="en-US"/>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de-DE"/>
              <a:t>Bild durch Klicken auf Symbol hinzufügen</a:t>
            </a:r>
            <a:endParaRPr lang="en-US"/>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de-DE"/>
              <a:t>Bild durch Klicken auf Symbol hinzufügen</a:t>
            </a:r>
            <a:endParaRPr lang="en-US"/>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de-DE"/>
              <a:t>Bild durch Klicken auf Symbol hinzufügen</a:t>
            </a:r>
            <a:endParaRPr lang="en-US"/>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Date Placeholder 1">
            <a:extLst>
              <a:ext uri="{FF2B5EF4-FFF2-40B4-BE49-F238E27FC236}">
                <a16:creationId xmlns:a16="http://schemas.microsoft.com/office/drawing/2014/main" id="{D4961D68-D221-43CE-9E62-34C435A19C70}"/>
              </a:ext>
            </a:extLst>
          </p:cNvPr>
          <p:cNvSpPr>
            <a:spLocks noGrp="1"/>
          </p:cNvSpPr>
          <p:nvPr>
            <p:ph type="dt" sz="half" idx="27"/>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3" name="Footer Placeholder 2">
            <a:extLst>
              <a:ext uri="{FF2B5EF4-FFF2-40B4-BE49-F238E27FC236}">
                <a16:creationId xmlns:a16="http://schemas.microsoft.com/office/drawing/2014/main" id="{9F1547F3-6EDA-4A90-8BD8-3A91308B54E5}"/>
              </a:ext>
            </a:extLst>
          </p:cNvPr>
          <p:cNvSpPr>
            <a:spLocks noGrp="1"/>
          </p:cNvSpPr>
          <p:nvPr>
            <p:ph type="ftr" sz="quarter" idx="28"/>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4" name="Slide Number Placeholder 3">
            <a:extLst>
              <a:ext uri="{FF2B5EF4-FFF2-40B4-BE49-F238E27FC236}">
                <a16:creationId xmlns:a16="http://schemas.microsoft.com/office/drawing/2014/main" id="{2DA238DF-BED5-4FFC-9700-A7396C02C07A}"/>
              </a:ext>
            </a:extLst>
          </p:cNvPr>
          <p:cNvSpPr>
            <a:spLocks noGrp="1"/>
          </p:cNvSpPr>
          <p:nvPr>
            <p:ph type="sldNum" sz="quarter" idx="29"/>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4D0A7296-5797-47FA-8372-C98781C0E245}" type="slidenum">
              <a:rPr lang="de-DE" smtClean="0"/>
              <a:pPr/>
              <a:t>‹Nr.›</a:t>
            </a:fld>
            <a:endParaRPr lang="de-DE"/>
          </a:p>
        </p:txBody>
      </p:sp>
    </p:spTree>
    <p:extLst>
      <p:ext uri="{BB962C8B-B14F-4D97-AF65-F5344CB8AC3E}">
        <p14:creationId xmlns:p14="http://schemas.microsoft.com/office/powerpoint/2010/main" val="1512142920"/>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a:prstGeom prst="rect">
            <a:avLst/>
          </a:prstGeom>
        </p:spPr>
        <p:txBody>
          <a:bodyPr/>
          <a:lstStyle>
            <a:lvl1pPr>
              <a:defRPr/>
            </a:lvl1pPr>
          </a:lstStyle>
          <a:p>
            <a:r>
              <a:rPr lang="en-US"/>
              <a:t>[Slide title]</a:t>
            </a:r>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de-DE"/>
              <a:t>Diagramm durch Klicken auf Symbol hinzufügen</a:t>
            </a:r>
            <a:endParaRPr lang="en-US"/>
          </a:p>
        </p:txBody>
      </p:sp>
      <p:sp>
        <p:nvSpPr>
          <p:cNvPr id="2" name="Date Placeholder 1">
            <a:extLst>
              <a:ext uri="{FF2B5EF4-FFF2-40B4-BE49-F238E27FC236}">
                <a16:creationId xmlns:a16="http://schemas.microsoft.com/office/drawing/2014/main" id="{AB6C992C-583C-4A6B-B052-9C80BB3DED59}"/>
              </a:ext>
            </a:extLst>
          </p:cNvPr>
          <p:cNvSpPr>
            <a:spLocks noGrp="1"/>
          </p:cNvSpPr>
          <p:nvPr>
            <p:ph type="dt" sz="half" idx="14"/>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4" name="Footer Placeholder 3">
            <a:extLst>
              <a:ext uri="{FF2B5EF4-FFF2-40B4-BE49-F238E27FC236}">
                <a16:creationId xmlns:a16="http://schemas.microsoft.com/office/drawing/2014/main" id="{6C9EE156-6C70-4988-935E-50983AAF1FFD}"/>
              </a:ext>
            </a:extLst>
          </p:cNvPr>
          <p:cNvSpPr>
            <a:spLocks noGrp="1"/>
          </p:cNvSpPr>
          <p:nvPr>
            <p:ph type="ftr" sz="quarter" idx="15"/>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6" name="Slide Number Placeholder 5">
            <a:extLst>
              <a:ext uri="{FF2B5EF4-FFF2-40B4-BE49-F238E27FC236}">
                <a16:creationId xmlns:a16="http://schemas.microsoft.com/office/drawing/2014/main" id="{9203D2C5-4839-4221-B4CE-FB4A09DF4F70}"/>
              </a:ext>
            </a:extLst>
          </p:cNvPr>
          <p:cNvSpPr>
            <a:spLocks noGrp="1"/>
          </p:cNvSpPr>
          <p:nvPr>
            <p:ph type="sldNum" sz="quarter" idx="16"/>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4098BCE0-6D68-43DB-A589-A777F2CF056E}" type="slidenum">
              <a:rPr lang="de-DE" smtClean="0"/>
              <a:pPr/>
              <a:t>‹Nr.›</a:t>
            </a:fld>
            <a:endParaRPr lang="de-DE"/>
          </a:p>
        </p:txBody>
      </p:sp>
    </p:spTree>
    <p:extLst>
      <p:ext uri="{BB962C8B-B14F-4D97-AF65-F5344CB8AC3E}">
        <p14:creationId xmlns:p14="http://schemas.microsoft.com/office/powerpoint/2010/main" val="1034817547"/>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a:prstGeom prst="rect">
            <a:avLst/>
          </a:prstGeo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de-DE"/>
              <a:t>Diagramm durch Klicken auf Symbol hinzufügen</a:t>
            </a:r>
            <a:endParaRPr lang="en-US"/>
          </a:p>
        </p:txBody>
      </p:sp>
      <p:sp>
        <p:nvSpPr>
          <p:cNvPr id="2" name="Date Placeholder 1">
            <a:extLst>
              <a:ext uri="{FF2B5EF4-FFF2-40B4-BE49-F238E27FC236}">
                <a16:creationId xmlns:a16="http://schemas.microsoft.com/office/drawing/2014/main" id="{2BD97AEE-F5F4-4D3F-924B-EC03275560C1}"/>
              </a:ext>
            </a:extLst>
          </p:cNvPr>
          <p:cNvSpPr>
            <a:spLocks noGrp="1"/>
          </p:cNvSpPr>
          <p:nvPr>
            <p:ph type="dt" sz="half" idx="17"/>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4" name="Footer Placeholder 3">
            <a:extLst>
              <a:ext uri="{FF2B5EF4-FFF2-40B4-BE49-F238E27FC236}">
                <a16:creationId xmlns:a16="http://schemas.microsoft.com/office/drawing/2014/main" id="{C1A85A22-51B1-4A95-A224-5E17955F5270}"/>
              </a:ext>
            </a:extLst>
          </p:cNvPr>
          <p:cNvSpPr>
            <a:spLocks noGrp="1"/>
          </p:cNvSpPr>
          <p:nvPr>
            <p:ph type="ftr" sz="quarter" idx="18"/>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5" name="Slide Number Placeholder 4">
            <a:extLst>
              <a:ext uri="{FF2B5EF4-FFF2-40B4-BE49-F238E27FC236}">
                <a16:creationId xmlns:a16="http://schemas.microsoft.com/office/drawing/2014/main" id="{D7A75ED9-4987-4589-8770-C78363E0567D}"/>
              </a:ext>
            </a:extLst>
          </p:cNvPr>
          <p:cNvSpPr>
            <a:spLocks noGrp="1"/>
          </p:cNvSpPr>
          <p:nvPr>
            <p:ph type="sldNum" sz="quarter" idx="19"/>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143E210C-FB5C-450A-ACB8-7F2FB1C8E79B}" type="slidenum">
              <a:rPr lang="de-DE" smtClean="0"/>
              <a:pPr/>
              <a:t>‹Nr.›</a:t>
            </a:fld>
            <a:endParaRPr lang="de-DE"/>
          </a:p>
        </p:txBody>
      </p:sp>
    </p:spTree>
    <p:extLst>
      <p:ext uri="{BB962C8B-B14F-4D97-AF65-F5344CB8AC3E}">
        <p14:creationId xmlns:p14="http://schemas.microsoft.com/office/powerpoint/2010/main" val="911374972"/>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1"/>
            <a:ext cx="11306175" cy="1387274"/>
          </a:xfrm>
          <a:prstGeom prst="rect">
            <a:avLst/>
          </a:prstGeom>
        </p:spPr>
        <p:txBody>
          <a:bodyPr/>
          <a:lstStyle>
            <a:lvl1pPr>
              <a:defRPr>
                <a:solidFill>
                  <a:schemeClr val="tx1"/>
                </a:solidFill>
              </a:defRPr>
            </a:lvl1pPr>
          </a:lstStyle>
          <a:p>
            <a:r>
              <a:rPr lang="en-US"/>
              <a:t>[Slide title]</a:t>
            </a:r>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de-DE"/>
              <a:t>Diagramm durch Klicken auf Symbol hinzufügen</a:t>
            </a:r>
            <a:endParaRPr lang="en-US"/>
          </a:p>
        </p:txBody>
      </p:sp>
      <p:sp>
        <p:nvSpPr>
          <p:cNvPr id="2" name="Date Placeholder 1">
            <a:extLst>
              <a:ext uri="{FF2B5EF4-FFF2-40B4-BE49-F238E27FC236}">
                <a16:creationId xmlns:a16="http://schemas.microsoft.com/office/drawing/2014/main" id="{01333798-73E9-4BAA-A0B6-B4AC91B1616B}"/>
              </a:ext>
            </a:extLst>
          </p:cNvPr>
          <p:cNvSpPr>
            <a:spLocks noGrp="1"/>
          </p:cNvSpPr>
          <p:nvPr>
            <p:ph type="dt" sz="half" idx="14"/>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4" name="Footer Placeholder 3">
            <a:extLst>
              <a:ext uri="{FF2B5EF4-FFF2-40B4-BE49-F238E27FC236}">
                <a16:creationId xmlns:a16="http://schemas.microsoft.com/office/drawing/2014/main" id="{D018C51B-2EB0-413C-BCBC-E8FA1236F811}"/>
              </a:ext>
            </a:extLst>
          </p:cNvPr>
          <p:cNvSpPr>
            <a:spLocks noGrp="1"/>
          </p:cNvSpPr>
          <p:nvPr>
            <p:ph type="ftr" sz="quarter" idx="15"/>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6" name="Slide Number Placeholder 5">
            <a:extLst>
              <a:ext uri="{FF2B5EF4-FFF2-40B4-BE49-F238E27FC236}">
                <a16:creationId xmlns:a16="http://schemas.microsoft.com/office/drawing/2014/main" id="{10A4D227-F74A-477E-AA46-EAF1DDA67910}"/>
              </a:ext>
            </a:extLst>
          </p:cNvPr>
          <p:cNvSpPr>
            <a:spLocks noGrp="1"/>
          </p:cNvSpPr>
          <p:nvPr>
            <p:ph type="sldNum" sz="quarter" idx="16"/>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2DB4C2A0-B43E-4084-B5AB-6EF0A7CC6738}" type="slidenum">
              <a:rPr lang="de-DE" smtClean="0"/>
              <a:pPr/>
              <a:t>‹Nr.›</a:t>
            </a:fld>
            <a:endParaRPr lang="de-DE"/>
          </a:p>
        </p:txBody>
      </p:sp>
    </p:spTree>
    <p:extLst>
      <p:ext uri="{BB962C8B-B14F-4D97-AF65-F5344CB8AC3E}">
        <p14:creationId xmlns:p14="http://schemas.microsoft.com/office/powerpoint/2010/main" val="3581681609"/>
      </p:ext>
    </p:extLst>
  </p:cSld>
  <p:clrMapOvr>
    <a:overrideClrMapping bg1="dk1" tx1="lt1" bg2="dk2" tx2="lt2" accent1="accent1" accent2="accent2" accent3="accent3" accent4="accent4" accent5="accent5" accent6="accent6" hlink="hlink" folHlink="folHlink"/>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ne Column Chart Dark - Subtitle">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1"/>
            <a:ext cx="11306175" cy="504000"/>
          </a:xfrm>
          <a:prstGeom prst="rect">
            <a:avLst/>
          </a:prstGeom>
        </p:spPr>
        <p:txBody>
          <a:bodyPr/>
          <a:lstStyle>
            <a:lvl1pPr>
              <a:defRPr>
                <a:solidFill>
                  <a:schemeClr val="tx1"/>
                </a:solidFill>
              </a:defRPr>
            </a:lvl1pPr>
          </a:lstStyle>
          <a:p>
            <a:r>
              <a:rPr lang="en-US"/>
              <a:t>[Slide title]</a:t>
            </a:r>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de-DE"/>
              <a:t>Diagramm durch Klicken auf Symbol hinzufügen</a:t>
            </a:r>
            <a:endParaRPr lang="en-US"/>
          </a:p>
        </p:txBody>
      </p:sp>
      <p:sp>
        <p:nvSpPr>
          <p:cNvPr id="10"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2" name="Date Placeholder 1">
            <a:extLst>
              <a:ext uri="{FF2B5EF4-FFF2-40B4-BE49-F238E27FC236}">
                <a16:creationId xmlns:a16="http://schemas.microsoft.com/office/drawing/2014/main" id="{3C06988D-F6E7-4CBC-92CB-2DC1DF799160}"/>
              </a:ext>
            </a:extLst>
          </p:cNvPr>
          <p:cNvSpPr>
            <a:spLocks noGrp="1"/>
          </p:cNvSpPr>
          <p:nvPr>
            <p:ph type="dt" sz="half" idx="17"/>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4" name="Footer Placeholder 3">
            <a:extLst>
              <a:ext uri="{FF2B5EF4-FFF2-40B4-BE49-F238E27FC236}">
                <a16:creationId xmlns:a16="http://schemas.microsoft.com/office/drawing/2014/main" id="{CCBCAA28-CC12-448D-B29E-EA3AC0517098}"/>
              </a:ext>
            </a:extLst>
          </p:cNvPr>
          <p:cNvSpPr>
            <a:spLocks noGrp="1"/>
          </p:cNvSpPr>
          <p:nvPr>
            <p:ph type="ftr" sz="quarter" idx="18"/>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6" name="Slide Number Placeholder 5">
            <a:extLst>
              <a:ext uri="{FF2B5EF4-FFF2-40B4-BE49-F238E27FC236}">
                <a16:creationId xmlns:a16="http://schemas.microsoft.com/office/drawing/2014/main" id="{3B7B2FF8-5A77-45D5-A84D-55EAC01A2BA2}"/>
              </a:ext>
            </a:extLst>
          </p:cNvPr>
          <p:cNvSpPr>
            <a:spLocks noGrp="1"/>
          </p:cNvSpPr>
          <p:nvPr>
            <p:ph type="sldNum" sz="quarter" idx="19"/>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80A4074E-5A01-4CAE-BDCB-AB9EFEF43D18}" type="slidenum">
              <a:rPr lang="de-DE" smtClean="0"/>
              <a:pPr/>
              <a:t>‹Nr.›</a:t>
            </a:fld>
            <a:endParaRPr lang="de-DE"/>
          </a:p>
        </p:txBody>
      </p:sp>
    </p:spTree>
    <p:extLst>
      <p:ext uri="{BB962C8B-B14F-4D97-AF65-F5344CB8AC3E}">
        <p14:creationId xmlns:p14="http://schemas.microsoft.com/office/powerpoint/2010/main" val="559459568"/>
      </p:ext>
    </p:extLst>
  </p:cSld>
  <p:clrMapOvr>
    <a:overrideClrMapping bg1="dk1" tx1="lt1" bg2="dk2" tx2="lt2" accent1="accent1" accent2="accent2" accent3="accent3" accent4="accent4" accent5="accent5" accent6="accent6" hlink="hlink" folHlink="folHlink"/>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1"/>
            <a:ext cx="11306175" cy="1387274"/>
          </a:xfrm>
          <a:prstGeom prst="rect">
            <a:avLst/>
          </a:prstGeom>
        </p:spPr>
        <p:txBody>
          <a:bodyPr/>
          <a:lstStyle>
            <a:lvl1pPr>
              <a:defRPr/>
            </a:lvl1pPr>
          </a:lstStyle>
          <a:p>
            <a:r>
              <a:rPr lang="en-US"/>
              <a:t>[Slide title]</a:t>
            </a:r>
          </a:p>
        </p:txBody>
      </p:sp>
      <p:sp>
        <p:nvSpPr>
          <p:cNvPr id="3" name="Date Placeholder 2">
            <a:extLst>
              <a:ext uri="{FF2B5EF4-FFF2-40B4-BE49-F238E27FC236}">
                <a16:creationId xmlns:a16="http://schemas.microsoft.com/office/drawing/2014/main" id="{6399A838-8811-454B-B46A-8757B7AB8D80}"/>
              </a:ext>
            </a:extLst>
          </p:cNvPr>
          <p:cNvSpPr>
            <a:spLocks noGrp="1"/>
          </p:cNvSpPr>
          <p:nvPr>
            <p:ph type="dt" sz="half" idx="10"/>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4" name="Footer Placeholder 3">
            <a:extLst>
              <a:ext uri="{FF2B5EF4-FFF2-40B4-BE49-F238E27FC236}">
                <a16:creationId xmlns:a16="http://schemas.microsoft.com/office/drawing/2014/main" id="{F8EDBC90-601D-4AC6-92BD-4932508015E1}"/>
              </a:ext>
            </a:extLst>
          </p:cNvPr>
          <p:cNvSpPr>
            <a:spLocks noGrp="1"/>
          </p:cNvSpPr>
          <p:nvPr>
            <p:ph type="ftr" sz="quarter" idx="11"/>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5" name="Slide Number Placeholder 4">
            <a:extLst>
              <a:ext uri="{FF2B5EF4-FFF2-40B4-BE49-F238E27FC236}">
                <a16:creationId xmlns:a16="http://schemas.microsoft.com/office/drawing/2014/main" id="{3A4719F0-0757-455E-A57B-99BA01EF7A26}"/>
              </a:ext>
            </a:extLst>
          </p:cNvPr>
          <p:cNvSpPr>
            <a:spLocks noGrp="1"/>
          </p:cNvSpPr>
          <p:nvPr>
            <p:ph type="sldNum" sz="quarter" idx="12"/>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E9F237FB-60EA-44A0-B7B6-1FAF7006BF20}" type="slidenum">
              <a:rPr lang="de-DE" smtClean="0"/>
              <a:pPr/>
              <a:t>‹Nr.›</a:t>
            </a:fld>
            <a:endParaRPr lang="de-DE"/>
          </a:p>
        </p:txBody>
      </p:sp>
    </p:spTree>
    <p:extLst>
      <p:ext uri="{BB962C8B-B14F-4D97-AF65-F5344CB8AC3E}">
        <p14:creationId xmlns:p14="http://schemas.microsoft.com/office/powerpoint/2010/main" val="1531588365"/>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1"/>
            <a:ext cx="11306175" cy="504000"/>
          </a:xfrm>
          <a:prstGeom prst="rect">
            <a:avLst/>
          </a:prstGeo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Date Placeholder 2">
            <a:extLst>
              <a:ext uri="{FF2B5EF4-FFF2-40B4-BE49-F238E27FC236}">
                <a16:creationId xmlns:a16="http://schemas.microsoft.com/office/drawing/2014/main" id="{D8D65BB2-0978-4941-B63D-1DCD8C1EDDEA}"/>
              </a:ext>
            </a:extLst>
          </p:cNvPr>
          <p:cNvSpPr>
            <a:spLocks noGrp="1"/>
          </p:cNvSpPr>
          <p:nvPr>
            <p:ph type="dt" sz="half" idx="17"/>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4" name="Footer Placeholder 3">
            <a:extLst>
              <a:ext uri="{FF2B5EF4-FFF2-40B4-BE49-F238E27FC236}">
                <a16:creationId xmlns:a16="http://schemas.microsoft.com/office/drawing/2014/main" id="{9AB29CE4-856A-4633-BA19-DFEA78CBE4EE}"/>
              </a:ext>
            </a:extLst>
          </p:cNvPr>
          <p:cNvSpPr>
            <a:spLocks noGrp="1"/>
          </p:cNvSpPr>
          <p:nvPr>
            <p:ph type="ftr" sz="quarter" idx="18"/>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5" name="Slide Number Placeholder 4">
            <a:extLst>
              <a:ext uri="{FF2B5EF4-FFF2-40B4-BE49-F238E27FC236}">
                <a16:creationId xmlns:a16="http://schemas.microsoft.com/office/drawing/2014/main" id="{CDAB7009-21F5-4C71-A0B2-2DEC13A4588F}"/>
              </a:ext>
            </a:extLst>
          </p:cNvPr>
          <p:cNvSpPr>
            <a:spLocks noGrp="1"/>
          </p:cNvSpPr>
          <p:nvPr>
            <p:ph type="sldNum" sz="quarter" idx="19"/>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0F45314C-E0B8-41C7-AED9-C159709C318F}" type="slidenum">
              <a:rPr lang="de-DE" smtClean="0"/>
              <a:pPr/>
              <a:t>‹Nr.›</a:t>
            </a:fld>
            <a:endParaRPr lang="de-DE"/>
          </a:p>
        </p:txBody>
      </p:sp>
    </p:spTree>
    <p:extLst>
      <p:ext uri="{BB962C8B-B14F-4D97-AF65-F5344CB8AC3E}">
        <p14:creationId xmlns:p14="http://schemas.microsoft.com/office/powerpoint/2010/main" val="1430700812"/>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a:prstGeom prst="rect">
            <a:avLst/>
          </a:prstGeo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Date Placeholder 1">
            <a:extLst>
              <a:ext uri="{FF2B5EF4-FFF2-40B4-BE49-F238E27FC236}">
                <a16:creationId xmlns:a16="http://schemas.microsoft.com/office/drawing/2014/main" id="{4B3628FF-C7E2-488D-8843-B403DF357D94}"/>
              </a:ext>
            </a:extLst>
          </p:cNvPr>
          <p:cNvSpPr>
            <a:spLocks noGrp="1"/>
          </p:cNvSpPr>
          <p:nvPr>
            <p:ph type="dt" sz="half" idx="17"/>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4" name="Footer Placeholder 3">
            <a:extLst>
              <a:ext uri="{FF2B5EF4-FFF2-40B4-BE49-F238E27FC236}">
                <a16:creationId xmlns:a16="http://schemas.microsoft.com/office/drawing/2014/main" id="{60C73743-6DC1-4F5E-9AB6-76065BE667E7}"/>
              </a:ext>
            </a:extLst>
          </p:cNvPr>
          <p:cNvSpPr>
            <a:spLocks noGrp="1"/>
          </p:cNvSpPr>
          <p:nvPr>
            <p:ph type="ftr" sz="quarter" idx="18"/>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5" name="Slide Number Placeholder 4">
            <a:extLst>
              <a:ext uri="{FF2B5EF4-FFF2-40B4-BE49-F238E27FC236}">
                <a16:creationId xmlns:a16="http://schemas.microsoft.com/office/drawing/2014/main" id="{A2355864-546C-40A0-9556-4AF939D7A6A9}"/>
              </a:ext>
            </a:extLst>
          </p:cNvPr>
          <p:cNvSpPr>
            <a:spLocks noGrp="1"/>
          </p:cNvSpPr>
          <p:nvPr>
            <p:ph type="sldNum" sz="quarter" idx="19"/>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9FC9818E-1969-4AC2-B289-26EF8CE6E2B7}" type="slidenum">
              <a:rPr lang="de-DE" smtClean="0"/>
              <a:pPr/>
              <a:t>‹Nr.›</a:t>
            </a:fld>
            <a:endParaRPr lang="de-DE"/>
          </a:p>
        </p:txBody>
      </p:sp>
    </p:spTree>
    <p:extLst>
      <p:ext uri="{BB962C8B-B14F-4D97-AF65-F5344CB8AC3E}">
        <p14:creationId xmlns:p14="http://schemas.microsoft.com/office/powerpoint/2010/main" val="466327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616E5-543B-4674-B9B9-4E56E79711D5}"/>
              </a:ext>
            </a:extLst>
          </p:cNvPr>
          <p:cNvSpPr>
            <a:spLocks noGrp="1"/>
          </p:cNvSpPr>
          <p:nvPr>
            <p:ph type="dt" sz="half" idx="10"/>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3" name="Footer Placeholder 2">
            <a:extLst>
              <a:ext uri="{FF2B5EF4-FFF2-40B4-BE49-F238E27FC236}">
                <a16:creationId xmlns:a16="http://schemas.microsoft.com/office/drawing/2014/main" id="{B1E41126-6925-4955-8599-CF36BF603FE5}"/>
              </a:ext>
            </a:extLst>
          </p:cNvPr>
          <p:cNvSpPr>
            <a:spLocks noGrp="1"/>
          </p:cNvSpPr>
          <p:nvPr>
            <p:ph type="ftr" sz="quarter" idx="11"/>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4" name="Slide Number Placeholder 3">
            <a:extLst>
              <a:ext uri="{FF2B5EF4-FFF2-40B4-BE49-F238E27FC236}">
                <a16:creationId xmlns:a16="http://schemas.microsoft.com/office/drawing/2014/main" id="{A9DECF2B-8925-4E9B-8EF0-75851671BF57}"/>
              </a:ext>
            </a:extLst>
          </p:cNvPr>
          <p:cNvSpPr>
            <a:spLocks noGrp="1"/>
          </p:cNvSpPr>
          <p:nvPr>
            <p:ph type="sldNum" sz="quarter" idx="12"/>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E513EF74-4B0C-4BC5-B7BA-5F9E311FAACC}" type="slidenum">
              <a:rPr lang="de-DE" smtClean="0"/>
              <a:pPr/>
              <a:t>‹Nr.›</a:t>
            </a:fld>
            <a:endParaRPr lang="de-DE"/>
          </a:p>
        </p:txBody>
      </p:sp>
    </p:spTree>
    <p:extLst>
      <p:ext uri="{BB962C8B-B14F-4D97-AF65-F5344CB8AC3E}">
        <p14:creationId xmlns:p14="http://schemas.microsoft.com/office/powerpoint/2010/main" val="3079579716"/>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4202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1"/>
            <a:ext cx="11306175" cy="1387274"/>
          </a:xfrm>
          <a:prstGeom prst="rect">
            <a:avLst/>
          </a:prstGeom>
        </p:spPr>
        <p:txBody>
          <a:bodyPr/>
          <a:lstStyle>
            <a:lvl1pPr>
              <a:defRPr/>
            </a:lvl1pPr>
          </a:lstStyle>
          <a:p>
            <a:r>
              <a:rPr lang="en-US"/>
              <a:t>[Slide title]</a:t>
            </a:r>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t>00%</a:t>
            </a:r>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t>00%</a:t>
            </a:r>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t>00%</a:t>
            </a:r>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Date Placeholder 1">
            <a:extLst>
              <a:ext uri="{FF2B5EF4-FFF2-40B4-BE49-F238E27FC236}">
                <a16:creationId xmlns:a16="http://schemas.microsoft.com/office/drawing/2014/main" id="{AF25FE34-D976-4743-9FA1-7BEF0DB4D94D}"/>
              </a:ext>
            </a:extLst>
          </p:cNvPr>
          <p:cNvSpPr>
            <a:spLocks noGrp="1"/>
          </p:cNvSpPr>
          <p:nvPr>
            <p:ph type="dt" sz="half" idx="21"/>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4" name="Footer Placeholder 3">
            <a:extLst>
              <a:ext uri="{FF2B5EF4-FFF2-40B4-BE49-F238E27FC236}">
                <a16:creationId xmlns:a16="http://schemas.microsoft.com/office/drawing/2014/main" id="{D20A6F4A-9B64-4164-BDAA-A867A7D4DF57}"/>
              </a:ext>
            </a:extLst>
          </p:cNvPr>
          <p:cNvSpPr>
            <a:spLocks noGrp="1"/>
          </p:cNvSpPr>
          <p:nvPr>
            <p:ph type="ftr" sz="quarter" idx="22"/>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5" name="Slide Number Placeholder 4">
            <a:extLst>
              <a:ext uri="{FF2B5EF4-FFF2-40B4-BE49-F238E27FC236}">
                <a16:creationId xmlns:a16="http://schemas.microsoft.com/office/drawing/2014/main" id="{FB2BDC00-D4D4-4263-AD4B-B82235BD720C}"/>
              </a:ext>
            </a:extLst>
          </p:cNvPr>
          <p:cNvSpPr>
            <a:spLocks noGrp="1"/>
          </p:cNvSpPr>
          <p:nvPr>
            <p:ph type="sldNum" sz="quarter" idx="23"/>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A3CE7878-B3B7-4301-BE9C-7E783E55ACB1}" type="slidenum">
              <a:rPr lang="de-DE" smtClean="0"/>
              <a:pPr/>
              <a:t>‹Nr.›</a:t>
            </a:fld>
            <a:endParaRPr lang="de-DE"/>
          </a:p>
        </p:txBody>
      </p:sp>
    </p:spTree>
    <p:extLst>
      <p:ext uri="{BB962C8B-B14F-4D97-AF65-F5344CB8AC3E}">
        <p14:creationId xmlns:p14="http://schemas.microsoft.com/office/powerpoint/2010/main" val="626635183"/>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ntent Infographic -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1"/>
            <a:ext cx="11306175" cy="504000"/>
          </a:xfrm>
          <a:prstGeom prst="rect">
            <a:avLst/>
          </a:prstGeom>
        </p:spPr>
        <p:txBody>
          <a:bodyPr/>
          <a:lstStyle>
            <a:lvl1pPr>
              <a:defRPr/>
            </a:lvl1pPr>
          </a:lstStyle>
          <a:p>
            <a:r>
              <a:rPr lang="en-US"/>
              <a:t>[Slide title]</a:t>
            </a:r>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t>00%</a:t>
            </a:r>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t>00%</a:t>
            </a:r>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t>00%</a:t>
            </a:r>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2" name="Subtitle 2">
            <a:extLst>
              <a:ext uri="{FF2B5EF4-FFF2-40B4-BE49-F238E27FC236}">
                <a16:creationId xmlns:a16="http://schemas.microsoft.com/office/drawing/2014/main" id="{06D22B17-E9E9-3842-A116-5C0D59C56C8F}"/>
              </a:ext>
            </a:extLst>
          </p:cNvPr>
          <p:cNvSpPr>
            <a:spLocks noGrp="1"/>
          </p:cNvSpPr>
          <p:nvPr>
            <p:ph type="subTitle" idx="21"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2" name="Date Placeholder 1">
            <a:extLst>
              <a:ext uri="{FF2B5EF4-FFF2-40B4-BE49-F238E27FC236}">
                <a16:creationId xmlns:a16="http://schemas.microsoft.com/office/drawing/2014/main" id="{A4C87162-D873-44F5-9F73-70AE0B3EFD81}"/>
              </a:ext>
            </a:extLst>
          </p:cNvPr>
          <p:cNvSpPr>
            <a:spLocks noGrp="1"/>
          </p:cNvSpPr>
          <p:nvPr>
            <p:ph type="dt" sz="half" idx="22"/>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4" name="Footer Placeholder 3">
            <a:extLst>
              <a:ext uri="{FF2B5EF4-FFF2-40B4-BE49-F238E27FC236}">
                <a16:creationId xmlns:a16="http://schemas.microsoft.com/office/drawing/2014/main" id="{BFF63FD8-AE57-4EAA-9FDB-B32C813F9ED1}"/>
              </a:ext>
            </a:extLst>
          </p:cNvPr>
          <p:cNvSpPr>
            <a:spLocks noGrp="1"/>
          </p:cNvSpPr>
          <p:nvPr>
            <p:ph type="ftr" sz="quarter" idx="23"/>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5" name="Slide Number Placeholder 4">
            <a:extLst>
              <a:ext uri="{FF2B5EF4-FFF2-40B4-BE49-F238E27FC236}">
                <a16:creationId xmlns:a16="http://schemas.microsoft.com/office/drawing/2014/main" id="{C6899953-3C76-48EF-86F5-66105EA3B025}"/>
              </a:ext>
            </a:extLst>
          </p:cNvPr>
          <p:cNvSpPr>
            <a:spLocks noGrp="1"/>
          </p:cNvSpPr>
          <p:nvPr>
            <p:ph type="sldNum" sz="quarter" idx="24"/>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2A884D16-225C-495E-93B9-2689111BFCCC}" type="slidenum">
              <a:rPr lang="de-DE" smtClean="0"/>
              <a:pPr/>
              <a:t>‹Nr.›</a:t>
            </a:fld>
            <a:endParaRPr lang="de-DE"/>
          </a:p>
        </p:txBody>
      </p:sp>
    </p:spTree>
    <p:extLst>
      <p:ext uri="{BB962C8B-B14F-4D97-AF65-F5344CB8AC3E}">
        <p14:creationId xmlns:p14="http://schemas.microsoft.com/office/powerpoint/2010/main" val="1511198003"/>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1"/>
            <a:ext cx="11306175" cy="1387274"/>
          </a:xfrm>
          <a:prstGeom prst="rect">
            <a:avLst/>
          </a:prstGeom>
        </p:spPr>
        <p:txBody>
          <a:bodyPr/>
          <a:lstStyle>
            <a:lvl1pPr>
              <a:defRPr>
                <a:solidFill>
                  <a:schemeClr val="tx1"/>
                </a:solidFill>
              </a:defRPr>
            </a:lvl1pPr>
          </a:lstStyle>
          <a:p>
            <a:r>
              <a:rPr lang="en-US"/>
              <a:t>[Slide title]</a:t>
            </a:r>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de-DE"/>
              <a:t>Diagramm durch Klicken auf Symbol hinzufügen</a:t>
            </a:r>
            <a:endParaRPr lang="en-US"/>
          </a:p>
        </p:txBody>
      </p:sp>
      <p:sp>
        <p:nvSpPr>
          <p:cNvPr id="2" name="Date Placeholder 1">
            <a:extLst>
              <a:ext uri="{FF2B5EF4-FFF2-40B4-BE49-F238E27FC236}">
                <a16:creationId xmlns:a16="http://schemas.microsoft.com/office/drawing/2014/main" id="{18181CF7-2438-4A4A-87EA-B6CF166BB180}"/>
              </a:ext>
            </a:extLst>
          </p:cNvPr>
          <p:cNvSpPr>
            <a:spLocks noGrp="1"/>
          </p:cNvSpPr>
          <p:nvPr>
            <p:ph type="dt" sz="half" idx="14"/>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3" name="Footer Placeholder 2">
            <a:extLst>
              <a:ext uri="{FF2B5EF4-FFF2-40B4-BE49-F238E27FC236}">
                <a16:creationId xmlns:a16="http://schemas.microsoft.com/office/drawing/2014/main" id="{98C7BB3E-EFC7-4EB2-A18F-BB810950A656}"/>
              </a:ext>
            </a:extLst>
          </p:cNvPr>
          <p:cNvSpPr>
            <a:spLocks noGrp="1"/>
          </p:cNvSpPr>
          <p:nvPr>
            <p:ph type="ftr" sz="quarter" idx="15"/>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5" name="Slide Number Placeholder 4">
            <a:extLst>
              <a:ext uri="{FF2B5EF4-FFF2-40B4-BE49-F238E27FC236}">
                <a16:creationId xmlns:a16="http://schemas.microsoft.com/office/drawing/2014/main" id="{D3759B59-39BF-4A5A-8040-EBF5843F605E}"/>
              </a:ext>
            </a:extLst>
          </p:cNvPr>
          <p:cNvSpPr>
            <a:spLocks noGrp="1"/>
          </p:cNvSpPr>
          <p:nvPr>
            <p:ph type="sldNum" sz="quarter" idx="16"/>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070D7211-9902-4101-B2AE-24610D5AF06B}" type="slidenum">
              <a:rPr lang="de-DE" smtClean="0"/>
              <a:pPr/>
              <a:t>‹Nr.›</a:t>
            </a:fld>
            <a:endParaRPr lang="de-DE"/>
          </a:p>
        </p:txBody>
      </p:sp>
    </p:spTree>
    <p:extLst>
      <p:ext uri="{BB962C8B-B14F-4D97-AF65-F5344CB8AC3E}">
        <p14:creationId xmlns:p14="http://schemas.microsoft.com/office/powerpoint/2010/main" val="1735232353"/>
      </p:ext>
    </p:extLst>
  </p:cSld>
  <p:clrMapOvr>
    <a:overrideClrMapping bg1="dk1" tx1="lt1" bg2="dk2" tx2="lt2" accent1="accent1" accent2="accent2" accent3="accent3" accent4="accent4" accent5="accent5" accent6="accent6" hlink="hlink" folHlink="folHlink"/>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hart Dark - Subtitle">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1"/>
            <a:ext cx="11306175" cy="504000"/>
          </a:xfrm>
          <a:prstGeom prst="rect">
            <a:avLst/>
          </a:prstGeom>
        </p:spPr>
        <p:txBody>
          <a:bodyPr/>
          <a:lstStyle>
            <a:lvl1pPr>
              <a:defRPr>
                <a:solidFill>
                  <a:schemeClr val="tx1"/>
                </a:solidFill>
              </a:defRPr>
            </a:lvl1pPr>
          </a:lstStyle>
          <a:p>
            <a:r>
              <a:rPr lang="en-US"/>
              <a:t>[Slide title]</a:t>
            </a:r>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de-DE"/>
              <a:t>Diagramm durch Klicken auf Symbol hinzufügen</a:t>
            </a:r>
            <a:endParaRPr lang="en-US"/>
          </a:p>
        </p:txBody>
      </p:sp>
      <p:sp>
        <p:nvSpPr>
          <p:cNvPr id="7"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2" name="Date Placeholder 1">
            <a:extLst>
              <a:ext uri="{FF2B5EF4-FFF2-40B4-BE49-F238E27FC236}">
                <a16:creationId xmlns:a16="http://schemas.microsoft.com/office/drawing/2014/main" id="{F50396AF-AAAD-46EE-9681-F8009B73949D}"/>
              </a:ext>
            </a:extLst>
          </p:cNvPr>
          <p:cNvSpPr>
            <a:spLocks noGrp="1"/>
          </p:cNvSpPr>
          <p:nvPr>
            <p:ph type="dt" sz="half" idx="17"/>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3" name="Footer Placeholder 2">
            <a:extLst>
              <a:ext uri="{FF2B5EF4-FFF2-40B4-BE49-F238E27FC236}">
                <a16:creationId xmlns:a16="http://schemas.microsoft.com/office/drawing/2014/main" id="{197CD384-06BF-4685-8EF2-BE0587BBF369}"/>
              </a:ext>
            </a:extLst>
          </p:cNvPr>
          <p:cNvSpPr>
            <a:spLocks noGrp="1"/>
          </p:cNvSpPr>
          <p:nvPr>
            <p:ph type="ftr" sz="quarter" idx="18"/>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5" name="Slide Number Placeholder 4">
            <a:extLst>
              <a:ext uri="{FF2B5EF4-FFF2-40B4-BE49-F238E27FC236}">
                <a16:creationId xmlns:a16="http://schemas.microsoft.com/office/drawing/2014/main" id="{69751A34-CA3B-4A4D-9B02-4CBDAA297AAE}"/>
              </a:ext>
            </a:extLst>
          </p:cNvPr>
          <p:cNvSpPr>
            <a:spLocks noGrp="1"/>
          </p:cNvSpPr>
          <p:nvPr>
            <p:ph type="sldNum" sz="quarter" idx="19"/>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AD0BFEE1-977F-4E96-AF8C-34C6B3C45AC8}" type="slidenum">
              <a:rPr lang="de-DE" smtClean="0"/>
              <a:pPr/>
              <a:t>‹Nr.›</a:t>
            </a:fld>
            <a:endParaRPr lang="de-DE"/>
          </a:p>
        </p:txBody>
      </p:sp>
    </p:spTree>
    <p:extLst>
      <p:ext uri="{BB962C8B-B14F-4D97-AF65-F5344CB8AC3E}">
        <p14:creationId xmlns:p14="http://schemas.microsoft.com/office/powerpoint/2010/main" val="1299923068"/>
      </p:ext>
    </p:extLst>
  </p:cSld>
  <p:clrMapOvr>
    <a:overrideClrMapping bg1="dk1" tx1="lt1" bg2="dk2" tx2="lt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a:prstGeom prst="rect">
            <a:avLst/>
          </a:prstGeom>
        </p:spPr>
        <p:txBody>
          <a:bodyPr/>
          <a:lstStyle>
            <a:lvl1pPr>
              <a:defRPr/>
            </a:lvl1pPr>
          </a:lstStyle>
          <a:p>
            <a:r>
              <a:rPr lang="en-US"/>
              <a:t>[Slide title]</a:t>
            </a:r>
          </a:p>
        </p:txBody>
      </p:sp>
      <p:sp>
        <p:nvSpPr>
          <p:cNvPr id="3" name="Content Placeholder 2"/>
          <p:cNvSpPr>
            <a:spLocks noGrp="1"/>
          </p:cNvSpPr>
          <p:nvPr>
            <p:ph idx="1"/>
          </p:nvPr>
        </p:nvSpPr>
        <p:spPr>
          <a:xfrm>
            <a:off x="442914" y="2103438"/>
            <a:ext cx="3529012" cy="40687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Date Placeholder 1">
            <a:extLst>
              <a:ext uri="{FF2B5EF4-FFF2-40B4-BE49-F238E27FC236}">
                <a16:creationId xmlns:a16="http://schemas.microsoft.com/office/drawing/2014/main" id="{5DF4BD64-6C7C-445E-B81F-1DF80732B175}"/>
              </a:ext>
            </a:extLst>
          </p:cNvPr>
          <p:cNvSpPr>
            <a:spLocks noGrp="1"/>
          </p:cNvSpPr>
          <p:nvPr>
            <p:ph type="dt" sz="half" idx="10"/>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4" name="Footer Placeholder 3">
            <a:extLst>
              <a:ext uri="{FF2B5EF4-FFF2-40B4-BE49-F238E27FC236}">
                <a16:creationId xmlns:a16="http://schemas.microsoft.com/office/drawing/2014/main" id="{D60AA895-475C-46E6-B450-E37E87665927}"/>
              </a:ext>
            </a:extLst>
          </p:cNvPr>
          <p:cNvSpPr>
            <a:spLocks noGrp="1"/>
          </p:cNvSpPr>
          <p:nvPr>
            <p:ph type="ftr" sz="quarter" idx="11"/>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6" name="Slide Number Placeholder 5">
            <a:extLst>
              <a:ext uri="{FF2B5EF4-FFF2-40B4-BE49-F238E27FC236}">
                <a16:creationId xmlns:a16="http://schemas.microsoft.com/office/drawing/2014/main" id="{585E2B97-5144-41A7-9046-4295FEE8DD92}"/>
              </a:ext>
            </a:extLst>
          </p:cNvPr>
          <p:cNvSpPr>
            <a:spLocks noGrp="1"/>
          </p:cNvSpPr>
          <p:nvPr>
            <p:ph type="sldNum" sz="quarter" idx="12"/>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1DAEAA17-1B16-4052-A14C-6E0100AF66AB}" type="slidenum">
              <a:rPr lang="de-DE" smtClean="0"/>
              <a:pPr/>
              <a:t>‹Nr.›</a:t>
            </a:fld>
            <a:endParaRPr lang="de-DE"/>
          </a:p>
        </p:txBody>
      </p:sp>
    </p:spTree>
    <p:extLst>
      <p:ext uri="{BB962C8B-B14F-4D97-AF65-F5344CB8AC3E}">
        <p14:creationId xmlns:p14="http://schemas.microsoft.com/office/powerpoint/2010/main" val="316472141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a:prstGeom prst="rect">
            <a:avLst/>
          </a:prstGeo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1123303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1"/>
            <a:ext cx="11306175" cy="1387274"/>
          </a:xfrm>
          <a:prstGeom prst="rect">
            <a:avLst/>
          </a:prstGeom>
        </p:spPr>
        <p:txBody>
          <a:bodyPr/>
          <a:lstStyle>
            <a:lvl1pPr>
              <a:defRPr>
                <a:solidFill>
                  <a:schemeClr val="tx1"/>
                </a:solidFill>
              </a:defRPr>
            </a:lvl1pPr>
          </a:lstStyle>
          <a:p>
            <a:r>
              <a:rPr lang="en-US"/>
              <a:t>[Slide title]</a:t>
            </a:r>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Date Placeholder 1">
            <a:extLst>
              <a:ext uri="{FF2B5EF4-FFF2-40B4-BE49-F238E27FC236}">
                <a16:creationId xmlns:a16="http://schemas.microsoft.com/office/drawing/2014/main" id="{B8ACA1C7-EB11-4C7A-9214-768660DA18AC}"/>
              </a:ext>
            </a:extLst>
          </p:cNvPr>
          <p:cNvSpPr>
            <a:spLocks noGrp="1"/>
          </p:cNvSpPr>
          <p:nvPr>
            <p:ph type="dt" sz="half" idx="10"/>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4" name="Footer Placeholder 3">
            <a:extLst>
              <a:ext uri="{FF2B5EF4-FFF2-40B4-BE49-F238E27FC236}">
                <a16:creationId xmlns:a16="http://schemas.microsoft.com/office/drawing/2014/main" id="{63C2F22F-A53A-427D-81E4-F4EAFE9D89CE}"/>
              </a:ext>
            </a:extLst>
          </p:cNvPr>
          <p:cNvSpPr>
            <a:spLocks noGrp="1"/>
          </p:cNvSpPr>
          <p:nvPr>
            <p:ph type="ftr" sz="quarter" idx="11"/>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6" name="Slide Number Placeholder 5">
            <a:extLst>
              <a:ext uri="{FF2B5EF4-FFF2-40B4-BE49-F238E27FC236}">
                <a16:creationId xmlns:a16="http://schemas.microsoft.com/office/drawing/2014/main" id="{D770782B-3CAD-470C-A2A1-A476A2D7661D}"/>
              </a:ext>
            </a:extLst>
          </p:cNvPr>
          <p:cNvSpPr>
            <a:spLocks noGrp="1"/>
          </p:cNvSpPr>
          <p:nvPr>
            <p:ph type="sldNum" sz="quarter" idx="12"/>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7DD05B6B-0B0C-4FD6-9808-5D4D1086ABF2}" type="slidenum">
              <a:rPr lang="de-DE" smtClean="0"/>
              <a:pPr/>
              <a:t>‹Nr.›</a:t>
            </a:fld>
            <a:endParaRPr lang="de-DE"/>
          </a:p>
        </p:txBody>
      </p:sp>
    </p:spTree>
    <p:extLst>
      <p:ext uri="{BB962C8B-B14F-4D97-AF65-F5344CB8AC3E}">
        <p14:creationId xmlns:p14="http://schemas.microsoft.com/office/powerpoint/2010/main" val="767746839"/>
      </p:ext>
    </p:extLst>
  </p:cSld>
  <p:clrMapOvr>
    <a:overrideClrMapping bg1="dk1" tx1="lt1" bg2="dk2" tx2="lt2" accent1="accent1" accent2="accent2" accent3="accent3" accent4="accent4" accent5="accent5" accent6="accent6" hlink="hlink" folHlink="folHlink"/>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Content Dark - Subtitle">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1"/>
            <a:ext cx="11306175" cy="504000"/>
          </a:xfrm>
          <a:prstGeom prst="rect">
            <a:avLst/>
          </a:prstGeom>
        </p:spPr>
        <p:txBody>
          <a:bodyPr/>
          <a:lstStyle>
            <a:lvl1pPr>
              <a:defRPr>
                <a:solidFill>
                  <a:schemeClr val="tx1"/>
                </a:solidFill>
              </a:defRPr>
            </a:lvl1pPr>
          </a:lstStyle>
          <a:p>
            <a:r>
              <a:rPr lang="en-US"/>
              <a:t>[Slide title]</a:t>
            </a:r>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2" name="Date Placeholder 1">
            <a:extLst>
              <a:ext uri="{FF2B5EF4-FFF2-40B4-BE49-F238E27FC236}">
                <a16:creationId xmlns:a16="http://schemas.microsoft.com/office/drawing/2014/main" id="{424B94F7-E8EC-4E79-8BF6-536DEBC7E87E}"/>
              </a:ext>
            </a:extLst>
          </p:cNvPr>
          <p:cNvSpPr>
            <a:spLocks noGrp="1"/>
          </p:cNvSpPr>
          <p:nvPr>
            <p:ph type="dt" sz="half" idx="17"/>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4" name="Footer Placeholder 3">
            <a:extLst>
              <a:ext uri="{FF2B5EF4-FFF2-40B4-BE49-F238E27FC236}">
                <a16:creationId xmlns:a16="http://schemas.microsoft.com/office/drawing/2014/main" id="{5891E244-711F-4D24-BADC-EFB24E577481}"/>
              </a:ext>
            </a:extLst>
          </p:cNvPr>
          <p:cNvSpPr>
            <a:spLocks noGrp="1"/>
          </p:cNvSpPr>
          <p:nvPr>
            <p:ph type="ftr" sz="quarter" idx="18"/>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6" name="Slide Number Placeholder 5">
            <a:extLst>
              <a:ext uri="{FF2B5EF4-FFF2-40B4-BE49-F238E27FC236}">
                <a16:creationId xmlns:a16="http://schemas.microsoft.com/office/drawing/2014/main" id="{1ACB5964-ECD6-4332-B1FC-9CF5CDD0CEDA}"/>
              </a:ext>
            </a:extLst>
          </p:cNvPr>
          <p:cNvSpPr>
            <a:spLocks noGrp="1"/>
          </p:cNvSpPr>
          <p:nvPr>
            <p:ph type="sldNum" sz="quarter" idx="19"/>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50C4CE82-9754-47D9-81BF-720188F11B8E}" type="slidenum">
              <a:rPr lang="de-DE" smtClean="0"/>
              <a:pPr/>
              <a:t>‹Nr.›</a:t>
            </a:fld>
            <a:endParaRPr lang="de-DE"/>
          </a:p>
        </p:txBody>
      </p:sp>
    </p:spTree>
    <p:extLst>
      <p:ext uri="{BB962C8B-B14F-4D97-AF65-F5344CB8AC3E}">
        <p14:creationId xmlns:p14="http://schemas.microsoft.com/office/powerpoint/2010/main" val="4126822566"/>
      </p:ext>
    </p:extLst>
  </p:cSld>
  <p:clrMapOvr>
    <a:overrideClrMapping bg1="dk1" tx1="lt1" bg2="dk2" tx2="lt2" accent1="accent1" accent2="accent2" accent3="accent3" accent4="accent4" accent5="accent5" accent6="accent6" hlink="hlink" folHlink="folHlink"/>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a:prstGeom prst="rect">
            <a:avLst/>
          </a:prstGeom>
        </p:spPr>
        <p:txBody>
          <a:bodyPr/>
          <a:lstStyle>
            <a:lvl1pPr>
              <a:defRPr/>
            </a:lvl1pPr>
          </a:lstStyle>
          <a:p>
            <a:r>
              <a:rPr lang="en-US"/>
              <a:t>[Slide title]</a:t>
            </a:r>
          </a:p>
        </p:txBody>
      </p:sp>
      <p:sp>
        <p:nvSpPr>
          <p:cNvPr id="3" name="Content Placeholder 2"/>
          <p:cNvSpPr>
            <a:spLocks noGrp="1"/>
          </p:cNvSpPr>
          <p:nvPr>
            <p:ph sz="half" idx="1"/>
          </p:nvPr>
        </p:nvSpPr>
        <p:spPr>
          <a:xfrm>
            <a:off x="442913" y="2103438"/>
            <a:ext cx="5473700" cy="406876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Date Placeholder 1">
            <a:extLst>
              <a:ext uri="{FF2B5EF4-FFF2-40B4-BE49-F238E27FC236}">
                <a16:creationId xmlns:a16="http://schemas.microsoft.com/office/drawing/2014/main" id="{34CD1F12-07F1-44A1-829B-4362227D3DC6}"/>
              </a:ext>
            </a:extLst>
          </p:cNvPr>
          <p:cNvSpPr>
            <a:spLocks noGrp="1"/>
          </p:cNvSpPr>
          <p:nvPr>
            <p:ph type="dt" sz="half" idx="10"/>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5" name="Footer Placeholder 4">
            <a:extLst>
              <a:ext uri="{FF2B5EF4-FFF2-40B4-BE49-F238E27FC236}">
                <a16:creationId xmlns:a16="http://schemas.microsoft.com/office/drawing/2014/main" id="{5AAF2991-AEF7-452D-B477-F14D6A9F8737}"/>
              </a:ext>
            </a:extLst>
          </p:cNvPr>
          <p:cNvSpPr>
            <a:spLocks noGrp="1"/>
          </p:cNvSpPr>
          <p:nvPr>
            <p:ph type="ftr" sz="quarter" idx="11"/>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7" name="Slide Number Placeholder 6">
            <a:extLst>
              <a:ext uri="{FF2B5EF4-FFF2-40B4-BE49-F238E27FC236}">
                <a16:creationId xmlns:a16="http://schemas.microsoft.com/office/drawing/2014/main" id="{7DC4CEFA-8516-4979-9C14-7C41A6A4E5AE}"/>
              </a:ext>
            </a:extLst>
          </p:cNvPr>
          <p:cNvSpPr>
            <a:spLocks noGrp="1"/>
          </p:cNvSpPr>
          <p:nvPr>
            <p:ph type="sldNum" sz="quarter" idx="12"/>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BE855F25-2F8C-4D1F-BA4E-46E4D0B16387}" type="slidenum">
              <a:rPr lang="de-DE" smtClean="0"/>
              <a:pPr/>
              <a:t>‹Nr.›</a:t>
            </a:fld>
            <a:endParaRPr lang="de-DE"/>
          </a:p>
        </p:txBody>
      </p:sp>
    </p:spTree>
    <p:extLst>
      <p:ext uri="{BB962C8B-B14F-4D97-AF65-F5344CB8AC3E}">
        <p14:creationId xmlns:p14="http://schemas.microsoft.com/office/powerpoint/2010/main" val="216572750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a:prstGeom prst="rect">
            <a:avLst/>
          </a:prstGeo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Date Placeholder 1">
            <a:extLst>
              <a:ext uri="{FF2B5EF4-FFF2-40B4-BE49-F238E27FC236}">
                <a16:creationId xmlns:a16="http://schemas.microsoft.com/office/drawing/2014/main" id="{3FC0197C-41D6-45F2-AED4-5A347E216189}"/>
              </a:ext>
            </a:extLst>
          </p:cNvPr>
          <p:cNvSpPr>
            <a:spLocks noGrp="1"/>
          </p:cNvSpPr>
          <p:nvPr>
            <p:ph type="dt" sz="half" idx="17"/>
          </p:nvPr>
        </p:nvSpPr>
        <p:spPr>
          <a:xfrm>
            <a:off x="9984296" y="6355080"/>
            <a:ext cx="1764792" cy="137160"/>
          </a:xfrm>
          <a:prstGeom prst="rect">
            <a:avLst/>
          </a:prstGeom>
        </p:spPr>
        <p:txBody>
          <a:bodyPr vert="horz" lIns="0" tIns="0" rIns="0" bIns="0" rtlCol="0" anchor="b" anchorCtr="0"/>
          <a:lstStyle>
            <a:lvl1pPr algn="r">
              <a:defRPr lang="de-DE" smtClean="0"/>
            </a:lvl1pPr>
          </a:lstStyle>
          <a:p>
            <a:r>
              <a:rPr lang="de-DE"/>
              <a:t>November 2022</a:t>
            </a:r>
          </a:p>
        </p:txBody>
      </p:sp>
      <p:sp>
        <p:nvSpPr>
          <p:cNvPr id="5" name="Footer Placeholder 4">
            <a:extLst>
              <a:ext uri="{FF2B5EF4-FFF2-40B4-BE49-F238E27FC236}">
                <a16:creationId xmlns:a16="http://schemas.microsoft.com/office/drawing/2014/main" id="{3742DB31-5204-4D63-8545-F779E5E70914}"/>
              </a:ext>
            </a:extLst>
          </p:cNvPr>
          <p:cNvSpPr>
            <a:spLocks noGrp="1"/>
          </p:cNvSpPr>
          <p:nvPr>
            <p:ph type="ftr" sz="quarter" idx="18"/>
          </p:nvPr>
        </p:nvSpPr>
        <p:spPr>
          <a:xfrm>
            <a:off x="442912" y="6355080"/>
            <a:ext cx="5473701" cy="137160"/>
          </a:xfrm>
          <a:prstGeom prst="rect">
            <a:avLst/>
          </a:prstGeom>
        </p:spPr>
        <p:txBody>
          <a:bodyPr vert="horz" lIns="0" tIns="0" rIns="0" bIns="0" rtlCol="0" anchor="b" anchorCtr="0"/>
          <a:lstStyle>
            <a:lvl1pPr algn="l">
              <a:defRPr lang="de-DE"/>
            </a:lvl1pPr>
          </a:lstStyle>
          <a:p>
            <a:r>
              <a:rPr lang="de-DE"/>
              <a:t>Data Management</a:t>
            </a:r>
          </a:p>
        </p:txBody>
      </p:sp>
      <p:sp>
        <p:nvSpPr>
          <p:cNvPr id="6" name="Slide Number Placeholder 5">
            <a:extLst>
              <a:ext uri="{FF2B5EF4-FFF2-40B4-BE49-F238E27FC236}">
                <a16:creationId xmlns:a16="http://schemas.microsoft.com/office/drawing/2014/main" id="{89E7E21D-8849-407F-AB68-BB6518079D76}"/>
              </a:ext>
            </a:extLst>
          </p:cNvPr>
          <p:cNvSpPr>
            <a:spLocks noGrp="1"/>
          </p:cNvSpPr>
          <p:nvPr>
            <p:ph type="sldNum" sz="quarter" idx="19"/>
          </p:nvPr>
        </p:nvSpPr>
        <p:spPr>
          <a:xfrm>
            <a:off x="9984296" y="6492240"/>
            <a:ext cx="1764792" cy="137160"/>
          </a:xfrm>
          <a:prstGeom prst="rect">
            <a:avLst/>
          </a:prstGeom>
        </p:spPr>
        <p:txBody>
          <a:bodyPr vert="horz" lIns="0" tIns="0" rIns="0" bIns="0" rtlCol="0" anchor="b" anchorCtr="0">
            <a:noAutofit/>
          </a:bodyPr>
          <a:lstStyle>
            <a:lvl1pPr algn="r">
              <a:defRPr lang="de-DE" smtClean="0"/>
            </a:lvl1pPr>
          </a:lstStyle>
          <a:p>
            <a:fld id="{6E49BD33-C6F8-4FB6-B3F6-38B6D4842260}" type="slidenum">
              <a:rPr lang="de-DE" smtClean="0"/>
              <a:pPr/>
              <a:t>‹Nr.›</a:t>
            </a:fld>
            <a:endParaRPr lang="de-DE"/>
          </a:p>
        </p:txBody>
      </p:sp>
    </p:spTree>
    <p:extLst>
      <p:ext uri="{BB962C8B-B14F-4D97-AF65-F5344CB8AC3E}">
        <p14:creationId xmlns:p14="http://schemas.microsoft.com/office/powerpoint/2010/main" val="3641426661"/>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A5E255F7-7D24-4DAF-80B6-27A865A0D388}"/>
              </a:ext>
            </a:extLst>
          </p:cNvPr>
          <p:cNvGraphicFramePr>
            <a:graphicFrameLocks noChangeAspect="1"/>
          </p:cNvGraphicFramePr>
          <p:nvPr userDrawn="1">
            <p:custDataLst>
              <p:tags r:id="rId37"/>
            </p:custDataLst>
            <p:extLst>
              <p:ext uri="{D42A27DB-BD31-4B8C-83A1-F6EECF244321}">
                <p14:modId xmlns:p14="http://schemas.microsoft.com/office/powerpoint/2010/main" val="18671384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8" imgW="404" imgH="405" progId="TCLayout.ActiveDocument.1">
                  <p:embed/>
                </p:oleObj>
              </mc:Choice>
              <mc:Fallback>
                <p:oleObj name="think-cell Slide" r:id="rId38" imgW="404" imgH="405" progId="TCLayout.ActiveDocument.1">
                  <p:embed/>
                  <p:pic>
                    <p:nvPicPr>
                      <p:cNvPr id="9" name="Object 8" hidden="1">
                        <a:extLst>
                          <a:ext uri="{FF2B5EF4-FFF2-40B4-BE49-F238E27FC236}">
                            <a16:creationId xmlns:a16="http://schemas.microsoft.com/office/drawing/2014/main" id="{A5E255F7-7D24-4DAF-80B6-27A865A0D388}"/>
                          </a:ext>
                        </a:extLst>
                      </p:cNvPr>
                      <p:cNvPicPr/>
                      <p:nvPr/>
                    </p:nvPicPr>
                    <p:blipFill>
                      <a:blip r:embed="rId39"/>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en-US"/>
              <a:t>[Slide title]</a:t>
            </a:r>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011101579"/>
      </p:ext>
    </p:extLst>
  </p:cSld>
  <p:clrMap bg1="lt1" tx1="dk1" bg2="lt2" tx2="dk2" accent1="accent1" accent2="accent2" accent3="accent3" accent4="accent4" accent5="accent5" accent6="accent6" hlink="hlink" folHlink="folHlink"/>
  <p:sldLayoutIdLst>
    <p:sldLayoutId id="2147483740" r:id="rId1"/>
    <p:sldLayoutId id="2147483742" r:id="rId2"/>
    <p:sldLayoutId id="2147483754" r:id="rId3"/>
    <p:sldLayoutId id="2147483743" r:id="rId4"/>
    <p:sldLayoutId id="2147483755" r:id="rId5"/>
    <p:sldLayoutId id="2147483767" r:id="rId6"/>
    <p:sldLayoutId id="2147483807" r:id="rId7"/>
    <p:sldLayoutId id="2147483744" r:id="rId8"/>
    <p:sldLayoutId id="2147483756" r:id="rId9"/>
    <p:sldLayoutId id="2147483745" r:id="rId10"/>
    <p:sldLayoutId id="2147483757" r:id="rId11"/>
    <p:sldLayoutId id="2147483746" r:id="rId12"/>
    <p:sldLayoutId id="2147483758" r:id="rId13"/>
    <p:sldLayoutId id="2147483747" r:id="rId14"/>
    <p:sldLayoutId id="2147483759" r:id="rId15"/>
    <p:sldLayoutId id="2147483748" r:id="rId16"/>
    <p:sldLayoutId id="2147483760" r:id="rId17"/>
    <p:sldLayoutId id="2147483749" r:id="rId18"/>
    <p:sldLayoutId id="2147483761" r:id="rId19"/>
    <p:sldLayoutId id="2147483750" r:id="rId20"/>
    <p:sldLayoutId id="2147483762" r:id="rId21"/>
    <p:sldLayoutId id="2147483751" r:id="rId22"/>
    <p:sldLayoutId id="2147483763" r:id="rId23"/>
    <p:sldLayoutId id="2147483752" r:id="rId24"/>
    <p:sldLayoutId id="2147483764" r:id="rId25"/>
    <p:sldLayoutId id="2147483768" r:id="rId26"/>
    <p:sldLayoutId id="2147483808" r:id="rId27"/>
    <p:sldLayoutId id="2147483786" r:id="rId28"/>
    <p:sldLayoutId id="2147483809" r:id="rId29"/>
    <p:sldLayoutId id="2147483787" r:id="rId30"/>
    <p:sldLayoutId id="2147483790" r:id="rId31"/>
    <p:sldLayoutId id="2147483766" r:id="rId32"/>
    <p:sldLayoutId id="2147483811" r:id="rId33"/>
    <p:sldLayoutId id="2147483769" r:id="rId34"/>
    <p:sldLayoutId id="2147483812" r:id="rId35"/>
  </p:sldLayoutIdLst>
  <p:hf hdr="0"/>
  <p:txStyles>
    <p:titleStyle>
      <a:lvl1pPr algn="l" defTabSz="914400" rtl="0" eaLnBrk="1" latinLnBrk="0" hangingPunct="1">
        <a:lnSpc>
          <a:spcPct val="85000"/>
        </a:lnSpc>
        <a:spcBef>
          <a:spcPct val="0"/>
        </a:spcBef>
        <a:buNone/>
        <a:defRPr sz="3200" kern="1200">
          <a:solidFill>
            <a:schemeClr val="tx1"/>
          </a:solidFill>
          <a:latin typeface="Montserrat" panose="00000500000000000000" pitchFamily="2" charset="0"/>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userDrawn="1">
          <p15:clr>
            <a:srgbClr val="F26B43"/>
          </p15:clr>
        </p15:guide>
        <p15:guide id="1" pos="279" userDrawn="1">
          <p15:clr>
            <a:srgbClr val="F26B43"/>
          </p15:clr>
        </p15:guide>
        <p15:guide id="2" pos="7401" userDrawn="1">
          <p15:clr>
            <a:srgbClr val="F26B43"/>
          </p15:clr>
        </p15:guide>
        <p15:guide id="3" pos="3953" userDrawn="1">
          <p15:clr>
            <a:srgbClr val="F26B43"/>
          </p15:clr>
        </p15:guide>
        <p15:guide id="4" pos="3727" userDrawn="1">
          <p15:clr>
            <a:srgbClr val="F26B43"/>
          </p15:clr>
        </p15:guide>
        <p15:guide id="5" orient="horz" pos="3888" userDrawn="1">
          <p15:clr>
            <a:srgbClr val="F26B43"/>
          </p15:clr>
        </p15:guide>
        <p15:guide id="6" pos="2726" userDrawn="1">
          <p15:clr>
            <a:srgbClr val="F26B43"/>
          </p15:clr>
        </p15:guide>
        <p15:guide id="7" pos="2502" userDrawn="1">
          <p15:clr>
            <a:srgbClr val="F26B43"/>
          </p15:clr>
        </p15:guide>
        <p15:guide id="8" pos="4952" userDrawn="1">
          <p15:clr>
            <a:srgbClr val="F26B43"/>
          </p15:clr>
        </p15:guide>
        <p15:guide id="9" pos="5177" userDrawn="1">
          <p15:clr>
            <a:srgbClr val="F26B43"/>
          </p15:clr>
        </p15:guide>
        <p15:guide id="10" orient="horz" pos="2160" userDrawn="1">
          <p15:clr>
            <a:srgbClr val="F26B43"/>
          </p15:clr>
        </p15:guide>
        <p15:guide id="11" orient="horz" pos="1325" userDrawn="1">
          <p15:clr>
            <a:srgbClr val="F26B43"/>
          </p15:clr>
        </p15:guide>
        <p15:guide id="12" orient="horz" pos="1146" userDrawn="1">
          <p15:clr>
            <a:srgbClr val="F26B43"/>
          </p15:clr>
        </p15:guide>
        <p15:guide id="13" orient="horz" pos="2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tags" Target="../tags/tag4.xml"/><Relationship Id="rId5" Type="http://schemas.openxmlformats.org/officeDocument/2006/relationships/image" Target="../media/image7.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oleObject" Target="../embeddings/oleObject4.bin"/><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1.emf"/><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16.jp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17.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18.jp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oleObject" Target="../embeddings/oleObject8.bin"/><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slideLayout" Target="../slideLayouts/slideLayout5.xml"/><Relationship Id="rId1" Type="http://schemas.openxmlformats.org/officeDocument/2006/relationships/tags" Target="../tags/tag9.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6.png"/><Relationship Id="rId10" Type="http://schemas.openxmlformats.org/officeDocument/2006/relationships/image" Target="../media/image23.png"/><Relationship Id="rId4" Type="http://schemas.openxmlformats.org/officeDocument/2006/relationships/image" Target="../media/image1.emf"/><Relationship Id="rId9" Type="http://schemas.openxmlformats.org/officeDocument/2006/relationships/image" Target="../media/image22.svg"/><Relationship Id="rId1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DE7BDD9-30ED-C030-BFDF-95BEDEF8FCF5}"/>
            </a:ext>
          </a:extLst>
        </p:cNvPr>
        <p:cNvGrpSpPr/>
        <p:nvPr/>
      </p:nvGrpSpPr>
      <p:grpSpPr>
        <a:xfrm>
          <a:off x="0" y="0"/>
          <a:ext cx="0" cy="0"/>
          <a:chOff x="0" y="0"/>
          <a:chExt cx="0" cy="0"/>
        </a:xfrm>
      </p:grpSpPr>
      <p:sp>
        <p:nvSpPr>
          <p:cNvPr id="17" name="Google Shape;2273;p337">
            <a:extLst>
              <a:ext uri="{FF2B5EF4-FFF2-40B4-BE49-F238E27FC236}">
                <a16:creationId xmlns:a16="http://schemas.microsoft.com/office/drawing/2014/main" id="{7272FA83-13C4-7227-C76E-D770C082DFE6}"/>
              </a:ext>
            </a:extLst>
          </p:cNvPr>
          <p:cNvSpPr txBox="1"/>
          <p:nvPr/>
        </p:nvSpPr>
        <p:spPr>
          <a:xfrm>
            <a:off x="4735264" y="998357"/>
            <a:ext cx="6122111" cy="3889017"/>
          </a:xfrm>
          <a:prstGeom prst="rect">
            <a:avLst/>
          </a:prstGeom>
          <a:noFill/>
          <a:ln>
            <a:noFill/>
          </a:ln>
        </p:spPr>
        <p:txBody>
          <a:bodyPr spcFirstLastPara="1" wrap="square" lIns="0" tIns="0" rIns="0" bIns="0" anchor="ctr" anchorCtr="0">
            <a:noAutofit/>
          </a:bodyPr>
          <a:lstStyle/>
          <a:p>
            <a:pPr marL="0" marR="0" lvl="0" indent="0" algn="l" rtl="0">
              <a:lnSpc>
                <a:spcPct val="85000"/>
              </a:lnSpc>
              <a:spcBef>
                <a:spcPts val="0"/>
              </a:spcBef>
              <a:spcAft>
                <a:spcPts val="0"/>
              </a:spcAft>
              <a:buClr>
                <a:srgbClr val="000000"/>
              </a:buClr>
              <a:buSzPts val="3400"/>
              <a:buFont typeface="Georgia"/>
              <a:buNone/>
            </a:pPr>
            <a:r>
              <a:rPr lang="de-DE" sz="4400" b="1" i="0" u="none" strike="noStrike" cap="none" dirty="0">
                <a:solidFill>
                  <a:schemeClr val="tx2"/>
                </a:solidFill>
                <a:latin typeface="Montserrat" panose="00000500000000000000" pitchFamily="2" charset="0"/>
                <a:ea typeface="Georgia"/>
                <a:cs typeface="Georgia"/>
                <a:sym typeface="Georgia"/>
              </a:rPr>
              <a:t>POWER TO THE PLATFORM</a:t>
            </a:r>
          </a:p>
          <a:p>
            <a:pPr marL="0" marR="0" lvl="0" indent="0" algn="l" rtl="0">
              <a:lnSpc>
                <a:spcPct val="85000"/>
              </a:lnSpc>
              <a:spcBef>
                <a:spcPts val="0"/>
              </a:spcBef>
              <a:spcAft>
                <a:spcPts val="0"/>
              </a:spcAft>
              <a:buClr>
                <a:srgbClr val="000000"/>
              </a:buClr>
              <a:buSzPts val="3400"/>
              <a:buFont typeface="Georgia"/>
              <a:buNone/>
            </a:pPr>
            <a:endParaRPr lang="en" sz="3200" dirty="0">
              <a:solidFill>
                <a:schemeClr val="bg1"/>
              </a:solidFill>
              <a:ea typeface="Georgia"/>
              <a:cs typeface="Georgia"/>
              <a:sym typeface="Georgia"/>
            </a:endParaRPr>
          </a:p>
          <a:p>
            <a:pPr marL="0" marR="0" lvl="0" indent="0" algn="l" rtl="0">
              <a:lnSpc>
                <a:spcPct val="85000"/>
              </a:lnSpc>
              <a:spcBef>
                <a:spcPts val="0"/>
              </a:spcBef>
              <a:spcAft>
                <a:spcPts val="0"/>
              </a:spcAft>
              <a:buClr>
                <a:srgbClr val="000000"/>
              </a:buClr>
              <a:buSzPts val="3400"/>
              <a:buFont typeface="Georgia"/>
              <a:buNone/>
            </a:pPr>
            <a:r>
              <a:rPr lang="en" sz="2800" dirty="0">
                <a:solidFill>
                  <a:schemeClr val="bg1"/>
                </a:solidFill>
                <a:ea typeface="Georgia"/>
                <a:cs typeface="Georgia"/>
                <a:sym typeface="Georgia"/>
              </a:rPr>
              <a:t>Power BI, Power Apps, Power Automate (und SharePoint)</a:t>
            </a:r>
          </a:p>
        </p:txBody>
      </p:sp>
      <p:sp>
        <p:nvSpPr>
          <p:cNvPr id="2" name="Rectangle 1">
            <a:extLst>
              <a:ext uri="{FF2B5EF4-FFF2-40B4-BE49-F238E27FC236}">
                <a16:creationId xmlns:a16="http://schemas.microsoft.com/office/drawing/2014/main" id="{D55EEE2C-48E4-8197-0319-476EF76B675C}"/>
              </a:ext>
            </a:extLst>
          </p:cNvPr>
          <p:cNvSpPr/>
          <p:nvPr/>
        </p:nvSpPr>
        <p:spPr>
          <a:xfrm>
            <a:off x="4735263" y="4440477"/>
            <a:ext cx="2548975" cy="614474"/>
          </a:xfrm>
          <a:prstGeom prst="rect">
            <a:avLst/>
          </a:prstGeom>
          <a:noFill/>
          <a:ln>
            <a:noFill/>
          </a:ln>
        </p:spPr>
        <p:txBody>
          <a:bodyPr spcFirstLastPara="1" wrap="square" lIns="0" tIns="0" rIns="0" bIns="0" anchor="ctr" anchorCtr="0">
            <a:noAutofit/>
          </a:bodyPr>
          <a:lstStyle/>
          <a:p>
            <a:pPr>
              <a:lnSpc>
                <a:spcPct val="85000"/>
              </a:lnSpc>
              <a:buClr>
                <a:srgbClr val="000000"/>
              </a:buClr>
              <a:buSzPts val="3400"/>
            </a:pPr>
            <a:r>
              <a:rPr lang="en-US" sz="1600" dirty="0">
                <a:solidFill>
                  <a:schemeClr val="bg1"/>
                </a:solidFill>
              </a:rPr>
              <a:t>November 2024</a:t>
            </a:r>
          </a:p>
        </p:txBody>
      </p:sp>
      <p:sp>
        <p:nvSpPr>
          <p:cNvPr id="8" name="Freeform: Shape 7">
            <a:extLst>
              <a:ext uri="{FF2B5EF4-FFF2-40B4-BE49-F238E27FC236}">
                <a16:creationId xmlns:a16="http://schemas.microsoft.com/office/drawing/2014/main" id="{8EF4540A-9010-279A-8694-AF3F2FBA8A5F}"/>
              </a:ext>
            </a:extLst>
          </p:cNvPr>
          <p:cNvSpPr/>
          <p:nvPr/>
        </p:nvSpPr>
        <p:spPr>
          <a:xfrm rot="18900000">
            <a:off x="1115508" y="-928578"/>
            <a:ext cx="1231174" cy="3874884"/>
          </a:xfrm>
          <a:custGeom>
            <a:avLst/>
            <a:gdLst>
              <a:gd name="connsiteX0" fmla="*/ 104893 w 1231174"/>
              <a:gd name="connsiteY0" fmla="*/ 0 h 3874884"/>
              <a:gd name="connsiteX1" fmla="*/ 1231174 w 1231174"/>
              <a:gd name="connsiteY1" fmla="*/ 1126281 h 3874884"/>
              <a:gd name="connsiteX2" fmla="*/ 1231174 w 1231174"/>
              <a:gd name="connsiteY2" fmla="*/ 3874884 h 3874884"/>
              <a:gd name="connsiteX3" fmla="*/ 0 w 1231174"/>
              <a:gd name="connsiteY3" fmla="*/ 3874884 h 3874884"/>
              <a:gd name="connsiteX4" fmla="*/ 0 w 1231174"/>
              <a:gd name="connsiteY4" fmla="*/ 104892 h 3874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174" h="3874884">
                <a:moveTo>
                  <a:pt x="104893" y="0"/>
                </a:moveTo>
                <a:lnTo>
                  <a:pt x="1231174" y="1126281"/>
                </a:lnTo>
                <a:lnTo>
                  <a:pt x="1231174" y="3874884"/>
                </a:lnTo>
                <a:lnTo>
                  <a:pt x="0" y="3874884"/>
                </a:lnTo>
                <a:lnTo>
                  <a:pt x="0" y="104892"/>
                </a:lnTo>
                <a:close/>
              </a:path>
            </a:pathLst>
          </a:custGeom>
          <a:solidFill>
            <a:schemeClr val="tx2"/>
          </a:solidFill>
          <a:ln>
            <a:noFill/>
          </a:ln>
        </p:spPr>
        <p:style>
          <a:lnRef idx="0">
            <a:schemeClr val="accent1"/>
          </a:lnRef>
          <a:fillRef idx="1">
            <a:schemeClr val="accent1"/>
          </a:fillRef>
          <a:effectRef idx="0">
            <a:schemeClr val="dk1"/>
          </a:effectRef>
          <a:fontRef idx="minor">
            <a:schemeClr val="lt1"/>
          </a:fontRef>
        </p:style>
        <p:txBody>
          <a:bodyPr wrap="square" rtlCol="0" anchor="ctr">
            <a:noAutofit/>
          </a:bodyPr>
          <a:lstStyle/>
          <a:p>
            <a:pPr algn="ctr">
              <a:lnSpc>
                <a:spcPct val="100000"/>
              </a:lnSpc>
            </a:pPr>
            <a:endParaRPr lang="en-US" sz="1600"/>
          </a:p>
        </p:txBody>
      </p:sp>
      <p:sp>
        <p:nvSpPr>
          <p:cNvPr id="9" name="Freeform: Shape 8">
            <a:extLst>
              <a:ext uri="{FF2B5EF4-FFF2-40B4-BE49-F238E27FC236}">
                <a16:creationId xmlns:a16="http://schemas.microsoft.com/office/drawing/2014/main" id="{E24A41F2-C185-DADC-37E3-DE3354AE2FD9}"/>
              </a:ext>
            </a:extLst>
          </p:cNvPr>
          <p:cNvSpPr/>
          <p:nvPr/>
        </p:nvSpPr>
        <p:spPr>
          <a:xfrm rot="18900000">
            <a:off x="2318073" y="-761554"/>
            <a:ext cx="1231174" cy="2227900"/>
          </a:xfrm>
          <a:custGeom>
            <a:avLst/>
            <a:gdLst>
              <a:gd name="connsiteX0" fmla="*/ 0 w 1231174"/>
              <a:gd name="connsiteY0" fmla="*/ 0 h 2227900"/>
              <a:gd name="connsiteX1" fmla="*/ 1231174 w 1231174"/>
              <a:gd name="connsiteY1" fmla="*/ 1231174 h 2227900"/>
              <a:gd name="connsiteX2" fmla="*/ 1231174 w 1231174"/>
              <a:gd name="connsiteY2" fmla="*/ 2227900 h 2227900"/>
              <a:gd name="connsiteX3" fmla="*/ 0 w 1231174"/>
              <a:gd name="connsiteY3" fmla="*/ 2227900 h 2227900"/>
            </a:gdLst>
            <a:ahLst/>
            <a:cxnLst>
              <a:cxn ang="0">
                <a:pos x="connsiteX0" y="connsiteY0"/>
              </a:cxn>
              <a:cxn ang="0">
                <a:pos x="connsiteX1" y="connsiteY1"/>
              </a:cxn>
              <a:cxn ang="0">
                <a:pos x="connsiteX2" y="connsiteY2"/>
              </a:cxn>
              <a:cxn ang="0">
                <a:pos x="connsiteX3" y="connsiteY3"/>
              </a:cxn>
            </a:cxnLst>
            <a:rect l="l" t="t" r="r" b="b"/>
            <a:pathLst>
              <a:path w="1231174" h="2227900">
                <a:moveTo>
                  <a:pt x="0" y="0"/>
                </a:moveTo>
                <a:lnTo>
                  <a:pt x="1231174" y="1231174"/>
                </a:lnTo>
                <a:lnTo>
                  <a:pt x="1231174" y="2227900"/>
                </a:lnTo>
                <a:lnTo>
                  <a:pt x="0" y="2227900"/>
                </a:lnTo>
                <a:close/>
              </a:path>
            </a:pathLst>
          </a:custGeom>
          <a:solidFill>
            <a:schemeClr val="tx2"/>
          </a:solidFill>
          <a:ln>
            <a:noFill/>
          </a:ln>
        </p:spPr>
        <p:style>
          <a:lnRef idx="0">
            <a:schemeClr val="accent1"/>
          </a:lnRef>
          <a:fillRef idx="1">
            <a:schemeClr val="accent1"/>
          </a:fillRef>
          <a:effectRef idx="0">
            <a:schemeClr val="dk1"/>
          </a:effectRef>
          <a:fontRef idx="minor">
            <a:schemeClr val="lt1"/>
          </a:fontRef>
        </p:style>
        <p:txBody>
          <a:bodyPr wrap="square" rtlCol="0" anchor="ctr">
            <a:noAutofit/>
          </a:bodyPr>
          <a:lstStyle/>
          <a:p>
            <a:pPr algn="ctr">
              <a:lnSpc>
                <a:spcPct val="100000"/>
              </a:lnSpc>
            </a:pPr>
            <a:endParaRPr lang="en-US" sz="1600"/>
          </a:p>
        </p:txBody>
      </p:sp>
      <p:sp>
        <p:nvSpPr>
          <p:cNvPr id="10" name="Freeform: Shape 9">
            <a:extLst>
              <a:ext uri="{FF2B5EF4-FFF2-40B4-BE49-F238E27FC236}">
                <a16:creationId xmlns:a16="http://schemas.microsoft.com/office/drawing/2014/main" id="{8D5F103D-CCD0-5C29-A880-5CF519D3E438}"/>
              </a:ext>
            </a:extLst>
          </p:cNvPr>
          <p:cNvSpPr/>
          <p:nvPr/>
        </p:nvSpPr>
        <p:spPr>
          <a:xfrm rot="18900000">
            <a:off x="-285002" y="2243316"/>
            <a:ext cx="1231174" cy="2166208"/>
          </a:xfrm>
          <a:custGeom>
            <a:avLst/>
            <a:gdLst>
              <a:gd name="connsiteX0" fmla="*/ 1231174 w 1231174"/>
              <a:gd name="connsiteY0" fmla="*/ 0 h 2166208"/>
              <a:gd name="connsiteX1" fmla="*/ 1231174 w 1231174"/>
              <a:gd name="connsiteY1" fmla="*/ 2166208 h 2166208"/>
              <a:gd name="connsiteX2" fmla="*/ 0 w 1231174"/>
              <a:gd name="connsiteY2" fmla="*/ 2166208 h 2166208"/>
              <a:gd name="connsiteX3" fmla="*/ 0 w 1231174"/>
              <a:gd name="connsiteY3" fmla="*/ 1231174 h 2166208"/>
            </a:gdLst>
            <a:ahLst/>
            <a:cxnLst>
              <a:cxn ang="0">
                <a:pos x="connsiteX0" y="connsiteY0"/>
              </a:cxn>
              <a:cxn ang="0">
                <a:pos x="connsiteX1" y="connsiteY1"/>
              </a:cxn>
              <a:cxn ang="0">
                <a:pos x="connsiteX2" y="connsiteY2"/>
              </a:cxn>
              <a:cxn ang="0">
                <a:pos x="connsiteX3" y="connsiteY3"/>
              </a:cxn>
            </a:cxnLst>
            <a:rect l="l" t="t" r="r" b="b"/>
            <a:pathLst>
              <a:path w="1231174" h="2166208">
                <a:moveTo>
                  <a:pt x="1231174" y="0"/>
                </a:moveTo>
                <a:lnTo>
                  <a:pt x="1231174" y="2166208"/>
                </a:lnTo>
                <a:lnTo>
                  <a:pt x="0" y="2166208"/>
                </a:lnTo>
                <a:lnTo>
                  <a:pt x="0" y="1231174"/>
                </a:lnTo>
                <a:close/>
              </a:path>
            </a:pathLst>
          </a:custGeom>
          <a:solidFill>
            <a:schemeClr val="tx2"/>
          </a:solidFill>
          <a:ln>
            <a:noFill/>
          </a:ln>
        </p:spPr>
        <p:style>
          <a:lnRef idx="0">
            <a:schemeClr val="accent1"/>
          </a:lnRef>
          <a:fillRef idx="1">
            <a:schemeClr val="accent1"/>
          </a:fillRef>
          <a:effectRef idx="0">
            <a:schemeClr val="dk1"/>
          </a:effectRef>
          <a:fontRef idx="minor">
            <a:schemeClr val="lt1"/>
          </a:fontRef>
        </p:style>
        <p:txBody>
          <a:bodyPr wrap="square" rtlCol="0" anchor="ctr">
            <a:noAutofit/>
          </a:bodyPr>
          <a:lstStyle/>
          <a:p>
            <a:pPr algn="ctr">
              <a:lnSpc>
                <a:spcPct val="100000"/>
              </a:lnSpc>
            </a:pPr>
            <a:endParaRPr lang="en-US" sz="1600"/>
          </a:p>
        </p:txBody>
      </p:sp>
      <p:sp>
        <p:nvSpPr>
          <p:cNvPr id="11" name="Freeform: Shape 10">
            <a:extLst>
              <a:ext uri="{FF2B5EF4-FFF2-40B4-BE49-F238E27FC236}">
                <a16:creationId xmlns:a16="http://schemas.microsoft.com/office/drawing/2014/main" id="{47B04847-7B17-A933-089D-EBF967982F90}"/>
              </a:ext>
            </a:extLst>
          </p:cNvPr>
          <p:cNvSpPr/>
          <p:nvPr/>
        </p:nvSpPr>
        <p:spPr>
          <a:xfrm rot="18900000">
            <a:off x="929660" y="782551"/>
            <a:ext cx="1231174" cy="3798997"/>
          </a:xfrm>
          <a:custGeom>
            <a:avLst/>
            <a:gdLst>
              <a:gd name="connsiteX0" fmla="*/ 1231174 w 1231174"/>
              <a:gd name="connsiteY0" fmla="*/ 0 h 3798997"/>
              <a:gd name="connsiteX1" fmla="*/ 1231174 w 1231174"/>
              <a:gd name="connsiteY1" fmla="*/ 3798997 h 3798997"/>
              <a:gd name="connsiteX2" fmla="*/ 0 w 1231174"/>
              <a:gd name="connsiteY2" fmla="*/ 3798997 h 3798997"/>
              <a:gd name="connsiteX3" fmla="*/ 0 w 1231174"/>
              <a:gd name="connsiteY3" fmla="*/ 329776 h 3798997"/>
              <a:gd name="connsiteX4" fmla="*/ 329776 w 1231174"/>
              <a:gd name="connsiteY4" fmla="*/ 0 h 3798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174" h="3798997">
                <a:moveTo>
                  <a:pt x="1231174" y="0"/>
                </a:moveTo>
                <a:lnTo>
                  <a:pt x="1231174" y="3798997"/>
                </a:lnTo>
                <a:lnTo>
                  <a:pt x="0" y="3798997"/>
                </a:lnTo>
                <a:lnTo>
                  <a:pt x="0" y="329776"/>
                </a:lnTo>
                <a:lnTo>
                  <a:pt x="329776" y="0"/>
                </a:lnTo>
                <a:close/>
              </a:path>
            </a:pathLst>
          </a:custGeom>
          <a:solidFill>
            <a:schemeClr val="tx2"/>
          </a:solidFill>
          <a:ln>
            <a:noFill/>
          </a:ln>
        </p:spPr>
        <p:style>
          <a:lnRef idx="0">
            <a:schemeClr val="accent1"/>
          </a:lnRef>
          <a:fillRef idx="1">
            <a:schemeClr val="accent1"/>
          </a:fillRef>
          <a:effectRef idx="0">
            <a:schemeClr val="dk1"/>
          </a:effectRef>
          <a:fontRef idx="minor">
            <a:schemeClr val="lt1"/>
          </a:fontRef>
        </p:style>
        <p:txBody>
          <a:bodyPr wrap="square" rtlCol="0" anchor="ctr">
            <a:noAutofit/>
          </a:bodyPr>
          <a:lstStyle/>
          <a:p>
            <a:pPr algn="ctr">
              <a:lnSpc>
                <a:spcPct val="100000"/>
              </a:lnSpc>
            </a:pPr>
            <a:endParaRPr lang="en-US" sz="1600"/>
          </a:p>
        </p:txBody>
      </p:sp>
      <p:pic>
        <p:nvPicPr>
          <p:cNvPr id="4" name="Grafik 3" descr="Ein Bild, das gelb enthält.&#10;&#10;Automatisch generierte Beschreibung">
            <a:extLst>
              <a:ext uri="{FF2B5EF4-FFF2-40B4-BE49-F238E27FC236}">
                <a16:creationId xmlns:a16="http://schemas.microsoft.com/office/drawing/2014/main" id="{003D26AF-B7AE-BC54-4654-A416E384BA24}"/>
              </a:ext>
            </a:extLst>
          </p:cNvPr>
          <p:cNvPicPr>
            <a:picLocks noChangeAspect="1"/>
          </p:cNvPicPr>
          <p:nvPr/>
        </p:nvPicPr>
        <p:blipFill>
          <a:blip r:embed="rId2"/>
          <a:srcRect l="33433" r="30117" b="19532"/>
          <a:stretch/>
        </p:blipFill>
        <p:spPr>
          <a:xfrm rot="18900000">
            <a:off x="300155" y="3211720"/>
            <a:ext cx="730352" cy="906934"/>
          </a:xfrm>
          <a:prstGeom prst="rect">
            <a:avLst/>
          </a:prstGeom>
        </p:spPr>
      </p:pic>
      <p:pic>
        <p:nvPicPr>
          <p:cNvPr id="7" name="Grafik 6" descr="Ein Bild, das Electric Blue (Farbe), Screenshot, Blau, Rechteck enthält.&#10;&#10;Automatisch generierte Beschreibung">
            <a:extLst>
              <a:ext uri="{FF2B5EF4-FFF2-40B4-BE49-F238E27FC236}">
                <a16:creationId xmlns:a16="http://schemas.microsoft.com/office/drawing/2014/main" id="{EBD347EB-73A8-07FC-6B8B-6CFC2B006C3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5529" b="73810" l="18783" r="80159">
                        <a14:foregroundMark x1="20767" y1="30423" x2="23413" y2="27910"/>
                        <a14:foregroundMark x1="20238" y1="71429" x2="56085" y2="73810"/>
                        <a14:foregroundMark x1="56085" y1="73810" x2="59392" y2="73413"/>
                        <a14:foregroundMark x1="77910" y1="52910" x2="77381" y2="48148"/>
                        <a14:foregroundMark x1="80423" y1="50132" x2="80423" y2="50132"/>
                        <a14:foregroundMark x1="28836" y1="26984" x2="28836" y2="25926"/>
                        <a14:foregroundMark x1="25265" y1="30423" x2="25265" y2="30423"/>
                        <a14:foregroundMark x1="20635" y1="26058" x2="20635" y2="26058"/>
                        <a14:foregroundMark x1="20238" y1="26058" x2="20238" y2="26058"/>
                        <a14:foregroundMark x1="21164" y1="26323" x2="19974" y2="26587"/>
                        <a14:foregroundMark x1="19444" y1="26984" x2="21958" y2="25926"/>
                        <a14:foregroundMark x1="20370" y1="26190" x2="19841" y2="26984"/>
                        <a14:backgroundMark x1="19148" y1="26576" x2="18386" y2="26984"/>
                      </a14:backgroundRemoval>
                    </a14:imgEffect>
                  </a14:imgLayer>
                </a14:imgProps>
              </a:ext>
            </a:extLst>
          </a:blip>
          <a:srcRect l="15667" t="20054" r="16099" b="21462"/>
          <a:stretch/>
        </p:blipFill>
        <p:spPr>
          <a:xfrm rot="18900000">
            <a:off x="2307596" y="1559540"/>
            <a:ext cx="846097" cy="725219"/>
          </a:xfrm>
          <a:prstGeom prst="rect">
            <a:avLst/>
          </a:prstGeom>
        </p:spPr>
      </p:pic>
      <p:pic>
        <p:nvPicPr>
          <p:cNvPr id="13" name="Grafik 12" descr="Ein Bild, das Screenshot, pink, Magenta, Flieder enthält.&#10;&#10;Automatisch generierte Beschreibung">
            <a:extLst>
              <a:ext uri="{FF2B5EF4-FFF2-40B4-BE49-F238E27FC236}">
                <a16:creationId xmlns:a16="http://schemas.microsoft.com/office/drawing/2014/main" id="{246C040A-2FEF-2843-1FAC-228778739756}"/>
              </a:ext>
            </a:extLst>
          </p:cNvPr>
          <p:cNvPicPr>
            <a:picLocks noChangeAspect="1"/>
          </p:cNvPicPr>
          <p:nvPr/>
        </p:nvPicPr>
        <p:blipFill>
          <a:blip r:embed="rId5"/>
          <a:stretch>
            <a:fillRect/>
          </a:stretch>
        </p:blipFill>
        <p:spPr>
          <a:xfrm rot="18900000">
            <a:off x="2050554" y="3229376"/>
            <a:ext cx="815863" cy="815863"/>
          </a:xfrm>
          <a:prstGeom prst="rect">
            <a:avLst/>
          </a:prstGeom>
        </p:spPr>
      </p:pic>
      <p:pic>
        <p:nvPicPr>
          <p:cNvPr id="15" name="Grafik 14" descr="Ein Bild, das Grafiken, Screenshot, Grafikdesign, Schrift enthält.&#10;&#10;Automatisch generierte Beschreibung">
            <a:extLst>
              <a:ext uri="{FF2B5EF4-FFF2-40B4-BE49-F238E27FC236}">
                <a16:creationId xmlns:a16="http://schemas.microsoft.com/office/drawing/2014/main" id="{1FB10680-47A4-E3C0-6C07-1F47C2796A67}"/>
              </a:ext>
            </a:extLst>
          </p:cNvPr>
          <p:cNvPicPr>
            <a:picLocks noChangeAspect="1"/>
          </p:cNvPicPr>
          <p:nvPr/>
        </p:nvPicPr>
        <p:blipFill>
          <a:blip r:embed="rId6"/>
          <a:srcRect l="26497" t="15381" r="26693" b="15570"/>
          <a:stretch/>
        </p:blipFill>
        <p:spPr>
          <a:xfrm rot="18900000">
            <a:off x="2908858" y="265102"/>
            <a:ext cx="829647" cy="815863"/>
          </a:xfrm>
          <a:prstGeom prst="rect">
            <a:avLst/>
          </a:prstGeom>
        </p:spPr>
      </p:pic>
      <p:pic>
        <p:nvPicPr>
          <p:cNvPr id="26" name="Picture 38" descr="A black and white sign with white letters&#10;&#10;Description automatically generated">
            <a:extLst>
              <a:ext uri="{FF2B5EF4-FFF2-40B4-BE49-F238E27FC236}">
                <a16:creationId xmlns:a16="http://schemas.microsoft.com/office/drawing/2014/main" id="{50C0E9FB-FB78-A504-D8A4-649096461026}"/>
              </a:ext>
            </a:extLst>
          </p:cNvPr>
          <p:cNvPicPr>
            <a:picLocks noChangeAspect="1"/>
          </p:cNvPicPr>
          <p:nvPr/>
        </p:nvPicPr>
        <p:blipFill>
          <a:blip r:embed="rId7"/>
          <a:stretch>
            <a:fillRect/>
          </a:stretch>
        </p:blipFill>
        <p:spPr>
          <a:xfrm>
            <a:off x="10515600" y="6097666"/>
            <a:ext cx="1286938" cy="399731"/>
          </a:xfrm>
          <a:prstGeom prst="rect">
            <a:avLst/>
          </a:prstGeom>
        </p:spPr>
      </p:pic>
    </p:spTree>
    <p:extLst>
      <p:ext uri="{BB962C8B-B14F-4D97-AF65-F5344CB8AC3E}">
        <p14:creationId xmlns:p14="http://schemas.microsoft.com/office/powerpoint/2010/main" val="356079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6875E2E-F93B-12C4-7593-2F394EAAF9A4}"/>
            </a:ext>
          </a:extLst>
        </p:cNvPr>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CAF2BFB-B12B-48FC-7570-C0B6A14A57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Object 4" hidden="1">
                        <a:extLst>
                          <a:ext uri="{FF2B5EF4-FFF2-40B4-BE49-F238E27FC236}">
                            <a16:creationId xmlns:a16="http://schemas.microsoft.com/office/drawing/2014/main" id="{4CAF2BFB-B12B-48FC-7570-C0B6A14A57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0399C4-3990-D248-E459-EDA2A09A2E87}"/>
              </a:ext>
            </a:extLst>
          </p:cNvPr>
          <p:cNvSpPr>
            <a:spLocks noGrp="1"/>
          </p:cNvSpPr>
          <p:nvPr>
            <p:ph type="title"/>
          </p:nvPr>
        </p:nvSpPr>
        <p:spPr>
          <a:xfrm>
            <a:off x="1" y="435753"/>
            <a:ext cx="3812143" cy="492443"/>
          </a:xfrm>
          <a:solidFill>
            <a:schemeClr val="tx2"/>
          </a:solidFill>
        </p:spPr>
        <p:txBody>
          <a:bodyPr vert="horz" wrap="none" lIns="432000" anchor="ctr">
            <a:spAutoFit/>
          </a:bodyPr>
          <a:lstStyle/>
          <a:p>
            <a:pPr>
              <a:lnSpc>
                <a:spcPct val="100000"/>
              </a:lnSpc>
            </a:pPr>
            <a:r>
              <a:rPr lang="en-US" dirty="0" err="1">
                <a:latin typeface="Montserrat" panose="00000500000000000000" pitchFamily="2" charset="0"/>
                <a:ea typeface="Calibri" panose="020F0502020204030204" pitchFamily="34" charset="0"/>
                <a:cs typeface="Calibri" panose="020F0502020204030204" pitchFamily="34" charset="0"/>
              </a:rPr>
              <a:t>Anwendungsfall</a:t>
            </a:r>
            <a:endParaRPr lang="en-US" dirty="0">
              <a:latin typeface="Montserrat" panose="00000500000000000000" pitchFamily="2" charset="0"/>
              <a:ea typeface="Calibri" panose="020F0502020204030204" pitchFamily="34" charset="0"/>
              <a:cs typeface="Calibri" panose="020F0502020204030204" pitchFamily="34" charset="0"/>
            </a:endParaRPr>
          </a:p>
        </p:txBody>
      </p:sp>
      <p:grpSp>
        <p:nvGrpSpPr>
          <p:cNvPr id="30" name="Gruppieren 29">
            <a:extLst>
              <a:ext uri="{FF2B5EF4-FFF2-40B4-BE49-F238E27FC236}">
                <a16:creationId xmlns:a16="http://schemas.microsoft.com/office/drawing/2014/main" id="{1BB5A5EF-AAFE-2CAF-18C8-5D945C2281B1}"/>
              </a:ext>
            </a:extLst>
          </p:cNvPr>
          <p:cNvGrpSpPr/>
          <p:nvPr/>
        </p:nvGrpSpPr>
        <p:grpSpPr>
          <a:xfrm>
            <a:off x="556193" y="1861825"/>
            <a:ext cx="2586568" cy="3366478"/>
            <a:chOff x="556193" y="1861825"/>
            <a:chExt cx="2586568" cy="3366478"/>
          </a:xfrm>
        </p:grpSpPr>
        <p:sp>
          <p:nvSpPr>
            <p:cNvPr id="14" name="object 3">
              <a:extLst>
                <a:ext uri="{FF2B5EF4-FFF2-40B4-BE49-F238E27FC236}">
                  <a16:creationId xmlns:a16="http://schemas.microsoft.com/office/drawing/2014/main" id="{01028AD3-8845-2872-E704-A1102ED13145}"/>
                </a:ext>
              </a:extLst>
            </p:cNvPr>
            <p:cNvSpPr txBox="1"/>
            <p:nvPr/>
          </p:nvSpPr>
          <p:spPr>
            <a:xfrm>
              <a:off x="556193" y="1861825"/>
              <a:ext cx="2586568" cy="320601"/>
            </a:xfrm>
            <a:prstGeom prst="rect">
              <a:avLst/>
            </a:prstGeom>
          </p:spPr>
          <p:txBody>
            <a:bodyPr vert="horz" wrap="square" lIns="0" tIns="12700" rIns="0" bIns="0" rtlCol="0">
              <a:spAutoFit/>
            </a:bodyPr>
            <a:lstStyle/>
            <a:p>
              <a:pPr marL="12700">
                <a:lnSpc>
                  <a:spcPct val="100000"/>
                </a:lnSpc>
                <a:spcBef>
                  <a:spcPts val="100"/>
                </a:spcBef>
                <a:tabLst>
                  <a:tab pos="5824220" algn="l"/>
                </a:tabLst>
              </a:pPr>
              <a:r>
                <a:rPr lang="de-DE" sz="2000" b="1" dirty="0">
                  <a:solidFill>
                    <a:schemeClr val="tx2"/>
                  </a:solidFill>
                  <a:latin typeface="Arial"/>
                  <a:cs typeface="Arial"/>
                </a:rPr>
                <a:t>Ausgangslage</a:t>
              </a:r>
              <a:endParaRPr sz="2800" baseline="1543" dirty="0">
                <a:solidFill>
                  <a:schemeClr val="tx2"/>
                </a:solidFill>
                <a:latin typeface="Arial"/>
                <a:cs typeface="Arial"/>
              </a:endParaRPr>
            </a:p>
          </p:txBody>
        </p:sp>
        <p:sp>
          <p:nvSpPr>
            <p:cNvPr id="16" name="Rectangle 9">
              <a:extLst>
                <a:ext uri="{FF2B5EF4-FFF2-40B4-BE49-F238E27FC236}">
                  <a16:creationId xmlns:a16="http://schemas.microsoft.com/office/drawing/2014/main" id="{23C77FE5-B2BE-89AA-616A-B26E49BA3B8A}"/>
                </a:ext>
              </a:extLst>
            </p:cNvPr>
            <p:cNvSpPr/>
            <p:nvPr/>
          </p:nvSpPr>
          <p:spPr>
            <a:xfrm>
              <a:off x="556193" y="2492409"/>
              <a:ext cx="2586568" cy="2735894"/>
            </a:xfrm>
            <a:prstGeom prst="rect">
              <a:avLst/>
            </a:prstGeom>
            <a:noFill/>
            <a:ln>
              <a:noFill/>
            </a:ln>
          </p:spPr>
          <p:style>
            <a:lnRef idx="0">
              <a:schemeClr val="accent1"/>
            </a:lnRef>
            <a:fillRef idx="1">
              <a:schemeClr val="accent1"/>
            </a:fillRef>
            <a:effectRef idx="0">
              <a:schemeClr val="dk1"/>
            </a:effectRef>
            <a:fontRef idx="minor">
              <a:schemeClr val="lt1"/>
            </a:fontRef>
          </p:style>
          <p:txBody>
            <a:bodyPr lIns="0" tIns="0" rtlCol="0" anchor="t"/>
            <a:lstStyle/>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de-DE" sz="1400" b="0" i="0" u="none" strike="noStrike" kern="1200" cap="none" spc="0" normalizeH="0" baseline="0" noProof="0" dirty="0">
                  <a:ln>
                    <a:noFill/>
                  </a:ln>
                  <a:solidFill>
                    <a:schemeClr val="bg1">
                      <a:lumMod val="95000"/>
                    </a:schemeClr>
                  </a:solidFill>
                  <a:effectLst/>
                  <a:uLnTx/>
                  <a:uFillTx/>
                  <a:latin typeface="Arial"/>
                  <a:ea typeface="+mn-ea"/>
                  <a:cs typeface="+mn-cs"/>
                </a:rPr>
                <a:t>Bestehender Bericht</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de-DE" sz="1400" dirty="0">
                  <a:solidFill>
                    <a:schemeClr val="bg1">
                      <a:lumMod val="95000"/>
                    </a:schemeClr>
                  </a:solidFill>
                  <a:latin typeface="Arial"/>
                </a:rPr>
                <a:t>Kommentare separat über Excel-Liste</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de-DE" sz="1400" b="0" i="0" u="none" strike="noStrike" kern="1200" cap="none" spc="0" normalizeH="0" baseline="0" noProof="0" dirty="0">
                  <a:ln>
                    <a:noFill/>
                  </a:ln>
                  <a:solidFill>
                    <a:schemeClr val="bg1">
                      <a:lumMod val="95000"/>
                    </a:schemeClr>
                  </a:solidFill>
                  <a:effectLst/>
                  <a:uLnTx/>
                  <a:uFillTx/>
                  <a:latin typeface="Arial"/>
                  <a:ea typeface="+mn-ea"/>
                  <a:cs typeface="+mn-cs"/>
                </a:rPr>
                <a:t>Fehleranfällig (</a:t>
              </a:r>
              <a:r>
                <a:rPr kumimoji="0" lang="de-DE" sz="1400" b="0" i="0" u="none" strike="noStrike" kern="1200" cap="none" spc="0" normalizeH="0" baseline="0" noProof="0" dirty="0" err="1">
                  <a:ln>
                    <a:noFill/>
                  </a:ln>
                  <a:solidFill>
                    <a:schemeClr val="bg1">
                      <a:lumMod val="95000"/>
                    </a:schemeClr>
                  </a:solidFill>
                  <a:effectLst/>
                  <a:uLnTx/>
                  <a:uFillTx/>
                  <a:latin typeface="Arial"/>
                  <a:ea typeface="+mn-ea"/>
                  <a:cs typeface="+mn-cs"/>
                </a:rPr>
                <a:t>copy&amp;paste</a:t>
              </a:r>
              <a:r>
                <a:rPr kumimoji="0" lang="de-DE" sz="1400" b="0" i="0" u="none" strike="noStrike" kern="1200" cap="none" spc="0" normalizeH="0" baseline="0" noProof="0" dirty="0">
                  <a:ln>
                    <a:noFill/>
                  </a:ln>
                  <a:solidFill>
                    <a:schemeClr val="bg1">
                      <a:lumMod val="95000"/>
                    </a:schemeClr>
                  </a:solidFill>
                  <a:effectLst/>
                  <a:uLnTx/>
                  <a:uFillTx/>
                  <a:latin typeface="Arial"/>
                  <a:ea typeface="+mn-ea"/>
                  <a:cs typeface="+mn-cs"/>
                </a:rPr>
                <a:t>)</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de-DE" sz="1400" dirty="0">
                  <a:solidFill>
                    <a:schemeClr val="bg1">
                      <a:lumMod val="95000"/>
                    </a:schemeClr>
                  </a:solidFill>
                  <a:latin typeface="Arial"/>
                </a:rPr>
                <a:t>Kaum Automatisierung</a:t>
              </a:r>
              <a:endParaRPr kumimoji="0" lang="de-DE" sz="1400" b="0" i="0" u="none" strike="noStrike" kern="1200" cap="none" spc="0" normalizeH="0" baseline="0" noProof="0" dirty="0">
                <a:ln>
                  <a:noFill/>
                </a:ln>
                <a:solidFill>
                  <a:schemeClr val="bg1">
                    <a:lumMod val="95000"/>
                  </a:schemeClr>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kumimoji="0" lang="de-DE" sz="1400" b="0" i="0" u="none" strike="noStrike" kern="1200" cap="none" spc="0" normalizeH="0" baseline="0" noProof="0" dirty="0">
                <a:ln>
                  <a:noFill/>
                </a:ln>
                <a:solidFill>
                  <a:schemeClr val="bg1">
                    <a:lumMod val="95000"/>
                  </a:schemeClr>
                </a:solidFill>
                <a:effectLst/>
                <a:uLnTx/>
                <a:uFillTx/>
                <a:latin typeface="Arial"/>
                <a:ea typeface="+mn-ea"/>
                <a:cs typeface="+mn-cs"/>
              </a:endParaRPr>
            </a:p>
          </p:txBody>
        </p:sp>
      </p:grpSp>
      <p:grpSp>
        <p:nvGrpSpPr>
          <p:cNvPr id="31" name="Gruppieren 30">
            <a:extLst>
              <a:ext uri="{FF2B5EF4-FFF2-40B4-BE49-F238E27FC236}">
                <a16:creationId xmlns:a16="http://schemas.microsoft.com/office/drawing/2014/main" id="{83DC51A7-F754-AB99-770B-A5B18579BEE0}"/>
              </a:ext>
            </a:extLst>
          </p:cNvPr>
          <p:cNvGrpSpPr/>
          <p:nvPr/>
        </p:nvGrpSpPr>
        <p:grpSpPr>
          <a:xfrm>
            <a:off x="3385627" y="1861825"/>
            <a:ext cx="2589732" cy="3366478"/>
            <a:chOff x="3385627" y="1861825"/>
            <a:chExt cx="2589732" cy="3366478"/>
          </a:xfrm>
        </p:grpSpPr>
        <p:sp>
          <p:nvSpPr>
            <p:cNvPr id="15" name="object 3">
              <a:extLst>
                <a:ext uri="{FF2B5EF4-FFF2-40B4-BE49-F238E27FC236}">
                  <a16:creationId xmlns:a16="http://schemas.microsoft.com/office/drawing/2014/main" id="{9F33FCCF-0570-58EF-62DC-FBB0C4032F2E}"/>
                </a:ext>
              </a:extLst>
            </p:cNvPr>
            <p:cNvSpPr txBox="1"/>
            <p:nvPr/>
          </p:nvSpPr>
          <p:spPr>
            <a:xfrm>
              <a:off x="3388791" y="1861825"/>
              <a:ext cx="2586568" cy="320601"/>
            </a:xfrm>
            <a:prstGeom prst="rect">
              <a:avLst/>
            </a:prstGeom>
          </p:spPr>
          <p:txBody>
            <a:bodyPr vert="horz" wrap="square" lIns="0" tIns="12700" rIns="0" bIns="0" rtlCol="0">
              <a:spAutoFit/>
            </a:bodyPr>
            <a:lstStyle/>
            <a:p>
              <a:pPr marL="12700">
                <a:lnSpc>
                  <a:spcPct val="100000"/>
                </a:lnSpc>
                <a:spcBef>
                  <a:spcPts val="100"/>
                </a:spcBef>
                <a:tabLst>
                  <a:tab pos="5824220" algn="l"/>
                </a:tabLst>
              </a:pPr>
              <a:r>
                <a:rPr lang="de-DE" sz="2000" b="1" dirty="0">
                  <a:solidFill>
                    <a:schemeClr val="tx2"/>
                  </a:solidFill>
                  <a:latin typeface="Arial"/>
                  <a:cs typeface="Arial"/>
                </a:rPr>
                <a:t>Kommentierung</a:t>
              </a:r>
              <a:endParaRPr sz="2800" baseline="1543" dirty="0">
                <a:solidFill>
                  <a:schemeClr val="tx2"/>
                </a:solidFill>
                <a:latin typeface="Arial"/>
                <a:cs typeface="Arial"/>
              </a:endParaRPr>
            </a:p>
          </p:txBody>
        </p:sp>
        <p:sp>
          <p:nvSpPr>
            <p:cNvPr id="19" name="Rectangle 10">
              <a:extLst>
                <a:ext uri="{FF2B5EF4-FFF2-40B4-BE49-F238E27FC236}">
                  <a16:creationId xmlns:a16="http://schemas.microsoft.com/office/drawing/2014/main" id="{51A6AFA7-BE02-5E82-ED90-52A484CB0642}"/>
                </a:ext>
              </a:extLst>
            </p:cNvPr>
            <p:cNvSpPr/>
            <p:nvPr/>
          </p:nvSpPr>
          <p:spPr>
            <a:xfrm>
              <a:off x="3385627" y="2492409"/>
              <a:ext cx="2586568" cy="2735894"/>
            </a:xfrm>
            <a:prstGeom prst="rect">
              <a:avLst/>
            </a:prstGeom>
            <a:noFill/>
            <a:ln>
              <a:noFill/>
            </a:ln>
          </p:spPr>
          <p:style>
            <a:lnRef idx="0">
              <a:schemeClr val="accent1"/>
            </a:lnRef>
            <a:fillRef idx="1">
              <a:schemeClr val="accent1"/>
            </a:fillRef>
            <a:effectRef idx="0">
              <a:schemeClr val="dk1"/>
            </a:effectRef>
            <a:fontRef idx="minor">
              <a:schemeClr val="lt1"/>
            </a:fontRef>
          </p:style>
          <p:txBody>
            <a:bodyPr lIns="0" tIns="0" rtlCol="0" anchor="t"/>
            <a:lstStyle/>
            <a:p>
              <a:pPr marL="285750" indent="-285750">
                <a:lnSpc>
                  <a:spcPct val="100000"/>
                </a:lnSpc>
                <a:spcAft>
                  <a:spcPts val="1200"/>
                </a:spcAft>
                <a:buFont typeface="Arial" panose="020B0604020202020204" pitchFamily="34" charset="0"/>
                <a:buChar char="•"/>
              </a:pPr>
              <a:r>
                <a:rPr lang="de-DE" sz="1400" dirty="0">
                  <a:solidFill>
                    <a:schemeClr val="bg1">
                      <a:lumMod val="95000"/>
                    </a:schemeClr>
                  </a:solidFill>
                </a:rPr>
                <a:t>Kommentierung im Bericht</a:t>
              </a:r>
            </a:p>
            <a:p>
              <a:pPr marL="285750" indent="-285750">
                <a:lnSpc>
                  <a:spcPct val="100000"/>
                </a:lnSpc>
                <a:spcAft>
                  <a:spcPts val="1200"/>
                </a:spcAft>
                <a:buFont typeface="Arial" panose="020B0604020202020204" pitchFamily="34" charset="0"/>
                <a:buChar char="•"/>
              </a:pPr>
              <a:r>
                <a:rPr lang="de-DE" sz="1400" dirty="0">
                  <a:solidFill>
                    <a:schemeClr val="bg1">
                      <a:lumMod val="95000"/>
                    </a:schemeClr>
                  </a:solidFill>
                </a:rPr>
                <a:t>Optimal: Neben Kennzahlen</a:t>
              </a:r>
            </a:p>
            <a:p>
              <a:pPr marL="285750" indent="-285750">
                <a:lnSpc>
                  <a:spcPct val="100000"/>
                </a:lnSpc>
                <a:spcAft>
                  <a:spcPts val="1200"/>
                </a:spcAft>
                <a:buFont typeface="Arial" panose="020B0604020202020204" pitchFamily="34" charset="0"/>
                <a:buChar char="•"/>
              </a:pPr>
              <a:r>
                <a:rPr lang="de-DE" sz="1400" dirty="0">
                  <a:solidFill>
                    <a:schemeClr val="bg1">
                      <a:lumMod val="95000"/>
                    </a:schemeClr>
                  </a:solidFill>
                </a:rPr>
                <a:t>Auswahl über </a:t>
              </a:r>
              <a:r>
                <a:rPr lang="de-DE" sz="1400" dirty="0" err="1">
                  <a:solidFill>
                    <a:schemeClr val="bg1">
                      <a:lumMod val="95000"/>
                    </a:schemeClr>
                  </a:solidFill>
                </a:rPr>
                <a:t>Crossfilter</a:t>
              </a:r>
              <a:r>
                <a:rPr lang="de-DE" sz="1400" dirty="0">
                  <a:solidFill>
                    <a:schemeClr val="bg1">
                      <a:lumMod val="95000"/>
                    </a:schemeClr>
                  </a:solidFill>
                </a:rPr>
                <a:t> oder </a:t>
              </a:r>
              <a:r>
                <a:rPr lang="de-DE" sz="1400" dirty="0" err="1">
                  <a:solidFill>
                    <a:schemeClr val="bg1">
                      <a:lumMod val="95000"/>
                    </a:schemeClr>
                  </a:solidFill>
                </a:rPr>
                <a:t>Slicer</a:t>
              </a:r>
              <a:endParaRPr lang="de-DE" sz="1400" dirty="0">
                <a:solidFill>
                  <a:schemeClr val="bg1">
                    <a:lumMod val="95000"/>
                  </a:schemeClr>
                </a:solidFill>
              </a:endParaRPr>
            </a:p>
            <a:p>
              <a:pPr marL="285750" indent="-285750">
                <a:lnSpc>
                  <a:spcPct val="100000"/>
                </a:lnSpc>
                <a:spcAft>
                  <a:spcPts val="1200"/>
                </a:spcAft>
                <a:buFont typeface="Arial" panose="020B0604020202020204" pitchFamily="34" charset="0"/>
                <a:buChar char="•"/>
              </a:pPr>
              <a:r>
                <a:rPr lang="de-DE" sz="1400" dirty="0">
                  <a:solidFill>
                    <a:schemeClr val="bg1">
                      <a:lumMod val="95000"/>
                    </a:schemeClr>
                  </a:solidFill>
                </a:rPr>
                <a:t>Kein 3rd-Party-Visual</a:t>
              </a:r>
              <a:endParaRPr lang="en-US" sz="1400" dirty="0">
                <a:solidFill>
                  <a:schemeClr val="bg1">
                    <a:lumMod val="95000"/>
                  </a:schemeClr>
                </a:solidFill>
              </a:endParaRPr>
            </a:p>
          </p:txBody>
        </p:sp>
      </p:grpSp>
      <p:grpSp>
        <p:nvGrpSpPr>
          <p:cNvPr id="32" name="Gruppieren 31">
            <a:extLst>
              <a:ext uri="{FF2B5EF4-FFF2-40B4-BE49-F238E27FC236}">
                <a16:creationId xmlns:a16="http://schemas.microsoft.com/office/drawing/2014/main" id="{1FFC6FD1-6777-FCD3-8FE1-8644460A3B0F}"/>
              </a:ext>
            </a:extLst>
          </p:cNvPr>
          <p:cNvGrpSpPr/>
          <p:nvPr/>
        </p:nvGrpSpPr>
        <p:grpSpPr>
          <a:xfrm>
            <a:off x="6218224" y="1861825"/>
            <a:ext cx="2586568" cy="3366478"/>
            <a:chOff x="6218224" y="1861825"/>
            <a:chExt cx="2586568" cy="3366478"/>
          </a:xfrm>
        </p:grpSpPr>
        <p:sp>
          <p:nvSpPr>
            <p:cNvPr id="20" name="object 3">
              <a:extLst>
                <a:ext uri="{FF2B5EF4-FFF2-40B4-BE49-F238E27FC236}">
                  <a16:creationId xmlns:a16="http://schemas.microsoft.com/office/drawing/2014/main" id="{ABCB9D70-D3F6-85C6-7CC8-20C3E08B0B4C}"/>
                </a:ext>
              </a:extLst>
            </p:cNvPr>
            <p:cNvSpPr txBox="1"/>
            <p:nvPr/>
          </p:nvSpPr>
          <p:spPr>
            <a:xfrm>
              <a:off x="6218224" y="1861825"/>
              <a:ext cx="2586568" cy="320601"/>
            </a:xfrm>
            <a:prstGeom prst="rect">
              <a:avLst/>
            </a:prstGeom>
          </p:spPr>
          <p:txBody>
            <a:bodyPr vert="horz" wrap="square" lIns="0" tIns="12700" rIns="0" bIns="0" rtlCol="0">
              <a:spAutoFit/>
            </a:bodyPr>
            <a:lstStyle/>
            <a:p>
              <a:pPr marL="12700">
                <a:lnSpc>
                  <a:spcPct val="100000"/>
                </a:lnSpc>
                <a:spcBef>
                  <a:spcPts val="100"/>
                </a:spcBef>
                <a:tabLst>
                  <a:tab pos="5824220" algn="l"/>
                </a:tabLst>
              </a:pPr>
              <a:r>
                <a:rPr lang="de-DE" sz="2000" b="1" dirty="0">
                  <a:solidFill>
                    <a:schemeClr val="tx2"/>
                  </a:solidFill>
                  <a:latin typeface="Arial"/>
                  <a:cs typeface="Arial"/>
                </a:rPr>
                <a:t>Ablage und Anzeige</a:t>
              </a:r>
              <a:endParaRPr sz="2800" baseline="1543" dirty="0">
                <a:solidFill>
                  <a:schemeClr val="tx2"/>
                </a:solidFill>
                <a:latin typeface="Arial"/>
                <a:cs typeface="Arial"/>
              </a:endParaRPr>
            </a:p>
          </p:txBody>
        </p:sp>
        <p:sp>
          <p:nvSpPr>
            <p:cNvPr id="23" name="Rectangle 3">
              <a:extLst>
                <a:ext uri="{FF2B5EF4-FFF2-40B4-BE49-F238E27FC236}">
                  <a16:creationId xmlns:a16="http://schemas.microsoft.com/office/drawing/2014/main" id="{9DA549D2-0164-B8DC-1A08-F699D101C4B3}"/>
                </a:ext>
              </a:extLst>
            </p:cNvPr>
            <p:cNvSpPr/>
            <p:nvPr/>
          </p:nvSpPr>
          <p:spPr>
            <a:xfrm>
              <a:off x="6218224" y="2492409"/>
              <a:ext cx="2586568" cy="2735894"/>
            </a:xfrm>
            <a:prstGeom prst="rect">
              <a:avLst/>
            </a:prstGeom>
            <a:noFill/>
            <a:ln>
              <a:noFill/>
            </a:ln>
          </p:spPr>
          <p:style>
            <a:lnRef idx="0">
              <a:schemeClr val="accent1"/>
            </a:lnRef>
            <a:fillRef idx="1">
              <a:schemeClr val="accent1"/>
            </a:fillRef>
            <a:effectRef idx="0">
              <a:schemeClr val="dk1"/>
            </a:effectRef>
            <a:fontRef idx="minor">
              <a:schemeClr val="lt1"/>
            </a:fontRef>
          </p:style>
          <p:txBody>
            <a:bodyPr lIns="0" tIns="0" rtlCol="0" anchor="t"/>
            <a:lstStyle/>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schemeClr val="bg1">
                      <a:lumMod val="95000"/>
                    </a:schemeClr>
                  </a:solidFill>
                  <a:effectLst/>
                  <a:uLnTx/>
                  <a:uFillTx/>
                  <a:latin typeface="Arial"/>
                  <a:ea typeface="+mn-ea"/>
                  <a:cs typeface="+mn-cs"/>
                </a:rPr>
                <a:t>Kostenlose</a:t>
              </a:r>
              <a:r>
                <a:rPr lang="en-US" sz="1400" dirty="0">
                  <a:solidFill>
                    <a:schemeClr val="bg1">
                      <a:lumMod val="95000"/>
                    </a:schemeClr>
                  </a:solidFill>
                  <a:latin typeface="Arial"/>
                </a:rPr>
                <a:t>r Connector</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400" dirty="0" err="1">
                  <a:solidFill>
                    <a:schemeClr val="bg1">
                      <a:lumMod val="95000"/>
                    </a:schemeClr>
                  </a:solidFill>
                  <a:latin typeface="Arial"/>
                </a:rPr>
                <a:t>Versionierung</a:t>
              </a:r>
              <a:endParaRPr lang="en-US" sz="1400" dirty="0">
                <a:solidFill>
                  <a:schemeClr val="bg1">
                    <a:lumMod val="95000"/>
                  </a:schemeClr>
                </a:solidFill>
                <a:latin typeface="Arial"/>
              </a:endParaRP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400" dirty="0">
                  <a:solidFill>
                    <a:schemeClr val="bg1">
                      <a:lumMod val="95000"/>
                    </a:schemeClr>
                  </a:solidFill>
                  <a:latin typeface="Arial"/>
                </a:rPr>
                <a:t>Neue </a:t>
              </a:r>
              <a:r>
                <a:rPr lang="en-US" sz="1400" dirty="0" err="1">
                  <a:solidFill>
                    <a:schemeClr val="bg1">
                      <a:lumMod val="95000"/>
                    </a:schemeClr>
                  </a:solidFill>
                  <a:latin typeface="Arial"/>
                </a:rPr>
                <a:t>Kommentare</a:t>
              </a:r>
              <a:r>
                <a:rPr lang="en-US" sz="1400" dirty="0">
                  <a:solidFill>
                    <a:schemeClr val="bg1">
                      <a:lumMod val="95000"/>
                    </a:schemeClr>
                  </a:solidFill>
                  <a:latin typeface="Arial"/>
                </a:rPr>
                <a:t> </a:t>
              </a:r>
              <a:r>
                <a:rPr lang="en-US" sz="1400" dirty="0" err="1">
                  <a:solidFill>
                    <a:schemeClr val="bg1">
                      <a:lumMod val="95000"/>
                    </a:schemeClr>
                  </a:solidFill>
                  <a:latin typeface="Arial"/>
                </a:rPr>
                <a:t>lösen</a:t>
              </a:r>
              <a:r>
                <a:rPr lang="en-US" sz="1400" dirty="0">
                  <a:solidFill>
                    <a:schemeClr val="bg1">
                      <a:lumMod val="95000"/>
                    </a:schemeClr>
                  </a:solidFill>
                  <a:latin typeface="Arial"/>
                </a:rPr>
                <a:t> </a:t>
              </a:r>
              <a:r>
                <a:rPr lang="en-US" sz="1400" dirty="0" err="1">
                  <a:solidFill>
                    <a:schemeClr val="bg1">
                      <a:lumMod val="95000"/>
                    </a:schemeClr>
                  </a:solidFill>
                  <a:latin typeface="Arial"/>
                </a:rPr>
                <a:t>Aktualisierung</a:t>
              </a:r>
              <a:r>
                <a:rPr lang="en-US" sz="1400" dirty="0">
                  <a:solidFill>
                    <a:schemeClr val="bg1">
                      <a:lumMod val="95000"/>
                    </a:schemeClr>
                  </a:solidFill>
                  <a:latin typeface="Arial"/>
                </a:rPr>
                <a:t> </a:t>
              </a:r>
              <a:r>
                <a:rPr lang="en-US" sz="1400" dirty="0" err="1">
                  <a:solidFill>
                    <a:schemeClr val="bg1">
                      <a:lumMod val="95000"/>
                    </a:schemeClr>
                  </a:solidFill>
                  <a:latin typeface="Arial"/>
                </a:rPr>
                <a:t>aus</a:t>
              </a:r>
              <a:endParaRPr lang="en-US" sz="1400" dirty="0">
                <a:solidFill>
                  <a:schemeClr val="bg1">
                    <a:lumMod val="95000"/>
                  </a:schemeClr>
                </a:solidFill>
                <a:latin typeface="Arial"/>
              </a:endParaRP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lang="en-US" sz="1400" dirty="0">
                <a:solidFill>
                  <a:schemeClr val="bg1">
                    <a:lumMod val="95000"/>
                  </a:schemeClr>
                </a:solidFill>
                <a:latin typeface="Arial"/>
              </a:endParaRP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chemeClr val="bg1">
                    <a:lumMod val="95000"/>
                  </a:schemeClr>
                </a:solidFill>
                <a:effectLst/>
                <a:uLnTx/>
                <a:uFillTx/>
                <a:latin typeface="Arial"/>
                <a:ea typeface="+mn-ea"/>
                <a:cs typeface="+mn-cs"/>
              </a:endParaRPr>
            </a:p>
          </p:txBody>
        </p:sp>
      </p:grpSp>
      <p:cxnSp>
        <p:nvCxnSpPr>
          <p:cNvPr id="24" name="Straight Connector 22">
            <a:extLst>
              <a:ext uri="{FF2B5EF4-FFF2-40B4-BE49-F238E27FC236}">
                <a16:creationId xmlns:a16="http://schemas.microsoft.com/office/drawing/2014/main" id="{E14E1F57-D1B2-3271-98C2-90ECB51998F5}"/>
              </a:ext>
            </a:extLst>
          </p:cNvPr>
          <p:cNvCxnSpPr>
            <a:cxnSpLocks/>
          </p:cNvCxnSpPr>
          <p:nvPr/>
        </p:nvCxnSpPr>
        <p:spPr>
          <a:xfrm>
            <a:off x="3264194" y="2492409"/>
            <a:ext cx="0" cy="2527695"/>
          </a:xfrm>
          <a:prstGeom prst="line">
            <a:avLst/>
          </a:prstGeom>
          <a:ln w="12700" cap="sq">
            <a:solidFill>
              <a:schemeClr val="tx2"/>
            </a:solidFill>
          </a:ln>
        </p:spPr>
        <p:style>
          <a:lnRef idx="1">
            <a:schemeClr val="accent1"/>
          </a:lnRef>
          <a:fillRef idx="0">
            <a:schemeClr val="accent1"/>
          </a:fillRef>
          <a:effectRef idx="0">
            <a:schemeClr val="dk1"/>
          </a:effectRef>
          <a:fontRef idx="minor">
            <a:schemeClr val="lt1"/>
          </a:fontRef>
        </p:style>
      </p:cxnSp>
      <p:cxnSp>
        <p:nvCxnSpPr>
          <p:cNvPr id="26" name="Straight Connector 23">
            <a:extLst>
              <a:ext uri="{FF2B5EF4-FFF2-40B4-BE49-F238E27FC236}">
                <a16:creationId xmlns:a16="http://schemas.microsoft.com/office/drawing/2014/main" id="{D1888953-F6B2-F69F-954B-B44260C10D94}"/>
              </a:ext>
            </a:extLst>
          </p:cNvPr>
          <p:cNvCxnSpPr>
            <a:cxnSpLocks/>
          </p:cNvCxnSpPr>
          <p:nvPr/>
        </p:nvCxnSpPr>
        <p:spPr>
          <a:xfrm>
            <a:off x="6095210" y="2492409"/>
            <a:ext cx="0" cy="2527695"/>
          </a:xfrm>
          <a:prstGeom prst="line">
            <a:avLst/>
          </a:prstGeom>
          <a:ln w="12700" cap="sq">
            <a:solidFill>
              <a:schemeClr val="tx2"/>
            </a:solidFill>
          </a:ln>
        </p:spPr>
        <p:style>
          <a:lnRef idx="1">
            <a:schemeClr val="accent1"/>
          </a:lnRef>
          <a:fillRef idx="0">
            <a:schemeClr val="accent1"/>
          </a:fillRef>
          <a:effectRef idx="0">
            <a:schemeClr val="dk1"/>
          </a:effectRef>
          <a:fontRef idx="minor">
            <a:schemeClr val="lt1"/>
          </a:fontRef>
        </p:style>
      </p:cxnSp>
      <p:cxnSp>
        <p:nvCxnSpPr>
          <p:cNvPr id="27" name="Straight Connector 28">
            <a:extLst>
              <a:ext uri="{FF2B5EF4-FFF2-40B4-BE49-F238E27FC236}">
                <a16:creationId xmlns:a16="http://schemas.microsoft.com/office/drawing/2014/main" id="{064A8615-3132-3443-B551-2DF0C8669522}"/>
              </a:ext>
            </a:extLst>
          </p:cNvPr>
          <p:cNvCxnSpPr>
            <a:cxnSpLocks/>
          </p:cNvCxnSpPr>
          <p:nvPr/>
        </p:nvCxnSpPr>
        <p:spPr>
          <a:xfrm>
            <a:off x="8922149" y="2492409"/>
            <a:ext cx="0" cy="2527695"/>
          </a:xfrm>
          <a:prstGeom prst="line">
            <a:avLst/>
          </a:prstGeom>
          <a:ln w="12700" cap="sq">
            <a:solidFill>
              <a:schemeClr val="tx2"/>
            </a:solidFill>
          </a:ln>
        </p:spPr>
        <p:style>
          <a:lnRef idx="1">
            <a:schemeClr val="accent1"/>
          </a:lnRef>
          <a:fillRef idx="0">
            <a:schemeClr val="accent1"/>
          </a:fillRef>
          <a:effectRef idx="0">
            <a:schemeClr val="dk1"/>
          </a:effectRef>
          <a:fontRef idx="minor">
            <a:schemeClr val="lt1"/>
          </a:fontRef>
        </p:style>
      </p:cxnSp>
      <p:grpSp>
        <p:nvGrpSpPr>
          <p:cNvPr id="33" name="Gruppieren 32">
            <a:extLst>
              <a:ext uri="{FF2B5EF4-FFF2-40B4-BE49-F238E27FC236}">
                <a16:creationId xmlns:a16="http://schemas.microsoft.com/office/drawing/2014/main" id="{8645BA83-BF27-8CB3-093C-92F0D88EAC8D}"/>
              </a:ext>
            </a:extLst>
          </p:cNvPr>
          <p:cNvGrpSpPr/>
          <p:nvPr/>
        </p:nvGrpSpPr>
        <p:grpSpPr>
          <a:xfrm>
            <a:off x="9045163" y="1861825"/>
            <a:ext cx="2586568" cy="3366478"/>
            <a:chOff x="9045163" y="1861825"/>
            <a:chExt cx="2586568" cy="3366478"/>
          </a:xfrm>
        </p:grpSpPr>
        <p:sp>
          <p:nvSpPr>
            <p:cNvPr id="28" name="object 3">
              <a:extLst>
                <a:ext uri="{FF2B5EF4-FFF2-40B4-BE49-F238E27FC236}">
                  <a16:creationId xmlns:a16="http://schemas.microsoft.com/office/drawing/2014/main" id="{EF895E2E-A331-5786-9D20-C3DBC62BB1D2}"/>
                </a:ext>
              </a:extLst>
            </p:cNvPr>
            <p:cNvSpPr txBox="1"/>
            <p:nvPr/>
          </p:nvSpPr>
          <p:spPr>
            <a:xfrm>
              <a:off x="9045163" y="1861825"/>
              <a:ext cx="2586568" cy="320601"/>
            </a:xfrm>
            <a:prstGeom prst="rect">
              <a:avLst/>
            </a:prstGeom>
          </p:spPr>
          <p:txBody>
            <a:bodyPr vert="horz" wrap="square" lIns="0" tIns="12700" rIns="0" bIns="0" rtlCol="0">
              <a:spAutoFit/>
            </a:bodyPr>
            <a:lstStyle/>
            <a:p>
              <a:pPr marL="12700">
                <a:lnSpc>
                  <a:spcPct val="100000"/>
                </a:lnSpc>
                <a:spcBef>
                  <a:spcPts val="100"/>
                </a:spcBef>
                <a:tabLst>
                  <a:tab pos="5824220" algn="l"/>
                </a:tabLst>
              </a:pPr>
              <a:r>
                <a:rPr lang="de-DE" sz="2000" b="1" dirty="0">
                  <a:solidFill>
                    <a:schemeClr val="tx2"/>
                  </a:solidFill>
                  <a:latin typeface="Arial"/>
                  <a:cs typeface="Arial"/>
                </a:rPr>
                <a:t>Benachrichtigung</a:t>
              </a:r>
              <a:endParaRPr sz="2800" baseline="1543" dirty="0">
                <a:solidFill>
                  <a:schemeClr val="tx2"/>
                </a:solidFill>
                <a:latin typeface="Arial"/>
                <a:cs typeface="Arial"/>
              </a:endParaRPr>
            </a:p>
          </p:txBody>
        </p:sp>
        <p:sp>
          <p:nvSpPr>
            <p:cNvPr id="29" name="Rectangle 32">
              <a:extLst>
                <a:ext uri="{FF2B5EF4-FFF2-40B4-BE49-F238E27FC236}">
                  <a16:creationId xmlns:a16="http://schemas.microsoft.com/office/drawing/2014/main" id="{3E089937-FC19-6C0B-BDD5-E8A297EBC78E}"/>
                </a:ext>
              </a:extLst>
            </p:cNvPr>
            <p:cNvSpPr/>
            <p:nvPr/>
          </p:nvSpPr>
          <p:spPr>
            <a:xfrm>
              <a:off x="9045163" y="2492409"/>
              <a:ext cx="2586568" cy="2735894"/>
            </a:xfrm>
            <a:prstGeom prst="rect">
              <a:avLst/>
            </a:prstGeom>
            <a:noFill/>
            <a:ln>
              <a:noFill/>
            </a:ln>
          </p:spPr>
          <p:style>
            <a:lnRef idx="0">
              <a:schemeClr val="accent1"/>
            </a:lnRef>
            <a:fillRef idx="1">
              <a:schemeClr val="accent1"/>
            </a:fillRef>
            <a:effectRef idx="0">
              <a:schemeClr val="dk1"/>
            </a:effectRef>
            <a:fontRef idx="minor">
              <a:schemeClr val="lt1"/>
            </a:fontRef>
          </p:style>
          <p:txBody>
            <a:bodyPr lIns="0" tIns="0" rtlCol="0" anchor="t"/>
            <a:lstStyle/>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de-DE" sz="1400" b="0" i="0" u="none" strike="noStrike" kern="1200" cap="none" spc="0" normalizeH="0" baseline="0" noProof="0" dirty="0">
                  <a:ln>
                    <a:noFill/>
                  </a:ln>
                  <a:solidFill>
                    <a:schemeClr val="bg1">
                      <a:lumMod val="95000"/>
                    </a:schemeClr>
                  </a:solidFill>
                  <a:effectLst/>
                  <a:uLnTx/>
                  <a:uFillTx/>
                  <a:latin typeface="Arial"/>
                  <a:ea typeface="+mn-ea"/>
                  <a:cs typeface="+mn-cs"/>
                </a:rPr>
                <a:t>Bei neuen Einträgen</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de-DE" sz="1400" dirty="0">
                  <a:solidFill>
                    <a:schemeClr val="bg1">
                      <a:lumMod val="95000"/>
                    </a:schemeClr>
                  </a:solidFill>
                  <a:latin typeface="Arial"/>
                </a:rPr>
                <a:t>Bei Änderungen</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kumimoji="0" lang="de-DE" sz="1400" b="0" i="0" u="none" strike="noStrike" kern="1200" cap="none" spc="0" normalizeH="0" baseline="0" noProof="0" dirty="0">
                <a:ln>
                  <a:noFill/>
                </a:ln>
                <a:solidFill>
                  <a:schemeClr val="bg1">
                    <a:lumMod val="95000"/>
                  </a:schemeClr>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de-DE" sz="1400" dirty="0">
                  <a:solidFill>
                    <a:schemeClr val="bg1">
                      <a:lumMod val="95000"/>
                    </a:schemeClr>
                  </a:solidFill>
                  <a:latin typeface="Arial"/>
                </a:rPr>
                <a:t>(Versand von PDF-Dokument)</a:t>
              </a:r>
              <a:endParaRPr kumimoji="0" lang="en-US" sz="1400" b="0" i="0" u="none" strike="noStrike" kern="1200" cap="none" spc="0" normalizeH="0" baseline="0" noProof="0" dirty="0">
                <a:ln>
                  <a:noFill/>
                </a:ln>
                <a:solidFill>
                  <a:schemeClr val="bg1">
                    <a:lumMod val="95000"/>
                  </a:schemeClr>
                </a:solidFill>
                <a:effectLst/>
                <a:uLnTx/>
                <a:uFillTx/>
                <a:latin typeface="Arial"/>
                <a:ea typeface="+mn-ea"/>
                <a:cs typeface="+mn-cs"/>
              </a:endParaRPr>
            </a:p>
          </p:txBody>
        </p:sp>
      </p:grpSp>
    </p:spTree>
    <p:extLst>
      <p:ext uri="{BB962C8B-B14F-4D97-AF65-F5344CB8AC3E}">
        <p14:creationId xmlns:p14="http://schemas.microsoft.com/office/powerpoint/2010/main" val="15670231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25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25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25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4E240F3-0B55-59AE-6499-730D09899FA0}"/>
            </a:ext>
          </a:extLst>
        </p:cNvPr>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4F2992F-51AC-63C2-5FC3-3D29E4416F8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Object 4" hidden="1">
                        <a:extLst>
                          <a:ext uri="{FF2B5EF4-FFF2-40B4-BE49-F238E27FC236}">
                            <a16:creationId xmlns:a16="http://schemas.microsoft.com/office/drawing/2014/main" id="{34F2992F-51AC-63C2-5FC3-3D29E4416F8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Grafik 3" descr="Ein Bild, das Menschliches Gesicht, Person, Vorderkopf, Augenbraue enthält.&#10;&#10;Automatisch generierte Beschreibung">
            <a:extLst>
              <a:ext uri="{FF2B5EF4-FFF2-40B4-BE49-F238E27FC236}">
                <a16:creationId xmlns:a16="http://schemas.microsoft.com/office/drawing/2014/main" id="{8E25CCAE-BEFC-EAAC-3AAB-10D1C0D89A8F}"/>
              </a:ext>
            </a:extLst>
          </p:cNvPr>
          <p:cNvPicPr>
            <a:picLocks noChangeAspect="1"/>
          </p:cNvPicPr>
          <p:nvPr/>
        </p:nvPicPr>
        <p:blipFill>
          <a:blip r:embed="rId5"/>
          <a:stretch>
            <a:fillRect/>
          </a:stretch>
        </p:blipFill>
        <p:spPr>
          <a:xfrm>
            <a:off x="3953436" y="0"/>
            <a:ext cx="8086164" cy="6909160"/>
          </a:xfrm>
          <a:prstGeom prst="rect">
            <a:avLst/>
          </a:prstGeom>
        </p:spPr>
      </p:pic>
      <p:sp>
        <p:nvSpPr>
          <p:cNvPr id="2" name="Title 1">
            <a:extLst>
              <a:ext uri="{FF2B5EF4-FFF2-40B4-BE49-F238E27FC236}">
                <a16:creationId xmlns:a16="http://schemas.microsoft.com/office/drawing/2014/main" id="{E15FCE9D-21FF-E50C-7173-8B356BC4A6CB}"/>
              </a:ext>
            </a:extLst>
          </p:cNvPr>
          <p:cNvSpPr>
            <a:spLocks noGrp="1"/>
          </p:cNvSpPr>
          <p:nvPr>
            <p:ph type="title"/>
          </p:nvPr>
        </p:nvSpPr>
        <p:spPr>
          <a:xfrm>
            <a:off x="1" y="435753"/>
            <a:ext cx="3812143" cy="492443"/>
          </a:xfrm>
          <a:solidFill>
            <a:schemeClr val="tx2"/>
          </a:solidFill>
        </p:spPr>
        <p:txBody>
          <a:bodyPr vert="horz" wrap="none" lIns="432000" anchor="ctr">
            <a:spAutoFit/>
          </a:bodyPr>
          <a:lstStyle/>
          <a:p>
            <a:pPr>
              <a:lnSpc>
                <a:spcPct val="100000"/>
              </a:lnSpc>
            </a:pPr>
            <a:r>
              <a:rPr lang="en-US" dirty="0" err="1">
                <a:latin typeface="Montserrat" panose="00000500000000000000" pitchFamily="2" charset="0"/>
                <a:ea typeface="Calibri" panose="020F0502020204030204" pitchFamily="34" charset="0"/>
                <a:cs typeface="Calibri" panose="020F0502020204030204" pitchFamily="34" charset="0"/>
              </a:rPr>
              <a:t>Anwendungsfall</a:t>
            </a:r>
            <a:endParaRPr lang="en-US" dirty="0">
              <a:latin typeface="Montserrat" panose="00000500000000000000" pitchFamily="2" charset="0"/>
              <a:ea typeface="Calibri" panose="020F0502020204030204" pitchFamily="34" charset="0"/>
              <a:cs typeface="Calibri" panose="020F0502020204030204" pitchFamily="34" charset="0"/>
            </a:endParaRPr>
          </a:p>
        </p:txBody>
      </p:sp>
      <p:sp>
        <p:nvSpPr>
          <p:cNvPr id="6" name="Rechteck 5">
            <a:extLst>
              <a:ext uri="{FF2B5EF4-FFF2-40B4-BE49-F238E27FC236}">
                <a16:creationId xmlns:a16="http://schemas.microsoft.com/office/drawing/2014/main" id="{40CCA58A-341E-7AF6-FC5E-25923A466965}"/>
              </a:ext>
            </a:extLst>
          </p:cNvPr>
          <p:cNvSpPr/>
          <p:nvPr/>
        </p:nvSpPr>
        <p:spPr>
          <a:xfrm>
            <a:off x="4168589" y="304801"/>
            <a:ext cx="3693459" cy="986117"/>
          </a:xfrm>
          <a:prstGeom prst="rect">
            <a:avLst/>
          </a:prstGeom>
          <a:solidFill>
            <a:schemeClr val="tx2"/>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de-DE" sz="2000" b="1" dirty="0">
                <a:solidFill>
                  <a:schemeClr val="tx1"/>
                </a:solidFill>
              </a:rPr>
              <a:t>Power BI kann doch keine Daten irgendwo hinschreiben</a:t>
            </a:r>
          </a:p>
        </p:txBody>
      </p:sp>
      <p:sp>
        <p:nvSpPr>
          <p:cNvPr id="7" name="Rechteck 6">
            <a:extLst>
              <a:ext uri="{FF2B5EF4-FFF2-40B4-BE49-F238E27FC236}">
                <a16:creationId xmlns:a16="http://schemas.microsoft.com/office/drawing/2014/main" id="{BC4E6CC4-1E85-1A45-15FD-B0C71B178219}"/>
              </a:ext>
            </a:extLst>
          </p:cNvPr>
          <p:cNvSpPr/>
          <p:nvPr/>
        </p:nvSpPr>
        <p:spPr>
          <a:xfrm>
            <a:off x="8247530" y="304801"/>
            <a:ext cx="3693459" cy="986117"/>
          </a:xfrm>
          <a:prstGeom prst="rect">
            <a:avLst/>
          </a:prstGeom>
          <a:solidFill>
            <a:schemeClr val="tx2"/>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de-DE" sz="2000" b="1" dirty="0">
                <a:solidFill>
                  <a:schemeClr val="tx1"/>
                </a:solidFill>
              </a:rPr>
              <a:t>Power Apps kann es und es gibt ein Visual für Power BI?</a:t>
            </a:r>
          </a:p>
        </p:txBody>
      </p:sp>
    </p:spTree>
    <p:extLst>
      <p:ext uri="{BB962C8B-B14F-4D97-AF65-F5344CB8AC3E}">
        <p14:creationId xmlns:p14="http://schemas.microsoft.com/office/powerpoint/2010/main" val="3295283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A22CA4B-6983-3C5D-3417-ABB56D6D8F7A}"/>
            </a:ext>
          </a:extLst>
        </p:cNvPr>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FECF42C-7079-8382-94D9-D914982F85C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Object 4" hidden="1">
                        <a:extLst>
                          <a:ext uri="{FF2B5EF4-FFF2-40B4-BE49-F238E27FC236}">
                            <a16:creationId xmlns:a16="http://schemas.microsoft.com/office/drawing/2014/main" id="{AFECF42C-7079-8382-94D9-D914982F85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7EDF02E-D9E6-204D-57D2-A165C3C79872}"/>
              </a:ext>
            </a:extLst>
          </p:cNvPr>
          <p:cNvSpPr>
            <a:spLocks noGrp="1"/>
          </p:cNvSpPr>
          <p:nvPr>
            <p:ph type="title"/>
          </p:nvPr>
        </p:nvSpPr>
        <p:spPr>
          <a:xfrm>
            <a:off x="1" y="435753"/>
            <a:ext cx="7367603" cy="492443"/>
          </a:xfrm>
          <a:solidFill>
            <a:schemeClr val="tx2"/>
          </a:solidFill>
        </p:spPr>
        <p:txBody>
          <a:bodyPr vert="horz" wrap="none" lIns="432000" anchor="ctr">
            <a:spAutoFit/>
          </a:bodyPr>
          <a:lstStyle/>
          <a:p>
            <a:pPr>
              <a:lnSpc>
                <a:spcPct val="100000"/>
              </a:lnSpc>
            </a:pPr>
            <a:r>
              <a:rPr lang="en-US" dirty="0" err="1">
                <a:latin typeface="Montserrat" panose="00000500000000000000" pitchFamily="2" charset="0"/>
                <a:ea typeface="Calibri" panose="020F0502020204030204" pitchFamily="34" charset="0"/>
                <a:cs typeface="Calibri" panose="020F0502020204030204" pitchFamily="34" charset="0"/>
              </a:rPr>
              <a:t>Anwendungsfall</a:t>
            </a:r>
            <a:r>
              <a:rPr lang="en-US" dirty="0">
                <a:latin typeface="Montserrat" panose="00000500000000000000" pitchFamily="2" charset="0"/>
                <a:ea typeface="Calibri" panose="020F0502020204030204" pitchFamily="34" charset="0"/>
                <a:cs typeface="Calibri" panose="020F0502020204030204" pitchFamily="34" charset="0"/>
              </a:rPr>
              <a:t> – Grobe </a:t>
            </a:r>
            <a:r>
              <a:rPr lang="en-US" dirty="0" err="1">
                <a:latin typeface="Montserrat" panose="00000500000000000000" pitchFamily="2" charset="0"/>
                <a:ea typeface="Calibri" panose="020F0502020204030204" pitchFamily="34" charset="0"/>
                <a:cs typeface="Calibri" panose="020F0502020204030204" pitchFamily="34" charset="0"/>
              </a:rPr>
              <a:t>Planung</a:t>
            </a:r>
            <a:endParaRPr lang="en-US" dirty="0">
              <a:latin typeface="Montserrat" panose="00000500000000000000" pitchFamily="2" charset="0"/>
              <a:ea typeface="Calibri" panose="020F0502020204030204" pitchFamily="34" charset="0"/>
              <a:cs typeface="Calibri" panose="020F0502020204030204" pitchFamily="34" charset="0"/>
            </a:endParaRPr>
          </a:p>
        </p:txBody>
      </p:sp>
      <p:grpSp>
        <p:nvGrpSpPr>
          <p:cNvPr id="9" name="Gruppieren 8">
            <a:extLst>
              <a:ext uri="{FF2B5EF4-FFF2-40B4-BE49-F238E27FC236}">
                <a16:creationId xmlns:a16="http://schemas.microsoft.com/office/drawing/2014/main" id="{49D544AE-FE99-8ED3-5EEC-88DAE77DFEF6}"/>
              </a:ext>
            </a:extLst>
          </p:cNvPr>
          <p:cNvGrpSpPr/>
          <p:nvPr/>
        </p:nvGrpSpPr>
        <p:grpSpPr>
          <a:xfrm>
            <a:off x="1706675" y="1452257"/>
            <a:ext cx="4121591" cy="2088678"/>
            <a:chOff x="1706675" y="1452257"/>
            <a:chExt cx="4121591" cy="2088678"/>
          </a:xfrm>
        </p:grpSpPr>
        <p:pic>
          <p:nvPicPr>
            <p:cNvPr id="12" name="Graphic 11" descr="Single gear outline">
              <a:extLst>
                <a:ext uri="{FF2B5EF4-FFF2-40B4-BE49-F238E27FC236}">
                  <a16:creationId xmlns:a16="http://schemas.microsoft.com/office/drawing/2014/main" id="{5032998B-06E6-C957-37E6-D52820009C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27514" y="1452257"/>
              <a:ext cx="1900752" cy="1900752"/>
            </a:xfrm>
            <a:prstGeom prst="rect">
              <a:avLst/>
            </a:prstGeom>
          </p:spPr>
        </p:pic>
        <p:sp>
          <p:nvSpPr>
            <p:cNvPr id="21" name="Rectangle 20">
              <a:extLst>
                <a:ext uri="{FF2B5EF4-FFF2-40B4-BE49-F238E27FC236}">
                  <a16:creationId xmlns:a16="http://schemas.microsoft.com/office/drawing/2014/main" id="{D052AF15-1418-7D15-D06F-5E0D39820F97}"/>
                </a:ext>
              </a:extLst>
            </p:cNvPr>
            <p:cNvSpPr/>
            <p:nvPr/>
          </p:nvSpPr>
          <p:spPr>
            <a:xfrm>
              <a:off x="1706675" y="1727139"/>
              <a:ext cx="3538800" cy="1813796"/>
            </a:xfrm>
            <a:prstGeom prst="rect">
              <a:avLst/>
            </a:prstGeom>
            <a:noFill/>
            <a:ln>
              <a:noFill/>
            </a:ln>
          </p:spPr>
          <p:style>
            <a:lnRef idx="0">
              <a:schemeClr val="accent1"/>
            </a:lnRef>
            <a:fillRef idx="1">
              <a:schemeClr val="accent1"/>
            </a:fillRef>
            <a:effectRef idx="0">
              <a:schemeClr val="dk1"/>
            </a:effectRef>
            <a:fontRef idx="minor">
              <a:schemeClr val="lt1"/>
            </a:fontRef>
          </p:style>
          <p:txBody>
            <a:bodyPr lIns="0" tIns="0" rtlCol="0" anchor="t"/>
            <a:lstStyle/>
            <a:p>
              <a:pPr>
                <a:spcAft>
                  <a:spcPts val="1200"/>
                </a:spcAft>
                <a:defRPr/>
              </a:pPr>
              <a:r>
                <a:rPr lang="en-US" sz="1400" b="1" dirty="0">
                  <a:solidFill>
                    <a:schemeClr val="tx2"/>
                  </a:solidFill>
                  <a:latin typeface="Arial"/>
                  <a:cs typeface="Arial"/>
                </a:rPr>
                <a:t>Power BI</a:t>
              </a:r>
              <a:endParaRPr kumimoji="0" lang="en-US" sz="1400" b="0" i="0" u="none" strike="noStrike" kern="1200" cap="none" spc="0" normalizeH="0" baseline="0" dirty="0">
                <a:ln>
                  <a:noFill/>
                </a:ln>
                <a:solidFill>
                  <a:schemeClr val="tx2"/>
                </a:solidFill>
                <a:effectLst/>
                <a:uLnTx/>
                <a:uFillTx/>
                <a:latin typeface="Arial"/>
                <a:ea typeface="+mn-ea"/>
                <a:cs typeface="+mn-cs"/>
              </a:endParaRPr>
            </a:p>
            <a:p>
              <a:pPr marL="180975" marR="0" lvl="0" indent="-180975"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1200" b="0" i="0" u="none" strike="noStrike" kern="1200" cap="none" spc="0" normalizeH="0" baseline="0" dirty="0" err="1">
                  <a:ln>
                    <a:noFill/>
                  </a:ln>
                  <a:solidFill>
                    <a:schemeClr val="bg1">
                      <a:lumMod val="85000"/>
                    </a:schemeClr>
                  </a:solidFill>
                  <a:effectLst/>
                  <a:uLnTx/>
                  <a:uFillTx/>
                  <a:latin typeface="Arial"/>
                  <a:ea typeface="+mn-ea"/>
                  <a:cs typeface="+mn-cs"/>
                </a:rPr>
                <a:t>Kennzahlen</a:t>
              </a:r>
              <a:r>
                <a:rPr kumimoji="0" lang="en-US" sz="1200" b="0" i="0" u="none" strike="noStrike" kern="1200" cap="none" spc="0" normalizeH="0" baseline="0" dirty="0">
                  <a:ln>
                    <a:noFill/>
                  </a:ln>
                  <a:solidFill>
                    <a:schemeClr val="bg1">
                      <a:lumMod val="85000"/>
                    </a:schemeClr>
                  </a:solidFill>
                  <a:effectLst/>
                  <a:uLnTx/>
                  <a:uFillTx/>
                  <a:latin typeface="Arial"/>
                  <a:ea typeface="+mn-ea"/>
                  <a:cs typeface="+mn-cs"/>
                </a:rPr>
                <a:t> </a:t>
              </a:r>
              <a:r>
                <a:rPr kumimoji="0" lang="en-US" sz="1200" b="0" i="0" u="none" strike="noStrike" kern="1200" cap="none" spc="0" normalizeH="0" baseline="0" dirty="0" err="1">
                  <a:ln>
                    <a:noFill/>
                  </a:ln>
                  <a:solidFill>
                    <a:schemeClr val="bg1">
                      <a:lumMod val="85000"/>
                    </a:schemeClr>
                  </a:solidFill>
                  <a:effectLst/>
                  <a:uLnTx/>
                  <a:uFillTx/>
                  <a:latin typeface="Arial"/>
                  <a:ea typeface="+mn-ea"/>
                  <a:cs typeface="+mn-cs"/>
                </a:rPr>
                <a:t>werden</a:t>
              </a:r>
              <a:r>
                <a:rPr kumimoji="0" lang="en-US" sz="1200" b="0" i="0" u="none" strike="noStrike" kern="1200" cap="none" spc="0" normalizeH="0" baseline="0" dirty="0">
                  <a:ln>
                    <a:noFill/>
                  </a:ln>
                  <a:solidFill>
                    <a:schemeClr val="bg1">
                      <a:lumMod val="85000"/>
                    </a:schemeClr>
                  </a:solidFill>
                  <a:effectLst/>
                  <a:uLnTx/>
                  <a:uFillTx/>
                  <a:latin typeface="Arial"/>
                  <a:ea typeface="+mn-ea"/>
                  <a:cs typeface="+mn-cs"/>
                </a:rPr>
                <a:t> </a:t>
              </a:r>
              <a:r>
                <a:rPr kumimoji="0" lang="en-US" sz="1200" b="0" i="0" u="none" strike="noStrike" kern="1200" cap="none" spc="0" normalizeH="0" baseline="0" dirty="0" err="1">
                  <a:ln>
                    <a:noFill/>
                  </a:ln>
                  <a:solidFill>
                    <a:schemeClr val="bg1">
                      <a:lumMod val="85000"/>
                    </a:schemeClr>
                  </a:solidFill>
                  <a:effectLst/>
                  <a:uLnTx/>
                  <a:uFillTx/>
                  <a:latin typeface="Arial"/>
                  <a:ea typeface="+mn-ea"/>
                  <a:cs typeface="+mn-cs"/>
                </a:rPr>
                <a:t>angezeigt</a:t>
              </a:r>
              <a:endParaRPr kumimoji="0" lang="en-US" sz="1200" b="0" i="0" u="none" strike="noStrike" kern="1200" cap="none" spc="0" normalizeH="0" baseline="0" dirty="0">
                <a:ln>
                  <a:noFill/>
                </a:ln>
                <a:solidFill>
                  <a:schemeClr val="bg1">
                    <a:lumMod val="85000"/>
                  </a:schemeClr>
                </a:solidFill>
                <a:effectLst/>
                <a:uLnTx/>
                <a:uFillTx/>
                <a:latin typeface="Arial"/>
                <a:ea typeface="+mn-ea"/>
                <a:cs typeface="+mn-cs"/>
              </a:endParaRPr>
            </a:p>
            <a:p>
              <a:pPr marL="180975" indent="-180975">
                <a:spcAft>
                  <a:spcPts val="1200"/>
                </a:spcAft>
                <a:buFont typeface="Arial" panose="020B0604020202020204" pitchFamily="34" charset="0"/>
                <a:buChar char="•"/>
                <a:defRPr/>
              </a:pPr>
              <a:r>
                <a:rPr kumimoji="0" lang="en-US" sz="1200" b="0" i="0" u="none" strike="noStrike" kern="1200" cap="none" spc="0" normalizeH="0" baseline="0" dirty="0" err="1">
                  <a:ln>
                    <a:noFill/>
                  </a:ln>
                  <a:solidFill>
                    <a:schemeClr val="bg1">
                      <a:lumMod val="85000"/>
                    </a:schemeClr>
                  </a:solidFill>
                  <a:effectLst/>
                  <a:uLnTx/>
                  <a:uFillTx/>
                  <a:latin typeface="Arial"/>
                  <a:ea typeface="+mn-ea"/>
                  <a:cs typeface="+mn-cs"/>
                </a:rPr>
                <a:t>Kommentarfunktion</a:t>
              </a:r>
              <a:r>
                <a:rPr kumimoji="0" lang="en-US" sz="1200" b="0" i="0" u="none" strike="noStrike" kern="1200" cap="none" spc="0" normalizeH="0" baseline="0" dirty="0">
                  <a:ln>
                    <a:noFill/>
                  </a:ln>
                  <a:solidFill>
                    <a:schemeClr val="bg1">
                      <a:lumMod val="85000"/>
                    </a:schemeClr>
                  </a:solidFill>
                  <a:effectLst/>
                  <a:uLnTx/>
                  <a:uFillTx/>
                  <a:latin typeface="Arial"/>
                  <a:ea typeface="+mn-ea"/>
                  <a:cs typeface="+mn-cs"/>
                </a:rPr>
                <a:t> </a:t>
              </a:r>
              <a:r>
                <a:rPr kumimoji="0" lang="en-US" sz="1200" b="0" i="0" u="none" strike="noStrike" kern="1200" cap="none" spc="0" normalizeH="0" baseline="0" dirty="0" err="1">
                  <a:ln>
                    <a:noFill/>
                  </a:ln>
                  <a:solidFill>
                    <a:schemeClr val="bg1">
                      <a:lumMod val="85000"/>
                    </a:schemeClr>
                  </a:solidFill>
                  <a:effectLst/>
                  <a:uLnTx/>
                  <a:uFillTx/>
                  <a:latin typeface="Arial"/>
                  <a:ea typeface="+mn-ea"/>
                  <a:cs typeface="+mn-cs"/>
                </a:rPr>
                <a:t>gewünscht</a:t>
              </a:r>
              <a:endParaRPr kumimoji="0" lang="en-US" sz="1200" b="0" i="0" u="none" strike="noStrike" kern="1200" cap="none" spc="0" normalizeH="0" baseline="0" dirty="0">
                <a:ln>
                  <a:noFill/>
                </a:ln>
                <a:solidFill>
                  <a:schemeClr val="bg1">
                    <a:lumMod val="85000"/>
                  </a:schemeClr>
                </a:solidFill>
                <a:effectLst/>
                <a:uLnTx/>
                <a:uFillTx/>
                <a:latin typeface="Arial"/>
                <a:ea typeface="+mn-ea"/>
                <a:cs typeface="+mn-cs"/>
              </a:endParaRPr>
            </a:p>
            <a:p>
              <a:pPr marL="180975" indent="-180975">
                <a:spcAft>
                  <a:spcPts val="1200"/>
                </a:spcAft>
                <a:buFont typeface="Arial" panose="020B0604020202020204" pitchFamily="34" charset="0"/>
                <a:buChar char="•"/>
                <a:defRPr/>
              </a:pPr>
              <a:r>
                <a:rPr lang="en-US" sz="1200" dirty="0" err="1">
                  <a:solidFill>
                    <a:schemeClr val="bg1">
                      <a:lumMod val="85000"/>
                    </a:schemeClr>
                  </a:solidFill>
                  <a:latin typeface="Arial"/>
                </a:rPr>
                <a:t>Vorgabe</a:t>
              </a:r>
              <a:r>
                <a:rPr lang="en-US" sz="1200" dirty="0">
                  <a:solidFill>
                    <a:schemeClr val="bg1">
                      <a:lumMod val="85000"/>
                    </a:schemeClr>
                  </a:solidFill>
                  <a:latin typeface="Arial"/>
                </a:rPr>
                <a:t>: Kein 3</a:t>
              </a:r>
              <a:r>
                <a:rPr lang="en-US" sz="1200" baseline="30000" dirty="0">
                  <a:solidFill>
                    <a:schemeClr val="bg1">
                      <a:lumMod val="85000"/>
                    </a:schemeClr>
                  </a:solidFill>
                  <a:latin typeface="Arial"/>
                </a:rPr>
                <a:t>rd</a:t>
              </a:r>
              <a:r>
                <a:rPr lang="en-US" sz="1200" dirty="0">
                  <a:solidFill>
                    <a:schemeClr val="bg1">
                      <a:lumMod val="85000"/>
                    </a:schemeClr>
                  </a:solidFill>
                  <a:latin typeface="Arial"/>
                </a:rPr>
                <a:t>-Party-Visual</a:t>
              </a:r>
              <a:endParaRPr kumimoji="0" lang="en-US" sz="1200" b="0" i="0" u="none" strike="noStrike" kern="1200" cap="none" spc="0" normalizeH="0" baseline="0" dirty="0">
                <a:ln>
                  <a:noFill/>
                </a:ln>
                <a:solidFill>
                  <a:schemeClr val="bg1">
                    <a:lumMod val="85000"/>
                  </a:schemeClr>
                </a:solidFill>
                <a:effectLst/>
                <a:uLnTx/>
                <a:uFillTx/>
                <a:latin typeface="Arial"/>
                <a:ea typeface="+mn-ea"/>
                <a:cs typeface="+mn-cs"/>
              </a:endParaRPr>
            </a:p>
            <a:p>
              <a:pPr marL="180975" marR="0" lvl="0" indent="-180975"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kumimoji="0" lang="en-US" sz="1200" b="0" i="0" u="none" strike="noStrike" kern="1200" cap="none" spc="0" normalizeH="0" baseline="0" dirty="0">
                <a:ln>
                  <a:noFill/>
                </a:ln>
                <a:solidFill>
                  <a:prstClr val="black"/>
                </a:solidFill>
                <a:effectLst/>
                <a:uLnTx/>
                <a:uFillTx/>
                <a:latin typeface="Arial"/>
                <a:ea typeface="+mn-ea"/>
                <a:cs typeface="+mn-cs"/>
              </a:endParaRPr>
            </a:p>
            <a:p>
              <a:pPr marL="180975" marR="0" lvl="0" indent="-180975"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kumimoji="0" lang="en-US" sz="1400" b="0" i="0" u="none" strike="noStrike" kern="1200" cap="none" spc="0" normalizeH="0" baseline="0" dirty="0">
                <a:ln>
                  <a:noFill/>
                </a:ln>
                <a:solidFill>
                  <a:prstClr val="black"/>
                </a:solidFill>
                <a:effectLst/>
                <a:uLnTx/>
                <a:uFillTx/>
                <a:latin typeface="Arial"/>
                <a:ea typeface="+mn-ea"/>
                <a:cs typeface="+mn-cs"/>
              </a:endParaRPr>
            </a:p>
          </p:txBody>
        </p:sp>
      </p:grpSp>
      <p:grpSp>
        <p:nvGrpSpPr>
          <p:cNvPr id="11" name="Gruppieren 10">
            <a:extLst>
              <a:ext uri="{FF2B5EF4-FFF2-40B4-BE49-F238E27FC236}">
                <a16:creationId xmlns:a16="http://schemas.microsoft.com/office/drawing/2014/main" id="{6FAE6873-224A-B906-7AF4-8E373FD90337}"/>
              </a:ext>
            </a:extLst>
          </p:cNvPr>
          <p:cNvGrpSpPr/>
          <p:nvPr/>
        </p:nvGrpSpPr>
        <p:grpSpPr>
          <a:xfrm>
            <a:off x="2128379" y="3238084"/>
            <a:ext cx="4493938" cy="2274575"/>
            <a:chOff x="2128379" y="3238084"/>
            <a:chExt cx="4493938" cy="2274575"/>
          </a:xfrm>
        </p:grpSpPr>
        <p:pic>
          <p:nvPicPr>
            <p:cNvPr id="18" name="Graphic 17" descr="Single gear outline">
              <a:extLst>
                <a:ext uri="{FF2B5EF4-FFF2-40B4-BE49-F238E27FC236}">
                  <a16:creationId xmlns:a16="http://schemas.microsoft.com/office/drawing/2014/main" id="{A1910E2E-4283-66B4-0672-675F6F0CD2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21565" y="3238084"/>
              <a:ext cx="1900752" cy="1900752"/>
            </a:xfrm>
            <a:prstGeom prst="rect">
              <a:avLst/>
            </a:prstGeom>
          </p:spPr>
        </p:pic>
        <p:sp>
          <p:nvSpPr>
            <p:cNvPr id="22" name="Rectangle 21">
              <a:extLst>
                <a:ext uri="{FF2B5EF4-FFF2-40B4-BE49-F238E27FC236}">
                  <a16:creationId xmlns:a16="http://schemas.microsoft.com/office/drawing/2014/main" id="{952227EE-AA0E-4BC4-632F-25D4B519F64D}"/>
                </a:ext>
              </a:extLst>
            </p:cNvPr>
            <p:cNvSpPr/>
            <p:nvPr/>
          </p:nvSpPr>
          <p:spPr>
            <a:xfrm>
              <a:off x="2128379" y="3698863"/>
              <a:ext cx="3538800" cy="1813796"/>
            </a:xfrm>
            <a:prstGeom prst="rect">
              <a:avLst/>
            </a:prstGeom>
            <a:noFill/>
            <a:ln>
              <a:noFill/>
            </a:ln>
          </p:spPr>
          <p:style>
            <a:lnRef idx="0">
              <a:schemeClr val="accent1"/>
            </a:lnRef>
            <a:fillRef idx="1">
              <a:schemeClr val="accent1"/>
            </a:fillRef>
            <a:effectRef idx="0">
              <a:schemeClr val="dk1"/>
            </a:effectRef>
            <a:fontRef idx="minor">
              <a:schemeClr val="lt1"/>
            </a:fontRef>
          </p:style>
          <p:txBody>
            <a:bodyPr lIns="0" tIns="0" rtlCol="0" anchor="t"/>
            <a:lstStyle/>
            <a:p>
              <a:pPr>
                <a:spcAft>
                  <a:spcPts val="1200"/>
                </a:spcAft>
                <a:defRPr/>
              </a:pPr>
              <a:r>
                <a:rPr lang="en-US" sz="1400" b="1" dirty="0">
                  <a:solidFill>
                    <a:schemeClr val="accent4"/>
                  </a:solidFill>
                  <a:latin typeface="Arial"/>
                  <a:cs typeface="Arial"/>
                </a:rPr>
                <a:t>Power Automate</a:t>
              </a:r>
              <a:endParaRPr kumimoji="0" lang="en-US" sz="1400" b="0" i="0" u="none" strike="noStrike" kern="1200" cap="none" spc="0" normalizeH="0" baseline="0" dirty="0">
                <a:ln>
                  <a:noFill/>
                </a:ln>
                <a:solidFill>
                  <a:schemeClr val="accent4"/>
                </a:solidFill>
                <a:effectLst/>
                <a:uLnTx/>
                <a:uFillTx/>
                <a:latin typeface="Arial"/>
                <a:ea typeface="+mn-ea"/>
                <a:cs typeface="+mn-cs"/>
              </a:endParaRPr>
            </a:p>
            <a:p>
              <a:pPr marL="180975" marR="0" lvl="0" indent="-180975"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1200" b="0" i="0" u="none" strike="noStrike" kern="1200" cap="none" spc="0" normalizeH="0" baseline="0" dirty="0" err="1">
                  <a:ln>
                    <a:noFill/>
                  </a:ln>
                  <a:solidFill>
                    <a:schemeClr val="bg1">
                      <a:lumMod val="85000"/>
                    </a:schemeClr>
                  </a:solidFill>
                  <a:effectLst/>
                  <a:uLnTx/>
                  <a:uFillTx/>
                  <a:latin typeface="Arial"/>
                  <a:ea typeface="+mn-ea"/>
                  <a:cs typeface="+mn-cs"/>
                </a:rPr>
                <a:t>Automatische</a:t>
              </a:r>
              <a:r>
                <a:rPr kumimoji="0" lang="en-US" sz="1200" b="0" i="0" u="none" strike="noStrike" kern="1200" cap="none" spc="0" normalizeH="0" baseline="0" dirty="0">
                  <a:ln>
                    <a:noFill/>
                  </a:ln>
                  <a:solidFill>
                    <a:schemeClr val="bg1">
                      <a:lumMod val="85000"/>
                    </a:schemeClr>
                  </a:solidFill>
                  <a:effectLst/>
                  <a:uLnTx/>
                  <a:uFillTx/>
                  <a:latin typeface="Arial"/>
                  <a:ea typeface="+mn-ea"/>
                  <a:cs typeface="+mn-cs"/>
                </a:rPr>
                <a:t> </a:t>
              </a:r>
              <a:r>
                <a:rPr kumimoji="0" lang="en-US" sz="1200" b="0" i="0" u="none" strike="noStrike" kern="1200" cap="none" spc="0" normalizeH="0" baseline="0" dirty="0" err="1">
                  <a:ln>
                    <a:noFill/>
                  </a:ln>
                  <a:solidFill>
                    <a:schemeClr val="bg1">
                      <a:lumMod val="85000"/>
                    </a:schemeClr>
                  </a:solidFill>
                  <a:effectLst/>
                  <a:uLnTx/>
                  <a:uFillTx/>
                  <a:latin typeface="Arial"/>
                  <a:ea typeface="+mn-ea"/>
                  <a:cs typeface="+mn-cs"/>
                </a:rPr>
                <a:t>Aktualisierung</a:t>
              </a:r>
              <a:r>
                <a:rPr kumimoji="0" lang="en-US" sz="1200" b="0" i="0" u="none" strike="noStrike" kern="1200" cap="none" spc="0" normalizeH="0" baseline="0" dirty="0">
                  <a:ln>
                    <a:noFill/>
                  </a:ln>
                  <a:solidFill>
                    <a:schemeClr val="bg1">
                      <a:lumMod val="85000"/>
                    </a:schemeClr>
                  </a:solidFill>
                  <a:effectLst/>
                  <a:uLnTx/>
                  <a:uFillTx/>
                  <a:latin typeface="Arial"/>
                  <a:ea typeface="+mn-ea"/>
                  <a:cs typeface="+mn-cs"/>
                </a:rPr>
                <a:t> der </a:t>
              </a:r>
              <a:r>
                <a:rPr kumimoji="0" lang="en-US" sz="1200" b="0" i="0" u="none" strike="noStrike" kern="1200" cap="none" spc="0" normalizeH="0" baseline="0" dirty="0" err="1">
                  <a:ln>
                    <a:noFill/>
                  </a:ln>
                  <a:solidFill>
                    <a:schemeClr val="bg1">
                      <a:lumMod val="85000"/>
                    </a:schemeClr>
                  </a:solidFill>
                  <a:effectLst/>
                  <a:uLnTx/>
                  <a:uFillTx/>
                  <a:latin typeface="Arial"/>
                  <a:ea typeface="+mn-ea"/>
                  <a:cs typeface="+mn-cs"/>
                </a:rPr>
                <a:t>Daten</a:t>
              </a:r>
              <a:endParaRPr kumimoji="0" lang="en-US" sz="1200" b="0" i="0" u="none" strike="noStrike" kern="1200" cap="none" spc="0" normalizeH="0" baseline="0" dirty="0">
                <a:ln>
                  <a:noFill/>
                </a:ln>
                <a:solidFill>
                  <a:schemeClr val="bg1">
                    <a:lumMod val="85000"/>
                  </a:schemeClr>
                </a:solidFill>
                <a:effectLst/>
                <a:uLnTx/>
                <a:uFillTx/>
                <a:latin typeface="Arial"/>
                <a:ea typeface="+mn-ea"/>
                <a:cs typeface="+mn-cs"/>
              </a:endParaRPr>
            </a:p>
            <a:p>
              <a:pPr marL="180975" indent="-180975">
                <a:spcAft>
                  <a:spcPts val="1200"/>
                </a:spcAft>
                <a:buFont typeface="Arial" panose="020B0604020202020204" pitchFamily="34" charset="0"/>
                <a:buChar char="•"/>
                <a:defRPr/>
              </a:pPr>
              <a:r>
                <a:rPr kumimoji="0" lang="en-US" sz="1200" b="0" i="0" u="none" strike="noStrike" kern="1200" cap="none" spc="0" normalizeH="0" baseline="0" dirty="0">
                  <a:ln>
                    <a:noFill/>
                  </a:ln>
                  <a:solidFill>
                    <a:schemeClr val="bg1">
                      <a:lumMod val="85000"/>
                    </a:schemeClr>
                  </a:solidFill>
                  <a:effectLst/>
                  <a:uLnTx/>
                  <a:uFillTx/>
                  <a:latin typeface="Arial"/>
                  <a:ea typeface="+mn-ea"/>
                  <a:cs typeface="+mn-cs"/>
                </a:rPr>
                <a:t>E-Mail-</a:t>
              </a:r>
              <a:r>
                <a:rPr kumimoji="0" lang="en-US" sz="1200" b="0" i="0" u="none" strike="noStrike" kern="1200" cap="none" spc="0" normalizeH="0" baseline="0" dirty="0" err="1">
                  <a:ln>
                    <a:noFill/>
                  </a:ln>
                  <a:solidFill>
                    <a:schemeClr val="bg1">
                      <a:lumMod val="85000"/>
                    </a:schemeClr>
                  </a:solidFill>
                  <a:effectLst/>
                  <a:uLnTx/>
                  <a:uFillTx/>
                  <a:latin typeface="Arial"/>
                  <a:ea typeface="+mn-ea"/>
                  <a:cs typeface="+mn-cs"/>
                </a:rPr>
                <a:t>Benachrichtigung</a:t>
              </a:r>
              <a:endParaRPr kumimoji="0" lang="en-US" sz="1200" b="0" i="0" u="none" strike="noStrike" kern="1200" cap="none" spc="0" normalizeH="0" baseline="0" dirty="0">
                <a:ln>
                  <a:noFill/>
                </a:ln>
                <a:solidFill>
                  <a:schemeClr val="bg1">
                    <a:lumMod val="85000"/>
                  </a:schemeClr>
                </a:solidFill>
                <a:effectLst/>
                <a:uLnTx/>
                <a:uFillTx/>
                <a:latin typeface="Arial"/>
                <a:ea typeface="+mn-ea"/>
                <a:cs typeface="+mn-cs"/>
              </a:endParaRPr>
            </a:p>
            <a:p>
              <a:pPr marL="180975" indent="-180975">
                <a:spcAft>
                  <a:spcPts val="1200"/>
                </a:spcAft>
                <a:buFont typeface="Arial" panose="020B0604020202020204" pitchFamily="34" charset="0"/>
                <a:buChar char="•"/>
                <a:defRPr/>
              </a:pPr>
              <a:r>
                <a:rPr lang="en-US" sz="1200" dirty="0">
                  <a:solidFill>
                    <a:schemeClr val="bg1">
                      <a:lumMod val="85000"/>
                    </a:schemeClr>
                  </a:solidFill>
                  <a:latin typeface="Arial"/>
                </a:rPr>
                <a:t>(Export des Reports in PDF und </a:t>
              </a:r>
              <a:r>
                <a:rPr lang="en-US" sz="1200" dirty="0" err="1">
                  <a:solidFill>
                    <a:schemeClr val="bg1">
                      <a:lumMod val="85000"/>
                    </a:schemeClr>
                  </a:solidFill>
                  <a:latin typeface="Arial"/>
                </a:rPr>
                <a:t>Versand</a:t>
              </a:r>
              <a:r>
                <a:rPr lang="en-US" sz="1200" dirty="0">
                  <a:solidFill>
                    <a:schemeClr val="bg1">
                      <a:lumMod val="85000"/>
                    </a:schemeClr>
                  </a:solidFill>
                  <a:latin typeface="Arial"/>
                </a:rPr>
                <a:t>)</a:t>
              </a:r>
              <a:endParaRPr kumimoji="0" lang="en-US" sz="1200" b="0" i="0" u="none" strike="noStrike" kern="1200" cap="none" spc="0" normalizeH="0" baseline="0" dirty="0">
                <a:ln>
                  <a:noFill/>
                </a:ln>
                <a:solidFill>
                  <a:schemeClr val="bg1">
                    <a:lumMod val="85000"/>
                  </a:schemeClr>
                </a:solidFill>
                <a:effectLst/>
                <a:uLnTx/>
                <a:uFillTx/>
                <a:latin typeface="Arial"/>
                <a:ea typeface="+mn-ea"/>
                <a:cs typeface="+mn-cs"/>
              </a:endParaRPr>
            </a:p>
          </p:txBody>
        </p:sp>
      </p:grpSp>
      <p:grpSp>
        <p:nvGrpSpPr>
          <p:cNvPr id="10" name="Gruppieren 9">
            <a:extLst>
              <a:ext uri="{FF2B5EF4-FFF2-40B4-BE49-F238E27FC236}">
                <a16:creationId xmlns:a16="http://schemas.microsoft.com/office/drawing/2014/main" id="{C41261A7-5AB2-95FF-D5FD-31ADA92384F5}"/>
              </a:ext>
            </a:extLst>
          </p:cNvPr>
          <p:cNvGrpSpPr/>
          <p:nvPr/>
        </p:nvGrpSpPr>
        <p:grpSpPr>
          <a:xfrm>
            <a:off x="5245475" y="2331186"/>
            <a:ext cx="4872300" cy="1813796"/>
            <a:chOff x="5245475" y="2331186"/>
            <a:chExt cx="4872300" cy="1813796"/>
          </a:xfrm>
        </p:grpSpPr>
        <p:pic>
          <p:nvPicPr>
            <p:cNvPr id="17" name="Graphic 16" descr="Single gear with solid fill">
              <a:extLst>
                <a:ext uri="{FF2B5EF4-FFF2-40B4-BE49-F238E27FC236}">
                  <a16:creationId xmlns:a16="http://schemas.microsoft.com/office/drawing/2014/main" id="{68EFAA04-8E68-1124-1312-9DDF1771220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45475" y="2365363"/>
              <a:ext cx="1333500" cy="1333500"/>
            </a:xfrm>
            <a:prstGeom prst="rect">
              <a:avLst/>
            </a:prstGeom>
          </p:spPr>
        </p:pic>
        <p:sp>
          <p:nvSpPr>
            <p:cNvPr id="25" name="Rectangle 24">
              <a:extLst>
                <a:ext uri="{FF2B5EF4-FFF2-40B4-BE49-F238E27FC236}">
                  <a16:creationId xmlns:a16="http://schemas.microsoft.com/office/drawing/2014/main" id="{CDCFE012-80CF-DF93-C485-B7C01B0EB776}"/>
                </a:ext>
              </a:extLst>
            </p:cNvPr>
            <p:cNvSpPr/>
            <p:nvPr/>
          </p:nvSpPr>
          <p:spPr>
            <a:xfrm>
              <a:off x="6578975" y="2331186"/>
              <a:ext cx="3538800" cy="1813796"/>
            </a:xfrm>
            <a:prstGeom prst="rect">
              <a:avLst/>
            </a:prstGeom>
            <a:noFill/>
            <a:ln>
              <a:noFill/>
            </a:ln>
          </p:spPr>
          <p:style>
            <a:lnRef idx="0">
              <a:schemeClr val="accent1"/>
            </a:lnRef>
            <a:fillRef idx="1">
              <a:schemeClr val="accent1"/>
            </a:fillRef>
            <a:effectRef idx="0">
              <a:schemeClr val="dk1"/>
            </a:effectRef>
            <a:fontRef idx="minor">
              <a:schemeClr val="lt1"/>
            </a:fontRef>
          </p:style>
          <p:txBody>
            <a:bodyPr lIns="0" tIns="0" rtlCol="0" anchor="t"/>
            <a:lstStyle/>
            <a:p>
              <a:pPr>
                <a:spcAft>
                  <a:spcPts val="1200"/>
                </a:spcAft>
                <a:defRPr/>
              </a:pPr>
              <a:r>
                <a:rPr lang="en-US" sz="1400" b="1" dirty="0">
                  <a:solidFill>
                    <a:schemeClr val="accent5">
                      <a:lumMod val="75000"/>
                    </a:schemeClr>
                  </a:solidFill>
                  <a:latin typeface="Arial"/>
                  <a:cs typeface="Arial"/>
                </a:rPr>
                <a:t>Power App</a:t>
              </a:r>
              <a:endParaRPr kumimoji="0" lang="en-US" sz="1400" b="0" i="0" u="none" strike="noStrike" kern="1200" cap="none" spc="0" normalizeH="0" baseline="0" dirty="0">
                <a:ln>
                  <a:noFill/>
                </a:ln>
                <a:solidFill>
                  <a:schemeClr val="accent5">
                    <a:lumMod val="75000"/>
                  </a:schemeClr>
                </a:solidFill>
                <a:effectLst/>
                <a:uLnTx/>
                <a:uFillTx/>
                <a:latin typeface="Arial"/>
                <a:ea typeface="+mn-ea"/>
                <a:cs typeface="+mn-cs"/>
              </a:endParaRPr>
            </a:p>
            <a:p>
              <a:pPr marL="180975" marR="0" lvl="0" indent="-180975"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1200" b="0" i="0" u="none" strike="noStrike" kern="1200" cap="none" spc="0" normalizeH="0" baseline="0" dirty="0" err="1">
                  <a:ln>
                    <a:noFill/>
                  </a:ln>
                  <a:solidFill>
                    <a:schemeClr val="bg1">
                      <a:lumMod val="85000"/>
                    </a:schemeClr>
                  </a:solidFill>
                  <a:effectLst/>
                  <a:uLnTx/>
                  <a:uFillTx/>
                  <a:latin typeface="Arial"/>
                  <a:ea typeface="+mn-ea"/>
                  <a:cs typeface="+mn-cs"/>
                </a:rPr>
                <a:t>Kommentare</a:t>
              </a:r>
              <a:r>
                <a:rPr kumimoji="0" lang="en-US" sz="1200" b="0" i="0" u="none" strike="noStrike" kern="1200" cap="none" spc="0" normalizeH="0" baseline="0" dirty="0">
                  <a:ln>
                    <a:noFill/>
                  </a:ln>
                  <a:solidFill>
                    <a:schemeClr val="bg1">
                      <a:lumMod val="85000"/>
                    </a:schemeClr>
                  </a:solidFill>
                  <a:effectLst/>
                  <a:uLnTx/>
                  <a:uFillTx/>
                  <a:latin typeface="Arial"/>
                  <a:ea typeface="+mn-ea"/>
                  <a:cs typeface="+mn-cs"/>
                </a:rPr>
                <a:t> </a:t>
              </a:r>
              <a:r>
                <a:rPr kumimoji="0" lang="en-US" sz="1200" b="0" i="0" u="none" strike="noStrike" kern="1200" cap="none" spc="0" normalizeH="0" baseline="0" dirty="0" err="1">
                  <a:ln>
                    <a:noFill/>
                  </a:ln>
                  <a:solidFill>
                    <a:schemeClr val="bg1">
                      <a:lumMod val="85000"/>
                    </a:schemeClr>
                  </a:solidFill>
                  <a:effectLst/>
                  <a:uLnTx/>
                  <a:uFillTx/>
                  <a:latin typeface="Arial"/>
                  <a:ea typeface="+mn-ea"/>
                  <a:cs typeface="+mn-cs"/>
                </a:rPr>
                <a:t>entgegennehmen</a:t>
              </a:r>
              <a:endParaRPr kumimoji="0" lang="en-US" sz="1200" b="0" i="0" u="none" strike="noStrike" kern="1200" cap="none" spc="0" normalizeH="0" baseline="0" dirty="0">
                <a:ln>
                  <a:noFill/>
                </a:ln>
                <a:solidFill>
                  <a:schemeClr val="bg1">
                    <a:lumMod val="85000"/>
                  </a:schemeClr>
                </a:solidFill>
                <a:effectLst/>
                <a:uLnTx/>
                <a:uFillTx/>
                <a:latin typeface="Arial"/>
                <a:ea typeface="+mn-ea"/>
                <a:cs typeface="+mn-cs"/>
              </a:endParaRPr>
            </a:p>
            <a:p>
              <a:pPr marL="180975" indent="-180975">
                <a:spcAft>
                  <a:spcPts val="1200"/>
                </a:spcAft>
                <a:buFont typeface="Arial" panose="020B0604020202020204" pitchFamily="34" charset="0"/>
                <a:buChar char="•"/>
                <a:defRPr/>
              </a:pPr>
              <a:r>
                <a:rPr kumimoji="0" lang="en-US" sz="1200" b="0" i="0" u="none" strike="noStrike" kern="1200" cap="none" spc="0" normalizeH="0" baseline="0" dirty="0" err="1">
                  <a:ln>
                    <a:noFill/>
                  </a:ln>
                  <a:solidFill>
                    <a:schemeClr val="bg1">
                      <a:lumMod val="85000"/>
                    </a:schemeClr>
                  </a:solidFill>
                  <a:effectLst/>
                  <a:uLnTx/>
                  <a:uFillTx/>
                  <a:latin typeface="Arial"/>
                  <a:ea typeface="+mn-ea"/>
                  <a:cs typeface="+mn-cs"/>
                </a:rPr>
                <a:t>Kostenlose</a:t>
              </a:r>
              <a:r>
                <a:rPr kumimoji="0" lang="en-US" sz="1200" b="0" i="0" u="none" strike="noStrike" kern="1200" cap="none" spc="0" normalizeH="0" baseline="0" dirty="0">
                  <a:ln>
                    <a:noFill/>
                  </a:ln>
                  <a:solidFill>
                    <a:schemeClr val="bg1">
                      <a:lumMod val="85000"/>
                    </a:schemeClr>
                  </a:solidFill>
                  <a:effectLst/>
                  <a:uLnTx/>
                  <a:uFillTx/>
                  <a:latin typeface="Arial"/>
                  <a:ea typeface="+mn-ea"/>
                  <a:cs typeface="+mn-cs"/>
                </a:rPr>
                <a:t> </a:t>
              </a:r>
              <a:r>
                <a:rPr kumimoji="0" lang="en-US" sz="1200" b="0" i="0" u="none" strike="noStrike" kern="1200" cap="none" spc="0" normalizeH="0" baseline="0" dirty="0" err="1">
                  <a:ln>
                    <a:noFill/>
                  </a:ln>
                  <a:solidFill>
                    <a:schemeClr val="bg1">
                      <a:lumMod val="85000"/>
                    </a:schemeClr>
                  </a:solidFill>
                  <a:effectLst/>
                  <a:uLnTx/>
                  <a:uFillTx/>
                  <a:latin typeface="Arial"/>
                  <a:ea typeface="+mn-ea"/>
                  <a:cs typeface="+mn-cs"/>
                </a:rPr>
                <a:t>Speicherung</a:t>
              </a:r>
              <a:endParaRPr lang="en-US" sz="1200" dirty="0">
                <a:solidFill>
                  <a:schemeClr val="bg1">
                    <a:lumMod val="85000"/>
                  </a:schemeClr>
                </a:solidFill>
                <a:latin typeface="Arial"/>
              </a:endParaRPr>
            </a:p>
            <a:p>
              <a:pPr marL="180975" indent="-180975">
                <a:spcAft>
                  <a:spcPts val="1200"/>
                </a:spcAft>
                <a:buFont typeface="Arial" panose="020B0604020202020204" pitchFamily="34" charset="0"/>
                <a:buChar char="•"/>
                <a:defRPr/>
              </a:pPr>
              <a:r>
                <a:rPr lang="en-US" sz="1200" dirty="0" err="1">
                  <a:solidFill>
                    <a:schemeClr val="bg1">
                      <a:lumMod val="85000"/>
                    </a:schemeClr>
                  </a:solidFill>
                  <a:latin typeface="Arial"/>
                </a:rPr>
                <a:t>Einfache</a:t>
              </a:r>
              <a:r>
                <a:rPr lang="en-US" sz="1200" dirty="0">
                  <a:solidFill>
                    <a:schemeClr val="bg1">
                      <a:lumMod val="85000"/>
                    </a:schemeClr>
                  </a:solidFill>
                  <a:latin typeface="Arial"/>
                </a:rPr>
                <a:t> </a:t>
              </a:r>
              <a:r>
                <a:rPr lang="en-US" sz="1200" dirty="0" err="1">
                  <a:solidFill>
                    <a:schemeClr val="bg1">
                      <a:lumMod val="85000"/>
                    </a:schemeClr>
                  </a:solidFill>
                  <a:latin typeface="Arial"/>
                </a:rPr>
                <a:t>Erstellung</a:t>
              </a:r>
              <a:r>
                <a:rPr lang="en-US" sz="1200" dirty="0">
                  <a:solidFill>
                    <a:schemeClr val="bg1">
                      <a:lumMod val="85000"/>
                    </a:schemeClr>
                  </a:solidFill>
                  <a:latin typeface="Arial"/>
                </a:rPr>
                <a:t> und </a:t>
              </a:r>
              <a:r>
                <a:rPr lang="en-US" sz="1200" dirty="0" err="1">
                  <a:solidFill>
                    <a:schemeClr val="bg1">
                      <a:lumMod val="85000"/>
                    </a:schemeClr>
                  </a:solidFill>
                  <a:latin typeface="Arial"/>
                </a:rPr>
                <a:t>Wartung</a:t>
              </a:r>
              <a:endParaRPr lang="en-US" sz="1200" dirty="0">
                <a:solidFill>
                  <a:schemeClr val="bg1">
                    <a:lumMod val="85000"/>
                  </a:schemeClr>
                </a:solidFill>
                <a:latin typeface="Arial"/>
              </a:endParaRPr>
            </a:p>
          </p:txBody>
        </p:sp>
      </p:grpSp>
      <p:grpSp>
        <p:nvGrpSpPr>
          <p:cNvPr id="13" name="Gruppieren 12">
            <a:extLst>
              <a:ext uri="{FF2B5EF4-FFF2-40B4-BE49-F238E27FC236}">
                <a16:creationId xmlns:a16="http://schemas.microsoft.com/office/drawing/2014/main" id="{1BC40106-A186-601B-B3C4-171A9972B411}"/>
              </a:ext>
            </a:extLst>
          </p:cNvPr>
          <p:cNvGrpSpPr/>
          <p:nvPr/>
        </p:nvGrpSpPr>
        <p:grpSpPr>
          <a:xfrm>
            <a:off x="6045540" y="4181187"/>
            <a:ext cx="4872300" cy="2273288"/>
            <a:chOff x="6045540" y="4181187"/>
            <a:chExt cx="4872300" cy="2273288"/>
          </a:xfrm>
        </p:grpSpPr>
        <p:pic>
          <p:nvPicPr>
            <p:cNvPr id="4" name="Graphic 16" descr="Single gear with solid fill">
              <a:extLst>
                <a:ext uri="{FF2B5EF4-FFF2-40B4-BE49-F238E27FC236}">
                  <a16:creationId xmlns:a16="http://schemas.microsoft.com/office/drawing/2014/main" id="{798FE109-E49E-749E-D1F3-040BD64B614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45540" y="4181187"/>
              <a:ext cx="1333500" cy="1333500"/>
            </a:xfrm>
            <a:prstGeom prst="rect">
              <a:avLst/>
            </a:prstGeom>
          </p:spPr>
        </p:pic>
        <p:sp>
          <p:nvSpPr>
            <p:cNvPr id="6" name="Rectangle 24">
              <a:extLst>
                <a:ext uri="{FF2B5EF4-FFF2-40B4-BE49-F238E27FC236}">
                  <a16:creationId xmlns:a16="http://schemas.microsoft.com/office/drawing/2014/main" id="{EB6ABC1B-79EB-3465-C6D3-86D4E381D7FE}"/>
                </a:ext>
              </a:extLst>
            </p:cNvPr>
            <p:cNvSpPr/>
            <p:nvPr/>
          </p:nvSpPr>
          <p:spPr>
            <a:xfrm>
              <a:off x="7379040" y="4640679"/>
              <a:ext cx="3538800" cy="1813796"/>
            </a:xfrm>
            <a:prstGeom prst="rect">
              <a:avLst/>
            </a:prstGeom>
            <a:noFill/>
            <a:ln>
              <a:noFill/>
            </a:ln>
          </p:spPr>
          <p:style>
            <a:lnRef idx="0">
              <a:schemeClr val="accent1"/>
            </a:lnRef>
            <a:fillRef idx="1">
              <a:schemeClr val="accent1"/>
            </a:fillRef>
            <a:effectRef idx="0">
              <a:schemeClr val="dk1"/>
            </a:effectRef>
            <a:fontRef idx="minor">
              <a:schemeClr val="lt1"/>
            </a:fontRef>
          </p:style>
          <p:txBody>
            <a:bodyPr lIns="0" tIns="0" rtlCol="0" anchor="t"/>
            <a:lstStyle/>
            <a:p>
              <a:pPr>
                <a:spcAft>
                  <a:spcPts val="1200"/>
                </a:spcAft>
                <a:defRPr/>
              </a:pPr>
              <a:r>
                <a:rPr lang="en-US" sz="1400" b="1" dirty="0">
                  <a:solidFill>
                    <a:schemeClr val="accent1">
                      <a:lumMod val="75000"/>
                    </a:schemeClr>
                  </a:solidFill>
                  <a:latin typeface="Arial"/>
                  <a:cs typeface="Arial"/>
                </a:rPr>
                <a:t>SharePoint</a:t>
              </a:r>
              <a:endParaRPr kumimoji="0" lang="en-US" sz="1400" b="0" i="0" u="none" strike="noStrike" kern="1200" cap="none" spc="0" normalizeH="0" baseline="0" dirty="0">
                <a:ln>
                  <a:noFill/>
                </a:ln>
                <a:solidFill>
                  <a:schemeClr val="accent1">
                    <a:lumMod val="75000"/>
                  </a:schemeClr>
                </a:solidFill>
                <a:effectLst/>
                <a:uLnTx/>
                <a:uFillTx/>
                <a:latin typeface="Arial"/>
                <a:ea typeface="+mn-ea"/>
                <a:cs typeface="+mn-cs"/>
              </a:endParaRPr>
            </a:p>
            <a:p>
              <a:pPr marL="180975" marR="0" lvl="0" indent="-180975"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1200" b="0" i="0" u="none" strike="noStrike" kern="1200" cap="none" spc="0" normalizeH="0" baseline="0" dirty="0" err="1">
                  <a:ln>
                    <a:noFill/>
                  </a:ln>
                  <a:solidFill>
                    <a:schemeClr val="bg1">
                      <a:lumMod val="85000"/>
                    </a:schemeClr>
                  </a:solidFill>
                  <a:effectLst/>
                  <a:uLnTx/>
                  <a:uFillTx/>
                  <a:latin typeface="Arial"/>
                  <a:ea typeface="+mn-ea"/>
                  <a:cs typeface="+mn-cs"/>
                </a:rPr>
                <a:t>Kostenlose</a:t>
              </a:r>
              <a:r>
                <a:rPr kumimoji="0" lang="en-US" sz="1200" b="0" i="0" u="none" strike="noStrike" kern="1200" cap="none" spc="0" normalizeH="0" baseline="0" dirty="0">
                  <a:ln>
                    <a:noFill/>
                  </a:ln>
                  <a:solidFill>
                    <a:schemeClr val="bg1">
                      <a:lumMod val="85000"/>
                    </a:schemeClr>
                  </a:solidFill>
                  <a:effectLst/>
                  <a:uLnTx/>
                  <a:uFillTx/>
                  <a:latin typeface="Arial"/>
                  <a:ea typeface="+mn-ea"/>
                  <a:cs typeface="+mn-cs"/>
                </a:rPr>
                <a:t> </a:t>
              </a:r>
              <a:r>
                <a:rPr kumimoji="0" lang="en-US" sz="1200" b="0" i="0" u="none" strike="noStrike" kern="1200" cap="none" spc="0" normalizeH="0" baseline="0" dirty="0" err="1">
                  <a:ln>
                    <a:noFill/>
                  </a:ln>
                  <a:solidFill>
                    <a:schemeClr val="bg1">
                      <a:lumMod val="85000"/>
                    </a:schemeClr>
                  </a:solidFill>
                  <a:effectLst/>
                  <a:uLnTx/>
                  <a:uFillTx/>
                  <a:latin typeface="Arial"/>
                  <a:ea typeface="+mn-ea"/>
                  <a:cs typeface="+mn-cs"/>
                </a:rPr>
                <a:t>Speicherung</a:t>
              </a:r>
              <a:endParaRPr kumimoji="0" lang="en-US" sz="1200" b="0" i="0" u="none" strike="noStrike" kern="1200" cap="none" spc="0" normalizeH="0" baseline="0" dirty="0">
                <a:ln>
                  <a:noFill/>
                </a:ln>
                <a:solidFill>
                  <a:schemeClr val="bg1">
                    <a:lumMod val="85000"/>
                  </a:schemeClr>
                </a:solidFill>
                <a:effectLst/>
                <a:uLnTx/>
                <a:uFillTx/>
                <a:latin typeface="Arial"/>
                <a:ea typeface="+mn-ea"/>
                <a:cs typeface="+mn-cs"/>
              </a:endParaRPr>
            </a:p>
            <a:p>
              <a:pPr marL="180975" indent="-180975">
                <a:spcAft>
                  <a:spcPts val="1200"/>
                </a:spcAft>
                <a:buFont typeface="Arial" panose="020B0604020202020204" pitchFamily="34" charset="0"/>
                <a:buChar char="•"/>
                <a:defRPr/>
              </a:pPr>
              <a:r>
                <a:rPr lang="en-US" sz="1200" dirty="0" err="1">
                  <a:solidFill>
                    <a:schemeClr val="bg1">
                      <a:lumMod val="85000"/>
                    </a:schemeClr>
                  </a:solidFill>
                  <a:latin typeface="Arial"/>
                </a:rPr>
                <a:t>Ablage</a:t>
              </a:r>
              <a:r>
                <a:rPr lang="en-US" sz="1200" dirty="0">
                  <a:solidFill>
                    <a:schemeClr val="bg1">
                      <a:lumMod val="85000"/>
                    </a:schemeClr>
                  </a:solidFill>
                  <a:latin typeface="Arial"/>
                </a:rPr>
                <a:t> in </a:t>
              </a:r>
              <a:r>
                <a:rPr lang="en-US" sz="1200" dirty="0" err="1">
                  <a:solidFill>
                    <a:schemeClr val="bg1">
                      <a:lumMod val="85000"/>
                    </a:schemeClr>
                  </a:solidFill>
                  <a:latin typeface="Arial"/>
                </a:rPr>
                <a:t>Liste</a:t>
              </a:r>
              <a:endParaRPr lang="en-US" sz="1200" dirty="0">
                <a:solidFill>
                  <a:schemeClr val="bg1">
                    <a:lumMod val="85000"/>
                  </a:schemeClr>
                </a:solidFill>
                <a:latin typeface="Arial"/>
              </a:endParaRPr>
            </a:p>
            <a:p>
              <a:pPr marL="180975" indent="-180975">
                <a:spcAft>
                  <a:spcPts val="1200"/>
                </a:spcAft>
                <a:buFont typeface="Arial" panose="020B0604020202020204" pitchFamily="34" charset="0"/>
                <a:buChar char="•"/>
                <a:defRPr/>
              </a:pPr>
              <a:r>
                <a:rPr lang="en-US" sz="1200" dirty="0" err="1">
                  <a:solidFill>
                    <a:schemeClr val="bg1">
                      <a:lumMod val="85000"/>
                    </a:schemeClr>
                  </a:solidFill>
                  <a:latin typeface="Arial"/>
                </a:rPr>
                <a:t>Versionierung</a:t>
              </a:r>
              <a:endParaRPr lang="en-US" sz="1200" dirty="0">
                <a:solidFill>
                  <a:schemeClr val="bg1">
                    <a:lumMod val="85000"/>
                  </a:schemeClr>
                </a:solidFill>
                <a:latin typeface="Arial"/>
              </a:endParaRPr>
            </a:p>
          </p:txBody>
        </p:sp>
      </p:grpSp>
    </p:spTree>
    <p:extLst>
      <p:ext uri="{BB962C8B-B14F-4D97-AF65-F5344CB8AC3E}">
        <p14:creationId xmlns:p14="http://schemas.microsoft.com/office/powerpoint/2010/main" val="62741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99C4B16-C454-F065-BD9D-DEAB508293AE}"/>
            </a:ext>
          </a:extLst>
        </p:cNvPr>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00CB4A9-D2E7-4EC2-C343-98C9B5D7F44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Object 4" hidden="1">
                        <a:extLst>
                          <a:ext uri="{FF2B5EF4-FFF2-40B4-BE49-F238E27FC236}">
                            <a16:creationId xmlns:a16="http://schemas.microsoft.com/office/drawing/2014/main" id="{700CB4A9-D2E7-4EC2-C343-98C9B5D7F44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2CC9305-E76D-77AA-A2F0-9342794C7B8D}"/>
              </a:ext>
            </a:extLst>
          </p:cNvPr>
          <p:cNvSpPr>
            <a:spLocks noGrp="1"/>
          </p:cNvSpPr>
          <p:nvPr>
            <p:ph type="title"/>
          </p:nvPr>
        </p:nvSpPr>
        <p:spPr>
          <a:xfrm>
            <a:off x="1" y="435753"/>
            <a:ext cx="2682026" cy="492443"/>
          </a:xfrm>
          <a:solidFill>
            <a:schemeClr val="tx2"/>
          </a:solidFill>
        </p:spPr>
        <p:txBody>
          <a:bodyPr vert="horz" wrap="none" lIns="432000" anchor="ctr">
            <a:spAutoFit/>
          </a:bodyPr>
          <a:lstStyle/>
          <a:p>
            <a:pPr>
              <a:lnSpc>
                <a:spcPct val="100000"/>
              </a:lnSpc>
            </a:pPr>
            <a:r>
              <a:rPr lang="en-US" dirty="0">
                <a:latin typeface="Montserrat" panose="00000500000000000000" pitchFamily="2" charset="0"/>
                <a:ea typeface="Calibri" panose="020F0502020204030204" pitchFamily="34" charset="0"/>
                <a:cs typeface="Calibri" panose="020F0502020204030204" pitchFamily="34" charset="0"/>
              </a:rPr>
              <a:t>Und </a:t>
            </a:r>
            <a:r>
              <a:rPr lang="en-US" dirty="0" err="1">
                <a:latin typeface="Montserrat" panose="00000500000000000000" pitchFamily="2" charset="0"/>
                <a:ea typeface="Calibri" panose="020F0502020204030204" pitchFamily="34" charset="0"/>
                <a:cs typeface="Calibri" panose="020F0502020204030204" pitchFamily="34" charset="0"/>
              </a:rPr>
              <a:t>jetzt</a:t>
            </a:r>
            <a:r>
              <a:rPr lang="en-US" dirty="0">
                <a:latin typeface="Montserrat" panose="00000500000000000000" pitchFamily="2" charset="0"/>
                <a:ea typeface="Calibri" panose="020F0502020204030204" pitchFamily="34" charset="0"/>
                <a:cs typeface="Calibri" panose="020F0502020204030204" pitchFamily="34" charset="0"/>
              </a:rPr>
              <a:t>…</a:t>
            </a:r>
          </a:p>
        </p:txBody>
      </p:sp>
      <p:pic>
        <p:nvPicPr>
          <p:cNvPr id="4" name="Grafik 3" descr="Ein Bild, das Kleidung, Person, Menschliches Gesicht, Im Haus enthält.&#10;&#10;Automatisch generierte Beschreibung">
            <a:extLst>
              <a:ext uri="{FF2B5EF4-FFF2-40B4-BE49-F238E27FC236}">
                <a16:creationId xmlns:a16="http://schemas.microsoft.com/office/drawing/2014/main" id="{372DFE07-2841-173E-9B7F-BF7EABE3029D}"/>
              </a:ext>
            </a:extLst>
          </p:cNvPr>
          <p:cNvPicPr>
            <a:picLocks noChangeAspect="1"/>
          </p:cNvPicPr>
          <p:nvPr/>
        </p:nvPicPr>
        <p:blipFill>
          <a:blip r:embed="rId5"/>
          <a:stretch>
            <a:fillRect/>
          </a:stretch>
        </p:blipFill>
        <p:spPr>
          <a:xfrm>
            <a:off x="3039035" y="0"/>
            <a:ext cx="9152964" cy="6864723"/>
          </a:xfrm>
          <a:prstGeom prst="rect">
            <a:avLst/>
          </a:prstGeom>
        </p:spPr>
      </p:pic>
      <p:sp>
        <p:nvSpPr>
          <p:cNvPr id="6" name="Rechteck 5">
            <a:extLst>
              <a:ext uri="{FF2B5EF4-FFF2-40B4-BE49-F238E27FC236}">
                <a16:creationId xmlns:a16="http://schemas.microsoft.com/office/drawing/2014/main" id="{554D76AD-9C7F-98EB-C49C-369B2B0CA712}"/>
              </a:ext>
            </a:extLst>
          </p:cNvPr>
          <p:cNvSpPr/>
          <p:nvPr/>
        </p:nvSpPr>
        <p:spPr>
          <a:xfrm>
            <a:off x="3325905" y="71718"/>
            <a:ext cx="8579223" cy="986117"/>
          </a:xfrm>
          <a:prstGeom prst="rect">
            <a:avLst/>
          </a:prstGeom>
          <a:solidFill>
            <a:schemeClr val="tx2"/>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de-DE" sz="2000" b="1" dirty="0">
                <a:solidFill>
                  <a:schemeClr val="tx1"/>
                </a:solidFill>
              </a:rPr>
              <a:t>Und dann darf ich </a:t>
            </a:r>
            <a:r>
              <a:rPr lang="de-DE" sz="2000" b="1" dirty="0" err="1">
                <a:solidFill>
                  <a:schemeClr val="tx1"/>
                </a:solidFill>
              </a:rPr>
              <a:t>hundertdrölfzig</a:t>
            </a:r>
            <a:r>
              <a:rPr lang="de-DE" sz="2000" b="1" dirty="0">
                <a:solidFill>
                  <a:schemeClr val="tx1"/>
                </a:solidFill>
              </a:rPr>
              <a:t> Connections konfigurieren und aufeinander abstimmen, oder wie?</a:t>
            </a:r>
          </a:p>
        </p:txBody>
      </p:sp>
    </p:spTree>
    <p:extLst>
      <p:ext uri="{BB962C8B-B14F-4D97-AF65-F5344CB8AC3E}">
        <p14:creationId xmlns:p14="http://schemas.microsoft.com/office/powerpoint/2010/main" val="2287832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ABA7FAE-F8B5-397A-B4F5-2AFA0FFAB2E2}"/>
            </a:ext>
          </a:extLst>
        </p:cNvPr>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E1BB610-9376-E10D-8AFD-9B0EC03F04D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Object 4" hidden="1">
                        <a:extLst>
                          <a:ext uri="{FF2B5EF4-FFF2-40B4-BE49-F238E27FC236}">
                            <a16:creationId xmlns:a16="http://schemas.microsoft.com/office/drawing/2014/main" id="{EE1BB610-9376-E10D-8AFD-9B0EC03F04D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168DBCD-A9C4-B1DB-FA0C-0B5C4A6901D0}"/>
              </a:ext>
            </a:extLst>
          </p:cNvPr>
          <p:cNvSpPr>
            <a:spLocks noGrp="1"/>
          </p:cNvSpPr>
          <p:nvPr>
            <p:ph type="title"/>
          </p:nvPr>
        </p:nvSpPr>
        <p:spPr>
          <a:xfrm>
            <a:off x="1" y="435753"/>
            <a:ext cx="2682026" cy="492443"/>
          </a:xfrm>
          <a:solidFill>
            <a:schemeClr val="tx2"/>
          </a:solidFill>
        </p:spPr>
        <p:txBody>
          <a:bodyPr vert="horz" wrap="none" lIns="432000" anchor="ctr">
            <a:spAutoFit/>
          </a:bodyPr>
          <a:lstStyle/>
          <a:p>
            <a:pPr>
              <a:lnSpc>
                <a:spcPct val="100000"/>
              </a:lnSpc>
            </a:pPr>
            <a:r>
              <a:rPr lang="en-US" dirty="0">
                <a:latin typeface="Montserrat" panose="00000500000000000000" pitchFamily="2" charset="0"/>
                <a:ea typeface="Calibri" panose="020F0502020204030204" pitchFamily="34" charset="0"/>
                <a:cs typeface="Calibri" panose="020F0502020204030204" pitchFamily="34" charset="0"/>
              </a:rPr>
              <a:t>Und </a:t>
            </a:r>
            <a:r>
              <a:rPr lang="en-US" dirty="0" err="1">
                <a:latin typeface="Montserrat" panose="00000500000000000000" pitchFamily="2" charset="0"/>
                <a:ea typeface="Calibri" panose="020F0502020204030204" pitchFamily="34" charset="0"/>
                <a:cs typeface="Calibri" panose="020F0502020204030204" pitchFamily="34" charset="0"/>
              </a:rPr>
              <a:t>jetzt</a:t>
            </a:r>
            <a:r>
              <a:rPr lang="en-US" dirty="0">
                <a:latin typeface="Montserrat" panose="00000500000000000000" pitchFamily="2" charset="0"/>
                <a:ea typeface="Calibri" panose="020F0502020204030204" pitchFamily="34" charset="0"/>
                <a:cs typeface="Calibri" panose="020F0502020204030204" pitchFamily="34" charset="0"/>
              </a:rPr>
              <a:t>…</a:t>
            </a:r>
          </a:p>
        </p:txBody>
      </p:sp>
      <p:pic>
        <p:nvPicPr>
          <p:cNvPr id="7" name="Picture 11" descr="A computer with a blank screen&#10;&#10;Description automatically generated">
            <a:extLst>
              <a:ext uri="{FF2B5EF4-FFF2-40B4-BE49-F238E27FC236}">
                <a16:creationId xmlns:a16="http://schemas.microsoft.com/office/drawing/2014/main" id="{CDA6431B-672E-69B6-E5E1-170E2ED4227D}"/>
              </a:ext>
            </a:extLst>
          </p:cNvPr>
          <p:cNvPicPr>
            <a:picLocks noChangeAspect="1"/>
          </p:cNvPicPr>
          <p:nvPr/>
        </p:nvPicPr>
        <p:blipFill>
          <a:blip r:embed="rId5"/>
          <a:stretch>
            <a:fillRect/>
          </a:stretch>
        </p:blipFill>
        <p:spPr>
          <a:xfrm>
            <a:off x="1422191" y="1355868"/>
            <a:ext cx="9267825" cy="5230687"/>
          </a:xfrm>
          <a:prstGeom prst="rect">
            <a:avLst/>
          </a:prstGeom>
        </p:spPr>
      </p:pic>
      <p:sp>
        <p:nvSpPr>
          <p:cNvPr id="8" name="Rectangle 15">
            <a:extLst>
              <a:ext uri="{FF2B5EF4-FFF2-40B4-BE49-F238E27FC236}">
                <a16:creationId xmlns:a16="http://schemas.microsoft.com/office/drawing/2014/main" id="{3013CBA2-EE0C-FD82-600C-A58FE86828EE}"/>
              </a:ext>
            </a:extLst>
          </p:cNvPr>
          <p:cNvSpPr/>
          <p:nvPr/>
        </p:nvSpPr>
        <p:spPr>
          <a:xfrm>
            <a:off x="2372412" y="1639604"/>
            <a:ext cx="7370871" cy="4383018"/>
          </a:xfrm>
          <a:prstGeom prst="rect">
            <a:avLst/>
          </a:prstGeom>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
        <p:nvSpPr>
          <p:cNvPr id="19" name="Rectangle 19">
            <a:extLst>
              <a:ext uri="{FF2B5EF4-FFF2-40B4-BE49-F238E27FC236}">
                <a16:creationId xmlns:a16="http://schemas.microsoft.com/office/drawing/2014/main" id="{3A8D846E-905E-D302-7D3D-2A0FD35389A3}"/>
              </a:ext>
            </a:extLst>
          </p:cNvPr>
          <p:cNvSpPr/>
          <p:nvPr/>
        </p:nvSpPr>
        <p:spPr>
          <a:xfrm>
            <a:off x="2372412" y="1639604"/>
            <a:ext cx="3727558" cy="4383018"/>
          </a:xfrm>
          <a:custGeom>
            <a:avLst/>
            <a:gdLst>
              <a:gd name="connsiteX0" fmla="*/ 0 w 7370871"/>
              <a:gd name="connsiteY0" fmla="*/ 0 h 4383018"/>
              <a:gd name="connsiteX1" fmla="*/ 7370871 w 7370871"/>
              <a:gd name="connsiteY1" fmla="*/ 0 h 4383018"/>
              <a:gd name="connsiteX2" fmla="*/ 7370871 w 7370871"/>
              <a:gd name="connsiteY2" fmla="*/ 4383018 h 4383018"/>
              <a:gd name="connsiteX3" fmla="*/ 0 w 7370871"/>
              <a:gd name="connsiteY3" fmla="*/ 4383018 h 4383018"/>
              <a:gd name="connsiteX4" fmla="*/ 0 w 7370871"/>
              <a:gd name="connsiteY4" fmla="*/ 0 h 4383018"/>
              <a:gd name="connsiteX0" fmla="*/ 0 w 7370871"/>
              <a:gd name="connsiteY0" fmla="*/ 0 h 4383018"/>
              <a:gd name="connsiteX1" fmla="*/ 7370871 w 7370871"/>
              <a:gd name="connsiteY1" fmla="*/ 0 h 4383018"/>
              <a:gd name="connsiteX2" fmla="*/ 1703496 w 7370871"/>
              <a:gd name="connsiteY2" fmla="*/ 4383018 h 4383018"/>
              <a:gd name="connsiteX3" fmla="*/ 0 w 7370871"/>
              <a:gd name="connsiteY3" fmla="*/ 4383018 h 4383018"/>
              <a:gd name="connsiteX4" fmla="*/ 0 w 7370871"/>
              <a:gd name="connsiteY4" fmla="*/ 0 h 4383018"/>
              <a:gd name="connsiteX0" fmla="*/ 0 w 7370871"/>
              <a:gd name="connsiteY0" fmla="*/ 0 h 4385399"/>
              <a:gd name="connsiteX1" fmla="*/ 7370871 w 7370871"/>
              <a:gd name="connsiteY1" fmla="*/ 0 h 4385399"/>
              <a:gd name="connsiteX2" fmla="*/ 1727308 w 7370871"/>
              <a:gd name="connsiteY2" fmla="*/ 4385399 h 4385399"/>
              <a:gd name="connsiteX3" fmla="*/ 0 w 7370871"/>
              <a:gd name="connsiteY3" fmla="*/ 4383018 h 4385399"/>
              <a:gd name="connsiteX4" fmla="*/ 0 w 7370871"/>
              <a:gd name="connsiteY4" fmla="*/ 0 h 4385399"/>
              <a:gd name="connsiteX0" fmla="*/ 0 w 7370871"/>
              <a:gd name="connsiteY0" fmla="*/ 0 h 4383018"/>
              <a:gd name="connsiteX1" fmla="*/ 7370871 w 7370871"/>
              <a:gd name="connsiteY1" fmla="*/ 0 h 4383018"/>
              <a:gd name="connsiteX2" fmla="*/ 1727308 w 7370871"/>
              <a:gd name="connsiteY2" fmla="*/ 4383017 h 4383018"/>
              <a:gd name="connsiteX3" fmla="*/ 0 w 7370871"/>
              <a:gd name="connsiteY3" fmla="*/ 4383018 h 4383018"/>
              <a:gd name="connsiteX4" fmla="*/ 0 w 7370871"/>
              <a:gd name="connsiteY4" fmla="*/ 0 h 4383018"/>
              <a:gd name="connsiteX0" fmla="*/ 0 w 3732321"/>
              <a:gd name="connsiteY0" fmla="*/ 0 h 4383018"/>
              <a:gd name="connsiteX1" fmla="*/ 3732321 w 3732321"/>
              <a:gd name="connsiteY1" fmla="*/ 6350 h 4383018"/>
              <a:gd name="connsiteX2" fmla="*/ 1727308 w 3732321"/>
              <a:gd name="connsiteY2" fmla="*/ 4383017 h 4383018"/>
              <a:gd name="connsiteX3" fmla="*/ 0 w 3732321"/>
              <a:gd name="connsiteY3" fmla="*/ 4383018 h 4383018"/>
              <a:gd name="connsiteX4" fmla="*/ 0 w 3732321"/>
              <a:gd name="connsiteY4" fmla="*/ 0 h 4383018"/>
              <a:gd name="connsiteX0" fmla="*/ 0 w 3727558"/>
              <a:gd name="connsiteY0" fmla="*/ 0 h 4383018"/>
              <a:gd name="connsiteX1" fmla="*/ 3727558 w 3727558"/>
              <a:gd name="connsiteY1" fmla="*/ 1588 h 4383018"/>
              <a:gd name="connsiteX2" fmla="*/ 1727308 w 3727558"/>
              <a:gd name="connsiteY2" fmla="*/ 4383017 h 4383018"/>
              <a:gd name="connsiteX3" fmla="*/ 0 w 3727558"/>
              <a:gd name="connsiteY3" fmla="*/ 4383018 h 4383018"/>
              <a:gd name="connsiteX4" fmla="*/ 0 w 3727558"/>
              <a:gd name="connsiteY4" fmla="*/ 0 h 4383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7558" h="4383018">
                <a:moveTo>
                  <a:pt x="0" y="0"/>
                </a:moveTo>
                <a:lnTo>
                  <a:pt x="3727558" y="1588"/>
                </a:lnTo>
                <a:lnTo>
                  <a:pt x="1727308" y="4383017"/>
                </a:lnTo>
                <a:lnTo>
                  <a:pt x="0" y="4383018"/>
                </a:lnTo>
                <a:lnTo>
                  <a:pt x="0" y="0"/>
                </a:lnTo>
                <a:close/>
              </a:path>
            </a:pathLst>
          </a:custGeom>
          <a:solidFill>
            <a:srgbClr val="07E7AC"/>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endParaRPr lang="en-US" sz="1600"/>
          </a:p>
        </p:txBody>
      </p:sp>
      <p:sp>
        <p:nvSpPr>
          <p:cNvPr id="20" name="Textfeld 19">
            <a:extLst>
              <a:ext uri="{FF2B5EF4-FFF2-40B4-BE49-F238E27FC236}">
                <a16:creationId xmlns:a16="http://schemas.microsoft.com/office/drawing/2014/main" id="{601B1753-D4EC-D7F4-A6C1-654591758E39}"/>
              </a:ext>
            </a:extLst>
          </p:cNvPr>
          <p:cNvSpPr txBox="1"/>
          <p:nvPr/>
        </p:nvSpPr>
        <p:spPr>
          <a:xfrm>
            <a:off x="3500284" y="3211980"/>
            <a:ext cx="5191432" cy="1231106"/>
          </a:xfrm>
          <a:prstGeom prst="rect">
            <a:avLst/>
          </a:prstGeom>
          <a:noFill/>
        </p:spPr>
        <p:txBody>
          <a:bodyPr wrap="square" lIns="0" tIns="0" rIns="0" bIns="0" rtlCol="0">
            <a:spAutoFit/>
          </a:bodyPr>
          <a:lstStyle/>
          <a:p>
            <a:pPr algn="ctr">
              <a:lnSpc>
                <a:spcPct val="100000"/>
              </a:lnSpc>
              <a:spcAft>
                <a:spcPts val="600"/>
              </a:spcAft>
              <a:buSzPct val="100000"/>
            </a:pPr>
            <a:r>
              <a:rPr lang="de-DE" sz="8000" dirty="0"/>
              <a:t>Live Demo</a:t>
            </a:r>
          </a:p>
        </p:txBody>
      </p:sp>
    </p:spTree>
    <p:extLst>
      <p:ext uri="{BB962C8B-B14F-4D97-AF65-F5344CB8AC3E}">
        <p14:creationId xmlns:p14="http://schemas.microsoft.com/office/powerpoint/2010/main" val="31876111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FDDBFD1-8DA1-1614-EDAD-190ADBA66636}"/>
            </a:ext>
          </a:extLst>
        </p:cNvPr>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96CE389-E44C-BCC8-2893-C5E864E2095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Object 4" hidden="1">
                        <a:extLst>
                          <a:ext uri="{FF2B5EF4-FFF2-40B4-BE49-F238E27FC236}">
                            <a16:creationId xmlns:a16="http://schemas.microsoft.com/office/drawing/2014/main" id="{296CE389-E44C-BCC8-2893-C5E864E2095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5D09895-4240-F1A8-BCEC-5E7F5FE19DBE}"/>
              </a:ext>
            </a:extLst>
          </p:cNvPr>
          <p:cNvSpPr>
            <a:spLocks noGrp="1"/>
          </p:cNvSpPr>
          <p:nvPr>
            <p:ph type="title"/>
          </p:nvPr>
        </p:nvSpPr>
        <p:spPr>
          <a:xfrm>
            <a:off x="1" y="435753"/>
            <a:ext cx="2529741" cy="492443"/>
          </a:xfrm>
          <a:solidFill>
            <a:schemeClr val="tx2"/>
          </a:solidFill>
        </p:spPr>
        <p:txBody>
          <a:bodyPr vert="horz" wrap="none" lIns="432000" anchor="ctr">
            <a:spAutoFit/>
          </a:bodyPr>
          <a:lstStyle/>
          <a:p>
            <a:pPr>
              <a:lnSpc>
                <a:spcPct val="100000"/>
              </a:lnSpc>
            </a:pPr>
            <a:r>
              <a:rPr lang="en-US" dirty="0">
                <a:latin typeface="Montserrat" panose="00000500000000000000" pitchFamily="2" charset="0"/>
                <a:ea typeface="Calibri" panose="020F0502020204030204" pitchFamily="34" charset="0"/>
                <a:cs typeface="Calibri" panose="020F0502020204030204" pitchFamily="34" charset="0"/>
              </a:rPr>
              <a:t>It’s magic!</a:t>
            </a:r>
          </a:p>
        </p:txBody>
      </p:sp>
      <p:pic>
        <p:nvPicPr>
          <p:cNvPr id="4" name="Grafik 3" descr="Ein Bild, das Animierter Cartoon, Regenbogen, Animation, Clipart enthält.&#10;&#10;Automatisch generierte Beschreibung">
            <a:extLst>
              <a:ext uri="{FF2B5EF4-FFF2-40B4-BE49-F238E27FC236}">
                <a16:creationId xmlns:a16="http://schemas.microsoft.com/office/drawing/2014/main" id="{8F7C36CE-A599-3074-90A8-3B5A8CFFF866}"/>
              </a:ext>
            </a:extLst>
          </p:cNvPr>
          <p:cNvPicPr>
            <a:picLocks noChangeAspect="1"/>
          </p:cNvPicPr>
          <p:nvPr/>
        </p:nvPicPr>
        <p:blipFill>
          <a:blip r:embed="rId5"/>
          <a:stretch>
            <a:fillRect/>
          </a:stretch>
        </p:blipFill>
        <p:spPr>
          <a:xfrm>
            <a:off x="3152214" y="718157"/>
            <a:ext cx="7228915" cy="5421686"/>
          </a:xfrm>
          <a:prstGeom prst="rect">
            <a:avLst/>
          </a:prstGeom>
        </p:spPr>
      </p:pic>
    </p:spTree>
    <p:extLst>
      <p:ext uri="{BB962C8B-B14F-4D97-AF65-F5344CB8AC3E}">
        <p14:creationId xmlns:p14="http://schemas.microsoft.com/office/powerpoint/2010/main" val="29329396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49A215F-485E-30B9-1358-C0D0E1C5B831}"/>
            </a:ext>
          </a:extLst>
        </p:cNvPr>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8B6E0D4-76CD-7CA7-9BF9-ABE211DEBF3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Object 4" hidden="1">
                        <a:extLst>
                          <a:ext uri="{FF2B5EF4-FFF2-40B4-BE49-F238E27FC236}">
                            <a16:creationId xmlns:a16="http://schemas.microsoft.com/office/drawing/2014/main" id="{48B6E0D4-76CD-7CA7-9BF9-ABE211DEBF3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3" name="Rectangle 32">
            <a:extLst>
              <a:ext uri="{FF2B5EF4-FFF2-40B4-BE49-F238E27FC236}">
                <a16:creationId xmlns:a16="http://schemas.microsoft.com/office/drawing/2014/main" id="{5A2D1173-64CA-0788-CD96-3FBC5A40F368}"/>
              </a:ext>
            </a:extLst>
          </p:cNvPr>
          <p:cNvSpPr/>
          <p:nvPr/>
        </p:nvSpPr>
        <p:spPr>
          <a:xfrm>
            <a:off x="753971" y="4801992"/>
            <a:ext cx="3197407" cy="673313"/>
          </a:xfrm>
          <a:prstGeom prst="rect">
            <a:avLst/>
          </a:prstGeom>
          <a:noFill/>
          <a:ln>
            <a:noFill/>
          </a:ln>
        </p:spPr>
        <p:style>
          <a:lnRef idx="0">
            <a:schemeClr val="accent1"/>
          </a:lnRef>
          <a:fillRef idx="1">
            <a:schemeClr val="accent1"/>
          </a:fillRef>
          <a:effectRef idx="0">
            <a:schemeClr val="dk1"/>
          </a:effectRef>
          <a:fontRef idx="minor">
            <a:schemeClr val="lt1"/>
          </a:fontRef>
        </p:style>
        <p:txBody>
          <a:bodyPr lIns="0" tIns="45720" rIns="91440" bIns="45720" rtlCol="0" anchor="t"/>
          <a:lstStyle/>
          <a:p>
            <a:pPr algn="ctr"/>
            <a:r>
              <a:rPr lang="en-US" sz="2400" b="1" err="1">
                <a:solidFill>
                  <a:srgbClr val="F2C811"/>
                </a:solidFill>
                <a:latin typeface="Montserrat"/>
              </a:rPr>
              <a:t>Ulrik</a:t>
            </a:r>
            <a:r>
              <a:rPr lang="en-US" sz="2400" b="1">
                <a:solidFill>
                  <a:srgbClr val="F2C811"/>
                </a:solidFill>
                <a:latin typeface="Montserrat"/>
              </a:rPr>
              <a:t> </a:t>
            </a:r>
            <a:r>
              <a:rPr lang="en-US" sz="2400" b="1" err="1">
                <a:solidFill>
                  <a:srgbClr val="F2C811"/>
                </a:solidFill>
                <a:latin typeface="Montserrat"/>
              </a:rPr>
              <a:t>Harnisch</a:t>
            </a:r>
            <a:endParaRPr lang="en-US"/>
          </a:p>
          <a:p>
            <a:pPr algn="ctr"/>
            <a:r>
              <a:rPr lang="en-US" sz="1600">
                <a:solidFill>
                  <a:schemeClr val="bg1"/>
                </a:solidFill>
              </a:rPr>
              <a:t>Full Stack Power BI Engineer</a:t>
            </a:r>
            <a:endParaRPr lang="en-US" sz="1600">
              <a:solidFill>
                <a:srgbClr val="000000"/>
              </a:solidFill>
            </a:endParaRPr>
          </a:p>
        </p:txBody>
      </p:sp>
      <p:pic>
        <p:nvPicPr>
          <p:cNvPr id="39" name="Picture 38" descr="A black and white sign with white letters&#10;&#10;Description automatically generated">
            <a:extLst>
              <a:ext uri="{FF2B5EF4-FFF2-40B4-BE49-F238E27FC236}">
                <a16:creationId xmlns:a16="http://schemas.microsoft.com/office/drawing/2014/main" id="{604745A1-5570-B729-1B2B-DAFF165E0293}"/>
              </a:ext>
            </a:extLst>
          </p:cNvPr>
          <p:cNvPicPr>
            <a:picLocks noChangeAspect="1"/>
          </p:cNvPicPr>
          <p:nvPr/>
        </p:nvPicPr>
        <p:blipFill>
          <a:blip r:embed="rId5"/>
          <a:stretch>
            <a:fillRect/>
          </a:stretch>
        </p:blipFill>
        <p:spPr>
          <a:xfrm>
            <a:off x="10515600" y="6097666"/>
            <a:ext cx="1286938" cy="399731"/>
          </a:xfrm>
          <a:prstGeom prst="rect">
            <a:avLst/>
          </a:prstGeom>
        </p:spPr>
      </p:pic>
      <p:sp>
        <p:nvSpPr>
          <p:cNvPr id="19" name="Right Triangle 18">
            <a:extLst>
              <a:ext uri="{FF2B5EF4-FFF2-40B4-BE49-F238E27FC236}">
                <a16:creationId xmlns:a16="http://schemas.microsoft.com/office/drawing/2014/main" id="{F6DDF609-80A4-57F9-D10D-F8C96230F63B}"/>
              </a:ext>
            </a:extLst>
          </p:cNvPr>
          <p:cNvSpPr/>
          <p:nvPr/>
        </p:nvSpPr>
        <p:spPr>
          <a:xfrm>
            <a:off x="4460850" y="5030000"/>
            <a:ext cx="705346" cy="705346"/>
          </a:xfrm>
          <a:prstGeom prst="rtTriangle">
            <a:avLst/>
          </a:prstGeom>
          <a:pattFill prst="pct5">
            <a:fgClr>
              <a:schemeClr val="accent6"/>
            </a:fgClr>
            <a:bgClr>
              <a:schemeClr val="tx1"/>
            </a:bgClr>
          </a:pattFill>
          <a:ln>
            <a:noFill/>
          </a:ln>
          <a:effectLst>
            <a:outerShdw blurRad="63500" dist="38100" dir="2700000">
              <a:srgbClr val="000000">
                <a:alpha val="40000"/>
              </a:srgbClr>
            </a:outerShdw>
            <a:reflection stA="40000" endPos="54000" dist="50800" dir="5400000" sy="-100000" algn="bl" rotWithShape="0"/>
          </a:effectLst>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
        <p:nvSpPr>
          <p:cNvPr id="38" name="Right Triangle 37">
            <a:extLst>
              <a:ext uri="{FF2B5EF4-FFF2-40B4-BE49-F238E27FC236}">
                <a16:creationId xmlns:a16="http://schemas.microsoft.com/office/drawing/2014/main" id="{E01ABD1B-BEA6-83A6-A0FB-B1F3AF134E86}"/>
              </a:ext>
            </a:extLst>
          </p:cNvPr>
          <p:cNvSpPr/>
          <p:nvPr/>
        </p:nvSpPr>
        <p:spPr>
          <a:xfrm rot="10800000">
            <a:off x="10971487" y="693406"/>
            <a:ext cx="705346" cy="705346"/>
          </a:xfrm>
          <a:prstGeom prst="rtTriangle">
            <a:avLst/>
          </a:prstGeom>
          <a:pattFill prst="pct5">
            <a:fgClr>
              <a:schemeClr val="accent6"/>
            </a:fgClr>
            <a:bgClr>
              <a:schemeClr val="tx1"/>
            </a:bgClr>
          </a:patt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
        <p:nvSpPr>
          <p:cNvPr id="8" name="Rectangle 7">
            <a:extLst>
              <a:ext uri="{FF2B5EF4-FFF2-40B4-BE49-F238E27FC236}">
                <a16:creationId xmlns:a16="http://schemas.microsoft.com/office/drawing/2014/main" id="{9355853F-763B-54C2-31E5-D4C157FBF27D}"/>
              </a:ext>
            </a:extLst>
          </p:cNvPr>
          <p:cNvSpPr/>
          <p:nvPr/>
        </p:nvSpPr>
        <p:spPr>
          <a:xfrm>
            <a:off x="5377758" y="3070456"/>
            <a:ext cx="5705460" cy="814528"/>
          </a:xfrm>
          <a:prstGeom prst="rect">
            <a:avLst/>
          </a:prstGeom>
          <a:noFill/>
          <a:ln>
            <a:noFill/>
          </a:ln>
        </p:spPr>
        <p:style>
          <a:lnRef idx="0">
            <a:schemeClr val="accent1"/>
          </a:lnRef>
          <a:fillRef idx="1">
            <a:schemeClr val="accent1"/>
          </a:fillRef>
          <a:effectRef idx="0">
            <a:schemeClr val="dk1"/>
          </a:effectRef>
          <a:fontRef idx="minor">
            <a:schemeClr val="lt1"/>
          </a:fontRef>
        </p:style>
        <p:txBody>
          <a:bodyPr lIns="91440" tIns="45720" rIns="91440" bIns="45720" rtlCol="0" anchor="t"/>
          <a:lstStyle/>
          <a:p>
            <a:r>
              <a:rPr lang="en-US" sz="1600" b="1" dirty="0">
                <a:solidFill>
                  <a:srgbClr val="F2C811"/>
                </a:solidFill>
                <a:latin typeface="Montserrat"/>
                <a:ea typeface="+mn-lt"/>
                <a:cs typeface="+mn-lt"/>
              </a:rPr>
              <a:t>REFERENZEN</a:t>
            </a:r>
          </a:p>
          <a:p>
            <a:r>
              <a:rPr lang="en-US" sz="1600" dirty="0" err="1">
                <a:solidFill>
                  <a:schemeClr val="bg1"/>
                </a:solidFill>
                <a:cs typeface="Arial"/>
              </a:rPr>
              <a:t>Rheinland</a:t>
            </a:r>
            <a:r>
              <a:rPr lang="en-US" sz="1600" dirty="0">
                <a:solidFill>
                  <a:schemeClr val="bg1"/>
                </a:solidFill>
                <a:cs typeface="Arial"/>
              </a:rPr>
              <a:t> </a:t>
            </a:r>
            <a:r>
              <a:rPr lang="en-US" sz="1600" dirty="0" err="1">
                <a:solidFill>
                  <a:schemeClr val="bg1"/>
                </a:solidFill>
                <a:cs typeface="Arial"/>
              </a:rPr>
              <a:t>Versicherungs</a:t>
            </a:r>
            <a:r>
              <a:rPr lang="en-US" sz="1600" dirty="0">
                <a:solidFill>
                  <a:schemeClr val="bg1"/>
                </a:solidFill>
                <a:cs typeface="Arial"/>
              </a:rPr>
              <a:t> AG, Deutsche Bahn, Siemens.</a:t>
            </a:r>
          </a:p>
        </p:txBody>
      </p:sp>
      <p:sp>
        <p:nvSpPr>
          <p:cNvPr id="21" name="TextBox 20">
            <a:extLst>
              <a:ext uri="{FF2B5EF4-FFF2-40B4-BE49-F238E27FC236}">
                <a16:creationId xmlns:a16="http://schemas.microsoft.com/office/drawing/2014/main" id="{B75498B8-16F5-B696-087B-6660F9C2DBF7}"/>
              </a:ext>
            </a:extLst>
          </p:cNvPr>
          <p:cNvSpPr txBox="1"/>
          <p:nvPr/>
        </p:nvSpPr>
        <p:spPr>
          <a:xfrm>
            <a:off x="4896560" y="957417"/>
            <a:ext cx="4612995" cy="369332"/>
          </a:xfrm>
          <a:prstGeom prst="rect">
            <a:avLst/>
          </a:prstGeom>
          <a:noFill/>
        </p:spPr>
        <p:txBody>
          <a:bodyPr wrap="square" lIns="0" tIns="0" rIns="0" bIns="0" rtlCol="0" anchor="t">
            <a:spAutoFit/>
          </a:bodyPr>
          <a:lstStyle/>
          <a:p>
            <a:r>
              <a:rPr lang="de-DE" sz="2400" b="1">
                <a:solidFill>
                  <a:srgbClr val="F2C811"/>
                </a:solidFill>
                <a:latin typeface="Montserrat"/>
                <a:ea typeface="+mn-lt"/>
                <a:cs typeface="+mn-lt"/>
              </a:rPr>
              <a:t>Der Analytics-Mentor</a:t>
            </a:r>
          </a:p>
        </p:txBody>
      </p:sp>
      <p:sp>
        <p:nvSpPr>
          <p:cNvPr id="29" name="TextBox 28">
            <a:extLst>
              <a:ext uri="{FF2B5EF4-FFF2-40B4-BE49-F238E27FC236}">
                <a16:creationId xmlns:a16="http://schemas.microsoft.com/office/drawing/2014/main" id="{E1F5BE69-89B4-A4C0-40C8-ADD143B67246}"/>
              </a:ext>
            </a:extLst>
          </p:cNvPr>
          <p:cNvSpPr txBox="1"/>
          <p:nvPr/>
        </p:nvSpPr>
        <p:spPr>
          <a:xfrm>
            <a:off x="5412186" y="1663065"/>
            <a:ext cx="5918459" cy="1077218"/>
          </a:xfrm>
          <a:prstGeom prst="rect">
            <a:avLst/>
          </a:prstGeom>
          <a:noFill/>
        </p:spPr>
        <p:txBody>
          <a:bodyPr wrap="square" lIns="91440" tIns="45720" rIns="91440" bIns="45720" anchor="t">
            <a:spAutoFit/>
          </a:bodyPr>
          <a:lstStyle/>
          <a:p>
            <a:r>
              <a:rPr lang="en-US" sz="1600" b="1">
                <a:solidFill>
                  <a:srgbClr val="F2C811"/>
                </a:solidFill>
                <a:latin typeface="Montserrat"/>
              </a:rPr>
              <a:t>SKILLS</a:t>
            </a:r>
            <a:endParaRPr lang="en-US" sz="1600" b="1">
              <a:solidFill>
                <a:srgbClr val="F2C811"/>
              </a:solidFill>
              <a:latin typeface="Montserrat"/>
              <a:cs typeface="Arial"/>
            </a:endParaRPr>
          </a:p>
          <a:p>
            <a:r>
              <a:rPr lang="en-US" sz="1600" err="1">
                <a:solidFill>
                  <a:schemeClr val="bg1"/>
                </a:solidFill>
                <a:cs typeface="Arial"/>
              </a:rPr>
              <a:t>Anforderungsmanagement</a:t>
            </a:r>
            <a:r>
              <a:rPr lang="en-US" sz="1600">
                <a:solidFill>
                  <a:schemeClr val="bg1"/>
                </a:solidFill>
                <a:cs typeface="Arial"/>
              </a:rPr>
              <a:t>, Microsoft Power BI, </a:t>
            </a:r>
            <a:r>
              <a:rPr lang="en-US" sz="1600" err="1">
                <a:solidFill>
                  <a:schemeClr val="bg1"/>
                </a:solidFill>
                <a:cs typeface="Arial"/>
              </a:rPr>
              <a:t>Projektsteuerung</a:t>
            </a:r>
            <a:r>
              <a:rPr lang="en-US" sz="1600">
                <a:solidFill>
                  <a:schemeClr val="bg1"/>
                </a:solidFill>
                <a:cs typeface="Arial"/>
              </a:rPr>
              <a:t>, Dashboard </a:t>
            </a:r>
            <a:r>
              <a:rPr lang="en-US" sz="1600" err="1">
                <a:solidFill>
                  <a:schemeClr val="bg1"/>
                </a:solidFill>
                <a:cs typeface="Arial"/>
              </a:rPr>
              <a:t>Methodik</a:t>
            </a:r>
            <a:r>
              <a:rPr lang="en-US" sz="1600">
                <a:solidFill>
                  <a:schemeClr val="bg1"/>
                </a:solidFill>
                <a:cs typeface="Arial"/>
              </a:rPr>
              <a:t>, </a:t>
            </a:r>
            <a:r>
              <a:rPr lang="en-US" sz="1600" err="1">
                <a:solidFill>
                  <a:schemeClr val="bg1"/>
                </a:solidFill>
                <a:cs typeface="Arial"/>
              </a:rPr>
              <a:t>Datenvisualisierung</a:t>
            </a:r>
            <a:r>
              <a:rPr lang="en-US" sz="1600">
                <a:solidFill>
                  <a:schemeClr val="bg1"/>
                </a:solidFill>
                <a:cs typeface="Arial"/>
              </a:rPr>
              <a:t>, </a:t>
            </a:r>
            <a:r>
              <a:rPr lang="en-US" sz="1600" err="1">
                <a:solidFill>
                  <a:schemeClr val="bg1"/>
                </a:solidFill>
                <a:cs typeface="Arial"/>
              </a:rPr>
              <a:t>Datenmodellierung</a:t>
            </a:r>
            <a:r>
              <a:rPr lang="en-US" sz="1600">
                <a:solidFill>
                  <a:schemeClr val="bg1"/>
                </a:solidFill>
                <a:cs typeface="Arial"/>
              </a:rPr>
              <a:t>, </a:t>
            </a:r>
            <a:r>
              <a:rPr lang="en-US" sz="1600" err="1">
                <a:solidFill>
                  <a:schemeClr val="bg1"/>
                </a:solidFill>
                <a:cs typeface="Arial"/>
              </a:rPr>
              <a:t>Datenaufbereitung</a:t>
            </a:r>
            <a:r>
              <a:rPr lang="en-US" sz="1600">
                <a:solidFill>
                  <a:schemeClr val="bg1"/>
                </a:solidFill>
                <a:cs typeface="Arial"/>
              </a:rPr>
              <a:t> und Integration.</a:t>
            </a:r>
          </a:p>
        </p:txBody>
      </p:sp>
      <p:sp>
        <p:nvSpPr>
          <p:cNvPr id="30" name="Rectangle 29">
            <a:extLst>
              <a:ext uri="{FF2B5EF4-FFF2-40B4-BE49-F238E27FC236}">
                <a16:creationId xmlns:a16="http://schemas.microsoft.com/office/drawing/2014/main" id="{2BD13853-5F37-19F3-EC80-73C55DECD2EA}"/>
              </a:ext>
            </a:extLst>
          </p:cNvPr>
          <p:cNvSpPr/>
          <p:nvPr/>
        </p:nvSpPr>
        <p:spPr>
          <a:xfrm>
            <a:off x="5412188" y="4214984"/>
            <a:ext cx="5918459" cy="814528"/>
          </a:xfrm>
          <a:prstGeom prst="rect">
            <a:avLst/>
          </a:prstGeom>
          <a:noFill/>
          <a:ln>
            <a:noFill/>
          </a:ln>
        </p:spPr>
        <p:style>
          <a:lnRef idx="0">
            <a:schemeClr val="accent1"/>
          </a:lnRef>
          <a:fillRef idx="1">
            <a:schemeClr val="accent1"/>
          </a:fillRef>
          <a:effectRef idx="0">
            <a:schemeClr val="dk1"/>
          </a:effectRef>
          <a:fontRef idx="minor">
            <a:schemeClr val="lt1"/>
          </a:fontRef>
        </p:style>
        <p:txBody>
          <a:bodyPr lIns="91440" tIns="45720" rIns="91440" bIns="45720" rtlCol="0" anchor="t"/>
          <a:lstStyle/>
          <a:p>
            <a:pPr algn="just"/>
            <a:r>
              <a:rPr lang="de-DE" sz="1600" b="1">
                <a:solidFill>
                  <a:srgbClr val="F2C811"/>
                </a:solidFill>
                <a:latin typeface="Montserrat"/>
                <a:cs typeface="Arial"/>
              </a:rPr>
              <a:t>ÜBER IHN</a:t>
            </a:r>
          </a:p>
          <a:p>
            <a:pPr algn="just"/>
            <a:r>
              <a:rPr lang="de-DE" sz="1600">
                <a:solidFill>
                  <a:schemeClr val="bg1"/>
                </a:solidFill>
                <a:cs typeface="Arial"/>
              </a:rPr>
              <a:t>Begeisterter Konzert- &amp; Sporteventgänger und Technikfreak. Er lebt mit Frau und zwei seiner drei Kinder am Niederrhein in Willich, spielt gebannt Diablo und lässt sich von seinen Kindern gerne Empfehlungen für lustige Serien geben.</a:t>
            </a:r>
            <a:endParaRPr lang="en-US" sz="1600">
              <a:solidFill>
                <a:schemeClr val="bg1"/>
              </a:solidFill>
              <a:cs typeface="Arial"/>
            </a:endParaRPr>
          </a:p>
        </p:txBody>
      </p:sp>
      <p:sp>
        <p:nvSpPr>
          <p:cNvPr id="37" name="Oval 36">
            <a:extLst>
              <a:ext uri="{FF2B5EF4-FFF2-40B4-BE49-F238E27FC236}">
                <a16:creationId xmlns:a16="http://schemas.microsoft.com/office/drawing/2014/main" id="{FA7C7527-86AF-9E8D-07B4-27DFB5F1869A}"/>
              </a:ext>
            </a:extLst>
          </p:cNvPr>
          <p:cNvSpPr/>
          <p:nvPr/>
        </p:nvSpPr>
        <p:spPr>
          <a:xfrm>
            <a:off x="646953" y="1386769"/>
            <a:ext cx="3411442" cy="3411442"/>
          </a:xfrm>
          <a:prstGeom prst="ellipse">
            <a:avLst/>
          </a:prstGeom>
          <a:solidFill>
            <a:srgbClr val="F2C811"/>
          </a:solidFill>
          <a:ln>
            <a:solidFill>
              <a:srgbClr val="F2C81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de-DE" sz="1600"/>
          </a:p>
        </p:txBody>
      </p:sp>
      <p:grpSp>
        <p:nvGrpSpPr>
          <p:cNvPr id="11" name="Group 10">
            <a:extLst>
              <a:ext uri="{FF2B5EF4-FFF2-40B4-BE49-F238E27FC236}">
                <a16:creationId xmlns:a16="http://schemas.microsoft.com/office/drawing/2014/main" id="{D4D62A0A-D04C-FA42-82C8-5DF216ACF4A9}"/>
              </a:ext>
            </a:extLst>
          </p:cNvPr>
          <p:cNvGrpSpPr/>
          <p:nvPr/>
        </p:nvGrpSpPr>
        <p:grpSpPr>
          <a:xfrm>
            <a:off x="4905841" y="4300932"/>
            <a:ext cx="479959" cy="413758"/>
            <a:chOff x="4987767" y="3616079"/>
            <a:chExt cx="479959" cy="413758"/>
          </a:xfrm>
          <a:solidFill>
            <a:schemeClr val="tx1"/>
          </a:solidFill>
        </p:grpSpPr>
        <p:sp>
          <p:nvSpPr>
            <p:cNvPr id="6" name="Hexagon 5">
              <a:extLst>
                <a:ext uri="{FF2B5EF4-FFF2-40B4-BE49-F238E27FC236}">
                  <a16:creationId xmlns:a16="http://schemas.microsoft.com/office/drawing/2014/main" id="{3370BEAD-CAAC-D279-14DE-9E6F1D585EBB}"/>
                </a:ext>
              </a:extLst>
            </p:cNvPr>
            <p:cNvSpPr/>
            <p:nvPr/>
          </p:nvSpPr>
          <p:spPr>
            <a:xfrm>
              <a:off x="4987767" y="3616079"/>
              <a:ext cx="479959" cy="413758"/>
            </a:xfrm>
            <a:prstGeom prst="hexagon">
              <a:avLst/>
            </a:prstGeom>
            <a:grpFill/>
            <a:ln>
              <a:solidFill>
                <a:srgbClr val="F2C81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pic>
          <p:nvPicPr>
            <p:cNvPr id="7" name="Graphic 6" descr="Tropical scene outline">
              <a:extLst>
                <a:ext uri="{FF2B5EF4-FFF2-40B4-BE49-F238E27FC236}">
                  <a16:creationId xmlns:a16="http://schemas.microsoft.com/office/drawing/2014/main" id="{042C7AC4-67D0-C522-C98E-EA6114DF74AE}"/>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5070085" y="3665296"/>
              <a:ext cx="315322" cy="315322"/>
            </a:xfrm>
            <a:prstGeom prst="rect">
              <a:avLst/>
            </a:prstGeom>
          </p:spPr>
        </p:pic>
      </p:grpSp>
      <p:grpSp>
        <p:nvGrpSpPr>
          <p:cNvPr id="2" name="Group 1">
            <a:extLst>
              <a:ext uri="{FF2B5EF4-FFF2-40B4-BE49-F238E27FC236}">
                <a16:creationId xmlns:a16="http://schemas.microsoft.com/office/drawing/2014/main" id="{EDB09BFC-305B-EC8E-38A6-0C2A4E92A87A}"/>
              </a:ext>
            </a:extLst>
          </p:cNvPr>
          <p:cNvGrpSpPr/>
          <p:nvPr/>
        </p:nvGrpSpPr>
        <p:grpSpPr>
          <a:xfrm>
            <a:off x="4892210" y="3174133"/>
            <a:ext cx="479959" cy="413758"/>
            <a:chOff x="4896560" y="2292626"/>
            <a:chExt cx="479959" cy="413758"/>
          </a:xfrm>
        </p:grpSpPr>
        <p:sp>
          <p:nvSpPr>
            <p:cNvPr id="22" name="Hexagon 21">
              <a:extLst>
                <a:ext uri="{FF2B5EF4-FFF2-40B4-BE49-F238E27FC236}">
                  <a16:creationId xmlns:a16="http://schemas.microsoft.com/office/drawing/2014/main" id="{0C99C66C-4DFC-7CE1-1165-26DF2FFF50FB}"/>
                </a:ext>
              </a:extLst>
            </p:cNvPr>
            <p:cNvSpPr/>
            <p:nvPr/>
          </p:nvSpPr>
          <p:spPr>
            <a:xfrm>
              <a:off x="4896560" y="2292626"/>
              <a:ext cx="479959" cy="413758"/>
            </a:xfrm>
            <a:prstGeom prst="hexagon">
              <a:avLst/>
            </a:prstGeom>
            <a:solidFill>
              <a:schemeClr val="tx1"/>
            </a:solidFill>
            <a:ln>
              <a:solidFill>
                <a:srgbClr val="F2C81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pic>
          <p:nvPicPr>
            <p:cNvPr id="23" name="Graphic 22" descr="Briefcase outline">
              <a:extLst>
                <a:ext uri="{FF2B5EF4-FFF2-40B4-BE49-F238E27FC236}">
                  <a16:creationId xmlns:a16="http://schemas.microsoft.com/office/drawing/2014/main" id="{E5B33C13-F911-343B-804A-133D1386CD4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4948351" y="2311053"/>
              <a:ext cx="376375" cy="376375"/>
            </a:xfrm>
            <a:prstGeom prst="rect">
              <a:avLst/>
            </a:prstGeom>
          </p:spPr>
        </p:pic>
      </p:grpSp>
      <p:grpSp>
        <p:nvGrpSpPr>
          <p:cNvPr id="28" name="Group 27">
            <a:extLst>
              <a:ext uri="{FF2B5EF4-FFF2-40B4-BE49-F238E27FC236}">
                <a16:creationId xmlns:a16="http://schemas.microsoft.com/office/drawing/2014/main" id="{0992C13F-9190-BCEA-FD6F-F8903E99C7F1}"/>
              </a:ext>
            </a:extLst>
          </p:cNvPr>
          <p:cNvGrpSpPr/>
          <p:nvPr/>
        </p:nvGrpSpPr>
        <p:grpSpPr>
          <a:xfrm>
            <a:off x="4896560" y="1758734"/>
            <a:ext cx="479959" cy="413758"/>
            <a:chOff x="5064711" y="1729069"/>
            <a:chExt cx="368092" cy="317321"/>
          </a:xfrm>
          <a:solidFill>
            <a:schemeClr val="tx1"/>
          </a:solidFill>
        </p:grpSpPr>
        <p:sp>
          <p:nvSpPr>
            <p:cNvPr id="26" name="Hexagon 25">
              <a:extLst>
                <a:ext uri="{FF2B5EF4-FFF2-40B4-BE49-F238E27FC236}">
                  <a16:creationId xmlns:a16="http://schemas.microsoft.com/office/drawing/2014/main" id="{7F95886A-45C8-CDD1-9E52-49F3F288AF17}"/>
                </a:ext>
              </a:extLst>
            </p:cNvPr>
            <p:cNvSpPr/>
            <p:nvPr/>
          </p:nvSpPr>
          <p:spPr>
            <a:xfrm>
              <a:off x="5064711" y="1729069"/>
              <a:ext cx="368092" cy="317321"/>
            </a:xfrm>
            <a:prstGeom prst="hexagon">
              <a:avLst/>
            </a:prstGeom>
            <a:grpFill/>
            <a:ln>
              <a:solidFill>
                <a:srgbClr val="F2C81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pic>
          <p:nvPicPr>
            <p:cNvPr id="27" name="Graphic 26" descr="Head with gears outline">
              <a:extLst>
                <a:ext uri="{FF2B5EF4-FFF2-40B4-BE49-F238E27FC236}">
                  <a16:creationId xmlns:a16="http://schemas.microsoft.com/office/drawing/2014/main" id="{CAC30A21-94BC-D9F5-7FE8-F3B3995BFA47}"/>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5110786" y="1746579"/>
              <a:ext cx="282299" cy="282299"/>
            </a:xfrm>
            <a:prstGeom prst="rect">
              <a:avLst/>
            </a:prstGeom>
          </p:spPr>
        </p:pic>
      </p:grpSp>
      <p:sp>
        <p:nvSpPr>
          <p:cNvPr id="32" name="Right Triangle 31">
            <a:extLst>
              <a:ext uri="{FF2B5EF4-FFF2-40B4-BE49-F238E27FC236}">
                <a16:creationId xmlns:a16="http://schemas.microsoft.com/office/drawing/2014/main" id="{01C313B5-C0A2-FA82-4EB8-F6085C34CEC7}"/>
              </a:ext>
            </a:extLst>
          </p:cNvPr>
          <p:cNvSpPr/>
          <p:nvPr/>
        </p:nvSpPr>
        <p:spPr>
          <a:xfrm>
            <a:off x="4460527" y="5030501"/>
            <a:ext cx="705346" cy="705346"/>
          </a:xfrm>
          <a:prstGeom prst="rtTriangle">
            <a:avLst/>
          </a:prstGeom>
          <a:pattFill prst="pct5">
            <a:fgClr>
              <a:srgbClr val="07E7AC"/>
            </a:fgClr>
            <a:bgClr>
              <a:schemeClr val="tx1"/>
            </a:bgClr>
          </a:patt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
        <p:nvSpPr>
          <p:cNvPr id="35" name="Right Triangle 34">
            <a:extLst>
              <a:ext uri="{FF2B5EF4-FFF2-40B4-BE49-F238E27FC236}">
                <a16:creationId xmlns:a16="http://schemas.microsoft.com/office/drawing/2014/main" id="{02EA9364-2770-D1B4-D171-93E4BE2BD6C8}"/>
              </a:ext>
            </a:extLst>
          </p:cNvPr>
          <p:cNvSpPr/>
          <p:nvPr/>
        </p:nvSpPr>
        <p:spPr>
          <a:xfrm rot="10800000">
            <a:off x="10973492" y="695411"/>
            <a:ext cx="705346" cy="705346"/>
          </a:xfrm>
          <a:prstGeom prst="rtTriangle">
            <a:avLst/>
          </a:prstGeom>
          <a:pattFill prst="pct5">
            <a:fgClr>
              <a:srgbClr val="07E7AC"/>
            </a:fgClr>
            <a:bgClr>
              <a:schemeClr val="tx1"/>
            </a:bgClr>
          </a:patt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
        <p:nvSpPr>
          <p:cNvPr id="9" name="Right Triangle 8">
            <a:extLst>
              <a:ext uri="{FF2B5EF4-FFF2-40B4-BE49-F238E27FC236}">
                <a16:creationId xmlns:a16="http://schemas.microsoft.com/office/drawing/2014/main" id="{479F07D2-7D72-D648-C2C4-7745EC264834}"/>
              </a:ext>
            </a:extLst>
          </p:cNvPr>
          <p:cNvSpPr/>
          <p:nvPr/>
        </p:nvSpPr>
        <p:spPr>
          <a:xfrm>
            <a:off x="4460527" y="5030000"/>
            <a:ext cx="705346" cy="705346"/>
          </a:xfrm>
          <a:prstGeom prst="rtTriangle">
            <a:avLst/>
          </a:prstGeom>
          <a:pattFill prst="pct5">
            <a:fgClr>
              <a:srgbClr val="F2C811"/>
            </a:fgClr>
            <a:bgClr>
              <a:schemeClr val="tx1"/>
            </a:bgClr>
          </a:patt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
        <p:nvSpPr>
          <p:cNvPr id="12" name="Right Triangle 11">
            <a:extLst>
              <a:ext uri="{FF2B5EF4-FFF2-40B4-BE49-F238E27FC236}">
                <a16:creationId xmlns:a16="http://schemas.microsoft.com/office/drawing/2014/main" id="{3AAB5A97-9F6A-DE0A-EC66-196F1CFF137B}"/>
              </a:ext>
            </a:extLst>
          </p:cNvPr>
          <p:cNvSpPr/>
          <p:nvPr/>
        </p:nvSpPr>
        <p:spPr>
          <a:xfrm rot="10800000">
            <a:off x="10972925" y="694844"/>
            <a:ext cx="705346" cy="705346"/>
          </a:xfrm>
          <a:prstGeom prst="rtTriangle">
            <a:avLst/>
          </a:prstGeom>
          <a:pattFill prst="pct5">
            <a:fgClr>
              <a:srgbClr val="F2C811"/>
            </a:fgClr>
            <a:bgClr>
              <a:schemeClr val="tx1"/>
            </a:bgClr>
          </a:patt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pic>
        <p:nvPicPr>
          <p:cNvPr id="3" name="Picture 2" descr="Beraterprofil_Ulrik Harnisch_quad.png">
            <a:extLst>
              <a:ext uri="{FF2B5EF4-FFF2-40B4-BE49-F238E27FC236}">
                <a16:creationId xmlns:a16="http://schemas.microsoft.com/office/drawing/2014/main" id="{56F6ACE7-08D4-A039-99F8-C63043DD7C70}"/>
              </a:ext>
            </a:extLst>
          </p:cNvPr>
          <p:cNvPicPr>
            <a:picLocks noChangeAspect="1" noChangeArrowheads="1"/>
          </p:cNvPicPr>
          <p:nvPr/>
        </p:nvPicPr>
        <p:blipFill rotWithShape="1">
          <a:blip r:embed="rId12"/>
          <a:srcRect l="920" t="209" r="-4266" b="2589"/>
          <a:stretch/>
        </p:blipFill>
        <p:spPr bwMode="auto">
          <a:xfrm>
            <a:off x="660414" y="1618909"/>
            <a:ext cx="3381363" cy="3179302"/>
          </a:xfrm>
          <a:prstGeom prst="ellipse">
            <a:avLst/>
          </a:prstGeom>
          <a:noFill/>
          <a:extLst>
            <a:ext uri="{909E8E84-426E-40DD-AFC4-6F175D3DCCD1}">
              <a14:hiddenFill xmlns:a14="http://schemas.microsoft.com/office/drawing/2010/main">
                <a:solidFill>
                  <a:srgbClr val="FFFFFF"/>
                </a:solidFill>
              </a14:hiddenFill>
            </a:ext>
          </a:extLst>
        </p:spPr>
      </p:pic>
      <p:pic>
        <p:nvPicPr>
          <p:cNvPr id="4" name="Grafik 3">
            <a:extLst>
              <a:ext uri="{FF2B5EF4-FFF2-40B4-BE49-F238E27FC236}">
                <a16:creationId xmlns:a16="http://schemas.microsoft.com/office/drawing/2014/main" id="{D8C1B677-1B72-EBE7-26A3-167029DEF3D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42770" y="5474970"/>
            <a:ext cx="1008380" cy="1028700"/>
          </a:xfrm>
          <a:prstGeom prst="rect">
            <a:avLst/>
          </a:prstGeom>
        </p:spPr>
      </p:pic>
    </p:spTree>
    <p:extLst>
      <p:ext uri="{BB962C8B-B14F-4D97-AF65-F5344CB8AC3E}">
        <p14:creationId xmlns:p14="http://schemas.microsoft.com/office/powerpoint/2010/main" val="21013147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LASTSLIDEVIEWED" val="2145706804,1,Slide214570654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wC">
  <a:themeElements>
    <a:clrScheme name="BI or DIE Colors">
      <a:dk1>
        <a:sysClr val="windowText" lastClr="000000"/>
      </a:dk1>
      <a:lt1>
        <a:sysClr val="window" lastClr="FFFFFF"/>
      </a:lt1>
      <a:dk2>
        <a:srgbClr val="F2C811"/>
      </a:dk2>
      <a:lt2>
        <a:srgbClr val="F8F8F8"/>
      </a:lt2>
      <a:accent1>
        <a:srgbClr val="06D6A0"/>
      </a:accent1>
      <a:accent2>
        <a:srgbClr val="FF0060"/>
      </a:accent2>
      <a:accent3>
        <a:srgbClr val="F09B10"/>
      </a:accent3>
      <a:accent4>
        <a:srgbClr val="0B66C2"/>
      </a:accent4>
      <a:accent5>
        <a:srgbClr val="EC92F9"/>
      </a:accent5>
      <a:accent6>
        <a:srgbClr val="02B9F2"/>
      </a:accent6>
      <a:hlink>
        <a:srgbClr val="595959"/>
      </a:hlink>
      <a:folHlink>
        <a:srgbClr val="F2C811"/>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BI or DIE_PPT Template_v1.pptx" id="{6B65C24C-29D9-423D-8B13-27B7E780FFAA}" vid="{614BDD78-D670-4A11-9A07-912C0A5C614C}"/>
    </a:ext>
  </a:extLst>
</a:theme>
</file>

<file path=ppt/theme/theme2.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lstStyle>
        <a:defPPr marL="182880" indent="-182880">
          <a:lnSpc>
            <a:spcPct val="100000"/>
          </a:lnSpc>
          <a:spcAft>
            <a:spcPts val="600"/>
          </a:spcAft>
          <a:buSzPct val="100000"/>
          <a:buFont typeface="Arial"/>
          <a:buChar char="•"/>
          <a:defRPr sz="160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theme>
</file>

<file path=ppt/theme/theme3.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lstStyle>
        <a:defPPr marL="182880" indent="-182880">
          <a:lnSpc>
            <a:spcPct val="100000"/>
          </a:lnSpc>
          <a:spcAft>
            <a:spcPts val="600"/>
          </a:spcAft>
          <a:buSzPct val="100000"/>
          <a:buFont typeface="Arial"/>
          <a:buChar char="•"/>
          <a:defRPr sz="160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85C596AF1B3C414984AA18FB2ECCC297" ma:contentTypeVersion="18" ma:contentTypeDescription="Ein neues Dokument erstellen." ma:contentTypeScope="" ma:versionID="ac6f6b05087968e57d49f2325d49f277">
  <xsd:schema xmlns:xsd="http://www.w3.org/2001/XMLSchema" xmlns:xs="http://www.w3.org/2001/XMLSchema" xmlns:p="http://schemas.microsoft.com/office/2006/metadata/properties" xmlns:ns2="c73a7739-ffb5-4fef-b166-4f8774c35c3e" xmlns:ns3="9f6c7e6f-ceed-4cfd-a6d9-b79455156d09" targetNamespace="http://schemas.microsoft.com/office/2006/metadata/properties" ma:root="true" ma:fieldsID="db83fdb0de9b8e0aa5614954e666dbd9" ns2:_="" ns3:_="">
    <xsd:import namespace="c73a7739-ffb5-4fef-b166-4f8774c35c3e"/>
    <xsd:import namespace="9f6c7e6f-ceed-4cfd-a6d9-b79455156d0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AutoKeyPoints" minOccurs="0"/>
                <xsd:element ref="ns2:MediaServiceKeyPoints" minOccurs="0"/>
                <xsd:element ref="ns2:MediaLengthInSeconds"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3a7739-ffb5-4fef-b166-4f8774c35c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8" nillable="true" ma:taxonomy="true" ma:internalName="lcf76f155ced4ddcb4097134ff3c332f" ma:taxonomyFieldName="MediaServiceImageTags" ma:displayName="Bildmarkierungen" ma:readOnly="false" ma:fieldId="{5cf76f15-5ced-4ddc-b409-7134ff3c332f}" ma:taxonomyMulti="true" ma:sspId="103d77d1-d645-46fc-a1a2-3b4016463e52" ma:termSetId="09814cd3-568e-fe90-9814-8d621ff8fb84" ma:anchorId="fba54fb3-c3e1-fe81-a776-ca4b69148c4d" ma:open="true" ma:isKeyword="false">
      <xsd:complexType>
        <xsd:sequence>
          <xsd:element ref="pc:Terms" minOccurs="0" maxOccurs="1"/>
        </xsd:sequence>
      </xsd:complex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f6c7e6f-ceed-4cfd-a6d9-b79455156d09" elementFormDefault="qualified">
    <xsd:import namespace="http://schemas.microsoft.com/office/2006/documentManagement/types"/>
    <xsd:import namespace="http://schemas.microsoft.com/office/infopath/2007/PartnerControls"/>
    <xsd:element name="SharedWithUsers" ma:index="15"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Freigegeben für - Details" ma:internalName="SharedWithDetails" ma:readOnly="true">
      <xsd:simpleType>
        <xsd:restriction base="dms:Note">
          <xsd:maxLength value="255"/>
        </xsd:restriction>
      </xsd:simpleType>
    </xsd:element>
    <xsd:element name="TaxCatchAll" ma:index="19" nillable="true" ma:displayName="Taxonomy Catch All Column" ma:hidden="true" ma:list="{4d700646-45d0-435e-b4e2-8410d2fdb2a1}" ma:internalName="TaxCatchAll" ma:showField="CatchAllData" ma:web="9f6c7e6f-ceed-4cfd-a6d9-b79455156d0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73a7739-ffb5-4fef-b166-4f8774c35c3e">
      <Terms xmlns="http://schemas.microsoft.com/office/infopath/2007/PartnerControls"/>
    </lcf76f155ced4ddcb4097134ff3c332f>
    <TaxCatchAll xmlns="9f6c7e6f-ceed-4cfd-a6d9-b79455156d09" xsi:nil="true"/>
    <SharedWithUsers xmlns="9f6c7e6f-ceed-4cfd-a6d9-b79455156d09">
      <UserInfo>
        <DisplayName>Andreas Wiener</DisplayName>
        <AccountId>37</AccountId>
        <AccountType/>
      </UserInfo>
      <UserInfo>
        <DisplayName>Simon Frank</DisplayName>
        <AccountId>936</AccountId>
        <AccountType/>
      </UserInfo>
    </SharedWithUsers>
  </documentManagement>
</p:properties>
</file>

<file path=customXml/itemProps1.xml><?xml version="1.0" encoding="utf-8"?>
<ds:datastoreItem xmlns:ds="http://schemas.openxmlformats.org/officeDocument/2006/customXml" ds:itemID="{EE142E8D-4B7A-4699-BA35-C74A833BD128}">
  <ds:schemaRefs>
    <ds:schemaRef ds:uri="http://schemas.microsoft.com/sharepoint/v3/contenttype/forms"/>
  </ds:schemaRefs>
</ds:datastoreItem>
</file>

<file path=customXml/itemProps2.xml><?xml version="1.0" encoding="utf-8"?>
<ds:datastoreItem xmlns:ds="http://schemas.openxmlformats.org/officeDocument/2006/customXml" ds:itemID="{2765F16E-D029-4065-9AF3-81AEDA87943F}">
  <ds:schemaRefs>
    <ds:schemaRef ds:uri="9f6c7e6f-ceed-4cfd-a6d9-b79455156d09"/>
    <ds:schemaRef ds:uri="c73a7739-ffb5-4fef-b166-4f8774c35c3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E7BD98D-E76A-4296-ABCC-8F897274E9A3}">
  <ds:schemaRefs>
    <ds:schemaRef ds:uri="9f6c7e6f-ceed-4cfd-a6d9-b79455156d09"/>
    <ds:schemaRef ds:uri="http://www.w3.org/XML/1998/namespace"/>
    <ds:schemaRef ds:uri="http://purl.org/dc/terms/"/>
    <ds:schemaRef ds:uri="http://purl.org/dc/elements/1.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c73a7739-ffb5-4fef-b166-4f8774c35c3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BI or DIE_PPT Template_v1</Template>
  <TotalTime>0</TotalTime>
  <Words>244</Words>
  <Application>Microsoft Office PowerPoint</Application>
  <PresentationFormat>Breitbild</PresentationFormat>
  <Paragraphs>58</Paragraphs>
  <Slides>8</Slides>
  <Notes>0</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Eingebettete OLE-Server</vt:lpstr>
      </vt:variant>
      <vt:variant>
        <vt:i4>1</vt:i4>
      </vt:variant>
      <vt:variant>
        <vt:lpstr>Folientitel</vt:lpstr>
      </vt:variant>
      <vt:variant>
        <vt:i4>8</vt:i4>
      </vt:variant>
    </vt:vector>
  </HeadingPairs>
  <TitlesOfParts>
    <vt:vector size="13" baseType="lpstr">
      <vt:lpstr>Arial</vt:lpstr>
      <vt:lpstr>Georgia</vt:lpstr>
      <vt:lpstr>Montserrat</vt:lpstr>
      <vt:lpstr>PwC</vt:lpstr>
      <vt:lpstr>think-cell Slide</vt:lpstr>
      <vt:lpstr>PowerPoint-Präsentation</vt:lpstr>
      <vt:lpstr>Anwendungsfall</vt:lpstr>
      <vt:lpstr>Anwendungsfall</vt:lpstr>
      <vt:lpstr>Anwendungsfall – Grobe Planung</vt:lpstr>
      <vt:lpstr>Und jetzt…</vt:lpstr>
      <vt:lpstr>Und jetzt…</vt:lpstr>
      <vt:lpstr>It’s magic!</vt:lpstr>
      <vt:lpstr>PowerPoint-Präsentation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Ulrik Harnisch</dc:creator>
  <cp:keywords/>
  <dc:description/>
  <cp:lastModifiedBy>Ulrik Harnisch</cp:lastModifiedBy>
  <cp:revision>1</cp:revision>
  <cp:lastPrinted>2024-02-21T12:28:52Z</cp:lastPrinted>
  <dcterms:created xsi:type="dcterms:W3CDTF">2024-11-11T16:54:37Z</dcterms:created>
  <dcterms:modified xsi:type="dcterms:W3CDTF">2024-11-13T15:21:24Z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type">
    <vt:lpwstr>PwC16x9</vt:lpwstr>
  </property>
  <property fmtid="{D5CDD505-2E9C-101B-9397-08002B2CF9AE}" pid="3" name="TB template version">
    <vt:lpwstr>6</vt:lpwstr>
  </property>
  <property fmtid="{D5CDD505-2E9C-101B-9397-08002B2CF9AE}" pid="4" name="TB template release">
    <vt:lpwstr>5</vt:lpwstr>
  </property>
  <property fmtid="{D5CDD505-2E9C-101B-9397-08002B2CF9AE}" pid="5" name="ContentTypeId">
    <vt:lpwstr>0x01010085C596AF1B3C414984AA18FB2ECCC297</vt:lpwstr>
  </property>
  <property fmtid="{D5CDD505-2E9C-101B-9397-08002B2CF9AE}" pid="6" name="MediaServiceImageTags">
    <vt:lpwstr/>
  </property>
</Properties>
</file>