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61" autoAdjust="0"/>
  </p:normalViewPr>
  <p:slideViewPr>
    <p:cSldViewPr>
      <p:cViewPr varScale="1">
        <p:scale>
          <a:sx n="82" d="100"/>
          <a:sy n="82" d="100"/>
        </p:scale>
        <p:origin x="-18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E8CE3-357C-497E-80D0-D2FD1AE11BC5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A6F89-961F-47E6-968B-797CFB3BE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90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A6F89-961F-47E6-968B-797CFB3BE24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85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D40B-E8B5-47F3-B15A-F1278845CF85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E603-317F-42F8-A584-F6558A0CB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8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D40B-E8B5-47F3-B15A-F1278845CF85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E603-317F-42F8-A584-F6558A0CB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67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D40B-E8B5-47F3-B15A-F1278845CF85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E603-317F-42F8-A584-F6558A0CB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12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D40B-E8B5-47F3-B15A-F1278845CF85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E603-317F-42F8-A584-F6558A0CB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60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D40B-E8B5-47F3-B15A-F1278845CF85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E603-317F-42F8-A584-F6558A0CB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26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D40B-E8B5-47F3-B15A-F1278845CF85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E603-317F-42F8-A584-F6558A0CB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6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D40B-E8B5-47F3-B15A-F1278845CF85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E603-317F-42F8-A584-F6558A0CB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55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D40B-E8B5-47F3-B15A-F1278845CF85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E603-317F-42F8-A584-F6558A0CB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7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D40B-E8B5-47F3-B15A-F1278845CF85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E603-317F-42F8-A584-F6558A0CB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05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D40B-E8B5-47F3-B15A-F1278845CF85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E603-317F-42F8-A584-F6558A0CB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4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D40B-E8B5-47F3-B15A-F1278845CF85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E603-317F-42F8-A584-F6558A0CB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74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8D40B-E8B5-47F3-B15A-F1278845CF85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9E603-317F-42F8-A584-F6558A0CB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19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gopal.karemore@cpr.ku.dk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odle.com/poll/ecczf9i5x7cd6shq" TargetMode="External"/><Relationship Id="rId5" Type="http://schemas.openxmlformats.org/officeDocument/2006/relationships/hyperlink" Target="https://github.com/TarrySingh/Deep-Neural-Networks-HealthCare" TargetMode="External"/><Relationship Id="rId4" Type="http://schemas.openxmlformats.org/officeDocument/2006/relationships/hyperlink" Target="https://tarrysingh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51520" y="1124744"/>
            <a:ext cx="8712968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In this crash course you will learn the basic Python coding furthermore how to use it to develop and evaluate deep learning models. Deep learning does have a lot of fascinating math under the covers, but you do not need to know it to be able to pick it up as a tool and wield it on important projects and deliver real value. </a:t>
            </a:r>
            <a:endParaRPr lang="en-US" sz="1600" i="1" dirty="0" smtClean="0"/>
          </a:p>
          <a:p>
            <a:endParaRPr lang="en-US" sz="1600" i="1" dirty="0"/>
          </a:p>
          <a:p>
            <a:r>
              <a:rPr lang="en-US" sz="1600" i="1" dirty="0" smtClean="0"/>
              <a:t>This </a:t>
            </a:r>
            <a:r>
              <a:rPr lang="en-US" sz="1600" i="1" dirty="0"/>
              <a:t>course will be complement to get the maximum benefit in understanding </a:t>
            </a:r>
            <a:r>
              <a:rPr lang="en-US" sz="1600" i="1" dirty="0" smtClean="0"/>
              <a:t>the upcoming </a:t>
            </a:r>
            <a:r>
              <a:rPr lang="en-US" sz="1600" i="1" dirty="0"/>
              <a:t>2 </a:t>
            </a:r>
            <a:r>
              <a:rPr lang="en-US" sz="1600" i="1" dirty="0" smtClean="0"/>
              <a:t>days (31</a:t>
            </a:r>
            <a:r>
              <a:rPr lang="en-US" sz="1600" i="1" baseline="30000" dirty="0" smtClean="0"/>
              <a:t>st</a:t>
            </a:r>
            <a:r>
              <a:rPr lang="en-US" sz="1600" i="1" dirty="0" smtClean="0"/>
              <a:t> May and 1</a:t>
            </a:r>
            <a:r>
              <a:rPr lang="en-US" sz="1600" i="1" baseline="30000" dirty="0" smtClean="0"/>
              <a:t>st</a:t>
            </a:r>
            <a:r>
              <a:rPr lang="en-US" sz="1600" i="1" dirty="0" smtClean="0"/>
              <a:t> June) </a:t>
            </a:r>
            <a:r>
              <a:rPr lang="en-US" sz="1600" i="1" dirty="0"/>
              <a:t>workshop by Deep Learning expert "Tarry Singh: </a:t>
            </a:r>
            <a:r>
              <a:rPr lang="en-US" sz="1600" dirty="0">
                <a:hlinkClick r:id="rId4"/>
              </a:rPr>
              <a:t>https://tarrysingh.com</a:t>
            </a:r>
            <a:r>
              <a:rPr lang="en-US" sz="1600" i="1" dirty="0"/>
              <a:t>" at CPR and </a:t>
            </a:r>
            <a:r>
              <a:rPr lang="en-US" sz="1600" i="1" dirty="0" err="1"/>
              <a:t>Danstem</a:t>
            </a:r>
            <a:r>
              <a:rPr lang="en-US" sz="1600" i="1" dirty="0"/>
              <a:t>. </a:t>
            </a:r>
            <a:endParaRPr lang="en-US" sz="1600" i="1" dirty="0" smtClean="0"/>
          </a:p>
          <a:p>
            <a:endParaRPr lang="en-US" i="1" dirty="0"/>
          </a:p>
          <a:p>
            <a:r>
              <a:rPr lang="en-US" sz="1400" b="1" i="1" dirty="0" smtClean="0"/>
              <a:t>Agenda:</a:t>
            </a:r>
          </a:p>
          <a:p>
            <a:r>
              <a:rPr lang="en-US" sz="1200" i="1" dirty="0" smtClean="0"/>
              <a:t> </a:t>
            </a:r>
            <a:r>
              <a:rPr lang="en-US" sz="1200" i="1" dirty="0"/>
              <a:t>1. Download Anaconda </a:t>
            </a:r>
            <a:endParaRPr lang="en-US" sz="1200" i="1" dirty="0" smtClean="0"/>
          </a:p>
          <a:p>
            <a:r>
              <a:rPr lang="en-US" sz="1200" i="1" dirty="0" smtClean="0"/>
              <a:t>2</a:t>
            </a:r>
            <a:r>
              <a:rPr lang="en-US" sz="1200" i="1" dirty="0"/>
              <a:t>. Install Anaconda </a:t>
            </a:r>
            <a:endParaRPr lang="en-US" sz="1200" i="1" dirty="0" smtClean="0"/>
          </a:p>
          <a:p>
            <a:r>
              <a:rPr lang="en-US" sz="1200" i="1" dirty="0" smtClean="0"/>
              <a:t>3. </a:t>
            </a:r>
            <a:r>
              <a:rPr lang="en-US" sz="1200" i="1" dirty="0"/>
              <a:t>Start and Update Anaconda </a:t>
            </a:r>
            <a:endParaRPr lang="en-US" sz="1200" i="1" dirty="0" smtClean="0"/>
          </a:p>
          <a:p>
            <a:r>
              <a:rPr lang="en-US" sz="1200" i="1" dirty="0" smtClean="0"/>
              <a:t>4</a:t>
            </a:r>
            <a:r>
              <a:rPr lang="en-US" sz="1200" i="1" dirty="0"/>
              <a:t>. Install Deep Learning Libraries </a:t>
            </a:r>
            <a:endParaRPr lang="en-US" sz="1200" i="1" dirty="0" smtClean="0"/>
          </a:p>
          <a:p>
            <a:r>
              <a:rPr lang="en-US" sz="1200" i="1" dirty="0" smtClean="0"/>
              <a:t>5</a:t>
            </a:r>
            <a:r>
              <a:rPr lang="en-US" sz="1200" i="1" dirty="0"/>
              <a:t>. Basics of Python coding (Beginner level) </a:t>
            </a:r>
            <a:endParaRPr lang="en-US" sz="1200" i="1" dirty="0" smtClean="0"/>
          </a:p>
          <a:p>
            <a:r>
              <a:rPr lang="en-US" sz="1200" i="1" dirty="0"/>
              <a:t>6</a:t>
            </a:r>
            <a:r>
              <a:rPr lang="en-US" sz="1200" i="1" dirty="0" smtClean="0"/>
              <a:t>. </a:t>
            </a:r>
            <a:r>
              <a:rPr lang="en-US" sz="1200" i="1" dirty="0"/>
              <a:t>How to write and execute Python code in </a:t>
            </a:r>
            <a:r>
              <a:rPr lang="en-US" sz="1200" i="1" dirty="0" err="1"/>
              <a:t>Jupyter</a:t>
            </a:r>
            <a:r>
              <a:rPr lang="en-US" sz="1200" i="1" dirty="0"/>
              <a:t> Notebook and </a:t>
            </a:r>
            <a:r>
              <a:rPr lang="en-US" sz="1200" i="1" dirty="0" err="1"/>
              <a:t>Spyder</a:t>
            </a:r>
            <a:r>
              <a:rPr lang="en-US" sz="1200" i="1" dirty="0"/>
              <a:t> </a:t>
            </a:r>
            <a:endParaRPr lang="en-US" sz="1200" i="1" dirty="0" smtClean="0"/>
          </a:p>
          <a:p>
            <a:r>
              <a:rPr lang="en-US" sz="1200" i="1" dirty="0"/>
              <a:t>7</a:t>
            </a:r>
            <a:r>
              <a:rPr lang="en-US" sz="1200" i="1" dirty="0" smtClean="0"/>
              <a:t>. </a:t>
            </a:r>
            <a:r>
              <a:rPr lang="en-US" sz="1200" i="1" dirty="0"/>
              <a:t>In Brief, how to use functions in Pandas, </a:t>
            </a:r>
            <a:r>
              <a:rPr lang="en-US" sz="1200" i="1" dirty="0" err="1" smtClean="0"/>
              <a:t>Scikit</a:t>
            </a:r>
            <a:r>
              <a:rPr lang="en-US" sz="1200" i="1" dirty="0" smtClean="0"/>
              <a:t>-learn</a:t>
            </a:r>
            <a:r>
              <a:rPr lang="en-US" sz="1200" i="1" dirty="0"/>
              <a:t>, </a:t>
            </a:r>
            <a:r>
              <a:rPr lang="en-US" sz="1200" i="1" dirty="0" err="1" smtClean="0"/>
              <a:t>Matplotlib</a:t>
            </a:r>
            <a:r>
              <a:rPr lang="en-US" sz="1200" i="1" dirty="0" smtClean="0"/>
              <a:t> libraries</a:t>
            </a:r>
          </a:p>
          <a:p>
            <a:r>
              <a:rPr lang="en-US" sz="1200" i="1" dirty="0"/>
              <a:t>8</a:t>
            </a:r>
            <a:r>
              <a:rPr lang="en-US" sz="1200" i="1" dirty="0" smtClean="0"/>
              <a:t>. </a:t>
            </a:r>
            <a:r>
              <a:rPr lang="en-US" sz="1200" i="1" dirty="0"/>
              <a:t>Working example of CNN (Object Detection) and RNN (</a:t>
            </a:r>
            <a:r>
              <a:rPr lang="en-US" sz="1200" i="1" dirty="0" err="1"/>
              <a:t>Chatbot</a:t>
            </a:r>
            <a:r>
              <a:rPr lang="en-US" sz="1200" i="1" dirty="0"/>
              <a:t>) </a:t>
            </a:r>
            <a:endParaRPr lang="en-US" sz="1200" i="1" dirty="0" smtClean="0"/>
          </a:p>
          <a:p>
            <a:r>
              <a:rPr lang="en-US" sz="1200" i="1" dirty="0" smtClean="0"/>
              <a:t>9. </a:t>
            </a:r>
            <a:r>
              <a:rPr lang="en-US" sz="1200" i="1" dirty="0"/>
              <a:t>How to execute Tarry's example scripts from </a:t>
            </a:r>
            <a:r>
              <a:rPr lang="en-US" sz="1200" dirty="0">
                <a:hlinkClick r:id="rId5"/>
              </a:rPr>
              <a:t>https://github.com/TarrySingh/Deep-Neural-Networks-HealthCare</a:t>
            </a:r>
            <a:r>
              <a:rPr lang="en-US" sz="1200" i="1" dirty="0"/>
              <a:t> </a:t>
            </a:r>
            <a:endParaRPr lang="en-US" sz="1200" i="1" dirty="0" smtClean="0"/>
          </a:p>
          <a:p>
            <a:endParaRPr lang="en-US" sz="1400" b="1" i="1" dirty="0" smtClean="0"/>
          </a:p>
          <a:p>
            <a:r>
              <a:rPr lang="en-US" sz="1400" b="1" i="1" dirty="0" smtClean="0"/>
              <a:t>Required</a:t>
            </a:r>
            <a:r>
              <a:rPr lang="en-US" sz="1400" b="1" i="1" dirty="0"/>
              <a:t>: </a:t>
            </a:r>
            <a:r>
              <a:rPr lang="en-US" sz="1400" i="1" dirty="0"/>
              <a:t>Please bring your Laptop (Windows/Mac) with Internet </a:t>
            </a:r>
            <a:r>
              <a:rPr lang="en-US" sz="1400" i="1" dirty="0" smtClean="0"/>
              <a:t>connection</a:t>
            </a:r>
            <a:endParaRPr lang="en-US" sz="1400" b="1" i="1" dirty="0" smtClean="0"/>
          </a:p>
          <a:p>
            <a:r>
              <a:rPr lang="en-US" sz="1400" b="1" i="1" dirty="0" smtClean="0"/>
              <a:t>Venue: </a:t>
            </a:r>
            <a:r>
              <a:rPr lang="en-US" sz="1400" i="1" dirty="0" smtClean="0"/>
              <a:t>CPR-06-02-09 Seminar Room</a:t>
            </a:r>
          </a:p>
          <a:p>
            <a:r>
              <a:rPr lang="en-US" sz="1400" b="1" i="1" dirty="0" smtClean="0"/>
              <a:t>Date &amp; Registration: </a:t>
            </a:r>
            <a:r>
              <a:rPr lang="en-US" sz="1400" b="1" i="1" dirty="0" smtClean="0">
                <a:solidFill>
                  <a:srgbClr val="FF0000"/>
                </a:solidFill>
              </a:rPr>
              <a:t>18</a:t>
            </a:r>
            <a:r>
              <a:rPr lang="en-US" sz="1400" b="1" i="1" baseline="30000" dirty="0" smtClean="0">
                <a:solidFill>
                  <a:srgbClr val="FF0000"/>
                </a:solidFill>
              </a:rPr>
              <a:t>th</a:t>
            </a:r>
            <a:r>
              <a:rPr lang="en-US" sz="1400" b="1" i="1" dirty="0" smtClean="0">
                <a:solidFill>
                  <a:srgbClr val="FF0000"/>
                </a:solidFill>
              </a:rPr>
              <a:t> or 25</a:t>
            </a:r>
            <a:r>
              <a:rPr lang="en-US" sz="1400" b="1" i="1" baseline="30000" dirty="0" smtClean="0">
                <a:solidFill>
                  <a:srgbClr val="FF0000"/>
                </a:solidFill>
              </a:rPr>
              <a:t>th</a:t>
            </a:r>
            <a:r>
              <a:rPr lang="en-US" sz="1400" b="1" i="1" dirty="0" smtClean="0">
                <a:solidFill>
                  <a:srgbClr val="FF0000"/>
                </a:solidFill>
              </a:rPr>
              <a:t> or 28</a:t>
            </a:r>
            <a:r>
              <a:rPr lang="en-US" sz="1400" b="1" i="1" baseline="30000" dirty="0" smtClean="0">
                <a:solidFill>
                  <a:srgbClr val="FF0000"/>
                </a:solidFill>
              </a:rPr>
              <a:t>th</a:t>
            </a:r>
            <a:r>
              <a:rPr lang="en-US" sz="1400" b="1" i="1" dirty="0" smtClean="0">
                <a:solidFill>
                  <a:srgbClr val="FF0000"/>
                </a:solidFill>
              </a:rPr>
              <a:t> May (12:00-16:00</a:t>
            </a:r>
            <a:r>
              <a:rPr lang="en-US" sz="1400" b="1" i="1" dirty="0" smtClean="0">
                <a:solidFill>
                  <a:srgbClr val="FF0000"/>
                </a:solidFill>
              </a:rPr>
              <a:t>)</a:t>
            </a:r>
          </a:p>
          <a:p>
            <a:endParaRPr lang="en-US" sz="1400" b="1" i="1" dirty="0" smtClean="0"/>
          </a:p>
          <a:p>
            <a:r>
              <a:rPr lang="en-US" sz="1600" b="1" i="1" dirty="0" smtClean="0"/>
              <a:t>Express your interest here </a:t>
            </a:r>
            <a:r>
              <a:rPr lang="en-US" sz="1600" b="1" i="1" dirty="0" smtClean="0">
                <a:hlinkClick r:id="rId6"/>
              </a:rPr>
              <a:t>https://doodle.com/poll/ecczf9i5x7cd6shq</a:t>
            </a:r>
            <a:r>
              <a:rPr lang="en-US" sz="1600" b="1" i="1" dirty="0" smtClean="0"/>
              <a:t> or </a:t>
            </a:r>
            <a:r>
              <a:rPr lang="en-US" sz="1600" b="1" i="1" dirty="0" smtClean="0"/>
              <a:t>through </a:t>
            </a:r>
            <a:r>
              <a:rPr lang="en-US" sz="1600" b="1" i="1" dirty="0" smtClean="0"/>
              <a:t>QR scan shown at the top</a:t>
            </a:r>
            <a:endParaRPr lang="en-GB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827584" y="188640"/>
            <a:ext cx="70567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bg2">
                    <a:lumMod val="10000"/>
                  </a:schemeClr>
                </a:solidFill>
              </a:rPr>
              <a:t>Crash Course: </a:t>
            </a:r>
            <a:r>
              <a:rPr lang="en-US" sz="2000" b="1" i="1" dirty="0" smtClean="0">
                <a:solidFill>
                  <a:srgbClr val="0070C0"/>
                </a:solidFill>
              </a:rPr>
              <a:t>Getting Started with Python &amp; Deep Learning</a:t>
            </a:r>
          </a:p>
          <a:p>
            <a:pPr algn="ctr"/>
            <a:r>
              <a:rPr lang="en-US" sz="2000" b="1" i="1" dirty="0" smtClean="0">
                <a:solidFill>
                  <a:srgbClr val="0070C0"/>
                </a:solidFill>
              </a:rPr>
              <a:t> (for non-programmer/biologist) by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Gopal</a:t>
            </a:r>
            <a:r>
              <a:rPr lang="en-US" sz="2000" b="1" i="1" dirty="0" smtClean="0">
                <a:solidFill>
                  <a:srgbClr val="0070C0"/>
                </a:solidFill>
              </a:rPr>
              <a:t>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Karemore</a:t>
            </a:r>
            <a:endParaRPr lang="en-US" sz="2000" b="1" i="1" dirty="0" smtClean="0">
              <a:solidFill>
                <a:srgbClr val="0070C0"/>
              </a:solidFill>
            </a:endParaRPr>
          </a:p>
          <a:p>
            <a:pPr algn="ctr"/>
            <a:r>
              <a:rPr lang="en-US" sz="1400" b="1" i="1" dirty="0" smtClean="0">
                <a:solidFill>
                  <a:srgbClr val="0070C0"/>
                </a:solidFill>
              </a:rPr>
              <a:t>(Maximum-40 seats: registration required)</a:t>
            </a:r>
            <a:endParaRPr lang="en-GB" sz="1400" b="1" i="1" dirty="0">
              <a:solidFill>
                <a:srgbClr val="0070C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" y="17960"/>
            <a:ext cx="878939" cy="849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157" y="20172"/>
            <a:ext cx="878939" cy="849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64088" y="3356992"/>
            <a:ext cx="377991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 smtClean="0"/>
              <a:t>Contact: </a:t>
            </a:r>
          </a:p>
          <a:p>
            <a:r>
              <a:rPr lang="en-GB" sz="1100" dirty="0" err="1" smtClean="0"/>
              <a:t>Gopal</a:t>
            </a:r>
            <a:r>
              <a:rPr lang="en-GB" sz="1100" dirty="0" smtClean="0"/>
              <a:t> </a:t>
            </a:r>
            <a:r>
              <a:rPr lang="en-GB" sz="1100" dirty="0" err="1" smtClean="0"/>
              <a:t>Karemore</a:t>
            </a:r>
            <a:r>
              <a:rPr lang="en-GB" sz="1100" dirty="0" smtClean="0"/>
              <a:t>, PhD</a:t>
            </a:r>
          </a:p>
          <a:p>
            <a:r>
              <a:rPr lang="en-GB" sz="1100" dirty="0" smtClean="0"/>
              <a:t>Image &amp; Data Analysis Specialist, </a:t>
            </a:r>
          </a:p>
          <a:p>
            <a:r>
              <a:rPr lang="en-GB" sz="1100" dirty="0" smtClean="0"/>
              <a:t>Novo Nordisk </a:t>
            </a:r>
            <a:r>
              <a:rPr lang="en-GB" sz="1100" dirty="0" err="1" smtClean="0"/>
              <a:t>Center</a:t>
            </a:r>
            <a:r>
              <a:rPr lang="en-GB" sz="1100" dirty="0" smtClean="0"/>
              <a:t> for Protein Research &amp; Stem Cell Biology,</a:t>
            </a:r>
          </a:p>
          <a:p>
            <a:r>
              <a:rPr lang="en-GB" sz="1100" dirty="0" smtClean="0"/>
              <a:t>Univ. of Copenhagen</a:t>
            </a:r>
          </a:p>
          <a:p>
            <a:r>
              <a:rPr lang="en-GB" sz="1100" dirty="0" smtClean="0"/>
              <a:t>E-mail: </a:t>
            </a:r>
            <a:r>
              <a:rPr lang="en-GB" sz="1100" dirty="0" smtClean="0">
                <a:hlinkClick r:id="rId8"/>
              </a:rPr>
              <a:t>gopal.karemore@cpr.ku.dk</a:t>
            </a:r>
            <a:r>
              <a:rPr lang="en-GB" sz="1100" dirty="0" smtClean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49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298</Words>
  <Application>Microsoft Office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Copenhagen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 Karemore</dc:creator>
  <cp:lastModifiedBy>Gopal Karemore</cp:lastModifiedBy>
  <cp:revision>7</cp:revision>
  <dcterms:created xsi:type="dcterms:W3CDTF">2018-05-04T10:46:39Z</dcterms:created>
  <dcterms:modified xsi:type="dcterms:W3CDTF">2018-05-07T13:33:22Z</dcterms:modified>
</cp:coreProperties>
</file>