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6858000" cy="9906000" type="A4"/>
  <p:notesSz cx="6669088" cy="97758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7542" autoAdjust="0"/>
  </p:normalViewPr>
  <p:slideViewPr>
    <p:cSldViewPr snapToGrid="0" snapToObjects="1" showGuides="1">
      <p:cViewPr>
        <p:scale>
          <a:sx n="120" d="100"/>
          <a:sy n="120" d="100"/>
        </p:scale>
        <p:origin x="-2464" y="-4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1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589F6-78B8-47A2-A150-DADA723026DC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5338" y="733425"/>
            <a:ext cx="2538412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10" y="4643517"/>
            <a:ext cx="5335270" cy="439912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5338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85338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0565A-DAA8-42AE-8E43-503C249350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50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0565A-DAA8-42AE-8E43-503C2493502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52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EB24-0524-584A-BDFA-11739DA606A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B96-7142-2741-84E0-38AE35216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EB24-0524-584A-BDFA-11739DA606A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B96-7142-2741-84E0-38AE35216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EB24-0524-584A-BDFA-11739DA606A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B96-7142-2741-84E0-38AE35216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EB24-0524-584A-BDFA-11739DA606A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B96-7142-2741-84E0-38AE35216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EB24-0524-584A-BDFA-11739DA606A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B96-7142-2741-84E0-38AE35216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EB24-0524-584A-BDFA-11739DA606A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B96-7142-2741-84E0-38AE35216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EB24-0524-584A-BDFA-11739DA606A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B96-7142-2741-84E0-38AE35216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EB24-0524-584A-BDFA-11739DA606A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B96-7142-2741-84E0-38AE35216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EB24-0524-584A-BDFA-11739DA606A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B96-7142-2741-84E0-38AE35216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EB24-0524-584A-BDFA-11739DA606A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B96-7142-2741-84E0-38AE35216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EB24-0524-584A-BDFA-11739DA606A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3B96-7142-2741-84E0-38AE35216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2EB24-0524-584A-BDFA-11739DA606AC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43B96-7142-2741-84E0-38AE3521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6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gopal.karemore@cpr.ku.dk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tarrysingh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Singh@deepkapha.ai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"/>
          <a:stretch/>
        </p:blipFill>
        <p:spPr>
          <a:xfrm rot="5400000">
            <a:off x="-1350940" y="1591540"/>
            <a:ext cx="9559880" cy="67229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1"/>
            <a:ext cx="6858000" cy="9919535"/>
          </a:xfrm>
          <a:prstGeom prst="rect">
            <a:avLst/>
          </a:prstGeom>
          <a:blipFill dpi="0" rotWithShape="1">
            <a:blip r:embed="rId4">
              <a:alphaModFix amt="86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228600" y="1351261"/>
            <a:ext cx="6400799" cy="134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3028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57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da-DK" sz="2400" b="1" i="1" u="sng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Seminar</a:t>
            </a:r>
          </a:p>
          <a:p>
            <a:pPr algn="ctr">
              <a:lnSpc>
                <a:spcPct val="100000"/>
              </a:lnSpc>
            </a:pPr>
            <a:endParaRPr lang="en-US" altLang="da-DK" sz="2400" b="1" i="1" u="sng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da-DK" sz="2800" b="1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da-DK" sz="2800" b="1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Intelligence:</a:t>
            </a:r>
          </a:p>
          <a:p>
            <a:pPr algn="ctr">
              <a:lnSpc>
                <a:spcPct val="100000"/>
              </a:lnSpc>
            </a:pPr>
            <a:r>
              <a:rPr lang="en-US" altLang="da-DK" sz="2800" b="1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in life and health sciences</a:t>
            </a:r>
          </a:p>
          <a:p>
            <a:pPr algn="ctr">
              <a:lnSpc>
                <a:spcPct val="100000"/>
              </a:lnSpc>
            </a:pPr>
            <a:r>
              <a:rPr lang="en-US" altLang="da-D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</a:p>
          <a:p>
            <a:pPr algn="ctr">
              <a:lnSpc>
                <a:spcPct val="100000"/>
              </a:lnSpc>
            </a:pPr>
            <a:r>
              <a:rPr lang="en-US" altLang="da-DK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Tarry Singh</a:t>
            </a:r>
          </a:p>
          <a:p>
            <a:pPr algn="ctr">
              <a:lnSpc>
                <a:spcPct val="100000"/>
              </a:lnSpc>
            </a:pPr>
            <a:endParaRPr lang="en-US" altLang="da-DK" sz="2000" b="1" i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da-DK" sz="2000" b="1" smtClean="0">
                <a:latin typeface="Arial" panose="020B0604020202020204" pitchFamily="34" charset="0"/>
                <a:cs typeface="Arial" panose="020B0604020202020204" pitchFamily="34" charset="0"/>
              </a:rPr>
              <a:t>11.00-12.00</a:t>
            </a:r>
            <a:r>
              <a:rPr lang="en-US" altLang="da-DK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da-DK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da-DK" sz="2000" u="sng" smtClean="0">
                <a:latin typeface="Arial" panose="020B0604020202020204" pitchFamily="34" charset="0"/>
                <a:cs typeface="Arial" panose="020B0604020202020204" pitchFamily="34" charset="0"/>
              </a:rPr>
              <a:t>Victor </a:t>
            </a:r>
            <a:r>
              <a:rPr lang="en-US" altLang="da-DK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Haderup</a:t>
            </a:r>
            <a:r>
              <a:rPr lang="en-US" altLang="da-DK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da-DK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Auditorium</a:t>
            </a:r>
          </a:p>
          <a:p>
            <a:pPr algn="ctr">
              <a:lnSpc>
                <a:spcPct val="100000"/>
              </a:lnSpc>
            </a:pPr>
            <a:r>
              <a:rPr lang="en-US" altLang="da-DK" sz="9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a-DK" altLang="da-DK" sz="900" u="sng" dirty="0">
                <a:latin typeface="Arial" panose="020B0604020202020204" pitchFamily="34" charset="0"/>
                <a:cs typeface="Arial" panose="020B0604020202020204" pitchFamily="34" charset="0"/>
              </a:rPr>
              <a:t>Blegdamsvej </a:t>
            </a:r>
            <a:r>
              <a:rPr lang="da-DK" altLang="da-DK" sz="9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3B 2200 </a:t>
            </a:r>
            <a:r>
              <a:rPr lang="da-DK" altLang="da-DK" sz="900" u="sng" dirty="0">
                <a:latin typeface="Arial" panose="020B0604020202020204" pitchFamily="34" charset="0"/>
                <a:cs typeface="Arial" panose="020B0604020202020204" pitchFamily="34" charset="0"/>
              </a:rPr>
              <a:t>København </a:t>
            </a:r>
            <a:r>
              <a:rPr lang="da-DK" altLang="da-DK" sz="9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N, Denmark</a:t>
            </a:r>
            <a:r>
              <a:rPr lang="en-US" altLang="da-DK" sz="9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da-DK" sz="9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da-D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da-DK" sz="2000" baseline="30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3" b="7375"/>
          <a:stretch/>
        </p:blipFill>
        <p:spPr>
          <a:xfrm>
            <a:off x="2939267" y="6184762"/>
            <a:ext cx="1131669" cy="9717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3564" y="7267531"/>
            <a:ext cx="61954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solidFill>
                  <a:schemeClr val="accent1"/>
                </a:solidFill>
              </a:rPr>
              <a:t>Tarry </a:t>
            </a:r>
            <a:r>
              <a:rPr lang="en-US" sz="1400" b="1" u="sng" dirty="0" smtClean="0">
                <a:solidFill>
                  <a:schemeClr val="accent1"/>
                </a:solidFill>
                <a:hlinkClick r:id="rId6"/>
              </a:rPr>
              <a:t>Singh@</a:t>
            </a:r>
            <a:r>
              <a:rPr lang="en-US" sz="1400" b="1" u="sng" dirty="0" smtClean="0">
                <a:solidFill>
                  <a:schemeClr val="accent2">
                    <a:lumMod val="75000"/>
                  </a:schemeClr>
                </a:solidFill>
                <a:hlinkClick r:id="rId6"/>
              </a:rPr>
              <a:t>deepkapha.ai</a:t>
            </a:r>
            <a:endParaRPr lang="en-US" sz="1400" b="1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dirty="0" smtClean="0"/>
              <a:t>17</a:t>
            </a:r>
            <a:r>
              <a:rPr lang="en-US" sz="1200" dirty="0"/>
              <a:t>+ years Head of </a:t>
            </a:r>
            <a:r>
              <a:rPr lang="en-US" sz="1200" dirty="0" smtClean="0"/>
              <a:t>Data Science, Entrepreneur, </a:t>
            </a:r>
          </a:p>
          <a:p>
            <a:pPr algn="ctr"/>
            <a:r>
              <a:rPr lang="en-US" sz="1200" dirty="0" smtClean="0"/>
              <a:t>Mentor Deep Learning @</a:t>
            </a:r>
            <a:r>
              <a:rPr lang="en-US" sz="1200" b="1" dirty="0" err="1" smtClean="0"/>
              <a:t>Coursera</a:t>
            </a:r>
            <a:r>
              <a:rPr lang="en-US" sz="1200" dirty="0" smtClean="0"/>
              <a:t>, AI &amp; Neuroscience Researcher </a:t>
            </a:r>
          </a:p>
          <a:p>
            <a:pPr algn="ctr"/>
            <a:r>
              <a:rPr lang="en-US" sz="1200" dirty="0" smtClean="0"/>
              <a:t>&amp; Enthusiast + Analytics Executive, </a:t>
            </a:r>
            <a:r>
              <a:rPr lang="en-US" sz="1200" dirty="0" smtClean="0"/>
              <a:t>Blog: </a:t>
            </a:r>
            <a:r>
              <a:rPr lang="en-US" sz="1200" dirty="0" smtClean="0">
                <a:hlinkClick r:id="rId7"/>
              </a:rPr>
              <a:t>https</a:t>
            </a:r>
            <a:r>
              <a:rPr lang="en-US" sz="1200" dirty="0" smtClean="0">
                <a:hlinkClick r:id="rId7"/>
              </a:rPr>
              <a:t>://tarrysingh.com/</a:t>
            </a:r>
            <a:r>
              <a:rPr lang="en-US" sz="1200" dirty="0" smtClean="0"/>
              <a:t> 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20289" y="857163"/>
            <a:ext cx="2100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31 May 2018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39558" y="8675459"/>
            <a:ext cx="6054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Contact:</a:t>
            </a:r>
          </a:p>
          <a:p>
            <a:r>
              <a:rPr lang="en-GB" sz="1400" dirty="0" err="1" smtClean="0"/>
              <a:t>Gopal</a:t>
            </a:r>
            <a:r>
              <a:rPr lang="en-GB" sz="1400" dirty="0" smtClean="0"/>
              <a:t> </a:t>
            </a:r>
            <a:r>
              <a:rPr lang="en-GB" sz="1400" dirty="0" err="1" smtClean="0"/>
              <a:t>Karemore</a:t>
            </a:r>
            <a:r>
              <a:rPr lang="en-GB" sz="1400" dirty="0" smtClean="0"/>
              <a:t>, PhD</a:t>
            </a:r>
          </a:p>
          <a:p>
            <a:r>
              <a:rPr lang="en-GB" sz="1100" dirty="0" smtClean="0"/>
              <a:t>Image &amp; Data Analysis </a:t>
            </a:r>
            <a:r>
              <a:rPr lang="en-GB" sz="1100" dirty="0" smtClean="0"/>
              <a:t>Expert</a:t>
            </a:r>
          </a:p>
          <a:p>
            <a:r>
              <a:rPr lang="en-GB" sz="1100" dirty="0" smtClean="0"/>
              <a:t>Protein Imaging Platform</a:t>
            </a:r>
            <a:endParaRPr lang="en-GB" sz="1100" dirty="0" smtClean="0"/>
          </a:p>
          <a:p>
            <a:r>
              <a:rPr lang="en-GB" sz="1100" dirty="0" smtClean="0"/>
              <a:t>Novo Nordisk </a:t>
            </a:r>
            <a:r>
              <a:rPr lang="en-GB" sz="1100" dirty="0" err="1" smtClean="0"/>
              <a:t>Center</a:t>
            </a:r>
            <a:r>
              <a:rPr lang="en-GB" sz="1100" dirty="0" smtClean="0"/>
              <a:t> for Protein Research and Stem Cell Biology</a:t>
            </a:r>
          </a:p>
          <a:p>
            <a:r>
              <a:rPr lang="en-GB" sz="1100" b="1" dirty="0" smtClean="0">
                <a:hlinkClick r:id="rId8"/>
              </a:rPr>
              <a:t>gopal.karemore@cpr.ku.dk</a:t>
            </a:r>
            <a:r>
              <a:rPr lang="en-GB" sz="1100" dirty="0" smtClean="0"/>
              <a:t> </a:t>
            </a:r>
            <a:endParaRPr lang="en-GB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64" y="26687"/>
            <a:ext cx="2756779" cy="63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" y="23512"/>
            <a:ext cx="2797521" cy="619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216" y="31169"/>
            <a:ext cx="708094" cy="654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2944" y="4638289"/>
            <a:ext cx="55921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Target Audience: </a:t>
            </a:r>
            <a:r>
              <a:rPr lang="en-US" sz="1600" dirty="0" smtClean="0"/>
              <a:t>Entire </a:t>
            </a:r>
            <a:r>
              <a:rPr lang="en-US" sz="1600" dirty="0" smtClean="0"/>
              <a:t>Copenhagen university </a:t>
            </a:r>
            <a:r>
              <a:rPr lang="en-US" sz="1600" dirty="0" smtClean="0"/>
              <a:t>community </a:t>
            </a:r>
            <a:r>
              <a:rPr lang="en-US" sz="1600" dirty="0" smtClean="0"/>
              <a:t>with </a:t>
            </a:r>
            <a:r>
              <a:rPr lang="en-US" sz="1600" dirty="0"/>
              <a:t>no prior coding </a:t>
            </a:r>
            <a:r>
              <a:rPr lang="en-US" sz="1600" dirty="0" smtClean="0"/>
              <a:t>experience</a:t>
            </a:r>
          </a:p>
          <a:p>
            <a:endParaRPr lang="en-GB" sz="1600" dirty="0" smtClean="0"/>
          </a:p>
          <a:p>
            <a:r>
              <a:rPr lang="en-US" sz="1600" b="1" dirty="0" smtClean="0"/>
              <a:t>Goals: </a:t>
            </a:r>
            <a:r>
              <a:rPr lang="en-US" sz="1600" dirty="0" smtClean="0"/>
              <a:t>Acquire </a:t>
            </a:r>
            <a:r>
              <a:rPr lang="en-US" sz="1600" dirty="0"/>
              <a:t>e</a:t>
            </a:r>
            <a:r>
              <a:rPr lang="en-US" sz="1600" dirty="0" smtClean="0"/>
              <a:t>lementary </a:t>
            </a:r>
            <a:r>
              <a:rPr lang="en-US" sz="1600" dirty="0"/>
              <a:t>Deep Learning </a:t>
            </a:r>
            <a:r>
              <a:rPr lang="en-US" sz="1600" dirty="0" smtClean="0"/>
              <a:t>skills</a:t>
            </a:r>
            <a:r>
              <a:rPr lang="en-US" sz="1600" dirty="0"/>
              <a:t>, </a:t>
            </a:r>
            <a:r>
              <a:rPr lang="en-US" sz="1600" dirty="0" smtClean="0"/>
              <a:t>gain understanding </a:t>
            </a:r>
            <a:r>
              <a:rPr lang="en-US" sz="1600" dirty="0"/>
              <a:t>of advanced techniques in </a:t>
            </a:r>
            <a:r>
              <a:rPr lang="en-US" sz="1600" dirty="0" smtClean="0"/>
              <a:t>machine learning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0720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118</Words>
  <Application>Microsoft Office PowerPoint</Application>
  <PresentationFormat>A4 Paper (210x297 mm)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Gopal Karemore</cp:lastModifiedBy>
  <cp:revision>27</cp:revision>
  <cp:lastPrinted>2018-05-04T11:35:55Z</cp:lastPrinted>
  <dcterms:created xsi:type="dcterms:W3CDTF">2018-04-27T07:58:36Z</dcterms:created>
  <dcterms:modified xsi:type="dcterms:W3CDTF">2018-05-09T13:27:10Z</dcterms:modified>
</cp:coreProperties>
</file>