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7542" autoAdjust="0"/>
  </p:normalViewPr>
  <p:slideViewPr>
    <p:cSldViewPr snapToGrid="0" snapToObjects="1" showGuides="1">
      <p:cViewPr>
        <p:scale>
          <a:sx n="200" d="100"/>
          <a:sy n="200" d="100"/>
        </p:scale>
        <p:origin x="-100" y="-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589F6-78B8-47A2-A150-DADA723026DC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5338" y="733425"/>
            <a:ext cx="2538412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0" y="4643517"/>
            <a:ext cx="5335270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0565A-DAA8-42AE-8E43-503C24935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0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0565A-DAA8-42AE-8E43-503C249350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EB24-0524-584A-BDFA-11739DA606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gopal.karemore@cpr.ku.d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tarrysing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ingh@deepkapha.ai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>
          <a:xfrm rot="5400000">
            <a:off x="-1350940" y="1591540"/>
            <a:ext cx="9559880" cy="67229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6858000" cy="9919535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228600" y="1351261"/>
            <a:ext cx="6400799" cy="13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02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da-DK" sz="2400" b="1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Seminar: Artificial Intelligence:</a:t>
            </a:r>
          </a:p>
          <a:p>
            <a:pPr algn="ctr">
              <a:lnSpc>
                <a:spcPct val="100000"/>
              </a:lnSpc>
            </a:pPr>
            <a:r>
              <a:rPr lang="en-US" altLang="da-DK" sz="2400" b="1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in life and health sciences</a:t>
            </a:r>
          </a:p>
          <a:p>
            <a:pPr algn="ctr">
              <a:lnSpc>
                <a:spcPct val="100000"/>
              </a:lnSpc>
            </a:pPr>
            <a:r>
              <a:rPr lang="en-US" altLang="da-DK" sz="2000" b="1" dirty="0">
                <a:latin typeface="Arial" panose="020B0604020202020204" pitchFamily="34" charset="0"/>
                <a:cs typeface="Arial" panose="020B0604020202020204" pitchFamily="34" charset="0"/>
              </a:rPr>
              <a:t>Tarry Singh</a:t>
            </a:r>
            <a:endParaRPr lang="en-US" altLang="da-DK" sz="2000" b="1" i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11.00-12.00</a:t>
            </a:r>
            <a:r>
              <a:rPr lang="en-US" altLang="da-D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Victor </a:t>
            </a:r>
            <a:r>
              <a:rPr lang="en-US" altLang="da-DK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Haderup</a:t>
            </a:r>
            <a:r>
              <a:rPr lang="en-US" altLang="da-DK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2000" u="sng" dirty="0">
                <a:latin typeface="Arial" panose="020B0604020202020204" pitchFamily="34" charset="0"/>
                <a:cs typeface="Arial" panose="020B0604020202020204" pitchFamily="34" charset="0"/>
              </a:rPr>
              <a:t>Auditorium</a:t>
            </a:r>
          </a:p>
          <a:p>
            <a:pPr algn="ctr">
              <a:lnSpc>
                <a:spcPct val="100000"/>
              </a:lnSpc>
            </a:pPr>
            <a:r>
              <a:rPr lang="en-US" altLang="da-D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da-DK" sz="2000" baseline="30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02649" y="4727149"/>
            <a:ext cx="5629649" cy="138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02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da-DK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Digging </a:t>
            </a:r>
            <a:r>
              <a:rPr lang="en-US" altLang="da-DK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Deeper: Code along with </a:t>
            </a:r>
            <a:r>
              <a:rPr lang="en-US" altLang="da-DK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Tarry</a:t>
            </a:r>
          </a:p>
          <a:p>
            <a:pPr algn="ctr">
              <a:lnSpc>
                <a:spcPct val="100000"/>
              </a:lnSpc>
            </a:pPr>
            <a:r>
              <a:rPr lang="en-US" altLang="da-DK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*Registration </a:t>
            </a:r>
            <a:r>
              <a:rPr lang="en-US" altLang="da-DK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(contact </a:t>
            </a:r>
            <a:r>
              <a:rPr lang="en-US" altLang="da-DK" sz="14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Gopal</a:t>
            </a:r>
            <a:r>
              <a:rPr lang="en-US" altLang="da-DK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a-DK" sz="1400" b="1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Tarry Singh &amp; Gopal </a:t>
            </a:r>
            <a:r>
              <a:rPr lang="en-US" altLang="da-DK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Karemore</a:t>
            </a:r>
            <a:endParaRPr lang="en-US" altLang="da-DK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10.00-16.00</a:t>
            </a:r>
            <a:r>
              <a:rPr lang="en-US" altLang="da-D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da-DK" sz="2000" u="sng" dirty="0">
                <a:latin typeface="Arial" panose="020B0604020202020204" pitchFamily="34" charset="0"/>
                <a:cs typeface="Arial" panose="020B0604020202020204" pitchFamily="34" charset="0"/>
              </a:rPr>
              <a:t>Greenhouse seminar room 6.2.09</a:t>
            </a:r>
          </a:p>
          <a:p>
            <a:pPr algn="ctr">
              <a:lnSpc>
                <a:spcPct val="100000"/>
              </a:lnSpc>
            </a:pPr>
            <a:r>
              <a:rPr lang="en-US" altLang="da-DK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a-D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da-DK" sz="2000" baseline="30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66" y="2867651"/>
            <a:ext cx="552266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da-DK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Workshop: </a:t>
            </a:r>
            <a:r>
              <a:rPr lang="en-US" altLang="da-DK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da-DK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etting started</a:t>
            </a:r>
          </a:p>
          <a:p>
            <a:pPr algn="ctr"/>
            <a:r>
              <a:rPr lang="en-US" altLang="da-DK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*Registration </a:t>
            </a:r>
            <a:r>
              <a:rPr lang="en-US" altLang="da-DK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(contact </a:t>
            </a:r>
            <a:r>
              <a:rPr lang="en-US" altLang="da-DK" sz="14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Gopal</a:t>
            </a:r>
            <a:r>
              <a:rPr lang="en-US" altLang="da-DK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a-DK" sz="1400" b="1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Tarry Singh</a:t>
            </a:r>
            <a:endParaRPr lang="en-US" altLang="da-D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14.00-16.00</a:t>
            </a:r>
            <a:r>
              <a:rPr lang="en-US" altLang="da-D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da-DK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Greenhouse seminar room 6.2.09</a:t>
            </a:r>
          </a:p>
          <a:p>
            <a:pPr algn="ctr"/>
            <a:endParaRPr lang="en-US" altLang="da-DK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3" b="7375"/>
          <a:stretch/>
        </p:blipFill>
        <p:spPr>
          <a:xfrm>
            <a:off x="2895453" y="6938587"/>
            <a:ext cx="1131669" cy="971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750" y="7910350"/>
            <a:ext cx="6195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/>
                </a:solidFill>
              </a:rPr>
              <a:t>Tarry </a:t>
            </a:r>
            <a:r>
              <a:rPr lang="en-US" sz="1400" b="1" u="sng" dirty="0" smtClean="0">
                <a:solidFill>
                  <a:schemeClr val="accent1"/>
                </a:solidFill>
                <a:hlinkClick r:id="rId6"/>
              </a:rPr>
              <a:t>Singh@</a:t>
            </a: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deepkapha.ai</a:t>
            </a:r>
            <a:endParaRPr lang="en-US" sz="14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/>
              <a:t>17</a:t>
            </a:r>
            <a:r>
              <a:rPr lang="en-US" sz="1200" dirty="0"/>
              <a:t>+ years Head of </a:t>
            </a:r>
            <a:r>
              <a:rPr lang="en-US" sz="1200" dirty="0" smtClean="0"/>
              <a:t>Data Science, Entrepreneur, </a:t>
            </a:r>
          </a:p>
          <a:p>
            <a:pPr algn="ctr"/>
            <a:r>
              <a:rPr lang="en-US" sz="1200" dirty="0" smtClean="0"/>
              <a:t>Mentor Deep Learning @</a:t>
            </a:r>
            <a:r>
              <a:rPr lang="en-US" sz="1200" b="1" dirty="0" err="1" smtClean="0"/>
              <a:t>Coursera</a:t>
            </a:r>
            <a:r>
              <a:rPr lang="en-US" sz="1200" dirty="0" smtClean="0"/>
              <a:t>, AI &amp; Neuroscience Researcher </a:t>
            </a:r>
          </a:p>
          <a:p>
            <a:pPr algn="ctr"/>
            <a:r>
              <a:rPr lang="en-US" sz="1200" dirty="0" smtClean="0"/>
              <a:t>&amp; Enthusiast + Analytics Executive, </a:t>
            </a:r>
            <a:r>
              <a:rPr lang="en-US" sz="1200" dirty="0" smtClean="0">
                <a:hlinkClick r:id="rId7"/>
              </a:rPr>
              <a:t>https://tarrysingh.com/</a:t>
            </a:r>
            <a:r>
              <a:rPr lang="en-US" sz="1200" dirty="0" smtClean="0"/>
              <a:t>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0289" y="857163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31 May 2018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97121" y="4264948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 June 2018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3953" y="8823702"/>
            <a:ext cx="60546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Contact:</a:t>
            </a:r>
          </a:p>
          <a:p>
            <a:r>
              <a:rPr lang="en-GB" sz="1400" dirty="0" err="1" smtClean="0"/>
              <a:t>Gopal</a:t>
            </a:r>
            <a:r>
              <a:rPr lang="en-GB" sz="1400" dirty="0" smtClean="0"/>
              <a:t> </a:t>
            </a:r>
            <a:r>
              <a:rPr lang="en-GB" sz="1400" dirty="0" err="1" smtClean="0"/>
              <a:t>Karemore</a:t>
            </a:r>
            <a:r>
              <a:rPr lang="en-GB" sz="1400" dirty="0" smtClean="0"/>
              <a:t>, PhD</a:t>
            </a:r>
          </a:p>
          <a:p>
            <a:r>
              <a:rPr lang="en-GB" sz="1100" dirty="0" smtClean="0"/>
              <a:t>Image &amp; Data Analysis Expert</a:t>
            </a:r>
          </a:p>
          <a:p>
            <a:r>
              <a:rPr lang="en-GB" sz="1100" dirty="0" smtClean="0"/>
              <a:t>Novo Nordisk </a:t>
            </a:r>
            <a:r>
              <a:rPr lang="en-GB" sz="1100" dirty="0" err="1" smtClean="0"/>
              <a:t>Center</a:t>
            </a:r>
            <a:r>
              <a:rPr lang="en-GB" sz="1100" dirty="0" smtClean="0"/>
              <a:t> for Protein Research and Stem Cell Biology</a:t>
            </a:r>
          </a:p>
          <a:p>
            <a:r>
              <a:rPr lang="en-GB" sz="1100" b="1" dirty="0" smtClean="0">
                <a:hlinkClick r:id="rId8"/>
              </a:rPr>
              <a:t>gopal.karemore@cpr.ku.dk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64" y="26687"/>
            <a:ext cx="2756779" cy="6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" y="23512"/>
            <a:ext cx="2797521" cy="61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16" y="31169"/>
            <a:ext cx="708094" cy="65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7242" y="6044219"/>
            <a:ext cx="6722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Target Audience: </a:t>
            </a:r>
            <a:r>
              <a:rPr lang="en-US" sz="1600" dirty="0" smtClean="0"/>
              <a:t>Entire KU community with </a:t>
            </a:r>
            <a:r>
              <a:rPr lang="en-US" sz="1600" dirty="0"/>
              <a:t>no prior coding experience</a:t>
            </a:r>
            <a:endParaRPr lang="en-GB" sz="1600" dirty="0" smtClean="0"/>
          </a:p>
          <a:p>
            <a:r>
              <a:rPr lang="en-US" sz="1600" b="1" dirty="0" smtClean="0"/>
              <a:t>Goals: </a:t>
            </a:r>
            <a:r>
              <a:rPr lang="en-US" sz="1600" dirty="0" smtClean="0"/>
              <a:t>Acquire </a:t>
            </a:r>
            <a:r>
              <a:rPr lang="en-US" sz="1600" dirty="0"/>
              <a:t>e</a:t>
            </a:r>
            <a:r>
              <a:rPr lang="en-US" sz="1600" dirty="0" smtClean="0"/>
              <a:t>lementary </a:t>
            </a:r>
            <a:r>
              <a:rPr lang="en-US" sz="1600" dirty="0"/>
              <a:t>Deep Learning </a:t>
            </a:r>
            <a:r>
              <a:rPr lang="en-US" sz="1600" dirty="0" smtClean="0"/>
              <a:t>skills</a:t>
            </a:r>
            <a:r>
              <a:rPr lang="en-US" sz="1600" dirty="0"/>
              <a:t>, </a:t>
            </a:r>
            <a:r>
              <a:rPr lang="en-US" sz="1600" dirty="0" smtClean="0"/>
              <a:t>gain understanding </a:t>
            </a:r>
            <a:r>
              <a:rPr lang="en-US" sz="1600" dirty="0"/>
              <a:t>of advanced techniques in </a:t>
            </a:r>
            <a:r>
              <a:rPr lang="en-US" sz="1600" dirty="0" smtClean="0"/>
              <a:t>machine learning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278294" y="857163"/>
            <a:ext cx="6286597" cy="3343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01" y="4303794"/>
            <a:ext cx="6286597" cy="1642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149</Words>
  <Application>Microsoft Office PowerPoint</Application>
  <PresentationFormat>A4 Paper (210x297 mm)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Gopal Karemore</cp:lastModifiedBy>
  <cp:revision>22</cp:revision>
  <cp:lastPrinted>2018-05-04T11:35:55Z</cp:lastPrinted>
  <dcterms:created xsi:type="dcterms:W3CDTF">2018-04-27T07:58:36Z</dcterms:created>
  <dcterms:modified xsi:type="dcterms:W3CDTF">2018-05-04T11:40:01Z</dcterms:modified>
</cp:coreProperties>
</file>