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9144000" cy="6858000" type="letter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37"/>
    <p:restoredTop sz="94613"/>
  </p:normalViewPr>
  <p:slideViewPr>
    <p:cSldViewPr snapToGrid="0" snapToObjects="1">
      <p:cViewPr>
        <p:scale>
          <a:sx n="230" d="100"/>
          <a:sy n="230" d="100"/>
        </p:scale>
        <p:origin x="121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0D4E0-7C4D-8F45-B653-BF612194DC0B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8E084-2F9B-FD49-A886-3DC6C12F9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8E084-2F9B-FD49-A886-3DC6C12F9B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8E084-2F9B-FD49-A886-3DC6C12F9B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A284E-914D-4046-B832-5841AEFD3D3C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0"/>
            <a:ext cx="916478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53068" y="165101"/>
            <a:ext cx="2404533" cy="829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36" y="1"/>
            <a:ext cx="1824567" cy="12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0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0"/>
            <a:ext cx="916478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53068" y="165101"/>
            <a:ext cx="2404533" cy="829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36" y="1"/>
            <a:ext cx="1824567" cy="12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</Words>
  <Application>Microsoft Macintosh PowerPoint</Application>
  <PresentationFormat>Letter Paper (8.5x11 in)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Squires, Richard (NIH/NIAID) [C]</dc:creator>
  <cp:lastModifiedBy>Squires, Richard (NIH/NIAID) [C]</cp:lastModifiedBy>
  <cp:revision>4</cp:revision>
  <cp:lastPrinted>2017-11-07T15:18:01Z</cp:lastPrinted>
  <dcterms:created xsi:type="dcterms:W3CDTF">2017-11-07T15:13:41Z</dcterms:created>
  <dcterms:modified xsi:type="dcterms:W3CDTF">2017-11-07T15:21:33Z</dcterms:modified>
</cp:coreProperties>
</file>