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495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998F-873F-486B-92DF-B0AF269C5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A430C-C9F4-4C9B-AED8-89F01DC13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980F5-8C8B-4A6D-A59C-F5C0EAB5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C7A52-07C8-4FD8-96C0-E2308E23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25092-8423-4746-A59D-79DA40B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37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0B991-0299-44CD-B1CC-4956A5A6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180D0-1CE5-4CFC-AE5A-C633FE3F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F334B-CAB5-4F6D-A06F-27FA9D7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7F040-C8EA-4254-B641-88F2D5E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5B439-208D-488B-B3C6-CF4151CC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2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6FBE73-7F83-4BB6-B7C6-9AC3AD16C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453EE-CAE1-475C-922B-EC4A4A04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7E367-B13B-4732-88CB-015562C0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E2249-75F9-48CC-BF46-BB82E6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1AA3C-DA4D-4F95-8C6E-90ADFF2E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07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E9FC-A40C-47E2-A1F3-7E69C1E8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B3889-6669-435F-9760-B42C7B36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8E1ED-E105-4BDC-AF22-EF2E6937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7054C-B599-491C-B4CA-499469B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4AB52-58F9-4C53-B2A2-3E29B9DF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00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66048-3288-4DF5-AE10-CE11997D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16018-D2EB-4537-821F-CED068A2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999D-58E4-4D7F-B59C-112729AF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637E5-437B-4A6A-8138-3EA13C5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28EDB-1A1B-482A-A3B6-1C666BE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381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8EB68-EDED-4E05-A5E0-1D62744E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0A484-7D20-4596-BB43-0DC4D23EA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EF879F-78B2-49B3-A977-D8A8BAFE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4748A0-8F64-4590-81A1-0DF3A5C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A5112E-A0B0-46A4-84F8-AD1FDFDE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05BE84-3D9F-4EB9-8174-351EB2F3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65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7F345-A72B-4E55-AE40-EF8852CD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0077E-3D94-450B-AC27-E7A6F5E6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6761DF-0426-41B3-9FF1-61E7F1F8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5EF926-5D36-4A9E-AC62-7D27D3F6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7AC47-D125-4598-9F82-A884EF8E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2F368A-EF87-4B71-8E09-BC1D8C35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811B13-1B15-421F-A772-1E666FC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375A8C-903D-4CEF-80AD-C11F7F7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894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1EFD-E440-4BBF-9652-D76E9AEF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211E07-2506-4953-BAA0-5758251A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CE24DA-8643-4041-895A-47C596FA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5EE3E4-9779-4098-8407-F926D02A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62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B79DA2-8937-4827-99A1-0055A476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535DD6-E95A-41C3-B1D1-EE1E0B2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07320C-6863-45DE-BDE5-C9545D2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42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0252E-1BAF-44FF-B88C-F45750E3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751EA-BB08-4BCD-B0B1-807D136F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60AF2-FC29-495A-B54A-3501A3E46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7F4AE3-804B-4A64-9A40-10EF37C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2518E-D355-4E66-B138-FB79DE70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70125-9237-4C7F-867B-9DD2D759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56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E2B69-6F1B-42FB-85CF-C4ED0AE3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EAC4D1-2396-4B90-9781-46E13AD1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A9BED8-0AF5-4347-95AA-F7B474D0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5AF19-3A2C-45D7-B78A-47BBFE30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2FEC6-3E44-4B38-A719-4439DFFA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B36B8A-C03A-4528-83DD-9AEF2E25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AFFEB5-FDCD-47FD-8E18-ABB2F6AE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B41ED-3B15-4CD2-9900-6BCB9917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38231-787D-4437-A797-F04C6EE8C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388-5677-4943-A9FA-8888734B7B20}" type="datetimeFigureOut">
              <a:rPr lang="es-GT" smtClean="0"/>
              <a:t>31/03/2022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9DC68-DA2D-48CC-8DF2-40C38E134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7971B-FB31-492C-A9ED-6942BE9EB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4E8B-6BE1-4B26-8737-DB35C93298E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96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2FC19D-82C8-4594-A612-1DCDC9A9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58" y="-12318"/>
            <a:ext cx="5839127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4B1C3FD-17BE-424A-BEFA-6474BCC13E9F}"/>
              </a:ext>
            </a:extLst>
          </p:cNvPr>
          <p:cNvSpPr/>
          <p:nvPr/>
        </p:nvSpPr>
        <p:spPr>
          <a:xfrm>
            <a:off x="5826919" y="2771775"/>
            <a:ext cx="354806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B8E6FE-88DA-4835-944C-6E8AAABFFA27}"/>
              </a:ext>
            </a:extLst>
          </p:cNvPr>
          <p:cNvSpPr/>
          <p:nvPr/>
        </p:nvSpPr>
        <p:spPr>
          <a:xfrm>
            <a:off x="5569744" y="2890838"/>
            <a:ext cx="257175" cy="8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12DDA5-B10D-41E4-8948-2D8DC946B77E}"/>
              </a:ext>
            </a:extLst>
          </p:cNvPr>
          <p:cNvSpPr/>
          <p:nvPr/>
        </p:nvSpPr>
        <p:spPr>
          <a:xfrm>
            <a:off x="5469734" y="3046812"/>
            <a:ext cx="280987" cy="1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6A0A02-58F1-4BAD-A4F4-495A959A471A}"/>
              </a:ext>
            </a:extLst>
          </p:cNvPr>
          <p:cNvSpPr/>
          <p:nvPr/>
        </p:nvSpPr>
        <p:spPr>
          <a:xfrm>
            <a:off x="5460207" y="3212308"/>
            <a:ext cx="140493" cy="8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397A95-0F44-4C17-AD4E-F40577046787}"/>
              </a:ext>
            </a:extLst>
          </p:cNvPr>
          <p:cNvSpPr/>
          <p:nvPr/>
        </p:nvSpPr>
        <p:spPr>
          <a:xfrm>
            <a:off x="5817395" y="3159918"/>
            <a:ext cx="257175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3B6613-4C39-443D-B14A-3ED1D315E397}"/>
              </a:ext>
            </a:extLst>
          </p:cNvPr>
          <p:cNvSpPr/>
          <p:nvPr/>
        </p:nvSpPr>
        <p:spPr>
          <a:xfrm>
            <a:off x="6246019" y="3159918"/>
            <a:ext cx="257175" cy="13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4070DC5-4C78-42D4-B11B-20636142B9DE}"/>
              </a:ext>
            </a:extLst>
          </p:cNvPr>
          <p:cNvSpPr/>
          <p:nvPr/>
        </p:nvSpPr>
        <p:spPr>
          <a:xfrm>
            <a:off x="6595344" y="2872979"/>
            <a:ext cx="140493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75F6928-E889-4F6E-877B-09B7A7ABDD74}"/>
              </a:ext>
            </a:extLst>
          </p:cNvPr>
          <p:cNvSpPr/>
          <p:nvPr/>
        </p:nvSpPr>
        <p:spPr>
          <a:xfrm>
            <a:off x="6812757" y="2872979"/>
            <a:ext cx="164306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4D9B75-3480-4457-8A12-D014142BA089}"/>
              </a:ext>
            </a:extLst>
          </p:cNvPr>
          <p:cNvSpPr/>
          <p:nvPr/>
        </p:nvSpPr>
        <p:spPr>
          <a:xfrm>
            <a:off x="6665590" y="3159919"/>
            <a:ext cx="216223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9920112-FB06-4E57-B2A8-FA07A1B27434}"/>
              </a:ext>
            </a:extLst>
          </p:cNvPr>
          <p:cNvSpPr/>
          <p:nvPr/>
        </p:nvSpPr>
        <p:spPr>
          <a:xfrm>
            <a:off x="7045401" y="3159919"/>
            <a:ext cx="241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F43F97-CD9E-4C0A-8669-2323FF67F2C7}"/>
              </a:ext>
            </a:extLst>
          </p:cNvPr>
          <p:cNvSpPr/>
          <p:nvPr/>
        </p:nvSpPr>
        <p:spPr>
          <a:xfrm>
            <a:off x="7439498" y="3159919"/>
            <a:ext cx="290040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5EABB4-86EA-4C46-978C-483475F02567}"/>
              </a:ext>
            </a:extLst>
          </p:cNvPr>
          <p:cNvSpPr/>
          <p:nvPr/>
        </p:nvSpPr>
        <p:spPr>
          <a:xfrm>
            <a:off x="7589045" y="2932510"/>
            <a:ext cx="140493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21624C-7234-4B37-B2B9-D4E60A49E15C}"/>
              </a:ext>
            </a:extLst>
          </p:cNvPr>
          <p:cNvSpPr/>
          <p:nvPr/>
        </p:nvSpPr>
        <p:spPr>
          <a:xfrm>
            <a:off x="7733110" y="3048000"/>
            <a:ext cx="257175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2CE7B27-B0E7-418E-B123-5C164426A4B3}"/>
              </a:ext>
            </a:extLst>
          </p:cNvPr>
          <p:cNvSpPr/>
          <p:nvPr/>
        </p:nvSpPr>
        <p:spPr>
          <a:xfrm>
            <a:off x="2387098" y="1928809"/>
            <a:ext cx="140493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632DBA3-5CAD-400E-8AA9-E696700F431C}"/>
              </a:ext>
            </a:extLst>
          </p:cNvPr>
          <p:cNvSpPr/>
          <p:nvPr/>
        </p:nvSpPr>
        <p:spPr>
          <a:xfrm>
            <a:off x="3161206" y="2450153"/>
            <a:ext cx="290511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6B473B-F5F9-4209-9870-5EEC14146FDA}"/>
              </a:ext>
            </a:extLst>
          </p:cNvPr>
          <p:cNvSpPr/>
          <p:nvPr/>
        </p:nvSpPr>
        <p:spPr>
          <a:xfrm>
            <a:off x="2932286" y="2437648"/>
            <a:ext cx="147637" cy="9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8E3DA00-140B-42A2-98FB-252834712FC4}"/>
              </a:ext>
            </a:extLst>
          </p:cNvPr>
          <p:cNvSpPr/>
          <p:nvPr/>
        </p:nvSpPr>
        <p:spPr>
          <a:xfrm>
            <a:off x="3340895" y="2241804"/>
            <a:ext cx="24288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946B674-B5BE-4E3B-8DC8-5F458BF6C9FE}"/>
              </a:ext>
            </a:extLst>
          </p:cNvPr>
          <p:cNvSpPr/>
          <p:nvPr/>
        </p:nvSpPr>
        <p:spPr>
          <a:xfrm>
            <a:off x="4075857" y="2262189"/>
            <a:ext cx="354806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83F8CC8-7A1F-43FF-AF26-D6879905AFE6}"/>
              </a:ext>
            </a:extLst>
          </p:cNvPr>
          <p:cNvSpPr/>
          <p:nvPr/>
        </p:nvSpPr>
        <p:spPr>
          <a:xfrm>
            <a:off x="4792974" y="2452686"/>
            <a:ext cx="354806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6E30FCA-7406-4F76-9AC9-AF76D854461A}"/>
              </a:ext>
            </a:extLst>
          </p:cNvPr>
          <p:cNvSpPr/>
          <p:nvPr/>
        </p:nvSpPr>
        <p:spPr>
          <a:xfrm>
            <a:off x="5945982" y="2443161"/>
            <a:ext cx="354806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273EC0-67BD-4EF2-9326-DDF10317AE8B}"/>
              </a:ext>
            </a:extLst>
          </p:cNvPr>
          <p:cNvSpPr/>
          <p:nvPr/>
        </p:nvSpPr>
        <p:spPr>
          <a:xfrm>
            <a:off x="5851327" y="2280046"/>
            <a:ext cx="189309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71B674C-D2CA-4B3A-84B1-EFCD168316AA}"/>
              </a:ext>
            </a:extLst>
          </p:cNvPr>
          <p:cNvSpPr/>
          <p:nvPr/>
        </p:nvSpPr>
        <p:spPr>
          <a:xfrm>
            <a:off x="5986933" y="2156220"/>
            <a:ext cx="25908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C6EC801-F474-4BBA-8B62-D050908EFA5F}"/>
              </a:ext>
            </a:extLst>
          </p:cNvPr>
          <p:cNvSpPr/>
          <p:nvPr/>
        </p:nvSpPr>
        <p:spPr>
          <a:xfrm>
            <a:off x="6151366" y="2278854"/>
            <a:ext cx="25908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F085748-97DC-4C36-846D-FBFBE3302BE0}"/>
              </a:ext>
            </a:extLst>
          </p:cNvPr>
          <p:cNvSpPr/>
          <p:nvPr/>
        </p:nvSpPr>
        <p:spPr>
          <a:xfrm>
            <a:off x="4663431" y="2264568"/>
            <a:ext cx="25908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2482278-196A-46EE-B1E2-07C3D90FE251}"/>
              </a:ext>
            </a:extLst>
          </p:cNvPr>
          <p:cNvSpPr/>
          <p:nvPr/>
        </p:nvSpPr>
        <p:spPr>
          <a:xfrm>
            <a:off x="4802965" y="2113358"/>
            <a:ext cx="25908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DF96070-0067-4E0E-BF58-1BF47F919F70}"/>
              </a:ext>
            </a:extLst>
          </p:cNvPr>
          <p:cNvSpPr/>
          <p:nvPr/>
        </p:nvSpPr>
        <p:spPr>
          <a:xfrm>
            <a:off x="5027042" y="2253853"/>
            <a:ext cx="25908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B8E0A4C-EDBC-4E06-8159-ADEFA43084FE}"/>
              </a:ext>
            </a:extLst>
          </p:cNvPr>
          <p:cNvSpPr/>
          <p:nvPr/>
        </p:nvSpPr>
        <p:spPr>
          <a:xfrm>
            <a:off x="5434483" y="2419349"/>
            <a:ext cx="316237" cy="18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240EC96-6BB5-4A4D-A73B-517E3318768C}"/>
              </a:ext>
            </a:extLst>
          </p:cNvPr>
          <p:cNvSpPr/>
          <p:nvPr/>
        </p:nvSpPr>
        <p:spPr>
          <a:xfrm>
            <a:off x="3105255" y="2120575"/>
            <a:ext cx="367122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B1AF2EC-9314-406C-A3D1-742F553D2AE6}"/>
              </a:ext>
            </a:extLst>
          </p:cNvPr>
          <p:cNvSpPr/>
          <p:nvPr/>
        </p:nvSpPr>
        <p:spPr>
          <a:xfrm>
            <a:off x="3585549" y="2200203"/>
            <a:ext cx="20264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7CD15F4-7717-407E-A4B4-A2EED24F0427}"/>
              </a:ext>
            </a:extLst>
          </p:cNvPr>
          <p:cNvSpPr/>
          <p:nvPr/>
        </p:nvSpPr>
        <p:spPr>
          <a:xfrm>
            <a:off x="2689399" y="2203249"/>
            <a:ext cx="24288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4C20D17-738C-4853-B06D-2A9986CCB297}"/>
              </a:ext>
            </a:extLst>
          </p:cNvPr>
          <p:cNvSpPr/>
          <p:nvPr/>
        </p:nvSpPr>
        <p:spPr>
          <a:xfrm>
            <a:off x="2836119" y="2037160"/>
            <a:ext cx="36909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3A809E1-DB22-4F45-9CEB-5DF3D5146B9F}"/>
              </a:ext>
            </a:extLst>
          </p:cNvPr>
          <p:cNvSpPr/>
          <p:nvPr/>
        </p:nvSpPr>
        <p:spPr>
          <a:xfrm>
            <a:off x="2975120" y="2252512"/>
            <a:ext cx="21669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026AC2-AFC6-4EA2-9393-FCB591D1A8EF}"/>
              </a:ext>
            </a:extLst>
          </p:cNvPr>
          <p:cNvSpPr/>
          <p:nvPr/>
        </p:nvSpPr>
        <p:spPr>
          <a:xfrm>
            <a:off x="3690941" y="2521742"/>
            <a:ext cx="266698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DA1D80C-DC80-4EC1-B17E-D144464DA4E6}"/>
              </a:ext>
            </a:extLst>
          </p:cNvPr>
          <p:cNvSpPr/>
          <p:nvPr/>
        </p:nvSpPr>
        <p:spPr>
          <a:xfrm>
            <a:off x="3737619" y="2771776"/>
            <a:ext cx="177156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3A6682-E932-4EB7-B3D6-7C04559942A5}"/>
              </a:ext>
            </a:extLst>
          </p:cNvPr>
          <p:cNvSpPr/>
          <p:nvPr/>
        </p:nvSpPr>
        <p:spPr>
          <a:xfrm>
            <a:off x="3501507" y="2771775"/>
            <a:ext cx="236112" cy="10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C3698E-442D-4099-99E6-50952B4B08E3}"/>
              </a:ext>
            </a:extLst>
          </p:cNvPr>
          <p:cNvSpPr/>
          <p:nvPr/>
        </p:nvSpPr>
        <p:spPr>
          <a:xfrm>
            <a:off x="3207173" y="2721173"/>
            <a:ext cx="290511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A4F936F-22CC-4A52-9D5A-12DBB8B6039D}"/>
              </a:ext>
            </a:extLst>
          </p:cNvPr>
          <p:cNvSpPr/>
          <p:nvPr/>
        </p:nvSpPr>
        <p:spPr>
          <a:xfrm>
            <a:off x="2943863" y="2699744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9B6F150-A2C5-4B83-B52C-279A135404AA}"/>
              </a:ext>
            </a:extLst>
          </p:cNvPr>
          <p:cNvSpPr/>
          <p:nvPr/>
        </p:nvSpPr>
        <p:spPr>
          <a:xfrm>
            <a:off x="2912585" y="2819990"/>
            <a:ext cx="428310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1C647C0-92E3-48E2-94FE-A36F7CFF5DF5}"/>
              </a:ext>
            </a:extLst>
          </p:cNvPr>
          <p:cNvSpPr/>
          <p:nvPr/>
        </p:nvSpPr>
        <p:spPr>
          <a:xfrm>
            <a:off x="2810842" y="2588417"/>
            <a:ext cx="311188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B2FCC17-DA75-418F-BD90-DF4752B701D8}"/>
              </a:ext>
            </a:extLst>
          </p:cNvPr>
          <p:cNvSpPr/>
          <p:nvPr/>
        </p:nvSpPr>
        <p:spPr>
          <a:xfrm>
            <a:off x="2710528" y="2346421"/>
            <a:ext cx="290511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8EC39F7-944D-48F5-A396-1F0C3F2EB81F}"/>
              </a:ext>
            </a:extLst>
          </p:cNvPr>
          <p:cNvSpPr/>
          <p:nvPr/>
        </p:nvSpPr>
        <p:spPr>
          <a:xfrm>
            <a:off x="2404139" y="2371724"/>
            <a:ext cx="290511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3A4D696-3C69-44AF-A275-8DBCAED95E26}"/>
              </a:ext>
            </a:extLst>
          </p:cNvPr>
          <p:cNvSpPr/>
          <p:nvPr/>
        </p:nvSpPr>
        <p:spPr>
          <a:xfrm>
            <a:off x="2164403" y="2264568"/>
            <a:ext cx="290511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9BC9E20-7901-46F4-B0AB-9F2D2C4BC0CF}"/>
              </a:ext>
            </a:extLst>
          </p:cNvPr>
          <p:cNvSpPr/>
          <p:nvPr/>
        </p:nvSpPr>
        <p:spPr>
          <a:xfrm>
            <a:off x="2431668" y="2213373"/>
            <a:ext cx="195571" cy="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C6B46CE-B49A-42C2-B79D-616588682E61}"/>
              </a:ext>
            </a:extLst>
          </p:cNvPr>
          <p:cNvSpPr/>
          <p:nvPr/>
        </p:nvSpPr>
        <p:spPr>
          <a:xfrm>
            <a:off x="2223649" y="2733081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5E08E55-BD8E-439D-941C-31DC67AE5DD5}"/>
              </a:ext>
            </a:extLst>
          </p:cNvPr>
          <p:cNvSpPr/>
          <p:nvPr/>
        </p:nvSpPr>
        <p:spPr>
          <a:xfrm>
            <a:off x="3525573" y="2646758"/>
            <a:ext cx="410631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F0C81F0-297C-49C9-8204-BFD6E3786F0E}"/>
              </a:ext>
            </a:extLst>
          </p:cNvPr>
          <p:cNvSpPr/>
          <p:nvPr/>
        </p:nvSpPr>
        <p:spPr>
          <a:xfrm>
            <a:off x="4046355" y="2640212"/>
            <a:ext cx="410631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DDB7C3E-C3CE-4BB4-823A-6A94536D2107}"/>
              </a:ext>
            </a:extLst>
          </p:cNvPr>
          <p:cNvSpPr/>
          <p:nvPr/>
        </p:nvSpPr>
        <p:spPr>
          <a:xfrm>
            <a:off x="4126821" y="2765821"/>
            <a:ext cx="323399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8BD350C-5E3A-481D-B46B-49EF1253718B}"/>
              </a:ext>
            </a:extLst>
          </p:cNvPr>
          <p:cNvSpPr/>
          <p:nvPr/>
        </p:nvSpPr>
        <p:spPr>
          <a:xfrm>
            <a:off x="4155352" y="2444354"/>
            <a:ext cx="354806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2C98E85-284C-48E7-A5C6-D2EB2068E599}"/>
              </a:ext>
            </a:extLst>
          </p:cNvPr>
          <p:cNvSpPr/>
          <p:nvPr/>
        </p:nvSpPr>
        <p:spPr>
          <a:xfrm>
            <a:off x="4053379" y="2122732"/>
            <a:ext cx="354806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DDD9F89-E30F-4A54-9E9C-92EF21F12248}"/>
              </a:ext>
            </a:extLst>
          </p:cNvPr>
          <p:cNvSpPr/>
          <p:nvPr/>
        </p:nvSpPr>
        <p:spPr>
          <a:xfrm>
            <a:off x="3780236" y="2151758"/>
            <a:ext cx="354806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3EA0AB6-4D34-427C-8D4F-2500CD18A37D}"/>
              </a:ext>
            </a:extLst>
          </p:cNvPr>
          <p:cNvSpPr/>
          <p:nvPr/>
        </p:nvSpPr>
        <p:spPr>
          <a:xfrm>
            <a:off x="2178858" y="2601518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7A0862-74E0-46FF-81E8-2AE42475F74F}"/>
              </a:ext>
            </a:extLst>
          </p:cNvPr>
          <p:cNvSpPr/>
          <p:nvPr/>
        </p:nvSpPr>
        <p:spPr>
          <a:xfrm>
            <a:off x="2303781" y="2872979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152A4C8-767A-41B7-B60C-E706294F3D80}"/>
              </a:ext>
            </a:extLst>
          </p:cNvPr>
          <p:cNvSpPr/>
          <p:nvPr/>
        </p:nvSpPr>
        <p:spPr>
          <a:xfrm>
            <a:off x="2515861" y="2749745"/>
            <a:ext cx="416425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24439FAD-B020-4DE0-9A78-E19764D345F7}"/>
              </a:ext>
            </a:extLst>
          </p:cNvPr>
          <p:cNvSpPr/>
          <p:nvPr/>
        </p:nvSpPr>
        <p:spPr>
          <a:xfrm>
            <a:off x="3316055" y="2907501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55494D4-84BD-467F-B45E-AD8468508B79}"/>
              </a:ext>
            </a:extLst>
          </p:cNvPr>
          <p:cNvSpPr/>
          <p:nvPr/>
        </p:nvSpPr>
        <p:spPr>
          <a:xfrm>
            <a:off x="3129226" y="3027914"/>
            <a:ext cx="22320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DC2BF7E-33AE-46E0-9B9B-92A1D0D2A909}"/>
              </a:ext>
            </a:extLst>
          </p:cNvPr>
          <p:cNvSpPr/>
          <p:nvPr/>
        </p:nvSpPr>
        <p:spPr>
          <a:xfrm>
            <a:off x="2699241" y="3148746"/>
            <a:ext cx="50597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E5D6A0D-E673-4F3C-9DAF-8BE87BF6395D}"/>
              </a:ext>
            </a:extLst>
          </p:cNvPr>
          <p:cNvSpPr/>
          <p:nvPr/>
        </p:nvSpPr>
        <p:spPr>
          <a:xfrm>
            <a:off x="2583133" y="3248163"/>
            <a:ext cx="50597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F116D32-480E-4226-B761-07EAD9DA58A3}"/>
              </a:ext>
            </a:extLst>
          </p:cNvPr>
          <p:cNvSpPr/>
          <p:nvPr/>
        </p:nvSpPr>
        <p:spPr>
          <a:xfrm>
            <a:off x="3120587" y="3286857"/>
            <a:ext cx="505972" cy="9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257A094-3AF4-4729-B991-0E041F2CED12}"/>
              </a:ext>
            </a:extLst>
          </p:cNvPr>
          <p:cNvSpPr/>
          <p:nvPr/>
        </p:nvSpPr>
        <p:spPr>
          <a:xfrm>
            <a:off x="3130263" y="3541209"/>
            <a:ext cx="505972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806B5B1-F26D-4BCC-9EA9-0D104B55490C}"/>
              </a:ext>
            </a:extLst>
          </p:cNvPr>
          <p:cNvSpPr/>
          <p:nvPr/>
        </p:nvSpPr>
        <p:spPr>
          <a:xfrm>
            <a:off x="4127439" y="3174208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059D8BF-9677-48AC-B71B-236E988D3FBB}"/>
              </a:ext>
            </a:extLst>
          </p:cNvPr>
          <p:cNvSpPr/>
          <p:nvPr/>
        </p:nvSpPr>
        <p:spPr>
          <a:xfrm>
            <a:off x="4601765" y="3016451"/>
            <a:ext cx="170260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39D2070-ED62-497B-A1B3-E9A3BE3729A2}"/>
              </a:ext>
            </a:extLst>
          </p:cNvPr>
          <p:cNvSpPr/>
          <p:nvPr/>
        </p:nvSpPr>
        <p:spPr>
          <a:xfrm>
            <a:off x="4713944" y="2865241"/>
            <a:ext cx="257174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114DDA4-B455-48DB-8C14-AAF9128BD817}"/>
              </a:ext>
            </a:extLst>
          </p:cNvPr>
          <p:cNvSpPr/>
          <p:nvPr/>
        </p:nvSpPr>
        <p:spPr>
          <a:xfrm>
            <a:off x="4999435" y="2887863"/>
            <a:ext cx="196452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CB44ABE-C142-4BC5-87CB-2E5BC93BF919}"/>
              </a:ext>
            </a:extLst>
          </p:cNvPr>
          <p:cNvSpPr/>
          <p:nvPr/>
        </p:nvSpPr>
        <p:spPr>
          <a:xfrm>
            <a:off x="4812574" y="3169581"/>
            <a:ext cx="292826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49CC091-F15E-4D91-9B1A-71048B9CB10A}"/>
              </a:ext>
            </a:extLst>
          </p:cNvPr>
          <p:cNvSpPr/>
          <p:nvPr/>
        </p:nvSpPr>
        <p:spPr>
          <a:xfrm>
            <a:off x="4452601" y="3463470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4451862-4C95-4E20-9261-86EE8E0EDC0F}"/>
              </a:ext>
            </a:extLst>
          </p:cNvPr>
          <p:cNvSpPr/>
          <p:nvPr/>
        </p:nvSpPr>
        <p:spPr>
          <a:xfrm>
            <a:off x="4127439" y="3825480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DF8F1CC-82B5-4BF7-ADB4-D8E9595604E3}"/>
              </a:ext>
            </a:extLst>
          </p:cNvPr>
          <p:cNvSpPr/>
          <p:nvPr/>
        </p:nvSpPr>
        <p:spPr>
          <a:xfrm>
            <a:off x="5190069" y="3812974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8F7DF94C-1C70-44EC-AFCC-8EA01CB13233}"/>
              </a:ext>
            </a:extLst>
          </p:cNvPr>
          <p:cNvSpPr/>
          <p:nvPr/>
        </p:nvSpPr>
        <p:spPr>
          <a:xfrm>
            <a:off x="5698331" y="3825480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A46F120-91D3-4BE1-B1BE-D628D4AFDE0C}"/>
              </a:ext>
            </a:extLst>
          </p:cNvPr>
          <p:cNvSpPr/>
          <p:nvPr/>
        </p:nvSpPr>
        <p:spPr>
          <a:xfrm>
            <a:off x="4707569" y="3823099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D2C72A0-A2AE-4E54-A4C2-EEDE3071F046}"/>
              </a:ext>
            </a:extLst>
          </p:cNvPr>
          <p:cNvSpPr/>
          <p:nvPr/>
        </p:nvSpPr>
        <p:spPr>
          <a:xfrm>
            <a:off x="4707568" y="3699938"/>
            <a:ext cx="203627" cy="11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194489B-4912-4738-BC01-B25F10305885}"/>
              </a:ext>
            </a:extLst>
          </p:cNvPr>
          <p:cNvSpPr/>
          <p:nvPr/>
        </p:nvSpPr>
        <p:spPr>
          <a:xfrm>
            <a:off x="4872879" y="3571350"/>
            <a:ext cx="301418" cy="134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8285E6E-AA28-4FAC-A760-AC9A25B5D6DF}"/>
              </a:ext>
            </a:extLst>
          </p:cNvPr>
          <p:cNvSpPr/>
          <p:nvPr/>
        </p:nvSpPr>
        <p:spPr>
          <a:xfrm>
            <a:off x="5679598" y="3513281"/>
            <a:ext cx="203627" cy="11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DEF7DAE-F53F-40E5-B874-5F04E3B69967}"/>
              </a:ext>
            </a:extLst>
          </p:cNvPr>
          <p:cNvSpPr/>
          <p:nvPr/>
        </p:nvSpPr>
        <p:spPr>
          <a:xfrm>
            <a:off x="5892373" y="3566805"/>
            <a:ext cx="257175" cy="11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DF06A7-4EEB-466C-AE28-161804BEA480}"/>
              </a:ext>
            </a:extLst>
          </p:cNvPr>
          <p:cNvSpPr/>
          <p:nvPr/>
        </p:nvSpPr>
        <p:spPr>
          <a:xfrm>
            <a:off x="5478364" y="4383291"/>
            <a:ext cx="240042" cy="12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48C601B-4F78-4E24-A817-96A48A3815DF}"/>
              </a:ext>
            </a:extLst>
          </p:cNvPr>
          <p:cNvSpPr/>
          <p:nvPr/>
        </p:nvSpPr>
        <p:spPr>
          <a:xfrm>
            <a:off x="5600699" y="4166200"/>
            <a:ext cx="345283" cy="12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CDDBAB9-DDD9-44A2-BB37-70F39DE4E0BC}"/>
              </a:ext>
            </a:extLst>
          </p:cNvPr>
          <p:cNvSpPr/>
          <p:nvPr/>
        </p:nvSpPr>
        <p:spPr>
          <a:xfrm>
            <a:off x="5301365" y="4524374"/>
            <a:ext cx="201184" cy="11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A3F9C90-DF11-4195-B8BE-EC8E8BD40401}"/>
              </a:ext>
            </a:extLst>
          </p:cNvPr>
          <p:cNvSpPr/>
          <p:nvPr/>
        </p:nvSpPr>
        <p:spPr>
          <a:xfrm>
            <a:off x="5105399" y="4351811"/>
            <a:ext cx="242205" cy="10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F5C86DD-D2B7-4E08-ADC8-A41FDAD7E9C1}"/>
              </a:ext>
            </a:extLst>
          </p:cNvPr>
          <p:cNvSpPr/>
          <p:nvPr/>
        </p:nvSpPr>
        <p:spPr>
          <a:xfrm>
            <a:off x="5149531" y="4171940"/>
            <a:ext cx="259978" cy="14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A58541C9-0EB9-4CC0-84ED-C3D0DB209916}"/>
              </a:ext>
            </a:extLst>
          </p:cNvPr>
          <p:cNvSpPr/>
          <p:nvPr/>
        </p:nvSpPr>
        <p:spPr>
          <a:xfrm>
            <a:off x="4858223" y="4203541"/>
            <a:ext cx="259978" cy="14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A991D5E-E99D-4005-9FDD-244A952DCD4F}"/>
              </a:ext>
            </a:extLst>
          </p:cNvPr>
          <p:cNvSpPr/>
          <p:nvPr/>
        </p:nvSpPr>
        <p:spPr>
          <a:xfrm>
            <a:off x="4587658" y="4148828"/>
            <a:ext cx="285221" cy="14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13F089A-DC7A-48D2-B457-CCCFA0FFAE82}"/>
              </a:ext>
            </a:extLst>
          </p:cNvPr>
          <p:cNvSpPr/>
          <p:nvPr/>
        </p:nvSpPr>
        <p:spPr>
          <a:xfrm>
            <a:off x="4510158" y="4337593"/>
            <a:ext cx="260097" cy="8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E4B2BE1-5106-4A5C-8F7D-C08F03F113BE}"/>
              </a:ext>
            </a:extLst>
          </p:cNvPr>
          <p:cNvSpPr/>
          <p:nvPr/>
        </p:nvSpPr>
        <p:spPr>
          <a:xfrm>
            <a:off x="4788165" y="4422527"/>
            <a:ext cx="199863" cy="10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4704AD9-5DE0-4D73-9E9E-38EA670C5786}"/>
              </a:ext>
            </a:extLst>
          </p:cNvPr>
          <p:cNvSpPr/>
          <p:nvPr/>
        </p:nvSpPr>
        <p:spPr>
          <a:xfrm>
            <a:off x="4784343" y="4591049"/>
            <a:ext cx="333857" cy="13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F440612B-7ECF-4C82-A507-F587C5C1B826}"/>
              </a:ext>
            </a:extLst>
          </p:cNvPr>
          <p:cNvSpPr/>
          <p:nvPr/>
        </p:nvSpPr>
        <p:spPr>
          <a:xfrm>
            <a:off x="4597408" y="4489201"/>
            <a:ext cx="201184" cy="12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422D0E8-F515-48C9-A0E1-0E2C618BB967}"/>
              </a:ext>
            </a:extLst>
          </p:cNvPr>
          <p:cNvSpPr/>
          <p:nvPr/>
        </p:nvSpPr>
        <p:spPr>
          <a:xfrm>
            <a:off x="4083204" y="4574634"/>
            <a:ext cx="410631" cy="1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BD7681F5-9F01-479D-9BD1-C268223635B7}"/>
              </a:ext>
            </a:extLst>
          </p:cNvPr>
          <p:cNvSpPr/>
          <p:nvPr/>
        </p:nvSpPr>
        <p:spPr>
          <a:xfrm>
            <a:off x="4450219" y="5206934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A3A6376-B04D-4278-84E4-864A7D091DF3}"/>
              </a:ext>
            </a:extLst>
          </p:cNvPr>
          <p:cNvSpPr/>
          <p:nvPr/>
        </p:nvSpPr>
        <p:spPr>
          <a:xfrm>
            <a:off x="4978342" y="5024242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A848EF7F-0E85-4794-8528-C5DCE8AB2618}"/>
              </a:ext>
            </a:extLst>
          </p:cNvPr>
          <p:cNvSpPr/>
          <p:nvPr/>
        </p:nvSpPr>
        <p:spPr>
          <a:xfrm>
            <a:off x="5263521" y="4946325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3ABEF056-42EA-44D2-AF2B-884420662BC7}"/>
              </a:ext>
            </a:extLst>
          </p:cNvPr>
          <p:cNvSpPr/>
          <p:nvPr/>
        </p:nvSpPr>
        <p:spPr>
          <a:xfrm>
            <a:off x="5547561" y="4976937"/>
            <a:ext cx="303766" cy="11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DB44AF4-981A-401C-8E1E-E525DC464D06}"/>
              </a:ext>
            </a:extLst>
          </p:cNvPr>
          <p:cNvSpPr/>
          <p:nvPr/>
        </p:nvSpPr>
        <p:spPr>
          <a:xfrm>
            <a:off x="5592762" y="5151463"/>
            <a:ext cx="303766" cy="11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54C842B0-96C6-4D70-A036-C2551A1014EA}"/>
              </a:ext>
            </a:extLst>
          </p:cNvPr>
          <p:cNvSpPr/>
          <p:nvPr/>
        </p:nvSpPr>
        <p:spPr>
          <a:xfrm>
            <a:off x="5156585" y="5213234"/>
            <a:ext cx="303766" cy="11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47B7E7F5-8561-4BC2-A7F9-EA2B14E7B4E0}"/>
              </a:ext>
            </a:extLst>
          </p:cNvPr>
          <p:cNvSpPr/>
          <p:nvPr/>
        </p:nvSpPr>
        <p:spPr>
          <a:xfrm>
            <a:off x="4431151" y="6032467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8C1112A-CACE-4A2D-8EA7-F528C0C6459F}"/>
              </a:ext>
            </a:extLst>
          </p:cNvPr>
          <p:cNvSpPr/>
          <p:nvPr/>
        </p:nvSpPr>
        <p:spPr>
          <a:xfrm>
            <a:off x="5174297" y="5977201"/>
            <a:ext cx="263725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B0747F8-C455-49FD-B27D-CC59B626CA1C}"/>
              </a:ext>
            </a:extLst>
          </p:cNvPr>
          <p:cNvSpPr/>
          <p:nvPr/>
        </p:nvSpPr>
        <p:spPr>
          <a:xfrm>
            <a:off x="4867869" y="5819443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9EEB8AC6-8176-4E78-8019-EDC94DAE1356}"/>
              </a:ext>
            </a:extLst>
          </p:cNvPr>
          <p:cNvSpPr/>
          <p:nvPr/>
        </p:nvSpPr>
        <p:spPr>
          <a:xfrm>
            <a:off x="5064801" y="5652794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897A27B-8CAD-40D7-89B1-C7B7EEDEC723}"/>
              </a:ext>
            </a:extLst>
          </p:cNvPr>
          <p:cNvSpPr/>
          <p:nvPr/>
        </p:nvSpPr>
        <p:spPr>
          <a:xfrm>
            <a:off x="5404655" y="5731838"/>
            <a:ext cx="263725" cy="11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B0FBDD0-6F74-4A6F-9B4C-96B4A562E8D1}"/>
              </a:ext>
            </a:extLst>
          </p:cNvPr>
          <p:cNvSpPr/>
          <p:nvPr/>
        </p:nvSpPr>
        <p:spPr>
          <a:xfrm>
            <a:off x="5478364" y="5873799"/>
            <a:ext cx="439079" cy="12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C3368604-6654-475B-8009-F27F0277C608}"/>
              </a:ext>
            </a:extLst>
          </p:cNvPr>
          <p:cNvSpPr/>
          <p:nvPr/>
        </p:nvSpPr>
        <p:spPr>
          <a:xfrm>
            <a:off x="4469586" y="6677186"/>
            <a:ext cx="263725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006DFAC-952A-4923-88C7-AD3D7DFD707B}"/>
              </a:ext>
            </a:extLst>
          </p:cNvPr>
          <p:cNvSpPr/>
          <p:nvPr/>
        </p:nvSpPr>
        <p:spPr>
          <a:xfrm>
            <a:off x="4892860" y="6338836"/>
            <a:ext cx="263725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CE72CD2-A4E9-4B8A-AD75-6BFDC87F4F09}"/>
              </a:ext>
            </a:extLst>
          </p:cNvPr>
          <p:cNvSpPr/>
          <p:nvPr/>
        </p:nvSpPr>
        <p:spPr>
          <a:xfrm>
            <a:off x="5196663" y="6413778"/>
            <a:ext cx="263725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B7C63C0-117E-4FF2-88B3-2F57A46C3851}"/>
              </a:ext>
            </a:extLst>
          </p:cNvPr>
          <p:cNvSpPr/>
          <p:nvPr/>
        </p:nvSpPr>
        <p:spPr>
          <a:xfrm>
            <a:off x="5395383" y="6294637"/>
            <a:ext cx="355337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BAA5DDB-C1DA-465A-BFE7-CD730A311B32}"/>
              </a:ext>
            </a:extLst>
          </p:cNvPr>
          <p:cNvSpPr/>
          <p:nvPr/>
        </p:nvSpPr>
        <p:spPr>
          <a:xfrm>
            <a:off x="5440503" y="6490488"/>
            <a:ext cx="476940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93F1BFB-0DDC-4CCD-8FEE-37B59BFD6524}"/>
              </a:ext>
            </a:extLst>
          </p:cNvPr>
          <p:cNvSpPr/>
          <p:nvPr/>
        </p:nvSpPr>
        <p:spPr>
          <a:xfrm>
            <a:off x="4992793" y="6696198"/>
            <a:ext cx="607905" cy="16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F6C19F42-4AF2-41B8-8542-AE9C40F1FA3C}"/>
              </a:ext>
            </a:extLst>
          </p:cNvPr>
          <p:cNvSpPr/>
          <p:nvPr/>
        </p:nvSpPr>
        <p:spPr>
          <a:xfrm>
            <a:off x="4902446" y="6561946"/>
            <a:ext cx="159606" cy="13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9D7C3266-77FF-42BF-A621-DCCF7E031505}"/>
              </a:ext>
            </a:extLst>
          </p:cNvPr>
          <p:cNvSpPr/>
          <p:nvPr/>
        </p:nvSpPr>
        <p:spPr>
          <a:xfrm>
            <a:off x="3281046" y="3865988"/>
            <a:ext cx="170671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F42DA024-0997-4705-9EA8-C30561A07682}"/>
              </a:ext>
            </a:extLst>
          </p:cNvPr>
          <p:cNvSpPr/>
          <p:nvPr/>
        </p:nvSpPr>
        <p:spPr>
          <a:xfrm>
            <a:off x="3202902" y="4159492"/>
            <a:ext cx="269475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43F786EC-A028-4544-8894-BE9D519ED17D}"/>
              </a:ext>
            </a:extLst>
          </p:cNvPr>
          <p:cNvSpPr/>
          <p:nvPr/>
        </p:nvSpPr>
        <p:spPr>
          <a:xfrm>
            <a:off x="2912585" y="4245736"/>
            <a:ext cx="211972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07EEFF0F-7592-44A4-8C74-320251D2990B}"/>
              </a:ext>
            </a:extLst>
          </p:cNvPr>
          <p:cNvSpPr/>
          <p:nvPr/>
        </p:nvSpPr>
        <p:spPr>
          <a:xfrm>
            <a:off x="3040731" y="4354676"/>
            <a:ext cx="346994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9E2AB3E5-8AE4-4937-80F7-E4FD6B854550}"/>
              </a:ext>
            </a:extLst>
          </p:cNvPr>
          <p:cNvSpPr/>
          <p:nvPr/>
        </p:nvSpPr>
        <p:spPr>
          <a:xfrm>
            <a:off x="3365760" y="4329492"/>
            <a:ext cx="269475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13A6F4D9-F405-48BD-8D0D-F7C81C0DF46D}"/>
              </a:ext>
            </a:extLst>
          </p:cNvPr>
          <p:cNvSpPr/>
          <p:nvPr/>
        </p:nvSpPr>
        <p:spPr>
          <a:xfrm>
            <a:off x="3001038" y="4653057"/>
            <a:ext cx="190779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57D352C8-0F33-47AA-AF9A-0DD31676694B}"/>
              </a:ext>
            </a:extLst>
          </p:cNvPr>
          <p:cNvSpPr/>
          <p:nvPr/>
        </p:nvSpPr>
        <p:spPr>
          <a:xfrm>
            <a:off x="3157035" y="4565180"/>
            <a:ext cx="325290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CBD3FAA7-3FE0-4CC7-A3DF-05906F6D7150}"/>
              </a:ext>
            </a:extLst>
          </p:cNvPr>
          <p:cNvSpPr/>
          <p:nvPr/>
        </p:nvSpPr>
        <p:spPr>
          <a:xfrm>
            <a:off x="3531923" y="4497987"/>
            <a:ext cx="256273" cy="10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FAA380A-5E92-49BB-9828-B1E40274C29A}"/>
              </a:ext>
            </a:extLst>
          </p:cNvPr>
          <p:cNvSpPr/>
          <p:nvPr/>
        </p:nvSpPr>
        <p:spPr>
          <a:xfrm>
            <a:off x="3547724" y="4642649"/>
            <a:ext cx="225110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B0991BDD-2DB6-45FC-BCB0-2DAD60D9F51E}"/>
              </a:ext>
            </a:extLst>
          </p:cNvPr>
          <p:cNvSpPr/>
          <p:nvPr/>
        </p:nvSpPr>
        <p:spPr>
          <a:xfrm>
            <a:off x="3295352" y="4730362"/>
            <a:ext cx="225110" cy="11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DD3C9A6-7DD7-481B-905A-D95071AF015C}"/>
              </a:ext>
            </a:extLst>
          </p:cNvPr>
          <p:cNvSpPr/>
          <p:nvPr/>
        </p:nvSpPr>
        <p:spPr>
          <a:xfrm>
            <a:off x="3281046" y="4975064"/>
            <a:ext cx="225110" cy="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DC45944-4760-488B-9D95-0C2791220B05}"/>
              </a:ext>
            </a:extLst>
          </p:cNvPr>
          <p:cNvSpPr/>
          <p:nvPr/>
        </p:nvSpPr>
        <p:spPr>
          <a:xfrm>
            <a:off x="2408901" y="1690690"/>
            <a:ext cx="369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787D7C6F-0B85-4CA8-A52C-FDCDA93ACABD}"/>
              </a:ext>
            </a:extLst>
          </p:cNvPr>
          <p:cNvSpPr/>
          <p:nvPr/>
        </p:nvSpPr>
        <p:spPr>
          <a:xfrm>
            <a:off x="2736031" y="1445128"/>
            <a:ext cx="369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AC7DA04D-A6C9-46D7-83B5-1D1C9FBA63AB}"/>
              </a:ext>
            </a:extLst>
          </p:cNvPr>
          <p:cNvSpPr/>
          <p:nvPr/>
        </p:nvSpPr>
        <p:spPr>
          <a:xfrm>
            <a:off x="3313072" y="1261528"/>
            <a:ext cx="369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FF65781A-D3FF-4CB3-8FF2-6C96172856A7}"/>
              </a:ext>
            </a:extLst>
          </p:cNvPr>
          <p:cNvSpPr/>
          <p:nvPr/>
        </p:nvSpPr>
        <p:spPr>
          <a:xfrm>
            <a:off x="3001038" y="1699415"/>
            <a:ext cx="20186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6EF089A-04D6-4EFA-8121-BCAA8CF06302}"/>
              </a:ext>
            </a:extLst>
          </p:cNvPr>
          <p:cNvSpPr/>
          <p:nvPr/>
        </p:nvSpPr>
        <p:spPr>
          <a:xfrm>
            <a:off x="2750362" y="1634435"/>
            <a:ext cx="257805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C0598A20-0881-40FA-AA91-C1F960DD92DD}"/>
              </a:ext>
            </a:extLst>
          </p:cNvPr>
          <p:cNvSpPr/>
          <p:nvPr/>
        </p:nvSpPr>
        <p:spPr>
          <a:xfrm>
            <a:off x="2498336" y="1532787"/>
            <a:ext cx="200905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829679AE-12A7-4B31-9F3D-0DDFC8FF0889}"/>
              </a:ext>
            </a:extLst>
          </p:cNvPr>
          <p:cNvSpPr/>
          <p:nvPr/>
        </p:nvSpPr>
        <p:spPr>
          <a:xfrm>
            <a:off x="3335850" y="939638"/>
            <a:ext cx="369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13196624-D64B-40E2-904F-6451ABD909E1}"/>
              </a:ext>
            </a:extLst>
          </p:cNvPr>
          <p:cNvSpPr/>
          <p:nvPr/>
        </p:nvSpPr>
        <p:spPr>
          <a:xfrm>
            <a:off x="2726553" y="1050073"/>
            <a:ext cx="369224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ADC02B07-2EBC-4DB9-9D8C-D1E125F9258C}"/>
              </a:ext>
            </a:extLst>
          </p:cNvPr>
          <p:cNvSpPr/>
          <p:nvPr/>
        </p:nvSpPr>
        <p:spPr>
          <a:xfrm>
            <a:off x="2622688" y="931235"/>
            <a:ext cx="200905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864818DA-D348-4768-BCBE-FA100D6689D4}"/>
              </a:ext>
            </a:extLst>
          </p:cNvPr>
          <p:cNvSpPr/>
          <p:nvPr/>
        </p:nvSpPr>
        <p:spPr>
          <a:xfrm>
            <a:off x="2778937" y="816616"/>
            <a:ext cx="2617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ACC95B98-A465-40BA-8D58-A20D17736C48}"/>
              </a:ext>
            </a:extLst>
          </p:cNvPr>
          <p:cNvSpPr/>
          <p:nvPr/>
        </p:nvSpPr>
        <p:spPr>
          <a:xfrm>
            <a:off x="3027659" y="734204"/>
            <a:ext cx="367121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09C6072B-E622-4961-A309-605507FD10A0}"/>
              </a:ext>
            </a:extLst>
          </p:cNvPr>
          <p:cNvSpPr/>
          <p:nvPr/>
        </p:nvSpPr>
        <p:spPr>
          <a:xfrm>
            <a:off x="4910296" y="1189414"/>
            <a:ext cx="28636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B01B9AF2-E89C-4A3C-A421-B12C47B13A02}"/>
              </a:ext>
            </a:extLst>
          </p:cNvPr>
          <p:cNvSpPr/>
          <p:nvPr/>
        </p:nvSpPr>
        <p:spPr>
          <a:xfrm>
            <a:off x="4427577" y="1189414"/>
            <a:ext cx="28636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EE51307E-F460-4A48-B8FC-8956FCF93B96}"/>
              </a:ext>
            </a:extLst>
          </p:cNvPr>
          <p:cNvSpPr/>
          <p:nvPr/>
        </p:nvSpPr>
        <p:spPr>
          <a:xfrm>
            <a:off x="4858223" y="909351"/>
            <a:ext cx="2266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6DA0CF90-16E7-4EE5-A6AE-B6A1623E1E59}"/>
              </a:ext>
            </a:extLst>
          </p:cNvPr>
          <p:cNvSpPr/>
          <p:nvPr/>
        </p:nvSpPr>
        <p:spPr>
          <a:xfrm>
            <a:off x="4772741" y="1068417"/>
            <a:ext cx="2266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D89D2D90-8DA1-4602-9F99-1FB4485BA0C8}"/>
              </a:ext>
            </a:extLst>
          </p:cNvPr>
          <p:cNvSpPr/>
          <p:nvPr/>
        </p:nvSpPr>
        <p:spPr>
          <a:xfrm>
            <a:off x="5118200" y="916893"/>
            <a:ext cx="2266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D921222-A4A2-468F-922F-3345E0CCC940}"/>
              </a:ext>
            </a:extLst>
          </p:cNvPr>
          <p:cNvSpPr/>
          <p:nvPr/>
        </p:nvSpPr>
        <p:spPr>
          <a:xfrm>
            <a:off x="5254597" y="1110199"/>
            <a:ext cx="338165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1696290-9CC3-4AC6-8E18-A9CD3CAFA542}"/>
              </a:ext>
            </a:extLst>
          </p:cNvPr>
          <p:cNvSpPr/>
          <p:nvPr/>
        </p:nvSpPr>
        <p:spPr>
          <a:xfrm>
            <a:off x="4408509" y="1469482"/>
            <a:ext cx="286367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B117FF8B-8F8D-4902-A024-B4C8564A9E22}"/>
              </a:ext>
            </a:extLst>
          </p:cNvPr>
          <p:cNvSpPr/>
          <p:nvPr/>
        </p:nvSpPr>
        <p:spPr>
          <a:xfrm>
            <a:off x="4861421" y="1481969"/>
            <a:ext cx="358279" cy="11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B4201487-E7B3-40C9-935A-30898356ECD4}"/>
              </a:ext>
            </a:extLst>
          </p:cNvPr>
          <p:cNvSpPr/>
          <p:nvPr/>
        </p:nvSpPr>
        <p:spPr>
          <a:xfrm>
            <a:off x="5059434" y="1848087"/>
            <a:ext cx="226694" cy="1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9FD8445A-D492-4FA9-B48B-29027A50C0A3}"/>
              </a:ext>
            </a:extLst>
          </p:cNvPr>
          <p:cNvSpPr/>
          <p:nvPr/>
        </p:nvSpPr>
        <p:spPr>
          <a:xfrm>
            <a:off x="4878705" y="1742404"/>
            <a:ext cx="180729" cy="9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6DE61280-3E57-42A3-B571-7BF381CE6A5D}"/>
              </a:ext>
            </a:extLst>
          </p:cNvPr>
          <p:cNvSpPr/>
          <p:nvPr/>
        </p:nvSpPr>
        <p:spPr>
          <a:xfrm>
            <a:off x="4713944" y="1694781"/>
            <a:ext cx="164761" cy="9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A689F008-AD91-46E2-9E74-91189852390D}"/>
              </a:ext>
            </a:extLst>
          </p:cNvPr>
          <p:cNvSpPr/>
          <p:nvPr/>
        </p:nvSpPr>
        <p:spPr>
          <a:xfrm>
            <a:off x="4427577" y="564034"/>
            <a:ext cx="2266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14FF3877-96D3-4348-A64E-40C908BE62FC}"/>
              </a:ext>
            </a:extLst>
          </p:cNvPr>
          <p:cNvSpPr/>
          <p:nvPr/>
        </p:nvSpPr>
        <p:spPr>
          <a:xfrm>
            <a:off x="4940132" y="549004"/>
            <a:ext cx="279568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3CBD3359-54E2-4CD6-84B0-8FEC9F2EB2B9}"/>
              </a:ext>
            </a:extLst>
          </p:cNvPr>
          <p:cNvSpPr/>
          <p:nvPr/>
        </p:nvSpPr>
        <p:spPr>
          <a:xfrm>
            <a:off x="4892860" y="263298"/>
            <a:ext cx="187056" cy="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797166C6-C9C9-49D6-A99C-7781111E68B7}"/>
              </a:ext>
            </a:extLst>
          </p:cNvPr>
          <p:cNvSpPr/>
          <p:nvPr/>
        </p:nvSpPr>
        <p:spPr>
          <a:xfrm>
            <a:off x="4982023" y="126628"/>
            <a:ext cx="187056" cy="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27980714-FB12-49E3-9B78-048FAE8C7925}"/>
              </a:ext>
            </a:extLst>
          </p:cNvPr>
          <p:cNvSpPr/>
          <p:nvPr/>
        </p:nvSpPr>
        <p:spPr>
          <a:xfrm>
            <a:off x="5143331" y="224861"/>
            <a:ext cx="187056" cy="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BC08CCC7-C4CC-4472-89C6-49DB042A66B9}"/>
              </a:ext>
            </a:extLst>
          </p:cNvPr>
          <p:cNvSpPr/>
          <p:nvPr/>
        </p:nvSpPr>
        <p:spPr>
          <a:xfrm>
            <a:off x="5278708" y="310438"/>
            <a:ext cx="291036" cy="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F777017-25C4-4B16-A58F-72917747230E}"/>
              </a:ext>
            </a:extLst>
          </p:cNvPr>
          <p:cNvSpPr/>
          <p:nvPr/>
        </p:nvSpPr>
        <p:spPr>
          <a:xfrm>
            <a:off x="5286103" y="449383"/>
            <a:ext cx="338164" cy="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A94015C6-3197-46E9-9AB7-4E0F99B196A9}"/>
              </a:ext>
            </a:extLst>
          </p:cNvPr>
          <p:cNvSpPr/>
          <p:nvPr/>
        </p:nvSpPr>
        <p:spPr>
          <a:xfrm>
            <a:off x="3485283" y="505448"/>
            <a:ext cx="226694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D137924E-6315-4030-8B8D-D1253A0F185F}"/>
              </a:ext>
            </a:extLst>
          </p:cNvPr>
          <p:cNvSpPr/>
          <p:nvPr/>
        </p:nvSpPr>
        <p:spPr>
          <a:xfrm>
            <a:off x="3393600" y="283690"/>
            <a:ext cx="379233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05DE1A15-2882-4516-B338-89ACE46B8369}"/>
              </a:ext>
            </a:extLst>
          </p:cNvPr>
          <p:cNvSpPr/>
          <p:nvPr/>
        </p:nvSpPr>
        <p:spPr>
          <a:xfrm>
            <a:off x="3590698" y="-10093"/>
            <a:ext cx="379233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34BFCA7F-0D55-4E8F-BFAA-C7B95362BCB7}"/>
              </a:ext>
            </a:extLst>
          </p:cNvPr>
          <p:cNvSpPr/>
          <p:nvPr/>
        </p:nvSpPr>
        <p:spPr>
          <a:xfrm>
            <a:off x="3760613" y="85266"/>
            <a:ext cx="379233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41EE1B29-1E64-4122-B431-588158ECF8EE}"/>
              </a:ext>
            </a:extLst>
          </p:cNvPr>
          <p:cNvSpPr/>
          <p:nvPr/>
        </p:nvSpPr>
        <p:spPr>
          <a:xfrm>
            <a:off x="3950230" y="207765"/>
            <a:ext cx="379233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ABBA4B81-A35A-4EC9-8D1B-69E3E29C8AE0}"/>
              </a:ext>
            </a:extLst>
          </p:cNvPr>
          <p:cNvSpPr/>
          <p:nvPr/>
        </p:nvSpPr>
        <p:spPr>
          <a:xfrm>
            <a:off x="3258441" y="165033"/>
            <a:ext cx="135159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C2A03A21-8E9A-4F27-AA75-012CF1F9AF9C}"/>
              </a:ext>
            </a:extLst>
          </p:cNvPr>
          <p:cNvSpPr/>
          <p:nvPr/>
        </p:nvSpPr>
        <p:spPr>
          <a:xfrm>
            <a:off x="3395135" y="115326"/>
            <a:ext cx="204169" cy="9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6273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ulsa</dc:creator>
  <cp:lastModifiedBy>ulsa</cp:lastModifiedBy>
  <cp:revision>14</cp:revision>
  <dcterms:created xsi:type="dcterms:W3CDTF">2022-04-01T02:18:43Z</dcterms:created>
  <dcterms:modified xsi:type="dcterms:W3CDTF">2022-04-01T04:51:26Z</dcterms:modified>
</cp:coreProperties>
</file>